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Nunito SemiBold"/>
      <p:regular r:id="rId22"/>
      <p:bold r:id="rId23"/>
      <p:italic r:id="rId24"/>
      <p:boldItalic r:id="rId25"/>
    </p:embeddedFont>
    <p:embeddedFont>
      <p:font typeface="Nunito"/>
      <p:regular r:id="rId26"/>
      <p:bold r:id="rId27"/>
      <p:italic r:id="rId28"/>
      <p:boldItalic r:id="rId29"/>
    </p:embeddedFont>
    <p:embeddedFont>
      <p:font typeface="Bebas Neue"/>
      <p:regular r:id="rId30"/>
    </p:embeddedFont>
    <p:embeddedFont>
      <p:font typeface="Fira Sans Extra Condensed Medium"/>
      <p:regular r:id="rId31"/>
      <p:bold r:id="rId32"/>
      <p:italic r:id="rId33"/>
      <p:boldItalic r:id="rId34"/>
    </p:embeddedFont>
    <p:embeddedFont>
      <p:font typeface="Fira Sans Condensed Medium"/>
      <p:regular r:id="rId35"/>
      <p:bold r:id="rId36"/>
      <p:italic r:id="rId37"/>
      <p:boldItalic r:id="rId38"/>
    </p:embeddedFont>
    <p:embeddedFont>
      <p:font typeface="Nunito ExtraBold"/>
      <p:bold r:id="rId39"/>
      <p:boldItalic r:id="rId40"/>
    </p:embeddedFont>
    <p:embeddedFont>
      <p:font typeface="Quicksand"/>
      <p:regular r:id="rId41"/>
      <p:bold r:id="rId42"/>
    </p:embeddedFont>
    <p:embeddedFont>
      <p:font typeface="Nunito Black"/>
      <p:bold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ExtraBold-boldItalic.fntdata"/><Relationship Id="rId20" Type="http://schemas.openxmlformats.org/officeDocument/2006/relationships/slide" Target="slides/slide16.xml"/><Relationship Id="rId42" Type="http://schemas.openxmlformats.org/officeDocument/2006/relationships/font" Target="fonts/Quicksand-bold.fntdata"/><Relationship Id="rId41" Type="http://schemas.openxmlformats.org/officeDocument/2006/relationships/font" Target="fonts/Quicksand-regular.fntdata"/><Relationship Id="rId22" Type="http://schemas.openxmlformats.org/officeDocument/2006/relationships/font" Target="fonts/NunitoSemiBold-regular.fntdata"/><Relationship Id="rId44" Type="http://schemas.openxmlformats.org/officeDocument/2006/relationships/font" Target="fonts/NunitoBlack-boldItalic.fntdata"/><Relationship Id="rId21" Type="http://schemas.openxmlformats.org/officeDocument/2006/relationships/slide" Target="slides/slide17.xml"/><Relationship Id="rId43" Type="http://schemas.openxmlformats.org/officeDocument/2006/relationships/font" Target="fonts/NunitoBlack-bold.fntdata"/><Relationship Id="rId24" Type="http://schemas.openxmlformats.org/officeDocument/2006/relationships/font" Target="fonts/NunitoSemiBold-italic.fntdata"/><Relationship Id="rId23" Type="http://schemas.openxmlformats.org/officeDocument/2006/relationships/font" Target="fonts/NunitoSemi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-regular.fntdata"/><Relationship Id="rId25" Type="http://schemas.openxmlformats.org/officeDocument/2006/relationships/font" Target="fonts/NunitoSemiBold-boldItalic.fntdata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uni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regular.fntdata"/><Relationship Id="rId30" Type="http://schemas.openxmlformats.org/officeDocument/2006/relationships/font" Target="fonts/BebasNeue-regular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Medium-italic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Medium-bold.fntdata"/><Relationship Id="rId13" Type="http://schemas.openxmlformats.org/officeDocument/2006/relationships/slide" Target="slides/slide9.xml"/><Relationship Id="rId35" Type="http://schemas.openxmlformats.org/officeDocument/2006/relationships/font" Target="fonts/FiraSansCondensedMedium-regular.fntdata"/><Relationship Id="rId12" Type="http://schemas.openxmlformats.org/officeDocument/2006/relationships/slide" Target="slides/slide8.xml"/><Relationship Id="rId34" Type="http://schemas.openxmlformats.org/officeDocument/2006/relationships/font" Target="fonts/FiraSansExtraCondensedMedium-boldItalic.fntdata"/><Relationship Id="rId15" Type="http://schemas.openxmlformats.org/officeDocument/2006/relationships/slide" Target="slides/slide11.xml"/><Relationship Id="rId37" Type="http://schemas.openxmlformats.org/officeDocument/2006/relationships/font" Target="fonts/FiraSansCondensedMedium-italic.fntdata"/><Relationship Id="rId14" Type="http://schemas.openxmlformats.org/officeDocument/2006/relationships/slide" Target="slides/slide10.xml"/><Relationship Id="rId36" Type="http://schemas.openxmlformats.org/officeDocument/2006/relationships/font" Target="fonts/FiraSansCondensedMedium-bold.fntdata"/><Relationship Id="rId17" Type="http://schemas.openxmlformats.org/officeDocument/2006/relationships/slide" Target="slides/slide13.xml"/><Relationship Id="rId39" Type="http://schemas.openxmlformats.org/officeDocument/2006/relationships/font" Target="fonts/NunitoExtraBold-bold.fntdata"/><Relationship Id="rId16" Type="http://schemas.openxmlformats.org/officeDocument/2006/relationships/slide" Target="slides/slide12.xml"/><Relationship Id="rId38" Type="http://schemas.openxmlformats.org/officeDocument/2006/relationships/font" Target="fonts/FiraSansCondensedMedium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425068ee41_0_16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425068ee41_0_16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6" name="Shape 2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" name="Google Shape;2487;g2c1e435321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8" name="Google Shape;2488;g2c1e435321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5" name="Shape 2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g26b2d97753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7" name="Google Shape;2497;g26b2d97753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7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" name="Google Shape;2508;g1425068ee41_0_12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9" name="Google Shape;2509;g1425068ee41_0_12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8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g26b2d9775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0" name="Google Shape;2680;g26b2d9775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0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2c1e4353215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2c1e435321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0" name="Shape 2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1" name="Google Shape;2861;g2c1e435321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2" name="Google Shape;2862;g2c1e435321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9" name="Shape 2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" name="Google Shape;2870;g26b2d97753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1" name="Google Shape;2871;g26b2d97753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9" name="Shape 2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0" name="Google Shape;2880;g1425068ee41_0_14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1" name="Google Shape;2881;g1425068ee41_0_14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1425068ee41_0_11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1425068ee41_0_11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425068ee41_0_12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1425068ee41_0_12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1425068ee41_0_11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0" name="Google Shape;1530;g1425068ee41_0_11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1425068ee41_0_12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1425068ee41_0_12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0" name="Shape 2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Google Shape;2441;g2c1e43532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2" name="Google Shape;2442;g2c1e43532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9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" name="Google Shape;2450;g26b2d9775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1" name="Google Shape;2451;g26b2d9775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6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" name="Google Shape;2467;g26b2d97753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8" name="Google Shape;2468;g26b2d97753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6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Google Shape;2477;g2c1e435321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8" name="Google Shape;2478;g2c1e435321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 rot="-187878">
            <a:off x="-2662968" y="1897242"/>
            <a:ext cx="13825288" cy="4667977"/>
          </a:xfrm>
          <a:custGeom>
            <a:rect b="b" l="l" r="r" t="t"/>
            <a:pathLst>
              <a:path extrusionOk="0" h="32607" w="75728">
                <a:moveTo>
                  <a:pt x="61034" y="0"/>
                </a:moveTo>
                <a:cubicBezTo>
                  <a:pt x="57451" y="26"/>
                  <a:pt x="53895" y="831"/>
                  <a:pt x="50624" y="2311"/>
                </a:cubicBezTo>
                <a:cubicBezTo>
                  <a:pt x="49689" y="2726"/>
                  <a:pt x="48780" y="3193"/>
                  <a:pt x="47898" y="3687"/>
                </a:cubicBezTo>
                <a:cubicBezTo>
                  <a:pt x="47041" y="4180"/>
                  <a:pt x="46262" y="4673"/>
                  <a:pt x="45328" y="5296"/>
                </a:cubicBezTo>
                <a:lnTo>
                  <a:pt x="45172" y="5400"/>
                </a:lnTo>
                <a:lnTo>
                  <a:pt x="45146" y="5426"/>
                </a:lnTo>
                <a:cubicBezTo>
                  <a:pt x="43562" y="6516"/>
                  <a:pt x="41901" y="7477"/>
                  <a:pt x="40161" y="8308"/>
                </a:cubicBezTo>
                <a:cubicBezTo>
                  <a:pt x="39175" y="8723"/>
                  <a:pt x="38137" y="9009"/>
                  <a:pt x="37072" y="9164"/>
                </a:cubicBezTo>
                <a:cubicBezTo>
                  <a:pt x="36449" y="9242"/>
                  <a:pt x="35826" y="9294"/>
                  <a:pt x="35229" y="9294"/>
                </a:cubicBezTo>
                <a:cubicBezTo>
                  <a:pt x="34346" y="9294"/>
                  <a:pt x="33490" y="9216"/>
                  <a:pt x="32633" y="9112"/>
                </a:cubicBezTo>
                <a:lnTo>
                  <a:pt x="32529" y="9112"/>
                </a:lnTo>
                <a:cubicBezTo>
                  <a:pt x="31179" y="8931"/>
                  <a:pt x="29803" y="8619"/>
                  <a:pt x="28894" y="8437"/>
                </a:cubicBezTo>
                <a:lnTo>
                  <a:pt x="28401" y="8334"/>
                </a:lnTo>
                <a:lnTo>
                  <a:pt x="28245" y="8282"/>
                </a:lnTo>
                <a:lnTo>
                  <a:pt x="28194" y="8282"/>
                </a:lnTo>
                <a:cubicBezTo>
                  <a:pt x="27207" y="8048"/>
                  <a:pt x="26169" y="7840"/>
                  <a:pt x="25208" y="7607"/>
                </a:cubicBezTo>
                <a:lnTo>
                  <a:pt x="23780" y="7243"/>
                </a:lnTo>
                <a:lnTo>
                  <a:pt x="23728" y="7243"/>
                </a:lnTo>
                <a:cubicBezTo>
                  <a:pt x="21833" y="6776"/>
                  <a:pt x="19860" y="6283"/>
                  <a:pt x="17887" y="5997"/>
                </a:cubicBezTo>
                <a:cubicBezTo>
                  <a:pt x="16771" y="5815"/>
                  <a:pt x="15629" y="5712"/>
                  <a:pt x="14512" y="5686"/>
                </a:cubicBezTo>
                <a:lnTo>
                  <a:pt x="14071" y="5686"/>
                </a:lnTo>
                <a:cubicBezTo>
                  <a:pt x="13422" y="5686"/>
                  <a:pt x="12773" y="5712"/>
                  <a:pt x="12124" y="5763"/>
                </a:cubicBezTo>
                <a:cubicBezTo>
                  <a:pt x="10644" y="5893"/>
                  <a:pt x="9190" y="6153"/>
                  <a:pt x="7762" y="6542"/>
                </a:cubicBezTo>
                <a:cubicBezTo>
                  <a:pt x="7036" y="6750"/>
                  <a:pt x="6309" y="7010"/>
                  <a:pt x="5634" y="7347"/>
                </a:cubicBezTo>
                <a:cubicBezTo>
                  <a:pt x="4959" y="7633"/>
                  <a:pt x="4336" y="7996"/>
                  <a:pt x="3739" y="8437"/>
                </a:cubicBezTo>
                <a:cubicBezTo>
                  <a:pt x="3167" y="8853"/>
                  <a:pt x="2674" y="9346"/>
                  <a:pt x="2233" y="9891"/>
                </a:cubicBezTo>
                <a:cubicBezTo>
                  <a:pt x="1817" y="10410"/>
                  <a:pt x="1506" y="11008"/>
                  <a:pt x="1272" y="11631"/>
                </a:cubicBezTo>
                <a:cubicBezTo>
                  <a:pt x="1168" y="11631"/>
                  <a:pt x="1065" y="11683"/>
                  <a:pt x="961" y="11786"/>
                </a:cubicBezTo>
                <a:cubicBezTo>
                  <a:pt x="883" y="11864"/>
                  <a:pt x="805" y="12020"/>
                  <a:pt x="805" y="12150"/>
                </a:cubicBezTo>
                <a:cubicBezTo>
                  <a:pt x="727" y="13084"/>
                  <a:pt x="623" y="14019"/>
                  <a:pt x="493" y="14980"/>
                </a:cubicBezTo>
                <a:cubicBezTo>
                  <a:pt x="182" y="16875"/>
                  <a:pt x="26" y="18796"/>
                  <a:pt x="26" y="20743"/>
                </a:cubicBezTo>
                <a:cubicBezTo>
                  <a:pt x="52" y="20925"/>
                  <a:pt x="52" y="21132"/>
                  <a:pt x="52" y="21314"/>
                </a:cubicBezTo>
                <a:lnTo>
                  <a:pt x="52" y="21444"/>
                </a:lnTo>
                <a:cubicBezTo>
                  <a:pt x="78" y="21729"/>
                  <a:pt x="78" y="22015"/>
                  <a:pt x="78" y="22352"/>
                </a:cubicBezTo>
                <a:cubicBezTo>
                  <a:pt x="52" y="22690"/>
                  <a:pt x="52" y="23027"/>
                  <a:pt x="52" y="23339"/>
                </a:cubicBezTo>
                <a:lnTo>
                  <a:pt x="52" y="23780"/>
                </a:lnTo>
                <a:cubicBezTo>
                  <a:pt x="0" y="24793"/>
                  <a:pt x="0" y="25831"/>
                  <a:pt x="104" y="26844"/>
                </a:cubicBezTo>
                <a:cubicBezTo>
                  <a:pt x="156" y="27648"/>
                  <a:pt x="338" y="28453"/>
                  <a:pt x="675" y="29180"/>
                </a:cubicBezTo>
                <a:cubicBezTo>
                  <a:pt x="961" y="29803"/>
                  <a:pt x="1428" y="30348"/>
                  <a:pt x="1999" y="30712"/>
                </a:cubicBezTo>
                <a:cubicBezTo>
                  <a:pt x="2622" y="31101"/>
                  <a:pt x="3297" y="31387"/>
                  <a:pt x="3998" y="31543"/>
                </a:cubicBezTo>
                <a:cubicBezTo>
                  <a:pt x="4803" y="31750"/>
                  <a:pt x="5608" y="31880"/>
                  <a:pt x="6412" y="31958"/>
                </a:cubicBezTo>
                <a:cubicBezTo>
                  <a:pt x="7503" y="32062"/>
                  <a:pt x="8593" y="32088"/>
                  <a:pt x="9658" y="32114"/>
                </a:cubicBezTo>
                <a:lnTo>
                  <a:pt x="9735" y="32114"/>
                </a:lnTo>
                <a:lnTo>
                  <a:pt x="10904" y="32140"/>
                </a:lnTo>
                <a:cubicBezTo>
                  <a:pt x="11397" y="32166"/>
                  <a:pt x="11864" y="32192"/>
                  <a:pt x="12383" y="32217"/>
                </a:cubicBezTo>
                <a:lnTo>
                  <a:pt x="12565" y="32217"/>
                </a:lnTo>
                <a:cubicBezTo>
                  <a:pt x="13084" y="32243"/>
                  <a:pt x="13552" y="32243"/>
                  <a:pt x="14045" y="32269"/>
                </a:cubicBezTo>
                <a:cubicBezTo>
                  <a:pt x="15265" y="32321"/>
                  <a:pt x="16511" y="32347"/>
                  <a:pt x="17783" y="32373"/>
                </a:cubicBezTo>
                <a:cubicBezTo>
                  <a:pt x="20172" y="32425"/>
                  <a:pt x="22534" y="32425"/>
                  <a:pt x="24507" y="32425"/>
                </a:cubicBezTo>
                <a:lnTo>
                  <a:pt x="32737" y="32425"/>
                </a:lnTo>
                <a:lnTo>
                  <a:pt x="38526" y="32373"/>
                </a:lnTo>
                <a:lnTo>
                  <a:pt x="38656" y="32373"/>
                </a:lnTo>
                <a:cubicBezTo>
                  <a:pt x="41719" y="32373"/>
                  <a:pt x="44782" y="32347"/>
                  <a:pt x="47820" y="32347"/>
                </a:cubicBezTo>
                <a:lnTo>
                  <a:pt x="49481" y="32347"/>
                </a:lnTo>
                <a:cubicBezTo>
                  <a:pt x="51922" y="32347"/>
                  <a:pt x="53739" y="32373"/>
                  <a:pt x="55374" y="32373"/>
                </a:cubicBezTo>
                <a:cubicBezTo>
                  <a:pt x="57737" y="32373"/>
                  <a:pt x="60255" y="32425"/>
                  <a:pt x="62747" y="32529"/>
                </a:cubicBezTo>
                <a:lnTo>
                  <a:pt x="63137" y="32529"/>
                </a:lnTo>
                <a:cubicBezTo>
                  <a:pt x="64201" y="32555"/>
                  <a:pt x="65291" y="32607"/>
                  <a:pt x="66382" y="32607"/>
                </a:cubicBezTo>
                <a:lnTo>
                  <a:pt x="66823" y="32607"/>
                </a:lnTo>
                <a:cubicBezTo>
                  <a:pt x="67862" y="32607"/>
                  <a:pt x="68900" y="32555"/>
                  <a:pt x="69938" y="32451"/>
                </a:cubicBezTo>
                <a:cubicBezTo>
                  <a:pt x="70380" y="32399"/>
                  <a:pt x="70821" y="32321"/>
                  <a:pt x="71236" y="32166"/>
                </a:cubicBezTo>
                <a:cubicBezTo>
                  <a:pt x="71600" y="32036"/>
                  <a:pt x="71911" y="31854"/>
                  <a:pt x="72223" y="31646"/>
                </a:cubicBezTo>
                <a:cubicBezTo>
                  <a:pt x="72535" y="31413"/>
                  <a:pt x="72846" y="31153"/>
                  <a:pt x="73080" y="30868"/>
                </a:cubicBezTo>
                <a:cubicBezTo>
                  <a:pt x="73313" y="30582"/>
                  <a:pt x="73521" y="30270"/>
                  <a:pt x="73703" y="29959"/>
                </a:cubicBezTo>
                <a:cubicBezTo>
                  <a:pt x="74456" y="28583"/>
                  <a:pt x="74793" y="27025"/>
                  <a:pt x="75105" y="25520"/>
                </a:cubicBezTo>
                <a:lnTo>
                  <a:pt x="75157" y="25338"/>
                </a:lnTo>
                <a:cubicBezTo>
                  <a:pt x="75546" y="23261"/>
                  <a:pt x="75728" y="21132"/>
                  <a:pt x="75676" y="18978"/>
                </a:cubicBezTo>
                <a:cubicBezTo>
                  <a:pt x="75650" y="16745"/>
                  <a:pt x="75494" y="14590"/>
                  <a:pt x="75312" y="12383"/>
                </a:cubicBezTo>
                <a:lnTo>
                  <a:pt x="75260" y="11890"/>
                </a:lnTo>
                <a:lnTo>
                  <a:pt x="75260" y="11760"/>
                </a:lnTo>
                <a:cubicBezTo>
                  <a:pt x="75234" y="11423"/>
                  <a:pt x="75208" y="11085"/>
                  <a:pt x="75183" y="10748"/>
                </a:cubicBezTo>
                <a:cubicBezTo>
                  <a:pt x="75131" y="10099"/>
                  <a:pt x="75131" y="9450"/>
                  <a:pt x="75131" y="9009"/>
                </a:cubicBezTo>
                <a:lnTo>
                  <a:pt x="75131" y="8801"/>
                </a:lnTo>
                <a:cubicBezTo>
                  <a:pt x="75157" y="7685"/>
                  <a:pt x="75079" y="6542"/>
                  <a:pt x="74923" y="5426"/>
                </a:cubicBezTo>
                <a:cubicBezTo>
                  <a:pt x="74871" y="5296"/>
                  <a:pt x="74793" y="5166"/>
                  <a:pt x="74663" y="5114"/>
                </a:cubicBezTo>
                <a:cubicBezTo>
                  <a:pt x="74585" y="5063"/>
                  <a:pt x="74482" y="5037"/>
                  <a:pt x="74404" y="5037"/>
                </a:cubicBezTo>
                <a:lnTo>
                  <a:pt x="74274" y="5037"/>
                </a:lnTo>
                <a:cubicBezTo>
                  <a:pt x="73495" y="4310"/>
                  <a:pt x="72690" y="3635"/>
                  <a:pt x="71808" y="3064"/>
                </a:cubicBezTo>
                <a:cubicBezTo>
                  <a:pt x="70847" y="2415"/>
                  <a:pt x="69835" y="1895"/>
                  <a:pt x="68770" y="1480"/>
                </a:cubicBezTo>
                <a:cubicBezTo>
                  <a:pt x="66745" y="649"/>
                  <a:pt x="64616" y="182"/>
                  <a:pt x="62436" y="52"/>
                </a:cubicBezTo>
                <a:cubicBezTo>
                  <a:pt x="61968" y="0"/>
                  <a:pt x="61501" y="0"/>
                  <a:pt x="61034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8064583" y="1294592"/>
            <a:ext cx="754894" cy="754861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597650" y="666448"/>
            <a:ext cx="459039" cy="459000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99972" y="1818222"/>
            <a:ext cx="621664" cy="544428"/>
            <a:chOff x="2316475" y="944125"/>
            <a:chExt cx="662825" cy="580475"/>
          </a:xfrm>
        </p:grpSpPr>
        <p:sp>
          <p:nvSpPr>
            <p:cNvPr id="13" name="Google Shape;13;p2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7398222" y="2083072"/>
            <a:ext cx="621664" cy="544428"/>
            <a:chOff x="2316475" y="944125"/>
            <a:chExt cx="662825" cy="580475"/>
          </a:xfrm>
        </p:grpSpPr>
        <p:sp>
          <p:nvSpPr>
            <p:cNvPr id="18" name="Google Shape;18;p2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8935906" y="1472538"/>
            <a:ext cx="484923" cy="424676"/>
            <a:chOff x="2316475" y="944125"/>
            <a:chExt cx="662825" cy="580475"/>
          </a:xfrm>
        </p:grpSpPr>
        <p:sp>
          <p:nvSpPr>
            <p:cNvPr id="23" name="Google Shape;23;p2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2"/>
          <p:cNvSpPr txBox="1"/>
          <p:nvPr>
            <p:ph type="ctrTitle"/>
          </p:nvPr>
        </p:nvSpPr>
        <p:spPr>
          <a:xfrm>
            <a:off x="710800" y="1430550"/>
            <a:ext cx="52308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4500">
                <a:solidFill>
                  <a:srgbClr val="20124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" type="subTitle"/>
          </p:nvPr>
        </p:nvSpPr>
        <p:spPr>
          <a:xfrm>
            <a:off x="710800" y="3330475"/>
            <a:ext cx="5230800" cy="3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emiBold"/>
              <a:buNone/>
              <a:defRPr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0" name="Google Shape;180;p11"/>
          <p:cNvSpPr txBox="1"/>
          <p:nvPr>
            <p:ph idx="1" type="subTitle"/>
          </p:nvPr>
        </p:nvSpPr>
        <p:spPr>
          <a:xfrm>
            <a:off x="2341275" y="3152175"/>
            <a:ext cx="42408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1" name="Google Shape;181;p11"/>
          <p:cNvSpPr/>
          <p:nvPr/>
        </p:nvSpPr>
        <p:spPr>
          <a:xfrm rot="-731257">
            <a:off x="5893370" y="2691879"/>
            <a:ext cx="4647545" cy="4030582"/>
          </a:xfrm>
          <a:custGeom>
            <a:rect b="b" l="l" r="r" t="t"/>
            <a:pathLst>
              <a:path extrusionOk="0" h="36507" w="42794">
                <a:moveTo>
                  <a:pt x="29034" y="1"/>
                </a:moveTo>
                <a:cubicBezTo>
                  <a:pt x="26322" y="1"/>
                  <a:pt x="23203" y="1957"/>
                  <a:pt x="21164" y="5802"/>
                </a:cubicBezTo>
                <a:cubicBezTo>
                  <a:pt x="16717" y="14183"/>
                  <a:pt x="5766" y="8731"/>
                  <a:pt x="2352" y="14549"/>
                </a:cubicBezTo>
                <a:cubicBezTo>
                  <a:pt x="0" y="18557"/>
                  <a:pt x="10736" y="36506"/>
                  <a:pt x="23819" y="36506"/>
                </a:cubicBezTo>
                <a:cubicBezTo>
                  <a:pt x="26509" y="36506"/>
                  <a:pt x="29299" y="35747"/>
                  <a:pt x="32095" y="33951"/>
                </a:cubicBezTo>
                <a:cubicBezTo>
                  <a:pt x="42793" y="27079"/>
                  <a:pt x="33934" y="16738"/>
                  <a:pt x="34498" y="8273"/>
                </a:cubicBezTo>
                <a:cubicBezTo>
                  <a:pt x="34867" y="2722"/>
                  <a:pt x="32234" y="1"/>
                  <a:pt x="29034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 rot="10164671">
            <a:off x="-1900896" y="-1969908"/>
            <a:ext cx="4726307" cy="4031950"/>
          </a:xfrm>
          <a:custGeom>
            <a:rect b="b" l="l" r="r" t="t"/>
            <a:pathLst>
              <a:path extrusionOk="0" h="36507" w="42794">
                <a:moveTo>
                  <a:pt x="29034" y="1"/>
                </a:moveTo>
                <a:cubicBezTo>
                  <a:pt x="26322" y="1"/>
                  <a:pt x="23203" y="1957"/>
                  <a:pt x="21164" y="5802"/>
                </a:cubicBezTo>
                <a:cubicBezTo>
                  <a:pt x="16717" y="14183"/>
                  <a:pt x="5766" y="8731"/>
                  <a:pt x="2352" y="14549"/>
                </a:cubicBezTo>
                <a:cubicBezTo>
                  <a:pt x="0" y="18557"/>
                  <a:pt x="10736" y="36506"/>
                  <a:pt x="23819" y="36506"/>
                </a:cubicBezTo>
                <a:cubicBezTo>
                  <a:pt x="26509" y="36506"/>
                  <a:pt x="29299" y="35747"/>
                  <a:pt x="32095" y="33951"/>
                </a:cubicBezTo>
                <a:cubicBezTo>
                  <a:pt x="42793" y="27079"/>
                  <a:pt x="33934" y="16738"/>
                  <a:pt x="34498" y="8273"/>
                </a:cubicBezTo>
                <a:cubicBezTo>
                  <a:pt x="34867" y="2722"/>
                  <a:pt x="32234" y="1"/>
                  <a:pt x="29034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4844975" y="4428149"/>
            <a:ext cx="884654" cy="884610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1381675" y="760701"/>
            <a:ext cx="713483" cy="713393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11"/>
          <p:cNvGrpSpPr/>
          <p:nvPr/>
        </p:nvGrpSpPr>
        <p:grpSpPr>
          <a:xfrm>
            <a:off x="45847" y="3464397"/>
            <a:ext cx="621664" cy="544428"/>
            <a:chOff x="2316475" y="944125"/>
            <a:chExt cx="662825" cy="580475"/>
          </a:xfrm>
        </p:grpSpPr>
        <p:sp>
          <p:nvSpPr>
            <p:cNvPr id="186" name="Google Shape;186;p11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11"/>
          <p:cNvGrpSpPr/>
          <p:nvPr/>
        </p:nvGrpSpPr>
        <p:grpSpPr>
          <a:xfrm>
            <a:off x="7985957" y="536983"/>
            <a:ext cx="621664" cy="544428"/>
            <a:chOff x="2316475" y="944125"/>
            <a:chExt cx="662825" cy="580475"/>
          </a:xfrm>
        </p:grpSpPr>
        <p:sp>
          <p:nvSpPr>
            <p:cNvPr id="191" name="Google Shape;191;p11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607247" y="4434960"/>
            <a:ext cx="621664" cy="544428"/>
            <a:chOff x="2316475" y="944125"/>
            <a:chExt cx="662825" cy="580475"/>
          </a:xfrm>
        </p:grpSpPr>
        <p:sp>
          <p:nvSpPr>
            <p:cNvPr id="196" name="Google Shape;196;p11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CUSTOM_2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/>
          <p:nvPr/>
        </p:nvSpPr>
        <p:spPr>
          <a:xfrm>
            <a:off x="-1796717" y="1506060"/>
            <a:ext cx="13825282" cy="4667937"/>
          </a:xfrm>
          <a:custGeom>
            <a:rect b="b" l="l" r="r" t="t"/>
            <a:pathLst>
              <a:path extrusionOk="0" h="32607" w="75728">
                <a:moveTo>
                  <a:pt x="61034" y="0"/>
                </a:moveTo>
                <a:cubicBezTo>
                  <a:pt x="57451" y="26"/>
                  <a:pt x="53895" y="831"/>
                  <a:pt x="50624" y="2311"/>
                </a:cubicBezTo>
                <a:cubicBezTo>
                  <a:pt x="49689" y="2726"/>
                  <a:pt x="48780" y="3193"/>
                  <a:pt x="47898" y="3687"/>
                </a:cubicBezTo>
                <a:cubicBezTo>
                  <a:pt x="47041" y="4180"/>
                  <a:pt x="46262" y="4673"/>
                  <a:pt x="45328" y="5296"/>
                </a:cubicBezTo>
                <a:lnTo>
                  <a:pt x="45172" y="5400"/>
                </a:lnTo>
                <a:lnTo>
                  <a:pt x="45146" y="5426"/>
                </a:lnTo>
                <a:cubicBezTo>
                  <a:pt x="43562" y="6516"/>
                  <a:pt x="41901" y="7477"/>
                  <a:pt x="40161" y="8308"/>
                </a:cubicBezTo>
                <a:cubicBezTo>
                  <a:pt x="39175" y="8723"/>
                  <a:pt x="38137" y="9009"/>
                  <a:pt x="37072" y="9164"/>
                </a:cubicBezTo>
                <a:cubicBezTo>
                  <a:pt x="36449" y="9242"/>
                  <a:pt x="35826" y="9294"/>
                  <a:pt x="35229" y="9294"/>
                </a:cubicBezTo>
                <a:cubicBezTo>
                  <a:pt x="34346" y="9294"/>
                  <a:pt x="33490" y="9216"/>
                  <a:pt x="32633" y="9112"/>
                </a:cubicBezTo>
                <a:lnTo>
                  <a:pt x="32529" y="9112"/>
                </a:lnTo>
                <a:cubicBezTo>
                  <a:pt x="31179" y="8931"/>
                  <a:pt x="29803" y="8619"/>
                  <a:pt x="28894" y="8437"/>
                </a:cubicBezTo>
                <a:lnTo>
                  <a:pt x="28401" y="8334"/>
                </a:lnTo>
                <a:lnTo>
                  <a:pt x="28245" y="8282"/>
                </a:lnTo>
                <a:lnTo>
                  <a:pt x="28194" y="8282"/>
                </a:lnTo>
                <a:cubicBezTo>
                  <a:pt x="27207" y="8048"/>
                  <a:pt x="26169" y="7840"/>
                  <a:pt x="25208" y="7607"/>
                </a:cubicBezTo>
                <a:lnTo>
                  <a:pt x="23780" y="7243"/>
                </a:lnTo>
                <a:lnTo>
                  <a:pt x="23728" y="7243"/>
                </a:lnTo>
                <a:cubicBezTo>
                  <a:pt x="21833" y="6776"/>
                  <a:pt x="19860" y="6283"/>
                  <a:pt x="17887" y="5997"/>
                </a:cubicBezTo>
                <a:cubicBezTo>
                  <a:pt x="16771" y="5815"/>
                  <a:pt x="15629" y="5712"/>
                  <a:pt x="14512" y="5686"/>
                </a:cubicBezTo>
                <a:lnTo>
                  <a:pt x="14071" y="5686"/>
                </a:lnTo>
                <a:cubicBezTo>
                  <a:pt x="13422" y="5686"/>
                  <a:pt x="12773" y="5712"/>
                  <a:pt x="12124" y="5763"/>
                </a:cubicBezTo>
                <a:cubicBezTo>
                  <a:pt x="10644" y="5893"/>
                  <a:pt x="9190" y="6153"/>
                  <a:pt x="7762" y="6542"/>
                </a:cubicBezTo>
                <a:cubicBezTo>
                  <a:pt x="7036" y="6750"/>
                  <a:pt x="6309" y="7010"/>
                  <a:pt x="5634" y="7347"/>
                </a:cubicBezTo>
                <a:cubicBezTo>
                  <a:pt x="4959" y="7633"/>
                  <a:pt x="4336" y="7996"/>
                  <a:pt x="3739" y="8437"/>
                </a:cubicBezTo>
                <a:cubicBezTo>
                  <a:pt x="3167" y="8853"/>
                  <a:pt x="2674" y="9346"/>
                  <a:pt x="2233" y="9891"/>
                </a:cubicBezTo>
                <a:cubicBezTo>
                  <a:pt x="1817" y="10410"/>
                  <a:pt x="1506" y="11008"/>
                  <a:pt x="1272" y="11631"/>
                </a:cubicBezTo>
                <a:cubicBezTo>
                  <a:pt x="1168" y="11631"/>
                  <a:pt x="1065" y="11683"/>
                  <a:pt x="961" y="11786"/>
                </a:cubicBezTo>
                <a:cubicBezTo>
                  <a:pt x="883" y="11864"/>
                  <a:pt x="805" y="12020"/>
                  <a:pt x="805" y="12150"/>
                </a:cubicBezTo>
                <a:cubicBezTo>
                  <a:pt x="727" y="13084"/>
                  <a:pt x="623" y="14019"/>
                  <a:pt x="493" y="14980"/>
                </a:cubicBezTo>
                <a:cubicBezTo>
                  <a:pt x="182" y="16875"/>
                  <a:pt x="26" y="18796"/>
                  <a:pt x="26" y="20743"/>
                </a:cubicBezTo>
                <a:cubicBezTo>
                  <a:pt x="52" y="20925"/>
                  <a:pt x="52" y="21132"/>
                  <a:pt x="52" y="21314"/>
                </a:cubicBezTo>
                <a:lnTo>
                  <a:pt x="52" y="21444"/>
                </a:lnTo>
                <a:cubicBezTo>
                  <a:pt x="78" y="21729"/>
                  <a:pt x="78" y="22015"/>
                  <a:pt x="78" y="22352"/>
                </a:cubicBezTo>
                <a:cubicBezTo>
                  <a:pt x="52" y="22690"/>
                  <a:pt x="52" y="23027"/>
                  <a:pt x="52" y="23339"/>
                </a:cubicBezTo>
                <a:lnTo>
                  <a:pt x="52" y="23780"/>
                </a:lnTo>
                <a:cubicBezTo>
                  <a:pt x="0" y="24793"/>
                  <a:pt x="0" y="25831"/>
                  <a:pt x="104" y="26844"/>
                </a:cubicBezTo>
                <a:cubicBezTo>
                  <a:pt x="156" y="27648"/>
                  <a:pt x="338" y="28453"/>
                  <a:pt x="675" y="29180"/>
                </a:cubicBezTo>
                <a:cubicBezTo>
                  <a:pt x="961" y="29803"/>
                  <a:pt x="1428" y="30348"/>
                  <a:pt x="1999" y="30712"/>
                </a:cubicBezTo>
                <a:cubicBezTo>
                  <a:pt x="2622" y="31101"/>
                  <a:pt x="3297" y="31387"/>
                  <a:pt x="3998" y="31543"/>
                </a:cubicBezTo>
                <a:cubicBezTo>
                  <a:pt x="4803" y="31750"/>
                  <a:pt x="5608" y="31880"/>
                  <a:pt x="6412" y="31958"/>
                </a:cubicBezTo>
                <a:cubicBezTo>
                  <a:pt x="7503" y="32062"/>
                  <a:pt x="8593" y="32088"/>
                  <a:pt x="9658" y="32114"/>
                </a:cubicBezTo>
                <a:lnTo>
                  <a:pt x="9735" y="32114"/>
                </a:lnTo>
                <a:lnTo>
                  <a:pt x="10904" y="32140"/>
                </a:lnTo>
                <a:cubicBezTo>
                  <a:pt x="11397" y="32166"/>
                  <a:pt x="11864" y="32192"/>
                  <a:pt x="12383" y="32217"/>
                </a:cubicBezTo>
                <a:lnTo>
                  <a:pt x="12565" y="32217"/>
                </a:lnTo>
                <a:cubicBezTo>
                  <a:pt x="13084" y="32243"/>
                  <a:pt x="13552" y="32243"/>
                  <a:pt x="14045" y="32269"/>
                </a:cubicBezTo>
                <a:cubicBezTo>
                  <a:pt x="15265" y="32321"/>
                  <a:pt x="16511" y="32347"/>
                  <a:pt x="17783" y="32373"/>
                </a:cubicBezTo>
                <a:cubicBezTo>
                  <a:pt x="20172" y="32425"/>
                  <a:pt x="22534" y="32425"/>
                  <a:pt x="24507" y="32425"/>
                </a:cubicBezTo>
                <a:lnTo>
                  <a:pt x="32737" y="32425"/>
                </a:lnTo>
                <a:lnTo>
                  <a:pt x="38526" y="32373"/>
                </a:lnTo>
                <a:lnTo>
                  <a:pt x="38656" y="32373"/>
                </a:lnTo>
                <a:cubicBezTo>
                  <a:pt x="41719" y="32373"/>
                  <a:pt x="44782" y="32347"/>
                  <a:pt x="47820" y="32347"/>
                </a:cubicBezTo>
                <a:lnTo>
                  <a:pt x="49481" y="32347"/>
                </a:lnTo>
                <a:cubicBezTo>
                  <a:pt x="51922" y="32347"/>
                  <a:pt x="53739" y="32373"/>
                  <a:pt x="55374" y="32373"/>
                </a:cubicBezTo>
                <a:cubicBezTo>
                  <a:pt x="57737" y="32373"/>
                  <a:pt x="60255" y="32425"/>
                  <a:pt x="62747" y="32529"/>
                </a:cubicBezTo>
                <a:lnTo>
                  <a:pt x="63137" y="32529"/>
                </a:lnTo>
                <a:cubicBezTo>
                  <a:pt x="64201" y="32555"/>
                  <a:pt x="65291" y="32607"/>
                  <a:pt x="66382" y="32607"/>
                </a:cubicBezTo>
                <a:lnTo>
                  <a:pt x="66823" y="32607"/>
                </a:lnTo>
                <a:cubicBezTo>
                  <a:pt x="67862" y="32607"/>
                  <a:pt x="68900" y="32555"/>
                  <a:pt x="69938" y="32451"/>
                </a:cubicBezTo>
                <a:cubicBezTo>
                  <a:pt x="70380" y="32399"/>
                  <a:pt x="70821" y="32321"/>
                  <a:pt x="71236" y="32166"/>
                </a:cubicBezTo>
                <a:cubicBezTo>
                  <a:pt x="71600" y="32036"/>
                  <a:pt x="71911" y="31854"/>
                  <a:pt x="72223" y="31646"/>
                </a:cubicBezTo>
                <a:cubicBezTo>
                  <a:pt x="72535" y="31413"/>
                  <a:pt x="72846" y="31153"/>
                  <a:pt x="73080" y="30868"/>
                </a:cubicBezTo>
                <a:cubicBezTo>
                  <a:pt x="73313" y="30582"/>
                  <a:pt x="73521" y="30270"/>
                  <a:pt x="73703" y="29959"/>
                </a:cubicBezTo>
                <a:cubicBezTo>
                  <a:pt x="74456" y="28583"/>
                  <a:pt x="74793" y="27025"/>
                  <a:pt x="75105" y="25520"/>
                </a:cubicBezTo>
                <a:lnTo>
                  <a:pt x="75157" y="25338"/>
                </a:lnTo>
                <a:cubicBezTo>
                  <a:pt x="75546" y="23261"/>
                  <a:pt x="75728" y="21132"/>
                  <a:pt x="75676" y="18978"/>
                </a:cubicBezTo>
                <a:cubicBezTo>
                  <a:pt x="75650" y="16745"/>
                  <a:pt x="75494" y="14590"/>
                  <a:pt x="75312" y="12383"/>
                </a:cubicBezTo>
                <a:lnTo>
                  <a:pt x="75260" y="11890"/>
                </a:lnTo>
                <a:lnTo>
                  <a:pt x="75260" y="11760"/>
                </a:lnTo>
                <a:cubicBezTo>
                  <a:pt x="75234" y="11423"/>
                  <a:pt x="75208" y="11085"/>
                  <a:pt x="75183" y="10748"/>
                </a:cubicBezTo>
                <a:cubicBezTo>
                  <a:pt x="75131" y="10099"/>
                  <a:pt x="75131" y="9450"/>
                  <a:pt x="75131" y="9009"/>
                </a:cubicBezTo>
                <a:lnTo>
                  <a:pt x="75131" y="8801"/>
                </a:lnTo>
                <a:cubicBezTo>
                  <a:pt x="75157" y="7685"/>
                  <a:pt x="75079" y="6542"/>
                  <a:pt x="74923" y="5426"/>
                </a:cubicBezTo>
                <a:cubicBezTo>
                  <a:pt x="74871" y="5296"/>
                  <a:pt x="74793" y="5166"/>
                  <a:pt x="74663" y="5114"/>
                </a:cubicBezTo>
                <a:cubicBezTo>
                  <a:pt x="74585" y="5063"/>
                  <a:pt x="74482" y="5037"/>
                  <a:pt x="74404" y="5037"/>
                </a:cubicBezTo>
                <a:lnTo>
                  <a:pt x="74274" y="5037"/>
                </a:lnTo>
                <a:cubicBezTo>
                  <a:pt x="73495" y="4310"/>
                  <a:pt x="72690" y="3635"/>
                  <a:pt x="71808" y="3064"/>
                </a:cubicBezTo>
                <a:cubicBezTo>
                  <a:pt x="70847" y="2415"/>
                  <a:pt x="69835" y="1895"/>
                  <a:pt x="68770" y="1480"/>
                </a:cubicBezTo>
                <a:cubicBezTo>
                  <a:pt x="66745" y="649"/>
                  <a:pt x="64616" y="182"/>
                  <a:pt x="62436" y="52"/>
                </a:cubicBezTo>
                <a:cubicBezTo>
                  <a:pt x="61968" y="0"/>
                  <a:pt x="61501" y="0"/>
                  <a:pt x="61034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"/>
          <p:cNvSpPr/>
          <p:nvPr/>
        </p:nvSpPr>
        <p:spPr>
          <a:xfrm flipH="1">
            <a:off x="536247" y="1332242"/>
            <a:ext cx="754894" cy="754861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"/>
          <p:cNvSpPr/>
          <p:nvPr/>
        </p:nvSpPr>
        <p:spPr>
          <a:xfrm flipH="1">
            <a:off x="299035" y="704098"/>
            <a:ext cx="459039" cy="459000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3"/>
          <p:cNvGrpSpPr/>
          <p:nvPr/>
        </p:nvGrpSpPr>
        <p:grpSpPr>
          <a:xfrm flipH="1">
            <a:off x="-54455" y="-12"/>
            <a:ext cx="484923" cy="424676"/>
            <a:chOff x="2316475" y="944125"/>
            <a:chExt cx="662825" cy="580475"/>
          </a:xfrm>
        </p:grpSpPr>
        <p:sp>
          <p:nvSpPr>
            <p:cNvPr id="206" name="Google Shape;206;p13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3"/>
          <p:cNvSpPr txBox="1"/>
          <p:nvPr>
            <p:ph type="title"/>
          </p:nvPr>
        </p:nvSpPr>
        <p:spPr>
          <a:xfrm>
            <a:off x="1242825" y="1705263"/>
            <a:ext cx="3789600" cy="11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1" name="Google Shape;211;p13"/>
          <p:cNvSpPr txBox="1"/>
          <p:nvPr>
            <p:ph idx="1" type="subTitle"/>
          </p:nvPr>
        </p:nvSpPr>
        <p:spPr>
          <a:xfrm>
            <a:off x="1129250" y="2948613"/>
            <a:ext cx="3789600" cy="8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0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/>
          <p:nvPr>
            <p:ph idx="1" type="body"/>
          </p:nvPr>
        </p:nvSpPr>
        <p:spPr>
          <a:xfrm>
            <a:off x="709100" y="1322175"/>
            <a:ext cx="3644400" cy="29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lnSpc>
                <a:spcPct val="166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916750" y="503500"/>
            <a:ext cx="7398900" cy="56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None/>
              <a:defRPr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None/>
              <a:defRPr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None/>
              <a:defRPr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None/>
              <a:defRPr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None/>
              <a:defRPr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None/>
              <a:defRPr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None/>
              <a:defRPr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5" name="Google Shape;215;p14"/>
          <p:cNvSpPr/>
          <p:nvPr/>
        </p:nvSpPr>
        <p:spPr>
          <a:xfrm rot="2510430">
            <a:off x="-761317" y="-656752"/>
            <a:ext cx="2177296" cy="2763204"/>
          </a:xfrm>
          <a:custGeom>
            <a:rect b="b" l="l" r="r" t="t"/>
            <a:pathLst>
              <a:path extrusionOk="0" h="23135" w="25910">
                <a:moveTo>
                  <a:pt x="9958" y="0"/>
                </a:moveTo>
                <a:cubicBezTo>
                  <a:pt x="8222" y="0"/>
                  <a:pt x="6706" y="351"/>
                  <a:pt x="5834" y="1269"/>
                </a:cubicBezTo>
                <a:cubicBezTo>
                  <a:pt x="3034" y="4222"/>
                  <a:pt x="4439" y="8401"/>
                  <a:pt x="6129" y="11077"/>
                </a:cubicBezTo>
                <a:cubicBezTo>
                  <a:pt x="7820" y="13753"/>
                  <a:pt x="1" y="15665"/>
                  <a:pt x="5561" y="20945"/>
                </a:cubicBezTo>
                <a:cubicBezTo>
                  <a:pt x="7219" y="22520"/>
                  <a:pt x="9616" y="23134"/>
                  <a:pt x="12176" y="23134"/>
                </a:cubicBezTo>
                <a:cubicBezTo>
                  <a:pt x="18201" y="23134"/>
                  <a:pt x="25129" y="19729"/>
                  <a:pt x="25450" y="17423"/>
                </a:cubicBezTo>
                <a:cubicBezTo>
                  <a:pt x="25910" y="14137"/>
                  <a:pt x="19408" y="14395"/>
                  <a:pt x="19256" y="11568"/>
                </a:cubicBezTo>
                <a:cubicBezTo>
                  <a:pt x="19102" y="8740"/>
                  <a:pt x="23184" y="5314"/>
                  <a:pt x="20101" y="2829"/>
                </a:cubicBezTo>
                <a:cubicBezTo>
                  <a:pt x="18732" y="1725"/>
                  <a:pt x="13806" y="0"/>
                  <a:pt x="9958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"/>
          <p:cNvSpPr/>
          <p:nvPr/>
        </p:nvSpPr>
        <p:spPr>
          <a:xfrm rot="4194258">
            <a:off x="7539012" y="3433795"/>
            <a:ext cx="2682166" cy="3391644"/>
          </a:xfrm>
          <a:custGeom>
            <a:rect b="b" l="l" r="r" t="t"/>
            <a:pathLst>
              <a:path extrusionOk="0" h="30678" w="31677">
                <a:moveTo>
                  <a:pt x="8950" y="0"/>
                </a:moveTo>
                <a:cubicBezTo>
                  <a:pt x="4733" y="0"/>
                  <a:pt x="0" y="4945"/>
                  <a:pt x="348" y="10849"/>
                </a:cubicBezTo>
                <a:cubicBezTo>
                  <a:pt x="782" y="18249"/>
                  <a:pt x="10813" y="19658"/>
                  <a:pt x="12612" y="26135"/>
                </a:cubicBezTo>
                <a:cubicBezTo>
                  <a:pt x="13468" y="29214"/>
                  <a:pt x="15539" y="30678"/>
                  <a:pt x="17552" y="30678"/>
                </a:cubicBezTo>
                <a:cubicBezTo>
                  <a:pt x="19857" y="30678"/>
                  <a:pt x="22086" y="28759"/>
                  <a:pt x="22327" y="25150"/>
                </a:cubicBezTo>
                <a:cubicBezTo>
                  <a:pt x="22831" y="17564"/>
                  <a:pt x="31676" y="14395"/>
                  <a:pt x="29794" y="9556"/>
                </a:cubicBezTo>
                <a:cubicBezTo>
                  <a:pt x="27740" y="4277"/>
                  <a:pt x="19097" y="10791"/>
                  <a:pt x="13228" y="2361"/>
                </a:cubicBezTo>
                <a:cubicBezTo>
                  <a:pt x="12081" y="714"/>
                  <a:pt x="10553" y="0"/>
                  <a:pt x="8950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4"/>
          <p:cNvSpPr/>
          <p:nvPr/>
        </p:nvSpPr>
        <p:spPr>
          <a:xfrm>
            <a:off x="1636056" y="11388"/>
            <a:ext cx="300300" cy="300275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4"/>
          <p:cNvSpPr/>
          <p:nvPr/>
        </p:nvSpPr>
        <p:spPr>
          <a:xfrm>
            <a:off x="7012889" y="4181780"/>
            <a:ext cx="754894" cy="754861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" name="Google Shape;219;p14"/>
          <p:cNvGrpSpPr/>
          <p:nvPr/>
        </p:nvGrpSpPr>
        <p:grpSpPr>
          <a:xfrm>
            <a:off x="6205066" y="4671178"/>
            <a:ext cx="621664" cy="544428"/>
            <a:chOff x="2316475" y="944125"/>
            <a:chExt cx="662825" cy="580475"/>
          </a:xfrm>
        </p:grpSpPr>
        <p:sp>
          <p:nvSpPr>
            <p:cNvPr id="220" name="Google Shape;220;p14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14"/>
          <p:cNvGrpSpPr/>
          <p:nvPr/>
        </p:nvGrpSpPr>
        <p:grpSpPr>
          <a:xfrm>
            <a:off x="528191" y="649153"/>
            <a:ext cx="621664" cy="544428"/>
            <a:chOff x="2316475" y="944125"/>
            <a:chExt cx="662825" cy="580475"/>
          </a:xfrm>
        </p:grpSpPr>
        <p:sp>
          <p:nvSpPr>
            <p:cNvPr id="225" name="Google Shape;225;p14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4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/>
          <p:nvPr/>
        </p:nvSpPr>
        <p:spPr>
          <a:xfrm rot="3629760">
            <a:off x="7505425" y="3298567"/>
            <a:ext cx="2682179" cy="3391663"/>
          </a:xfrm>
          <a:custGeom>
            <a:rect b="b" l="l" r="r" t="t"/>
            <a:pathLst>
              <a:path extrusionOk="0" h="30678" w="31677">
                <a:moveTo>
                  <a:pt x="8950" y="0"/>
                </a:moveTo>
                <a:cubicBezTo>
                  <a:pt x="4733" y="0"/>
                  <a:pt x="0" y="4945"/>
                  <a:pt x="348" y="10849"/>
                </a:cubicBezTo>
                <a:cubicBezTo>
                  <a:pt x="782" y="18249"/>
                  <a:pt x="10813" y="19658"/>
                  <a:pt x="12612" y="26135"/>
                </a:cubicBezTo>
                <a:cubicBezTo>
                  <a:pt x="13468" y="29214"/>
                  <a:pt x="15539" y="30678"/>
                  <a:pt x="17552" y="30678"/>
                </a:cubicBezTo>
                <a:cubicBezTo>
                  <a:pt x="19857" y="30678"/>
                  <a:pt x="22086" y="28759"/>
                  <a:pt x="22327" y="25150"/>
                </a:cubicBezTo>
                <a:cubicBezTo>
                  <a:pt x="22831" y="17564"/>
                  <a:pt x="31676" y="14395"/>
                  <a:pt x="29794" y="9556"/>
                </a:cubicBezTo>
                <a:cubicBezTo>
                  <a:pt x="27740" y="4277"/>
                  <a:pt x="19097" y="10791"/>
                  <a:pt x="13228" y="2361"/>
                </a:cubicBezTo>
                <a:cubicBezTo>
                  <a:pt x="12081" y="714"/>
                  <a:pt x="10553" y="0"/>
                  <a:pt x="8950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"/>
          <p:cNvSpPr txBox="1"/>
          <p:nvPr>
            <p:ph type="title"/>
          </p:nvPr>
        </p:nvSpPr>
        <p:spPr>
          <a:xfrm>
            <a:off x="720000" y="535289"/>
            <a:ext cx="77040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32" name="Google Shape;232;p15"/>
          <p:cNvSpPr/>
          <p:nvPr/>
        </p:nvSpPr>
        <p:spPr>
          <a:xfrm rot="2510430">
            <a:off x="-888748" y="-546440"/>
            <a:ext cx="2177296" cy="2763204"/>
          </a:xfrm>
          <a:custGeom>
            <a:rect b="b" l="l" r="r" t="t"/>
            <a:pathLst>
              <a:path extrusionOk="0" h="23135" w="25910">
                <a:moveTo>
                  <a:pt x="9958" y="0"/>
                </a:moveTo>
                <a:cubicBezTo>
                  <a:pt x="8222" y="0"/>
                  <a:pt x="6706" y="351"/>
                  <a:pt x="5834" y="1269"/>
                </a:cubicBezTo>
                <a:cubicBezTo>
                  <a:pt x="3034" y="4222"/>
                  <a:pt x="4439" y="8401"/>
                  <a:pt x="6129" y="11077"/>
                </a:cubicBezTo>
                <a:cubicBezTo>
                  <a:pt x="7820" y="13753"/>
                  <a:pt x="1" y="15665"/>
                  <a:pt x="5561" y="20945"/>
                </a:cubicBezTo>
                <a:cubicBezTo>
                  <a:pt x="7219" y="22520"/>
                  <a:pt x="9616" y="23134"/>
                  <a:pt x="12176" y="23134"/>
                </a:cubicBezTo>
                <a:cubicBezTo>
                  <a:pt x="18201" y="23134"/>
                  <a:pt x="25129" y="19729"/>
                  <a:pt x="25450" y="17423"/>
                </a:cubicBezTo>
                <a:cubicBezTo>
                  <a:pt x="25910" y="14137"/>
                  <a:pt x="19408" y="14395"/>
                  <a:pt x="19256" y="11568"/>
                </a:cubicBezTo>
                <a:cubicBezTo>
                  <a:pt x="19102" y="8740"/>
                  <a:pt x="23184" y="5314"/>
                  <a:pt x="20101" y="2829"/>
                </a:cubicBezTo>
                <a:cubicBezTo>
                  <a:pt x="18732" y="1725"/>
                  <a:pt x="13806" y="0"/>
                  <a:pt x="9958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/>
          <p:nvPr/>
        </p:nvSpPr>
        <p:spPr>
          <a:xfrm>
            <a:off x="1576150" y="110450"/>
            <a:ext cx="300300" cy="300275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"/>
          <p:cNvSpPr/>
          <p:nvPr/>
        </p:nvSpPr>
        <p:spPr>
          <a:xfrm>
            <a:off x="6952983" y="4280842"/>
            <a:ext cx="754894" cy="754861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15"/>
          <p:cNvGrpSpPr/>
          <p:nvPr/>
        </p:nvGrpSpPr>
        <p:grpSpPr>
          <a:xfrm>
            <a:off x="8579372" y="3226115"/>
            <a:ext cx="621664" cy="544428"/>
            <a:chOff x="2316475" y="944125"/>
            <a:chExt cx="662825" cy="580475"/>
          </a:xfrm>
        </p:grpSpPr>
        <p:sp>
          <p:nvSpPr>
            <p:cNvPr id="236" name="Google Shape;236;p15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ONLY_4_2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"/>
          <p:cNvSpPr/>
          <p:nvPr/>
        </p:nvSpPr>
        <p:spPr>
          <a:xfrm>
            <a:off x="4469200" y="0"/>
            <a:ext cx="4677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42" name="Google Shape;242;p16"/>
          <p:cNvSpPr/>
          <p:nvPr/>
        </p:nvSpPr>
        <p:spPr>
          <a:xfrm rot="-8859588">
            <a:off x="-888711" y="-546426"/>
            <a:ext cx="2177268" cy="2763208"/>
          </a:xfrm>
          <a:custGeom>
            <a:rect b="b" l="l" r="r" t="t"/>
            <a:pathLst>
              <a:path extrusionOk="0" h="23135" w="25910">
                <a:moveTo>
                  <a:pt x="9958" y="0"/>
                </a:moveTo>
                <a:cubicBezTo>
                  <a:pt x="8222" y="0"/>
                  <a:pt x="6706" y="351"/>
                  <a:pt x="5834" y="1269"/>
                </a:cubicBezTo>
                <a:cubicBezTo>
                  <a:pt x="3034" y="4222"/>
                  <a:pt x="4439" y="8401"/>
                  <a:pt x="6129" y="11077"/>
                </a:cubicBezTo>
                <a:cubicBezTo>
                  <a:pt x="7820" y="13753"/>
                  <a:pt x="1" y="15665"/>
                  <a:pt x="5561" y="20945"/>
                </a:cubicBezTo>
                <a:cubicBezTo>
                  <a:pt x="7219" y="22520"/>
                  <a:pt x="9616" y="23134"/>
                  <a:pt x="12176" y="23134"/>
                </a:cubicBezTo>
                <a:cubicBezTo>
                  <a:pt x="18201" y="23134"/>
                  <a:pt x="25129" y="19729"/>
                  <a:pt x="25450" y="17423"/>
                </a:cubicBezTo>
                <a:cubicBezTo>
                  <a:pt x="25910" y="14137"/>
                  <a:pt x="19408" y="14395"/>
                  <a:pt x="19256" y="11568"/>
                </a:cubicBezTo>
                <a:cubicBezTo>
                  <a:pt x="19102" y="8740"/>
                  <a:pt x="23184" y="5314"/>
                  <a:pt x="20101" y="2829"/>
                </a:cubicBezTo>
                <a:cubicBezTo>
                  <a:pt x="18732" y="1725"/>
                  <a:pt x="13806" y="0"/>
                  <a:pt x="9958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"/>
          <p:cNvSpPr/>
          <p:nvPr/>
        </p:nvSpPr>
        <p:spPr>
          <a:xfrm>
            <a:off x="1576150" y="110450"/>
            <a:ext cx="300300" cy="300275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16"/>
          <p:cNvGrpSpPr/>
          <p:nvPr/>
        </p:nvGrpSpPr>
        <p:grpSpPr>
          <a:xfrm>
            <a:off x="399972" y="4205340"/>
            <a:ext cx="621664" cy="544428"/>
            <a:chOff x="2316475" y="944125"/>
            <a:chExt cx="662825" cy="580475"/>
          </a:xfrm>
        </p:grpSpPr>
        <p:sp>
          <p:nvSpPr>
            <p:cNvPr id="245" name="Google Shape;245;p16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16"/>
          <p:cNvSpPr txBox="1"/>
          <p:nvPr>
            <p:ph idx="1" type="subTitle"/>
          </p:nvPr>
        </p:nvSpPr>
        <p:spPr>
          <a:xfrm>
            <a:off x="1441725" y="1228900"/>
            <a:ext cx="1755600" cy="11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50" name="Google Shape;250;p16"/>
          <p:cNvSpPr txBox="1"/>
          <p:nvPr>
            <p:ph idx="2" type="subTitle"/>
          </p:nvPr>
        </p:nvSpPr>
        <p:spPr>
          <a:xfrm>
            <a:off x="711050" y="2345675"/>
            <a:ext cx="3736200" cy="17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16"/>
          <p:cNvSpPr txBox="1"/>
          <p:nvPr>
            <p:ph idx="3" type="subTitle"/>
          </p:nvPr>
        </p:nvSpPr>
        <p:spPr>
          <a:xfrm>
            <a:off x="4621800" y="2345675"/>
            <a:ext cx="3736200" cy="17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16"/>
          <p:cNvSpPr txBox="1"/>
          <p:nvPr>
            <p:ph idx="4" type="subTitle"/>
          </p:nvPr>
        </p:nvSpPr>
        <p:spPr>
          <a:xfrm>
            <a:off x="5170050" y="1228900"/>
            <a:ext cx="2639700" cy="11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 Black"/>
                <a:ea typeface="Nunito Black"/>
                <a:cs typeface="Nunito Black"/>
                <a:sym typeface="Nuni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4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"/>
          <p:cNvSpPr txBox="1"/>
          <p:nvPr>
            <p:ph type="title"/>
          </p:nvPr>
        </p:nvSpPr>
        <p:spPr>
          <a:xfrm>
            <a:off x="720000" y="529381"/>
            <a:ext cx="7704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55" name="Google Shape;255;p17"/>
          <p:cNvSpPr/>
          <p:nvPr/>
        </p:nvSpPr>
        <p:spPr>
          <a:xfrm flipH="1" rot="-2510430">
            <a:off x="8161533" y="-546440"/>
            <a:ext cx="2177296" cy="2763204"/>
          </a:xfrm>
          <a:custGeom>
            <a:rect b="b" l="l" r="r" t="t"/>
            <a:pathLst>
              <a:path extrusionOk="0" h="23135" w="25910">
                <a:moveTo>
                  <a:pt x="9958" y="0"/>
                </a:moveTo>
                <a:cubicBezTo>
                  <a:pt x="8222" y="0"/>
                  <a:pt x="6706" y="351"/>
                  <a:pt x="5834" y="1269"/>
                </a:cubicBezTo>
                <a:cubicBezTo>
                  <a:pt x="3034" y="4222"/>
                  <a:pt x="4439" y="8401"/>
                  <a:pt x="6129" y="11077"/>
                </a:cubicBezTo>
                <a:cubicBezTo>
                  <a:pt x="7820" y="13753"/>
                  <a:pt x="1" y="15665"/>
                  <a:pt x="5561" y="20945"/>
                </a:cubicBezTo>
                <a:cubicBezTo>
                  <a:pt x="7219" y="22520"/>
                  <a:pt x="9616" y="23134"/>
                  <a:pt x="12176" y="23134"/>
                </a:cubicBezTo>
                <a:cubicBezTo>
                  <a:pt x="18201" y="23134"/>
                  <a:pt x="25129" y="19729"/>
                  <a:pt x="25450" y="17423"/>
                </a:cubicBezTo>
                <a:cubicBezTo>
                  <a:pt x="25910" y="14137"/>
                  <a:pt x="19408" y="14395"/>
                  <a:pt x="19256" y="11568"/>
                </a:cubicBezTo>
                <a:cubicBezTo>
                  <a:pt x="19102" y="8740"/>
                  <a:pt x="23184" y="5314"/>
                  <a:pt x="20101" y="2829"/>
                </a:cubicBezTo>
                <a:cubicBezTo>
                  <a:pt x="18732" y="1725"/>
                  <a:pt x="13806" y="0"/>
                  <a:pt x="9958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7"/>
          <p:cNvSpPr/>
          <p:nvPr/>
        </p:nvSpPr>
        <p:spPr>
          <a:xfrm flipH="1" rot="-3629760">
            <a:off x="-737522" y="3298567"/>
            <a:ext cx="2682179" cy="3391663"/>
          </a:xfrm>
          <a:custGeom>
            <a:rect b="b" l="l" r="r" t="t"/>
            <a:pathLst>
              <a:path extrusionOk="0" h="30678" w="31677">
                <a:moveTo>
                  <a:pt x="8950" y="0"/>
                </a:moveTo>
                <a:cubicBezTo>
                  <a:pt x="4733" y="0"/>
                  <a:pt x="0" y="4945"/>
                  <a:pt x="348" y="10849"/>
                </a:cubicBezTo>
                <a:cubicBezTo>
                  <a:pt x="782" y="18249"/>
                  <a:pt x="10813" y="19658"/>
                  <a:pt x="12612" y="26135"/>
                </a:cubicBezTo>
                <a:cubicBezTo>
                  <a:pt x="13468" y="29214"/>
                  <a:pt x="15539" y="30678"/>
                  <a:pt x="17552" y="30678"/>
                </a:cubicBezTo>
                <a:cubicBezTo>
                  <a:pt x="19857" y="30678"/>
                  <a:pt x="22086" y="28759"/>
                  <a:pt x="22327" y="25150"/>
                </a:cubicBezTo>
                <a:cubicBezTo>
                  <a:pt x="22831" y="17564"/>
                  <a:pt x="31676" y="14395"/>
                  <a:pt x="29794" y="9556"/>
                </a:cubicBezTo>
                <a:cubicBezTo>
                  <a:pt x="27740" y="4277"/>
                  <a:pt x="19097" y="10791"/>
                  <a:pt x="13228" y="2361"/>
                </a:cubicBezTo>
                <a:cubicBezTo>
                  <a:pt x="12081" y="714"/>
                  <a:pt x="10553" y="0"/>
                  <a:pt x="8950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7"/>
          <p:cNvSpPr/>
          <p:nvPr/>
        </p:nvSpPr>
        <p:spPr>
          <a:xfrm flipH="1">
            <a:off x="7573631" y="110450"/>
            <a:ext cx="300300" cy="300275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7"/>
          <p:cNvSpPr/>
          <p:nvPr/>
        </p:nvSpPr>
        <p:spPr>
          <a:xfrm flipH="1">
            <a:off x="1742205" y="4280842"/>
            <a:ext cx="754894" cy="754861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" name="Google Shape;259;p17"/>
          <p:cNvGrpSpPr/>
          <p:nvPr/>
        </p:nvGrpSpPr>
        <p:grpSpPr>
          <a:xfrm flipH="1">
            <a:off x="249045" y="3226115"/>
            <a:ext cx="621664" cy="544428"/>
            <a:chOff x="2316475" y="944125"/>
            <a:chExt cx="662825" cy="580475"/>
          </a:xfrm>
        </p:grpSpPr>
        <p:sp>
          <p:nvSpPr>
            <p:cNvPr id="260" name="Google Shape;260;p17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"/>
          <p:cNvSpPr txBox="1"/>
          <p:nvPr>
            <p:ph hasCustomPrompt="1" type="title"/>
          </p:nvPr>
        </p:nvSpPr>
        <p:spPr>
          <a:xfrm>
            <a:off x="882550" y="536975"/>
            <a:ext cx="37311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6" name="Google Shape;266;p18"/>
          <p:cNvSpPr txBox="1"/>
          <p:nvPr>
            <p:ph idx="1" type="subTitle"/>
          </p:nvPr>
        </p:nvSpPr>
        <p:spPr>
          <a:xfrm>
            <a:off x="882550" y="1424795"/>
            <a:ext cx="3731100" cy="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18"/>
          <p:cNvSpPr txBox="1"/>
          <p:nvPr>
            <p:ph hasCustomPrompt="1" idx="2" type="title"/>
          </p:nvPr>
        </p:nvSpPr>
        <p:spPr>
          <a:xfrm>
            <a:off x="882550" y="1993105"/>
            <a:ext cx="37311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8" name="Google Shape;268;p18"/>
          <p:cNvSpPr txBox="1"/>
          <p:nvPr>
            <p:ph idx="3" type="subTitle"/>
          </p:nvPr>
        </p:nvSpPr>
        <p:spPr>
          <a:xfrm>
            <a:off x="882550" y="2824434"/>
            <a:ext cx="3731100" cy="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8"/>
          <p:cNvSpPr txBox="1"/>
          <p:nvPr>
            <p:ph hasCustomPrompt="1" idx="4" type="title"/>
          </p:nvPr>
        </p:nvSpPr>
        <p:spPr>
          <a:xfrm>
            <a:off x="882550" y="3449247"/>
            <a:ext cx="37311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0" name="Google Shape;270;p18"/>
          <p:cNvSpPr txBox="1"/>
          <p:nvPr>
            <p:ph idx="5" type="subTitle"/>
          </p:nvPr>
        </p:nvSpPr>
        <p:spPr>
          <a:xfrm>
            <a:off x="882550" y="4280702"/>
            <a:ext cx="3731100" cy="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18"/>
          <p:cNvSpPr/>
          <p:nvPr/>
        </p:nvSpPr>
        <p:spPr>
          <a:xfrm flipH="1" rot="-2510423">
            <a:off x="7463134" y="-902893"/>
            <a:ext cx="2658362" cy="3373746"/>
          </a:xfrm>
          <a:custGeom>
            <a:rect b="b" l="l" r="r" t="t"/>
            <a:pathLst>
              <a:path extrusionOk="0" h="23135" w="25910">
                <a:moveTo>
                  <a:pt x="9958" y="0"/>
                </a:moveTo>
                <a:cubicBezTo>
                  <a:pt x="8222" y="0"/>
                  <a:pt x="6706" y="351"/>
                  <a:pt x="5834" y="1269"/>
                </a:cubicBezTo>
                <a:cubicBezTo>
                  <a:pt x="3034" y="4222"/>
                  <a:pt x="4439" y="8401"/>
                  <a:pt x="6129" y="11077"/>
                </a:cubicBezTo>
                <a:cubicBezTo>
                  <a:pt x="7820" y="13753"/>
                  <a:pt x="1" y="15665"/>
                  <a:pt x="5561" y="20945"/>
                </a:cubicBezTo>
                <a:cubicBezTo>
                  <a:pt x="7219" y="22520"/>
                  <a:pt x="9616" y="23134"/>
                  <a:pt x="12176" y="23134"/>
                </a:cubicBezTo>
                <a:cubicBezTo>
                  <a:pt x="18201" y="23134"/>
                  <a:pt x="25129" y="19729"/>
                  <a:pt x="25450" y="17423"/>
                </a:cubicBezTo>
                <a:cubicBezTo>
                  <a:pt x="25910" y="14137"/>
                  <a:pt x="19408" y="14395"/>
                  <a:pt x="19256" y="11568"/>
                </a:cubicBezTo>
                <a:cubicBezTo>
                  <a:pt x="19102" y="8740"/>
                  <a:pt x="23184" y="5314"/>
                  <a:pt x="20101" y="2829"/>
                </a:cubicBezTo>
                <a:cubicBezTo>
                  <a:pt x="18732" y="1725"/>
                  <a:pt x="13806" y="0"/>
                  <a:pt x="9958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8"/>
          <p:cNvSpPr/>
          <p:nvPr/>
        </p:nvSpPr>
        <p:spPr>
          <a:xfrm flipH="1" rot="-3629760">
            <a:off x="-756635" y="2981292"/>
            <a:ext cx="2682179" cy="3391663"/>
          </a:xfrm>
          <a:custGeom>
            <a:rect b="b" l="l" r="r" t="t"/>
            <a:pathLst>
              <a:path extrusionOk="0" h="30678" w="31677">
                <a:moveTo>
                  <a:pt x="8950" y="0"/>
                </a:moveTo>
                <a:cubicBezTo>
                  <a:pt x="4733" y="0"/>
                  <a:pt x="0" y="4945"/>
                  <a:pt x="348" y="10849"/>
                </a:cubicBezTo>
                <a:cubicBezTo>
                  <a:pt x="782" y="18249"/>
                  <a:pt x="10813" y="19658"/>
                  <a:pt x="12612" y="26135"/>
                </a:cubicBezTo>
                <a:cubicBezTo>
                  <a:pt x="13468" y="29214"/>
                  <a:pt x="15539" y="30678"/>
                  <a:pt x="17552" y="30678"/>
                </a:cubicBezTo>
                <a:cubicBezTo>
                  <a:pt x="19857" y="30678"/>
                  <a:pt x="22086" y="28759"/>
                  <a:pt x="22327" y="25150"/>
                </a:cubicBezTo>
                <a:cubicBezTo>
                  <a:pt x="22831" y="17564"/>
                  <a:pt x="31676" y="14395"/>
                  <a:pt x="29794" y="9556"/>
                </a:cubicBezTo>
                <a:cubicBezTo>
                  <a:pt x="27740" y="4277"/>
                  <a:pt x="19097" y="10791"/>
                  <a:pt x="13228" y="2361"/>
                </a:cubicBezTo>
                <a:cubicBezTo>
                  <a:pt x="12081" y="714"/>
                  <a:pt x="10553" y="0"/>
                  <a:pt x="8950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8"/>
          <p:cNvSpPr/>
          <p:nvPr/>
        </p:nvSpPr>
        <p:spPr>
          <a:xfrm flipH="1">
            <a:off x="6802604" y="495900"/>
            <a:ext cx="445225" cy="445188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8"/>
          <p:cNvSpPr/>
          <p:nvPr/>
        </p:nvSpPr>
        <p:spPr>
          <a:xfrm flipH="1">
            <a:off x="1605917" y="3851667"/>
            <a:ext cx="754894" cy="754861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" name="Google Shape;275;p18"/>
          <p:cNvGrpSpPr/>
          <p:nvPr/>
        </p:nvGrpSpPr>
        <p:grpSpPr>
          <a:xfrm flipH="1">
            <a:off x="8122370" y="4404915"/>
            <a:ext cx="621664" cy="544428"/>
            <a:chOff x="2316475" y="944125"/>
            <a:chExt cx="662825" cy="580475"/>
          </a:xfrm>
        </p:grpSpPr>
        <p:sp>
          <p:nvSpPr>
            <p:cNvPr id="276" name="Google Shape;276;p18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18"/>
          <p:cNvGrpSpPr/>
          <p:nvPr/>
        </p:nvGrpSpPr>
        <p:grpSpPr>
          <a:xfrm flipH="1">
            <a:off x="399970" y="636390"/>
            <a:ext cx="621664" cy="544428"/>
            <a:chOff x="2316475" y="944125"/>
            <a:chExt cx="662825" cy="580475"/>
          </a:xfrm>
        </p:grpSpPr>
        <p:sp>
          <p:nvSpPr>
            <p:cNvPr id="281" name="Google Shape;281;p18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"/>
          <p:cNvSpPr/>
          <p:nvPr/>
        </p:nvSpPr>
        <p:spPr>
          <a:xfrm>
            <a:off x="-734347" y="4384787"/>
            <a:ext cx="11221450" cy="1790075"/>
          </a:xfrm>
          <a:custGeom>
            <a:rect b="b" l="l" r="r" t="t"/>
            <a:pathLst>
              <a:path extrusionOk="0" h="71603" w="448858">
                <a:moveTo>
                  <a:pt x="34278" y="1275"/>
                </a:moveTo>
                <a:cubicBezTo>
                  <a:pt x="50858" y="-6038"/>
                  <a:pt x="99467" y="20870"/>
                  <a:pt x="129612" y="22000"/>
                </a:cubicBezTo>
                <a:cubicBezTo>
                  <a:pt x="159757" y="23131"/>
                  <a:pt x="190718" y="7493"/>
                  <a:pt x="215148" y="8058"/>
                </a:cubicBezTo>
                <a:cubicBezTo>
                  <a:pt x="239578" y="8623"/>
                  <a:pt x="253206" y="25077"/>
                  <a:pt x="276192" y="25391"/>
                </a:cubicBezTo>
                <a:cubicBezTo>
                  <a:pt x="299178" y="25705"/>
                  <a:pt x="328130" y="9816"/>
                  <a:pt x="353062" y="9942"/>
                </a:cubicBezTo>
                <a:cubicBezTo>
                  <a:pt x="377995" y="10068"/>
                  <a:pt x="410401" y="20430"/>
                  <a:pt x="425787" y="26145"/>
                </a:cubicBezTo>
                <a:cubicBezTo>
                  <a:pt x="441174" y="31860"/>
                  <a:pt x="449212" y="37610"/>
                  <a:pt x="445381" y="44232"/>
                </a:cubicBezTo>
                <a:cubicBezTo>
                  <a:pt x="441550" y="50854"/>
                  <a:pt x="472009" y="62270"/>
                  <a:pt x="402801" y="65878"/>
                </a:cubicBezTo>
                <a:cubicBezTo>
                  <a:pt x="333593" y="69486"/>
                  <a:pt x="91554" y="76645"/>
                  <a:pt x="30133" y="65878"/>
                </a:cubicBezTo>
                <a:cubicBezTo>
                  <a:pt x="-31287" y="55111"/>
                  <a:pt x="17698" y="8588"/>
                  <a:pt x="34278" y="1275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</p:sp>
      <p:sp>
        <p:nvSpPr>
          <p:cNvPr id="287" name="Google Shape;287;p19"/>
          <p:cNvSpPr txBox="1"/>
          <p:nvPr>
            <p:ph idx="1" type="subTitle"/>
          </p:nvPr>
        </p:nvSpPr>
        <p:spPr>
          <a:xfrm>
            <a:off x="1714650" y="2111442"/>
            <a:ext cx="2140500" cy="382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8" name="Google Shape;288;p19"/>
          <p:cNvSpPr txBox="1"/>
          <p:nvPr>
            <p:ph idx="2" type="subTitle"/>
          </p:nvPr>
        </p:nvSpPr>
        <p:spPr>
          <a:xfrm>
            <a:off x="1714650" y="2514300"/>
            <a:ext cx="2140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19"/>
          <p:cNvSpPr txBox="1"/>
          <p:nvPr>
            <p:ph idx="3" type="subTitle"/>
          </p:nvPr>
        </p:nvSpPr>
        <p:spPr>
          <a:xfrm>
            <a:off x="5143650" y="2514300"/>
            <a:ext cx="2140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19"/>
          <p:cNvSpPr txBox="1"/>
          <p:nvPr>
            <p:ph idx="4" type="subTitle"/>
          </p:nvPr>
        </p:nvSpPr>
        <p:spPr>
          <a:xfrm>
            <a:off x="1714650" y="3847775"/>
            <a:ext cx="2140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19"/>
          <p:cNvSpPr txBox="1"/>
          <p:nvPr>
            <p:ph idx="5" type="subTitle"/>
          </p:nvPr>
        </p:nvSpPr>
        <p:spPr>
          <a:xfrm>
            <a:off x="5143650" y="3847775"/>
            <a:ext cx="2140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19"/>
          <p:cNvSpPr txBox="1"/>
          <p:nvPr>
            <p:ph type="title"/>
          </p:nvPr>
        </p:nvSpPr>
        <p:spPr>
          <a:xfrm>
            <a:off x="679300" y="536031"/>
            <a:ext cx="80451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93" name="Google Shape;293;p19"/>
          <p:cNvSpPr txBox="1"/>
          <p:nvPr>
            <p:ph idx="6" type="subTitle"/>
          </p:nvPr>
        </p:nvSpPr>
        <p:spPr>
          <a:xfrm>
            <a:off x="1714650" y="3417650"/>
            <a:ext cx="2140500" cy="382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4" name="Google Shape;294;p19"/>
          <p:cNvSpPr txBox="1"/>
          <p:nvPr>
            <p:ph idx="7" type="subTitle"/>
          </p:nvPr>
        </p:nvSpPr>
        <p:spPr>
          <a:xfrm>
            <a:off x="5143650" y="2076075"/>
            <a:ext cx="2140500" cy="3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5" name="Google Shape;295;p19"/>
          <p:cNvSpPr txBox="1"/>
          <p:nvPr>
            <p:ph idx="8" type="subTitle"/>
          </p:nvPr>
        </p:nvSpPr>
        <p:spPr>
          <a:xfrm>
            <a:off x="5143650" y="3438738"/>
            <a:ext cx="2140500" cy="382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6" name="Google Shape;296;p19"/>
          <p:cNvSpPr/>
          <p:nvPr/>
        </p:nvSpPr>
        <p:spPr>
          <a:xfrm rot="10661766">
            <a:off x="-966528" y="-1073881"/>
            <a:ext cx="11221544" cy="1790090"/>
          </a:xfrm>
          <a:custGeom>
            <a:rect b="b" l="l" r="r" t="t"/>
            <a:pathLst>
              <a:path extrusionOk="0" h="71603" w="448858">
                <a:moveTo>
                  <a:pt x="34278" y="1275"/>
                </a:moveTo>
                <a:cubicBezTo>
                  <a:pt x="50858" y="-6038"/>
                  <a:pt x="99467" y="20870"/>
                  <a:pt x="129612" y="22000"/>
                </a:cubicBezTo>
                <a:cubicBezTo>
                  <a:pt x="159757" y="23131"/>
                  <a:pt x="190718" y="7493"/>
                  <a:pt x="215148" y="8058"/>
                </a:cubicBezTo>
                <a:cubicBezTo>
                  <a:pt x="239578" y="8623"/>
                  <a:pt x="253206" y="25077"/>
                  <a:pt x="276192" y="25391"/>
                </a:cubicBezTo>
                <a:cubicBezTo>
                  <a:pt x="299178" y="25705"/>
                  <a:pt x="328130" y="9816"/>
                  <a:pt x="353062" y="9942"/>
                </a:cubicBezTo>
                <a:cubicBezTo>
                  <a:pt x="377995" y="10068"/>
                  <a:pt x="410401" y="20430"/>
                  <a:pt x="425787" y="26145"/>
                </a:cubicBezTo>
                <a:cubicBezTo>
                  <a:pt x="441174" y="31860"/>
                  <a:pt x="449212" y="37610"/>
                  <a:pt x="445381" y="44232"/>
                </a:cubicBezTo>
                <a:cubicBezTo>
                  <a:pt x="441550" y="50854"/>
                  <a:pt x="472009" y="62270"/>
                  <a:pt x="402801" y="65878"/>
                </a:cubicBezTo>
                <a:cubicBezTo>
                  <a:pt x="333593" y="69486"/>
                  <a:pt x="91554" y="76645"/>
                  <a:pt x="30133" y="65878"/>
                </a:cubicBezTo>
                <a:cubicBezTo>
                  <a:pt x="-31287" y="55111"/>
                  <a:pt x="17698" y="8588"/>
                  <a:pt x="34278" y="1275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</p:sp>
      <p:grpSp>
        <p:nvGrpSpPr>
          <p:cNvPr id="297" name="Google Shape;297;p19"/>
          <p:cNvGrpSpPr/>
          <p:nvPr/>
        </p:nvGrpSpPr>
        <p:grpSpPr>
          <a:xfrm>
            <a:off x="2671522" y="4649740"/>
            <a:ext cx="621664" cy="544428"/>
            <a:chOff x="2316475" y="944125"/>
            <a:chExt cx="662825" cy="580475"/>
          </a:xfrm>
        </p:grpSpPr>
        <p:sp>
          <p:nvSpPr>
            <p:cNvPr id="298" name="Google Shape;298;p19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19"/>
          <p:cNvGrpSpPr/>
          <p:nvPr/>
        </p:nvGrpSpPr>
        <p:grpSpPr>
          <a:xfrm>
            <a:off x="8737222" y="4334315"/>
            <a:ext cx="621664" cy="544428"/>
            <a:chOff x="2316475" y="944125"/>
            <a:chExt cx="662825" cy="580475"/>
          </a:xfrm>
        </p:grpSpPr>
        <p:sp>
          <p:nvSpPr>
            <p:cNvPr id="303" name="Google Shape;303;p19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" name="Google Shape;307;p19"/>
          <p:cNvGrpSpPr/>
          <p:nvPr/>
        </p:nvGrpSpPr>
        <p:grpSpPr>
          <a:xfrm>
            <a:off x="6754122" y="-152860"/>
            <a:ext cx="621664" cy="544428"/>
            <a:chOff x="2316475" y="944125"/>
            <a:chExt cx="662825" cy="580475"/>
          </a:xfrm>
        </p:grpSpPr>
        <p:sp>
          <p:nvSpPr>
            <p:cNvPr id="308" name="Google Shape;308;p19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" name="Google Shape;312;p19"/>
          <p:cNvGrpSpPr/>
          <p:nvPr/>
        </p:nvGrpSpPr>
        <p:grpSpPr>
          <a:xfrm>
            <a:off x="200547" y="126322"/>
            <a:ext cx="621664" cy="544428"/>
            <a:chOff x="2316475" y="944125"/>
            <a:chExt cx="662825" cy="580475"/>
          </a:xfrm>
        </p:grpSpPr>
        <p:sp>
          <p:nvSpPr>
            <p:cNvPr id="313" name="Google Shape;313;p19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_2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9" name="Google Shape;319;p20"/>
          <p:cNvSpPr txBox="1"/>
          <p:nvPr>
            <p:ph idx="1" type="subTitle"/>
          </p:nvPr>
        </p:nvSpPr>
        <p:spPr>
          <a:xfrm>
            <a:off x="720000" y="226467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20"/>
          <p:cNvSpPr txBox="1"/>
          <p:nvPr>
            <p:ph idx="2" type="subTitle"/>
          </p:nvPr>
        </p:nvSpPr>
        <p:spPr>
          <a:xfrm>
            <a:off x="3406250" y="22646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20"/>
          <p:cNvSpPr txBox="1"/>
          <p:nvPr>
            <p:ph idx="3" type="subTitle"/>
          </p:nvPr>
        </p:nvSpPr>
        <p:spPr>
          <a:xfrm>
            <a:off x="6092500" y="22646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20"/>
          <p:cNvSpPr txBox="1"/>
          <p:nvPr>
            <p:ph idx="4" type="subTitle"/>
          </p:nvPr>
        </p:nvSpPr>
        <p:spPr>
          <a:xfrm>
            <a:off x="773250" y="367005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0"/>
          <p:cNvSpPr txBox="1"/>
          <p:nvPr>
            <p:ph idx="5" type="subTitle"/>
          </p:nvPr>
        </p:nvSpPr>
        <p:spPr>
          <a:xfrm>
            <a:off x="3457050" y="367005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20"/>
          <p:cNvSpPr txBox="1"/>
          <p:nvPr>
            <p:ph idx="6" type="subTitle"/>
          </p:nvPr>
        </p:nvSpPr>
        <p:spPr>
          <a:xfrm>
            <a:off x="6140850" y="367005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20"/>
          <p:cNvSpPr txBox="1"/>
          <p:nvPr>
            <p:ph idx="7" type="subTitle"/>
          </p:nvPr>
        </p:nvSpPr>
        <p:spPr>
          <a:xfrm>
            <a:off x="741725" y="1845525"/>
            <a:ext cx="2336400" cy="382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6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6" name="Google Shape;326;p20"/>
          <p:cNvSpPr txBox="1"/>
          <p:nvPr>
            <p:ph idx="8" type="subTitle"/>
          </p:nvPr>
        </p:nvSpPr>
        <p:spPr>
          <a:xfrm>
            <a:off x="3430425" y="1845525"/>
            <a:ext cx="2336400" cy="382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6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7" name="Google Shape;327;p20"/>
          <p:cNvSpPr txBox="1"/>
          <p:nvPr>
            <p:ph idx="9" type="subTitle"/>
          </p:nvPr>
        </p:nvSpPr>
        <p:spPr>
          <a:xfrm>
            <a:off x="6119125" y="1845650"/>
            <a:ext cx="2336400" cy="382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6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8" name="Google Shape;328;p20"/>
          <p:cNvSpPr txBox="1"/>
          <p:nvPr>
            <p:ph idx="13" type="subTitle"/>
          </p:nvPr>
        </p:nvSpPr>
        <p:spPr>
          <a:xfrm>
            <a:off x="720000" y="3310250"/>
            <a:ext cx="2336400" cy="382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6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9" name="Google Shape;329;p20"/>
          <p:cNvSpPr txBox="1"/>
          <p:nvPr>
            <p:ph idx="14" type="subTitle"/>
          </p:nvPr>
        </p:nvSpPr>
        <p:spPr>
          <a:xfrm>
            <a:off x="3457050" y="3310250"/>
            <a:ext cx="2336400" cy="382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6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0" name="Google Shape;330;p20"/>
          <p:cNvSpPr txBox="1"/>
          <p:nvPr>
            <p:ph idx="15" type="subTitle"/>
          </p:nvPr>
        </p:nvSpPr>
        <p:spPr>
          <a:xfrm>
            <a:off x="6167050" y="3310250"/>
            <a:ext cx="2336400" cy="382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6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1" name="Google Shape;331;p20"/>
          <p:cNvSpPr/>
          <p:nvPr/>
        </p:nvSpPr>
        <p:spPr>
          <a:xfrm flipH="1">
            <a:off x="-1479665" y="3426712"/>
            <a:ext cx="4380929" cy="3737313"/>
          </a:xfrm>
          <a:custGeom>
            <a:rect b="b" l="l" r="r" t="t"/>
            <a:pathLst>
              <a:path extrusionOk="0" h="36507" w="42794">
                <a:moveTo>
                  <a:pt x="29034" y="1"/>
                </a:moveTo>
                <a:cubicBezTo>
                  <a:pt x="26322" y="1"/>
                  <a:pt x="23203" y="1957"/>
                  <a:pt x="21164" y="5802"/>
                </a:cubicBezTo>
                <a:cubicBezTo>
                  <a:pt x="16717" y="14183"/>
                  <a:pt x="5766" y="8731"/>
                  <a:pt x="2352" y="14549"/>
                </a:cubicBezTo>
                <a:cubicBezTo>
                  <a:pt x="0" y="18557"/>
                  <a:pt x="10736" y="36506"/>
                  <a:pt x="23819" y="36506"/>
                </a:cubicBezTo>
                <a:cubicBezTo>
                  <a:pt x="26509" y="36506"/>
                  <a:pt x="29299" y="35747"/>
                  <a:pt x="32095" y="33951"/>
                </a:cubicBezTo>
                <a:cubicBezTo>
                  <a:pt x="42793" y="27079"/>
                  <a:pt x="33934" y="16738"/>
                  <a:pt x="34498" y="8273"/>
                </a:cubicBezTo>
                <a:cubicBezTo>
                  <a:pt x="34867" y="2722"/>
                  <a:pt x="32234" y="1"/>
                  <a:pt x="29034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0"/>
          <p:cNvSpPr/>
          <p:nvPr/>
        </p:nvSpPr>
        <p:spPr>
          <a:xfrm flipH="1" rot="-10164641">
            <a:off x="6166478" y="-1909036"/>
            <a:ext cx="4380861" cy="3737255"/>
          </a:xfrm>
          <a:custGeom>
            <a:rect b="b" l="l" r="r" t="t"/>
            <a:pathLst>
              <a:path extrusionOk="0" h="36507" w="42794">
                <a:moveTo>
                  <a:pt x="29034" y="1"/>
                </a:moveTo>
                <a:cubicBezTo>
                  <a:pt x="26322" y="1"/>
                  <a:pt x="23203" y="1957"/>
                  <a:pt x="21164" y="5802"/>
                </a:cubicBezTo>
                <a:cubicBezTo>
                  <a:pt x="16717" y="14183"/>
                  <a:pt x="5766" y="8731"/>
                  <a:pt x="2352" y="14549"/>
                </a:cubicBezTo>
                <a:cubicBezTo>
                  <a:pt x="0" y="18557"/>
                  <a:pt x="10736" y="36506"/>
                  <a:pt x="23819" y="36506"/>
                </a:cubicBezTo>
                <a:cubicBezTo>
                  <a:pt x="26509" y="36506"/>
                  <a:pt x="29299" y="35747"/>
                  <a:pt x="32095" y="33951"/>
                </a:cubicBezTo>
                <a:cubicBezTo>
                  <a:pt x="42793" y="27079"/>
                  <a:pt x="33934" y="16738"/>
                  <a:pt x="34498" y="8273"/>
                </a:cubicBezTo>
                <a:cubicBezTo>
                  <a:pt x="34867" y="2722"/>
                  <a:pt x="32234" y="1"/>
                  <a:pt x="29034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0"/>
          <p:cNvSpPr/>
          <p:nvPr/>
        </p:nvSpPr>
        <p:spPr>
          <a:xfrm flipH="1">
            <a:off x="1020050" y="3765748"/>
            <a:ext cx="459039" cy="459000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4" name="Google Shape;334;p20"/>
          <p:cNvGrpSpPr/>
          <p:nvPr/>
        </p:nvGrpSpPr>
        <p:grpSpPr>
          <a:xfrm flipH="1">
            <a:off x="8320203" y="3627197"/>
            <a:ext cx="621664" cy="544428"/>
            <a:chOff x="2316475" y="944125"/>
            <a:chExt cx="662825" cy="580475"/>
          </a:xfrm>
        </p:grpSpPr>
        <p:sp>
          <p:nvSpPr>
            <p:cNvPr id="335" name="Google Shape;335;p20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20"/>
          <p:cNvGrpSpPr/>
          <p:nvPr/>
        </p:nvGrpSpPr>
        <p:grpSpPr>
          <a:xfrm flipH="1">
            <a:off x="225885" y="206013"/>
            <a:ext cx="484923" cy="424676"/>
            <a:chOff x="2316475" y="944125"/>
            <a:chExt cx="662825" cy="580475"/>
          </a:xfrm>
        </p:grpSpPr>
        <p:sp>
          <p:nvSpPr>
            <p:cNvPr id="340" name="Google Shape;340;p20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20"/>
          <p:cNvGrpSpPr/>
          <p:nvPr/>
        </p:nvGrpSpPr>
        <p:grpSpPr>
          <a:xfrm flipH="1">
            <a:off x="7698528" y="4673660"/>
            <a:ext cx="621664" cy="544428"/>
            <a:chOff x="2316475" y="944125"/>
            <a:chExt cx="662825" cy="580475"/>
          </a:xfrm>
        </p:grpSpPr>
        <p:sp>
          <p:nvSpPr>
            <p:cNvPr id="345" name="Google Shape;345;p20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9" name="Google Shape;349;p20"/>
          <p:cNvSpPr/>
          <p:nvPr/>
        </p:nvSpPr>
        <p:spPr>
          <a:xfrm flipH="1">
            <a:off x="6092500" y="400673"/>
            <a:ext cx="459039" cy="459000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/>
          <p:nvPr/>
        </p:nvSpPr>
        <p:spPr>
          <a:xfrm flipH="1" rot="-187878">
            <a:off x="-2662968" y="1897242"/>
            <a:ext cx="13825288" cy="4667977"/>
          </a:xfrm>
          <a:custGeom>
            <a:rect b="b" l="l" r="r" t="t"/>
            <a:pathLst>
              <a:path extrusionOk="0" h="32607" w="75728">
                <a:moveTo>
                  <a:pt x="61034" y="0"/>
                </a:moveTo>
                <a:cubicBezTo>
                  <a:pt x="57451" y="26"/>
                  <a:pt x="53895" y="831"/>
                  <a:pt x="50624" y="2311"/>
                </a:cubicBezTo>
                <a:cubicBezTo>
                  <a:pt x="49689" y="2726"/>
                  <a:pt x="48780" y="3193"/>
                  <a:pt x="47898" y="3687"/>
                </a:cubicBezTo>
                <a:cubicBezTo>
                  <a:pt x="47041" y="4180"/>
                  <a:pt x="46262" y="4673"/>
                  <a:pt x="45328" y="5296"/>
                </a:cubicBezTo>
                <a:lnTo>
                  <a:pt x="45172" y="5400"/>
                </a:lnTo>
                <a:lnTo>
                  <a:pt x="45146" y="5426"/>
                </a:lnTo>
                <a:cubicBezTo>
                  <a:pt x="43562" y="6516"/>
                  <a:pt x="41901" y="7477"/>
                  <a:pt x="40161" y="8308"/>
                </a:cubicBezTo>
                <a:cubicBezTo>
                  <a:pt x="39175" y="8723"/>
                  <a:pt x="38137" y="9009"/>
                  <a:pt x="37072" y="9164"/>
                </a:cubicBezTo>
                <a:cubicBezTo>
                  <a:pt x="36449" y="9242"/>
                  <a:pt x="35826" y="9294"/>
                  <a:pt x="35229" y="9294"/>
                </a:cubicBezTo>
                <a:cubicBezTo>
                  <a:pt x="34346" y="9294"/>
                  <a:pt x="33490" y="9216"/>
                  <a:pt x="32633" y="9112"/>
                </a:cubicBezTo>
                <a:lnTo>
                  <a:pt x="32529" y="9112"/>
                </a:lnTo>
                <a:cubicBezTo>
                  <a:pt x="31179" y="8931"/>
                  <a:pt x="29803" y="8619"/>
                  <a:pt x="28894" y="8437"/>
                </a:cubicBezTo>
                <a:lnTo>
                  <a:pt x="28401" y="8334"/>
                </a:lnTo>
                <a:lnTo>
                  <a:pt x="28245" y="8282"/>
                </a:lnTo>
                <a:lnTo>
                  <a:pt x="28194" y="8282"/>
                </a:lnTo>
                <a:cubicBezTo>
                  <a:pt x="27207" y="8048"/>
                  <a:pt x="26169" y="7840"/>
                  <a:pt x="25208" y="7607"/>
                </a:cubicBezTo>
                <a:lnTo>
                  <a:pt x="23780" y="7243"/>
                </a:lnTo>
                <a:lnTo>
                  <a:pt x="23728" y="7243"/>
                </a:lnTo>
                <a:cubicBezTo>
                  <a:pt x="21833" y="6776"/>
                  <a:pt x="19860" y="6283"/>
                  <a:pt x="17887" y="5997"/>
                </a:cubicBezTo>
                <a:cubicBezTo>
                  <a:pt x="16771" y="5815"/>
                  <a:pt x="15629" y="5712"/>
                  <a:pt x="14512" y="5686"/>
                </a:cubicBezTo>
                <a:lnTo>
                  <a:pt x="14071" y="5686"/>
                </a:lnTo>
                <a:cubicBezTo>
                  <a:pt x="13422" y="5686"/>
                  <a:pt x="12773" y="5712"/>
                  <a:pt x="12124" y="5763"/>
                </a:cubicBezTo>
                <a:cubicBezTo>
                  <a:pt x="10644" y="5893"/>
                  <a:pt x="9190" y="6153"/>
                  <a:pt x="7762" y="6542"/>
                </a:cubicBezTo>
                <a:cubicBezTo>
                  <a:pt x="7036" y="6750"/>
                  <a:pt x="6309" y="7010"/>
                  <a:pt x="5634" y="7347"/>
                </a:cubicBezTo>
                <a:cubicBezTo>
                  <a:pt x="4959" y="7633"/>
                  <a:pt x="4336" y="7996"/>
                  <a:pt x="3739" y="8437"/>
                </a:cubicBezTo>
                <a:cubicBezTo>
                  <a:pt x="3167" y="8853"/>
                  <a:pt x="2674" y="9346"/>
                  <a:pt x="2233" y="9891"/>
                </a:cubicBezTo>
                <a:cubicBezTo>
                  <a:pt x="1817" y="10410"/>
                  <a:pt x="1506" y="11008"/>
                  <a:pt x="1272" y="11631"/>
                </a:cubicBezTo>
                <a:cubicBezTo>
                  <a:pt x="1168" y="11631"/>
                  <a:pt x="1065" y="11683"/>
                  <a:pt x="961" y="11786"/>
                </a:cubicBezTo>
                <a:cubicBezTo>
                  <a:pt x="883" y="11864"/>
                  <a:pt x="805" y="12020"/>
                  <a:pt x="805" y="12150"/>
                </a:cubicBezTo>
                <a:cubicBezTo>
                  <a:pt x="727" y="13084"/>
                  <a:pt x="623" y="14019"/>
                  <a:pt x="493" y="14980"/>
                </a:cubicBezTo>
                <a:cubicBezTo>
                  <a:pt x="182" y="16875"/>
                  <a:pt x="26" y="18796"/>
                  <a:pt x="26" y="20743"/>
                </a:cubicBezTo>
                <a:cubicBezTo>
                  <a:pt x="52" y="20925"/>
                  <a:pt x="52" y="21132"/>
                  <a:pt x="52" y="21314"/>
                </a:cubicBezTo>
                <a:lnTo>
                  <a:pt x="52" y="21444"/>
                </a:lnTo>
                <a:cubicBezTo>
                  <a:pt x="78" y="21729"/>
                  <a:pt x="78" y="22015"/>
                  <a:pt x="78" y="22352"/>
                </a:cubicBezTo>
                <a:cubicBezTo>
                  <a:pt x="52" y="22690"/>
                  <a:pt x="52" y="23027"/>
                  <a:pt x="52" y="23339"/>
                </a:cubicBezTo>
                <a:lnTo>
                  <a:pt x="52" y="23780"/>
                </a:lnTo>
                <a:cubicBezTo>
                  <a:pt x="0" y="24793"/>
                  <a:pt x="0" y="25831"/>
                  <a:pt x="104" y="26844"/>
                </a:cubicBezTo>
                <a:cubicBezTo>
                  <a:pt x="156" y="27648"/>
                  <a:pt x="338" y="28453"/>
                  <a:pt x="675" y="29180"/>
                </a:cubicBezTo>
                <a:cubicBezTo>
                  <a:pt x="961" y="29803"/>
                  <a:pt x="1428" y="30348"/>
                  <a:pt x="1999" y="30712"/>
                </a:cubicBezTo>
                <a:cubicBezTo>
                  <a:pt x="2622" y="31101"/>
                  <a:pt x="3297" y="31387"/>
                  <a:pt x="3998" y="31543"/>
                </a:cubicBezTo>
                <a:cubicBezTo>
                  <a:pt x="4803" y="31750"/>
                  <a:pt x="5608" y="31880"/>
                  <a:pt x="6412" y="31958"/>
                </a:cubicBezTo>
                <a:cubicBezTo>
                  <a:pt x="7503" y="32062"/>
                  <a:pt x="8593" y="32088"/>
                  <a:pt x="9658" y="32114"/>
                </a:cubicBezTo>
                <a:lnTo>
                  <a:pt x="9735" y="32114"/>
                </a:lnTo>
                <a:lnTo>
                  <a:pt x="10904" y="32140"/>
                </a:lnTo>
                <a:cubicBezTo>
                  <a:pt x="11397" y="32166"/>
                  <a:pt x="11864" y="32192"/>
                  <a:pt x="12383" y="32217"/>
                </a:cubicBezTo>
                <a:lnTo>
                  <a:pt x="12565" y="32217"/>
                </a:lnTo>
                <a:cubicBezTo>
                  <a:pt x="13084" y="32243"/>
                  <a:pt x="13552" y="32243"/>
                  <a:pt x="14045" y="32269"/>
                </a:cubicBezTo>
                <a:cubicBezTo>
                  <a:pt x="15265" y="32321"/>
                  <a:pt x="16511" y="32347"/>
                  <a:pt x="17783" y="32373"/>
                </a:cubicBezTo>
                <a:cubicBezTo>
                  <a:pt x="20172" y="32425"/>
                  <a:pt x="22534" y="32425"/>
                  <a:pt x="24507" y="32425"/>
                </a:cubicBezTo>
                <a:lnTo>
                  <a:pt x="32737" y="32425"/>
                </a:lnTo>
                <a:lnTo>
                  <a:pt x="38526" y="32373"/>
                </a:lnTo>
                <a:lnTo>
                  <a:pt x="38656" y="32373"/>
                </a:lnTo>
                <a:cubicBezTo>
                  <a:pt x="41719" y="32373"/>
                  <a:pt x="44782" y="32347"/>
                  <a:pt x="47820" y="32347"/>
                </a:cubicBezTo>
                <a:lnTo>
                  <a:pt x="49481" y="32347"/>
                </a:lnTo>
                <a:cubicBezTo>
                  <a:pt x="51922" y="32347"/>
                  <a:pt x="53739" y="32373"/>
                  <a:pt x="55374" y="32373"/>
                </a:cubicBezTo>
                <a:cubicBezTo>
                  <a:pt x="57737" y="32373"/>
                  <a:pt x="60255" y="32425"/>
                  <a:pt x="62747" y="32529"/>
                </a:cubicBezTo>
                <a:lnTo>
                  <a:pt x="63137" y="32529"/>
                </a:lnTo>
                <a:cubicBezTo>
                  <a:pt x="64201" y="32555"/>
                  <a:pt x="65291" y="32607"/>
                  <a:pt x="66382" y="32607"/>
                </a:cubicBezTo>
                <a:lnTo>
                  <a:pt x="66823" y="32607"/>
                </a:lnTo>
                <a:cubicBezTo>
                  <a:pt x="67862" y="32607"/>
                  <a:pt x="68900" y="32555"/>
                  <a:pt x="69938" y="32451"/>
                </a:cubicBezTo>
                <a:cubicBezTo>
                  <a:pt x="70380" y="32399"/>
                  <a:pt x="70821" y="32321"/>
                  <a:pt x="71236" y="32166"/>
                </a:cubicBezTo>
                <a:cubicBezTo>
                  <a:pt x="71600" y="32036"/>
                  <a:pt x="71911" y="31854"/>
                  <a:pt x="72223" y="31646"/>
                </a:cubicBezTo>
                <a:cubicBezTo>
                  <a:pt x="72535" y="31413"/>
                  <a:pt x="72846" y="31153"/>
                  <a:pt x="73080" y="30868"/>
                </a:cubicBezTo>
                <a:cubicBezTo>
                  <a:pt x="73313" y="30582"/>
                  <a:pt x="73521" y="30270"/>
                  <a:pt x="73703" y="29959"/>
                </a:cubicBezTo>
                <a:cubicBezTo>
                  <a:pt x="74456" y="28583"/>
                  <a:pt x="74793" y="27025"/>
                  <a:pt x="75105" y="25520"/>
                </a:cubicBezTo>
                <a:lnTo>
                  <a:pt x="75157" y="25338"/>
                </a:lnTo>
                <a:cubicBezTo>
                  <a:pt x="75546" y="23261"/>
                  <a:pt x="75728" y="21132"/>
                  <a:pt x="75676" y="18978"/>
                </a:cubicBezTo>
                <a:cubicBezTo>
                  <a:pt x="75650" y="16745"/>
                  <a:pt x="75494" y="14590"/>
                  <a:pt x="75312" y="12383"/>
                </a:cubicBezTo>
                <a:lnTo>
                  <a:pt x="75260" y="11890"/>
                </a:lnTo>
                <a:lnTo>
                  <a:pt x="75260" y="11760"/>
                </a:lnTo>
                <a:cubicBezTo>
                  <a:pt x="75234" y="11423"/>
                  <a:pt x="75208" y="11085"/>
                  <a:pt x="75183" y="10748"/>
                </a:cubicBezTo>
                <a:cubicBezTo>
                  <a:pt x="75131" y="10099"/>
                  <a:pt x="75131" y="9450"/>
                  <a:pt x="75131" y="9009"/>
                </a:cubicBezTo>
                <a:lnTo>
                  <a:pt x="75131" y="8801"/>
                </a:lnTo>
                <a:cubicBezTo>
                  <a:pt x="75157" y="7685"/>
                  <a:pt x="75079" y="6542"/>
                  <a:pt x="74923" y="5426"/>
                </a:cubicBezTo>
                <a:cubicBezTo>
                  <a:pt x="74871" y="5296"/>
                  <a:pt x="74793" y="5166"/>
                  <a:pt x="74663" y="5114"/>
                </a:cubicBezTo>
                <a:cubicBezTo>
                  <a:pt x="74585" y="5063"/>
                  <a:pt x="74482" y="5037"/>
                  <a:pt x="74404" y="5037"/>
                </a:cubicBezTo>
                <a:lnTo>
                  <a:pt x="74274" y="5037"/>
                </a:lnTo>
                <a:cubicBezTo>
                  <a:pt x="73495" y="4310"/>
                  <a:pt x="72690" y="3635"/>
                  <a:pt x="71808" y="3064"/>
                </a:cubicBezTo>
                <a:cubicBezTo>
                  <a:pt x="70847" y="2415"/>
                  <a:pt x="69835" y="1895"/>
                  <a:pt x="68770" y="1480"/>
                </a:cubicBezTo>
                <a:cubicBezTo>
                  <a:pt x="66745" y="649"/>
                  <a:pt x="64616" y="182"/>
                  <a:pt x="62436" y="52"/>
                </a:cubicBezTo>
                <a:cubicBezTo>
                  <a:pt x="61968" y="0"/>
                  <a:pt x="61501" y="0"/>
                  <a:pt x="61034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8064583" y="1294592"/>
            <a:ext cx="754894" cy="754861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8597650" y="666448"/>
            <a:ext cx="459039" cy="459000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>
            <a:off x="399972" y="1818222"/>
            <a:ext cx="621664" cy="544428"/>
            <a:chOff x="2316475" y="944125"/>
            <a:chExt cx="662825" cy="580475"/>
          </a:xfrm>
        </p:grpSpPr>
        <p:sp>
          <p:nvSpPr>
            <p:cNvPr id="34" name="Google Shape;34;p3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" name="Google Shape;38;p3"/>
          <p:cNvGrpSpPr/>
          <p:nvPr/>
        </p:nvGrpSpPr>
        <p:grpSpPr>
          <a:xfrm>
            <a:off x="7398222" y="2083072"/>
            <a:ext cx="621664" cy="544428"/>
            <a:chOff x="2316475" y="944125"/>
            <a:chExt cx="662825" cy="580475"/>
          </a:xfrm>
        </p:grpSpPr>
        <p:sp>
          <p:nvSpPr>
            <p:cNvPr id="39" name="Google Shape;39;p3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8935906" y="1472538"/>
            <a:ext cx="484923" cy="424676"/>
            <a:chOff x="2316475" y="944125"/>
            <a:chExt cx="662825" cy="580475"/>
          </a:xfrm>
        </p:grpSpPr>
        <p:sp>
          <p:nvSpPr>
            <p:cNvPr id="44" name="Google Shape;44;p3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3"/>
          <p:cNvSpPr txBox="1"/>
          <p:nvPr>
            <p:ph type="ctrTitle"/>
          </p:nvPr>
        </p:nvSpPr>
        <p:spPr>
          <a:xfrm>
            <a:off x="1832100" y="2263200"/>
            <a:ext cx="5479800" cy="85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solidFill>
                  <a:srgbClr val="20124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561775" y="3265500"/>
            <a:ext cx="40887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9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1"/>
          <p:cNvSpPr txBox="1"/>
          <p:nvPr>
            <p:ph idx="1" type="subTitle"/>
          </p:nvPr>
        </p:nvSpPr>
        <p:spPr>
          <a:xfrm>
            <a:off x="720000" y="1212525"/>
            <a:ext cx="71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21"/>
          <p:cNvSpPr txBox="1"/>
          <p:nvPr>
            <p:ph type="title"/>
          </p:nvPr>
        </p:nvSpPr>
        <p:spPr>
          <a:xfrm>
            <a:off x="720000" y="536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353" name="Google Shape;353;p21"/>
          <p:cNvGrpSpPr/>
          <p:nvPr/>
        </p:nvGrpSpPr>
        <p:grpSpPr>
          <a:xfrm>
            <a:off x="253772" y="308503"/>
            <a:ext cx="621664" cy="544428"/>
            <a:chOff x="2316475" y="944125"/>
            <a:chExt cx="662825" cy="580475"/>
          </a:xfrm>
        </p:grpSpPr>
        <p:sp>
          <p:nvSpPr>
            <p:cNvPr id="354" name="Google Shape;354;p21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21"/>
          <p:cNvGrpSpPr/>
          <p:nvPr/>
        </p:nvGrpSpPr>
        <p:grpSpPr>
          <a:xfrm>
            <a:off x="8338147" y="4383890"/>
            <a:ext cx="621664" cy="544428"/>
            <a:chOff x="2316475" y="944125"/>
            <a:chExt cx="662825" cy="580475"/>
          </a:xfrm>
        </p:grpSpPr>
        <p:sp>
          <p:nvSpPr>
            <p:cNvPr id="359" name="Google Shape;359;p21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Google Shape;363;p21"/>
          <p:cNvGrpSpPr/>
          <p:nvPr/>
        </p:nvGrpSpPr>
        <p:grpSpPr>
          <a:xfrm>
            <a:off x="-217990" y="1047690"/>
            <a:ext cx="621664" cy="544428"/>
            <a:chOff x="2316475" y="944125"/>
            <a:chExt cx="662825" cy="580475"/>
          </a:xfrm>
        </p:grpSpPr>
        <p:sp>
          <p:nvSpPr>
            <p:cNvPr id="364" name="Google Shape;364;p21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8" name="Google Shape;368;p21"/>
          <p:cNvSpPr/>
          <p:nvPr/>
        </p:nvSpPr>
        <p:spPr>
          <a:xfrm>
            <a:off x="7657027" y="405548"/>
            <a:ext cx="534384" cy="534339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1"/>
          <p:cNvSpPr/>
          <p:nvPr/>
        </p:nvSpPr>
        <p:spPr>
          <a:xfrm>
            <a:off x="419700" y="4114400"/>
            <a:ext cx="300300" cy="300275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2"/>
          <p:cNvSpPr txBox="1"/>
          <p:nvPr>
            <p:ph type="ctrTitle"/>
          </p:nvPr>
        </p:nvSpPr>
        <p:spPr>
          <a:xfrm>
            <a:off x="2041724" y="1576183"/>
            <a:ext cx="22518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7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2" name="Google Shape;372;p22"/>
          <p:cNvSpPr txBox="1"/>
          <p:nvPr>
            <p:ph idx="1" type="subTitle"/>
          </p:nvPr>
        </p:nvSpPr>
        <p:spPr>
          <a:xfrm>
            <a:off x="2041726" y="2012400"/>
            <a:ext cx="22518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3" name="Google Shape;373;p22"/>
          <p:cNvSpPr txBox="1"/>
          <p:nvPr>
            <p:ph hasCustomPrompt="1" idx="2" type="title"/>
          </p:nvPr>
        </p:nvSpPr>
        <p:spPr>
          <a:xfrm>
            <a:off x="892849" y="1444950"/>
            <a:ext cx="9498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20124D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4" name="Google Shape;374;p22"/>
          <p:cNvSpPr txBox="1"/>
          <p:nvPr>
            <p:ph idx="3" type="ctrTitle"/>
          </p:nvPr>
        </p:nvSpPr>
        <p:spPr>
          <a:xfrm>
            <a:off x="5999374" y="1576183"/>
            <a:ext cx="22518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7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5" name="Google Shape;375;p22"/>
          <p:cNvSpPr txBox="1"/>
          <p:nvPr>
            <p:ph idx="4" type="subTitle"/>
          </p:nvPr>
        </p:nvSpPr>
        <p:spPr>
          <a:xfrm>
            <a:off x="5999373" y="2012400"/>
            <a:ext cx="22518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6" name="Google Shape;376;p22"/>
          <p:cNvSpPr txBox="1"/>
          <p:nvPr>
            <p:ph hasCustomPrompt="1" idx="5" type="title"/>
          </p:nvPr>
        </p:nvSpPr>
        <p:spPr>
          <a:xfrm>
            <a:off x="892836" y="2956325"/>
            <a:ext cx="9498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20124D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22"/>
          <p:cNvSpPr txBox="1"/>
          <p:nvPr>
            <p:ph idx="6" type="ctrTitle"/>
          </p:nvPr>
        </p:nvSpPr>
        <p:spPr>
          <a:xfrm>
            <a:off x="2041700" y="3109350"/>
            <a:ext cx="22518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7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8" name="Google Shape;378;p22"/>
          <p:cNvSpPr txBox="1"/>
          <p:nvPr>
            <p:ph idx="7" type="subTitle"/>
          </p:nvPr>
        </p:nvSpPr>
        <p:spPr>
          <a:xfrm>
            <a:off x="2041711" y="3531425"/>
            <a:ext cx="22518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9" name="Google Shape;379;p22"/>
          <p:cNvSpPr txBox="1"/>
          <p:nvPr>
            <p:ph hasCustomPrompt="1" idx="8" type="title"/>
          </p:nvPr>
        </p:nvSpPr>
        <p:spPr>
          <a:xfrm>
            <a:off x="4803424" y="1442250"/>
            <a:ext cx="949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20124D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80" name="Google Shape;380;p22"/>
          <p:cNvSpPr txBox="1"/>
          <p:nvPr>
            <p:ph idx="9" type="ctrTitle"/>
          </p:nvPr>
        </p:nvSpPr>
        <p:spPr>
          <a:xfrm>
            <a:off x="710850" y="659887"/>
            <a:ext cx="77223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>
                <a:solidFill>
                  <a:srgbClr val="20124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81" name="Google Shape;381;p22"/>
          <p:cNvSpPr txBox="1"/>
          <p:nvPr>
            <p:ph idx="13" type="ctrTitle"/>
          </p:nvPr>
        </p:nvSpPr>
        <p:spPr>
          <a:xfrm>
            <a:off x="5999350" y="3125262"/>
            <a:ext cx="2251800" cy="4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7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2" name="Google Shape;382;p22"/>
          <p:cNvSpPr txBox="1"/>
          <p:nvPr>
            <p:ph idx="14" type="subTitle"/>
          </p:nvPr>
        </p:nvSpPr>
        <p:spPr>
          <a:xfrm>
            <a:off x="5999364" y="3616200"/>
            <a:ext cx="22518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3" name="Google Shape;383;p22"/>
          <p:cNvSpPr txBox="1"/>
          <p:nvPr>
            <p:ph hasCustomPrompt="1" idx="15" type="title"/>
          </p:nvPr>
        </p:nvSpPr>
        <p:spPr>
          <a:xfrm>
            <a:off x="4803411" y="3038400"/>
            <a:ext cx="949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20124D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84" name="Google Shape;384;p22"/>
          <p:cNvSpPr/>
          <p:nvPr/>
        </p:nvSpPr>
        <p:spPr>
          <a:xfrm rot="2510430">
            <a:off x="-888748" y="-546440"/>
            <a:ext cx="2177296" cy="2763204"/>
          </a:xfrm>
          <a:custGeom>
            <a:rect b="b" l="l" r="r" t="t"/>
            <a:pathLst>
              <a:path extrusionOk="0" h="23135" w="25910">
                <a:moveTo>
                  <a:pt x="9958" y="0"/>
                </a:moveTo>
                <a:cubicBezTo>
                  <a:pt x="8222" y="0"/>
                  <a:pt x="6706" y="351"/>
                  <a:pt x="5834" y="1269"/>
                </a:cubicBezTo>
                <a:cubicBezTo>
                  <a:pt x="3034" y="4222"/>
                  <a:pt x="4439" y="8401"/>
                  <a:pt x="6129" y="11077"/>
                </a:cubicBezTo>
                <a:cubicBezTo>
                  <a:pt x="7820" y="13753"/>
                  <a:pt x="1" y="15665"/>
                  <a:pt x="5561" y="20945"/>
                </a:cubicBezTo>
                <a:cubicBezTo>
                  <a:pt x="7219" y="22520"/>
                  <a:pt x="9616" y="23134"/>
                  <a:pt x="12176" y="23134"/>
                </a:cubicBezTo>
                <a:cubicBezTo>
                  <a:pt x="18201" y="23134"/>
                  <a:pt x="25129" y="19729"/>
                  <a:pt x="25450" y="17423"/>
                </a:cubicBezTo>
                <a:cubicBezTo>
                  <a:pt x="25910" y="14137"/>
                  <a:pt x="19408" y="14395"/>
                  <a:pt x="19256" y="11568"/>
                </a:cubicBezTo>
                <a:cubicBezTo>
                  <a:pt x="19102" y="8740"/>
                  <a:pt x="23184" y="5314"/>
                  <a:pt x="20101" y="2829"/>
                </a:cubicBezTo>
                <a:cubicBezTo>
                  <a:pt x="18732" y="1725"/>
                  <a:pt x="13806" y="0"/>
                  <a:pt x="9958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2"/>
          <p:cNvSpPr/>
          <p:nvPr/>
        </p:nvSpPr>
        <p:spPr>
          <a:xfrm rot="3629760">
            <a:off x="7505425" y="3298567"/>
            <a:ext cx="2682179" cy="3391663"/>
          </a:xfrm>
          <a:custGeom>
            <a:rect b="b" l="l" r="r" t="t"/>
            <a:pathLst>
              <a:path extrusionOk="0" h="30678" w="31677">
                <a:moveTo>
                  <a:pt x="8950" y="0"/>
                </a:moveTo>
                <a:cubicBezTo>
                  <a:pt x="4733" y="0"/>
                  <a:pt x="0" y="4945"/>
                  <a:pt x="348" y="10849"/>
                </a:cubicBezTo>
                <a:cubicBezTo>
                  <a:pt x="782" y="18249"/>
                  <a:pt x="10813" y="19658"/>
                  <a:pt x="12612" y="26135"/>
                </a:cubicBezTo>
                <a:cubicBezTo>
                  <a:pt x="13468" y="29214"/>
                  <a:pt x="15539" y="30678"/>
                  <a:pt x="17552" y="30678"/>
                </a:cubicBezTo>
                <a:cubicBezTo>
                  <a:pt x="19857" y="30678"/>
                  <a:pt x="22086" y="28759"/>
                  <a:pt x="22327" y="25150"/>
                </a:cubicBezTo>
                <a:cubicBezTo>
                  <a:pt x="22831" y="17564"/>
                  <a:pt x="31676" y="14395"/>
                  <a:pt x="29794" y="9556"/>
                </a:cubicBezTo>
                <a:cubicBezTo>
                  <a:pt x="27740" y="4277"/>
                  <a:pt x="19097" y="10791"/>
                  <a:pt x="13228" y="2361"/>
                </a:cubicBezTo>
                <a:cubicBezTo>
                  <a:pt x="12081" y="714"/>
                  <a:pt x="10553" y="0"/>
                  <a:pt x="8950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2"/>
          <p:cNvSpPr/>
          <p:nvPr/>
        </p:nvSpPr>
        <p:spPr>
          <a:xfrm>
            <a:off x="1576150" y="110450"/>
            <a:ext cx="300300" cy="300275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2"/>
          <p:cNvSpPr/>
          <p:nvPr/>
        </p:nvSpPr>
        <p:spPr>
          <a:xfrm>
            <a:off x="6952983" y="4280842"/>
            <a:ext cx="754894" cy="754861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22"/>
          <p:cNvGrpSpPr/>
          <p:nvPr/>
        </p:nvGrpSpPr>
        <p:grpSpPr>
          <a:xfrm>
            <a:off x="146772" y="4311553"/>
            <a:ext cx="621664" cy="544428"/>
            <a:chOff x="2316475" y="944125"/>
            <a:chExt cx="662825" cy="580475"/>
          </a:xfrm>
        </p:grpSpPr>
        <p:sp>
          <p:nvSpPr>
            <p:cNvPr id="389" name="Google Shape;389;p22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22"/>
          <p:cNvGrpSpPr/>
          <p:nvPr/>
        </p:nvGrpSpPr>
        <p:grpSpPr>
          <a:xfrm>
            <a:off x="8579372" y="3226115"/>
            <a:ext cx="621664" cy="544428"/>
            <a:chOff x="2316475" y="944125"/>
            <a:chExt cx="662825" cy="580475"/>
          </a:xfrm>
        </p:grpSpPr>
        <p:sp>
          <p:nvSpPr>
            <p:cNvPr id="394" name="Google Shape;394;p22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2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3"/>
          <p:cNvSpPr txBox="1"/>
          <p:nvPr>
            <p:ph type="ctrTitle"/>
          </p:nvPr>
        </p:nvSpPr>
        <p:spPr>
          <a:xfrm>
            <a:off x="792200" y="632402"/>
            <a:ext cx="7722300" cy="5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0" name="Google Shape;400;p23"/>
          <p:cNvSpPr txBox="1"/>
          <p:nvPr>
            <p:ph idx="1" type="subTitle"/>
          </p:nvPr>
        </p:nvSpPr>
        <p:spPr>
          <a:xfrm>
            <a:off x="1299375" y="2913550"/>
            <a:ext cx="16293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1" name="Google Shape;401;p23"/>
          <p:cNvSpPr txBox="1"/>
          <p:nvPr>
            <p:ph idx="2" type="subTitle"/>
          </p:nvPr>
        </p:nvSpPr>
        <p:spPr>
          <a:xfrm>
            <a:off x="3726025" y="2913550"/>
            <a:ext cx="16293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2" name="Google Shape;402;p23"/>
          <p:cNvSpPr txBox="1"/>
          <p:nvPr>
            <p:ph idx="3" type="subTitle"/>
          </p:nvPr>
        </p:nvSpPr>
        <p:spPr>
          <a:xfrm>
            <a:off x="6250300" y="2913550"/>
            <a:ext cx="16293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3" name="Google Shape;403;p23"/>
          <p:cNvSpPr/>
          <p:nvPr/>
        </p:nvSpPr>
        <p:spPr>
          <a:xfrm>
            <a:off x="-734347" y="4384787"/>
            <a:ext cx="11221450" cy="1790075"/>
          </a:xfrm>
          <a:custGeom>
            <a:rect b="b" l="l" r="r" t="t"/>
            <a:pathLst>
              <a:path extrusionOk="0" h="71603" w="448858">
                <a:moveTo>
                  <a:pt x="34278" y="1275"/>
                </a:moveTo>
                <a:cubicBezTo>
                  <a:pt x="50858" y="-6038"/>
                  <a:pt x="99467" y="20870"/>
                  <a:pt x="129612" y="22000"/>
                </a:cubicBezTo>
                <a:cubicBezTo>
                  <a:pt x="159757" y="23131"/>
                  <a:pt x="190718" y="7493"/>
                  <a:pt x="215148" y="8058"/>
                </a:cubicBezTo>
                <a:cubicBezTo>
                  <a:pt x="239578" y="8623"/>
                  <a:pt x="253206" y="25077"/>
                  <a:pt x="276192" y="25391"/>
                </a:cubicBezTo>
                <a:cubicBezTo>
                  <a:pt x="299178" y="25705"/>
                  <a:pt x="328130" y="9816"/>
                  <a:pt x="353062" y="9942"/>
                </a:cubicBezTo>
                <a:cubicBezTo>
                  <a:pt x="377995" y="10068"/>
                  <a:pt x="410401" y="20430"/>
                  <a:pt x="425787" y="26145"/>
                </a:cubicBezTo>
                <a:cubicBezTo>
                  <a:pt x="441174" y="31860"/>
                  <a:pt x="449212" y="37610"/>
                  <a:pt x="445381" y="44232"/>
                </a:cubicBezTo>
                <a:cubicBezTo>
                  <a:pt x="441550" y="50854"/>
                  <a:pt x="472009" y="62270"/>
                  <a:pt x="402801" y="65878"/>
                </a:cubicBezTo>
                <a:cubicBezTo>
                  <a:pt x="333593" y="69486"/>
                  <a:pt x="91554" y="76645"/>
                  <a:pt x="30133" y="65878"/>
                </a:cubicBezTo>
                <a:cubicBezTo>
                  <a:pt x="-31287" y="55111"/>
                  <a:pt x="17698" y="8588"/>
                  <a:pt x="34278" y="1275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</p:sp>
      <p:sp>
        <p:nvSpPr>
          <p:cNvPr id="404" name="Google Shape;404;p23"/>
          <p:cNvSpPr/>
          <p:nvPr/>
        </p:nvSpPr>
        <p:spPr>
          <a:xfrm rot="10661766">
            <a:off x="-966528" y="-1073881"/>
            <a:ext cx="11221544" cy="1790090"/>
          </a:xfrm>
          <a:custGeom>
            <a:rect b="b" l="l" r="r" t="t"/>
            <a:pathLst>
              <a:path extrusionOk="0" h="71603" w="448858">
                <a:moveTo>
                  <a:pt x="34278" y="1275"/>
                </a:moveTo>
                <a:cubicBezTo>
                  <a:pt x="50858" y="-6038"/>
                  <a:pt x="99467" y="20870"/>
                  <a:pt x="129612" y="22000"/>
                </a:cubicBezTo>
                <a:cubicBezTo>
                  <a:pt x="159757" y="23131"/>
                  <a:pt x="190718" y="7493"/>
                  <a:pt x="215148" y="8058"/>
                </a:cubicBezTo>
                <a:cubicBezTo>
                  <a:pt x="239578" y="8623"/>
                  <a:pt x="253206" y="25077"/>
                  <a:pt x="276192" y="25391"/>
                </a:cubicBezTo>
                <a:cubicBezTo>
                  <a:pt x="299178" y="25705"/>
                  <a:pt x="328130" y="9816"/>
                  <a:pt x="353062" y="9942"/>
                </a:cubicBezTo>
                <a:cubicBezTo>
                  <a:pt x="377995" y="10068"/>
                  <a:pt x="410401" y="20430"/>
                  <a:pt x="425787" y="26145"/>
                </a:cubicBezTo>
                <a:cubicBezTo>
                  <a:pt x="441174" y="31860"/>
                  <a:pt x="449212" y="37610"/>
                  <a:pt x="445381" y="44232"/>
                </a:cubicBezTo>
                <a:cubicBezTo>
                  <a:pt x="441550" y="50854"/>
                  <a:pt x="472009" y="62270"/>
                  <a:pt x="402801" y="65878"/>
                </a:cubicBezTo>
                <a:cubicBezTo>
                  <a:pt x="333593" y="69486"/>
                  <a:pt x="91554" y="76645"/>
                  <a:pt x="30133" y="65878"/>
                </a:cubicBezTo>
                <a:cubicBezTo>
                  <a:pt x="-31287" y="55111"/>
                  <a:pt x="17698" y="8588"/>
                  <a:pt x="34278" y="1275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</p:sp>
      <p:grpSp>
        <p:nvGrpSpPr>
          <p:cNvPr id="405" name="Google Shape;405;p23"/>
          <p:cNvGrpSpPr/>
          <p:nvPr/>
        </p:nvGrpSpPr>
        <p:grpSpPr>
          <a:xfrm>
            <a:off x="2671522" y="4649740"/>
            <a:ext cx="621664" cy="544428"/>
            <a:chOff x="2316475" y="944125"/>
            <a:chExt cx="662825" cy="580475"/>
          </a:xfrm>
        </p:grpSpPr>
        <p:sp>
          <p:nvSpPr>
            <p:cNvPr id="406" name="Google Shape;406;p23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Google Shape;410;p23"/>
          <p:cNvGrpSpPr/>
          <p:nvPr/>
        </p:nvGrpSpPr>
        <p:grpSpPr>
          <a:xfrm>
            <a:off x="8737222" y="4334315"/>
            <a:ext cx="621664" cy="544428"/>
            <a:chOff x="2316475" y="944125"/>
            <a:chExt cx="662825" cy="580475"/>
          </a:xfrm>
        </p:grpSpPr>
        <p:sp>
          <p:nvSpPr>
            <p:cNvPr id="411" name="Google Shape;411;p23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23"/>
          <p:cNvGrpSpPr/>
          <p:nvPr/>
        </p:nvGrpSpPr>
        <p:grpSpPr>
          <a:xfrm>
            <a:off x="6754122" y="-152860"/>
            <a:ext cx="621664" cy="544428"/>
            <a:chOff x="2316475" y="944125"/>
            <a:chExt cx="662825" cy="580475"/>
          </a:xfrm>
        </p:grpSpPr>
        <p:sp>
          <p:nvSpPr>
            <p:cNvPr id="416" name="Google Shape;416;p23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23"/>
          <p:cNvGrpSpPr/>
          <p:nvPr/>
        </p:nvGrpSpPr>
        <p:grpSpPr>
          <a:xfrm>
            <a:off x="200547" y="126322"/>
            <a:ext cx="621664" cy="544428"/>
            <a:chOff x="2316475" y="944125"/>
            <a:chExt cx="662825" cy="580475"/>
          </a:xfrm>
        </p:grpSpPr>
        <p:sp>
          <p:nvSpPr>
            <p:cNvPr id="421" name="Google Shape;421;p23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5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4"/>
          <p:cNvSpPr txBox="1"/>
          <p:nvPr>
            <p:ph type="ctrTitle"/>
          </p:nvPr>
        </p:nvSpPr>
        <p:spPr>
          <a:xfrm>
            <a:off x="710800" y="1494175"/>
            <a:ext cx="4715700" cy="86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27" name="Google Shape;427;p24"/>
          <p:cNvSpPr txBox="1"/>
          <p:nvPr>
            <p:ph idx="1" type="subTitle"/>
          </p:nvPr>
        </p:nvSpPr>
        <p:spPr>
          <a:xfrm>
            <a:off x="710800" y="2421100"/>
            <a:ext cx="4305000" cy="1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24"/>
          <p:cNvSpPr/>
          <p:nvPr/>
        </p:nvSpPr>
        <p:spPr>
          <a:xfrm rot="318109">
            <a:off x="-356354" y="4141304"/>
            <a:ext cx="2474393" cy="2094993"/>
          </a:xfrm>
          <a:custGeom>
            <a:rect b="b" l="l" r="r" t="t"/>
            <a:pathLst>
              <a:path extrusionOk="0" h="19713" w="23283">
                <a:moveTo>
                  <a:pt x="3366" y="0"/>
                </a:moveTo>
                <a:cubicBezTo>
                  <a:pt x="2858" y="0"/>
                  <a:pt x="2368" y="198"/>
                  <a:pt x="1937" y="668"/>
                </a:cubicBezTo>
                <a:cubicBezTo>
                  <a:pt x="0" y="2788"/>
                  <a:pt x="4109" y="8565"/>
                  <a:pt x="2202" y="12462"/>
                </a:cubicBezTo>
                <a:cubicBezTo>
                  <a:pt x="372" y="16201"/>
                  <a:pt x="3158" y="19712"/>
                  <a:pt x="7682" y="19712"/>
                </a:cubicBezTo>
                <a:cubicBezTo>
                  <a:pt x="8270" y="19712"/>
                  <a:pt x="8886" y="19653"/>
                  <a:pt x="9526" y="19528"/>
                </a:cubicBezTo>
                <a:cubicBezTo>
                  <a:pt x="15085" y="18437"/>
                  <a:pt x="14288" y="13668"/>
                  <a:pt x="19050" y="12901"/>
                </a:cubicBezTo>
                <a:cubicBezTo>
                  <a:pt x="23282" y="12219"/>
                  <a:pt x="22432" y="6607"/>
                  <a:pt x="17885" y="6607"/>
                </a:cubicBezTo>
                <a:cubicBezTo>
                  <a:pt x="17764" y="6607"/>
                  <a:pt x="17640" y="6611"/>
                  <a:pt x="17514" y="6620"/>
                </a:cubicBezTo>
                <a:cubicBezTo>
                  <a:pt x="17227" y="6638"/>
                  <a:pt x="16942" y="6647"/>
                  <a:pt x="16658" y="6647"/>
                </a:cubicBezTo>
                <a:cubicBezTo>
                  <a:pt x="12122" y="6647"/>
                  <a:pt x="8026" y="4374"/>
                  <a:pt x="6929" y="2634"/>
                </a:cubicBezTo>
                <a:cubicBezTo>
                  <a:pt x="6092" y="1303"/>
                  <a:pt x="4670" y="0"/>
                  <a:pt x="3366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4"/>
          <p:cNvSpPr/>
          <p:nvPr/>
        </p:nvSpPr>
        <p:spPr>
          <a:xfrm rot="7528679">
            <a:off x="-797382" y="-846556"/>
            <a:ext cx="2474363" cy="2094967"/>
          </a:xfrm>
          <a:custGeom>
            <a:rect b="b" l="l" r="r" t="t"/>
            <a:pathLst>
              <a:path extrusionOk="0" h="19713" w="23283">
                <a:moveTo>
                  <a:pt x="3366" y="0"/>
                </a:moveTo>
                <a:cubicBezTo>
                  <a:pt x="2858" y="0"/>
                  <a:pt x="2368" y="198"/>
                  <a:pt x="1937" y="668"/>
                </a:cubicBezTo>
                <a:cubicBezTo>
                  <a:pt x="0" y="2788"/>
                  <a:pt x="4109" y="8565"/>
                  <a:pt x="2202" y="12462"/>
                </a:cubicBezTo>
                <a:cubicBezTo>
                  <a:pt x="372" y="16201"/>
                  <a:pt x="3158" y="19712"/>
                  <a:pt x="7682" y="19712"/>
                </a:cubicBezTo>
                <a:cubicBezTo>
                  <a:pt x="8270" y="19712"/>
                  <a:pt x="8886" y="19653"/>
                  <a:pt x="9526" y="19528"/>
                </a:cubicBezTo>
                <a:cubicBezTo>
                  <a:pt x="15085" y="18437"/>
                  <a:pt x="14288" y="13668"/>
                  <a:pt x="19050" y="12901"/>
                </a:cubicBezTo>
                <a:cubicBezTo>
                  <a:pt x="23282" y="12219"/>
                  <a:pt x="22432" y="6607"/>
                  <a:pt x="17885" y="6607"/>
                </a:cubicBezTo>
                <a:cubicBezTo>
                  <a:pt x="17764" y="6607"/>
                  <a:pt x="17640" y="6611"/>
                  <a:pt x="17514" y="6620"/>
                </a:cubicBezTo>
                <a:cubicBezTo>
                  <a:pt x="17227" y="6638"/>
                  <a:pt x="16942" y="6647"/>
                  <a:pt x="16658" y="6647"/>
                </a:cubicBezTo>
                <a:cubicBezTo>
                  <a:pt x="12122" y="6647"/>
                  <a:pt x="8026" y="4374"/>
                  <a:pt x="6929" y="2634"/>
                </a:cubicBezTo>
                <a:cubicBezTo>
                  <a:pt x="6092" y="1303"/>
                  <a:pt x="4670" y="0"/>
                  <a:pt x="3366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" name="Google Shape;430;p24"/>
          <p:cNvGrpSpPr/>
          <p:nvPr/>
        </p:nvGrpSpPr>
        <p:grpSpPr>
          <a:xfrm>
            <a:off x="710797" y="445797"/>
            <a:ext cx="621664" cy="544428"/>
            <a:chOff x="2316475" y="944125"/>
            <a:chExt cx="662825" cy="580475"/>
          </a:xfrm>
        </p:grpSpPr>
        <p:sp>
          <p:nvSpPr>
            <p:cNvPr id="431" name="Google Shape;431;p24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4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4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24"/>
          <p:cNvGrpSpPr/>
          <p:nvPr/>
        </p:nvGrpSpPr>
        <p:grpSpPr>
          <a:xfrm>
            <a:off x="499615" y="3871964"/>
            <a:ext cx="762448" cy="667720"/>
            <a:chOff x="2316475" y="944125"/>
            <a:chExt cx="662825" cy="580475"/>
          </a:xfrm>
        </p:grpSpPr>
        <p:sp>
          <p:nvSpPr>
            <p:cNvPr id="436" name="Google Shape;436;p24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ONE_COLUMN_TEXT_2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"/>
          <p:cNvSpPr txBox="1"/>
          <p:nvPr>
            <p:ph type="title"/>
          </p:nvPr>
        </p:nvSpPr>
        <p:spPr>
          <a:xfrm>
            <a:off x="3702325" y="1165875"/>
            <a:ext cx="4599000" cy="12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42" name="Google Shape;442;p25"/>
          <p:cNvSpPr txBox="1"/>
          <p:nvPr>
            <p:ph idx="1" type="body"/>
          </p:nvPr>
        </p:nvSpPr>
        <p:spPr>
          <a:xfrm>
            <a:off x="3702325" y="2402975"/>
            <a:ext cx="45990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43" name="Google Shape;443;p25"/>
          <p:cNvSpPr/>
          <p:nvPr/>
        </p:nvSpPr>
        <p:spPr>
          <a:xfrm>
            <a:off x="6150700" y="3365512"/>
            <a:ext cx="4380929" cy="3737313"/>
          </a:xfrm>
          <a:custGeom>
            <a:rect b="b" l="l" r="r" t="t"/>
            <a:pathLst>
              <a:path extrusionOk="0" h="36507" w="42794">
                <a:moveTo>
                  <a:pt x="29034" y="1"/>
                </a:moveTo>
                <a:cubicBezTo>
                  <a:pt x="26322" y="1"/>
                  <a:pt x="23203" y="1957"/>
                  <a:pt x="21164" y="5802"/>
                </a:cubicBezTo>
                <a:cubicBezTo>
                  <a:pt x="16717" y="14183"/>
                  <a:pt x="5766" y="8731"/>
                  <a:pt x="2352" y="14549"/>
                </a:cubicBezTo>
                <a:cubicBezTo>
                  <a:pt x="0" y="18557"/>
                  <a:pt x="10736" y="36506"/>
                  <a:pt x="23819" y="36506"/>
                </a:cubicBezTo>
                <a:cubicBezTo>
                  <a:pt x="26509" y="36506"/>
                  <a:pt x="29299" y="35747"/>
                  <a:pt x="32095" y="33951"/>
                </a:cubicBezTo>
                <a:cubicBezTo>
                  <a:pt x="42793" y="27079"/>
                  <a:pt x="33934" y="16738"/>
                  <a:pt x="34498" y="8273"/>
                </a:cubicBezTo>
                <a:cubicBezTo>
                  <a:pt x="34867" y="2722"/>
                  <a:pt x="32234" y="1"/>
                  <a:pt x="29034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5"/>
          <p:cNvSpPr/>
          <p:nvPr/>
        </p:nvSpPr>
        <p:spPr>
          <a:xfrm rot="10164641">
            <a:off x="-1925000" y="-1935611"/>
            <a:ext cx="4380861" cy="3737255"/>
          </a:xfrm>
          <a:custGeom>
            <a:rect b="b" l="l" r="r" t="t"/>
            <a:pathLst>
              <a:path extrusionOk="0" h="36507" w="42794">
                <a:moveTo>
                  <a:pt x="29034" y="1"/>
                </a:moveTo>
                <a:cubicBezTo>
                  <a:pt x="26322" y="1"/>
                  <a:pt x="23203" y="1957"/>
                  <a:pt x="21164" y="5802"/>
                </a:cubicBezTo>
                <a:cubicBezTo>
                  <a:pt x="16717" y="14183"/>
                  <a:pt x="5766" y="8731"/>
                  <a:pt x="2352" y="14549"/>
                </a:cubicBezTo>
                <a:cubicBezTo>
                  <a:pt x="0" y="18557"/>
                  <a:pt x="10736" y="36506"/>
                  <a:pt x="23819" y="36506"/>
                </a:cubicBezTo>
                <a:cubicBezTo>
                  <a:pt x="26509" y="36506"/>
                  <a:pt x="29299" y="35747"/>
                  <a:pt x="32095" y="33951"/>
                </a:cubicBezTo>
                <a:cubicBezTo>
                  <a:pt x="42793" y="27079"/>
                  <a:pt x="33934" y="16738"/>
                  <a:pt x="34498" y="8273"/>
                </a:cubicBezTo>
                <a:cubicBezTo>
                  <a:pt x="34867" y="2722"/>
                  <a:pt x="32234" y="1"/>
                  <a:pt x="29034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5"/>
          <p:cNvSpPr/>
          <p:nvPr/>
        </p:nvSpPr>
        <p:spPr>
          <a:xfrm>
            <a:off x="5229058" y="4704767"/>
            <a:ext cx="754894" cy="754861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5"/>
          <p:cNvSpPr/>
          <p:nvPr/>
        </p:nvSpPr>
        <p:spPr>
          <a:xfrm>
            <a:off x="1918625" y="346173"/>
            <a:ext cx="459039" cy="459000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7" name="Google Shape;447;p25"/>
          <p:cNvGrpSpPr/>
          <p:nvPr/>
        </p:nvGrpSpPr>
        <p:grpSpPr>
          <a:xfrm>
            <a:off x="-396903" y="3584597"/>
            <a:ext cx="621664" cy="544428"/>
            <a:chOff x="2316475" y="944125"/>
            <a:chExt cx="662825" cy="580475"/>
          </a:xfrm>
        </p:grpSpPr>
        <p:sp>
          <p:nvSpPr>
            <p:cNvPr id="448" name="Google Shape;448;p25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25"/>
          <p:cNvGrpSpPr/>
          <p:nvPr/>
        </p:nvGrpSpPr>
        <p:grpSpPr>
          <a:xfrm>
            <a:off x="8377056" y="234263"/>
            <a:ext cx="484923" cy="424676"/>
            <a:chOff x="2316475" y="944125"/>
            <a:chExt cx="662825" cy="580475"/>
          </a:xfrm>
        </p:grpSpPr>
        <p:sp>
          <p:nvSpPr>
            <p:cNvPr id="453" name="Google Shape;453;p25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89147" y="4519735"/>
            <a:ext cx="621664" cy="544428"/>
            <a:chOff x="2316475" y="944125"/>
            <a:chExt cx="662825" cy="580475"/>
          </a:xfrm>
        </p:grpSpPr>
        <p:sp>
          <p:nvSpPr>
            <p:cNvPr id="458" name="Google Shape;458;p25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TITLE_2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6"/>
          <p:cNvSpPr/>
          <p:nvPr/>
        </p:nvSpPr>
        <p:spPr>
          <a:xfrm flipH="1" rot="-187878">
            <a:off x="-2662968" y="1897242"/>
            <a:ext cx="13825288" cy="4667977"/>
          </a:xfrm>
          <a:custGeom>
            <a:rect b="b" l="l" r="r" t="t"/>
            <a:pathLst>
              <a:path extrusionOk="0" h="32607" w="75728">
                <a:moveTo>
                  <a:pt x="61034" y="0"/>
                </a:moveTo>
                <a:cubicBezTo>
                  <a:pt x="57451" y="26"/>
                  <a:pt x="53895" y="831"/>
                  <a:pt x="50624" y="2311"/>
                </a:cubicBezTo>
                <a:cubicBezTo>
                  <a:pt x="49689" y="2726"/>
                  <a:pt x="48780" y="3193"/>
                  <a:pt x="47898" y="3687"/>
                </a:cubicBezTo>
                <a:cubicBezTo>
                  <a:pt x="47041" y="4180"/>
                  <a:pt x="46262" y="4673"/>
                  <a:pt x="45328" y="5296"/>
                </a:cubicBezTo>
                <a:lnTo>
                  <a:pt x="45172" y="5400"/>
                </a:lnTo>
                <a:lnTo>
                  <a:pt x="45146" y="5426"/>
                </a:lnTo>
                <a:cubicBezTo>
                  <a:pt x="43562" y="6516"/>
                  <a:pt x="41901" y="7477"/>
                  <a:pt x="40161" y="8308"/>
                </a:cubicBezTo>
                <a:cubicBezTo>
                  <a:pt x="39175" y="8723"/>
                  <a:pt x="38137" y="9009"/>
                  <a:pt x="37072" y="9164"/>
                </a:cubicBezTo>
                <a:cubicBezTo>
                  <a:pt x="36449" y="9242"/>
                  <a:pt x="35826" y="9294"/>
                  <a:pt x="35229" y="9294"/>
                </a:cubicBezTo>
                <a:cubicBezTo>
                  <a:pt x="34346" y="9294"/>
                  <a:pt x="33490" y="9216"/>
                  <a:pt x="32633" y="9112"/>
                </a:cubicBezTo>
                <a:lnTo>
                  <a:pt x="32529" y="9112"/>
                </a:lnTo>
                <a:cubicBezTo>
                  <a:pt x="31179" y="8931"/>
                  <a:pt x="29803" y="8619"/>
                  <a:pt x="28894" y="8437"/>
                </a:cubicBezTo>
                <a:lnTo>
                  <a:pt x="28401" y="8334"/>
                </a:lnTo>
                <a:lnTo>
                  <a:pt x="28245" y="8282"/>
                </a:lnTo>
                <a:lnTo>
                  <a:pt x="28194" y="8282"/>
                </a:lnTo>
                <a:cubicBezTo>
                  <a:pt x="27207" y="8048"/>
                  <a:pt x="26169" y="7840"/>
                  <a:pt x="25208" y="7607"/>
                </a:cubicBezTo>
                <a:lnTo>
                  <a:pt x="23780" y="7243"/>
                </a:lnTo>
                <a:lnTo>
                  <a:pt x="23728" y="7243"/>
                </a:lnTo>
                <a:cubicBezTo>
                  <a:pt x="21833" y="6776"/>
                  <a:pt x="19860" y="6283"/>
                  <a:pt x="17887" y="5997"/>
                </a:cubicBezTo>
                <a:cubicBezTo>
                  <a:pt x="16771" y="5815"/>
                  <a:pt x="15629" y="5712"/>
                  <a:pt x="14512" y="5686"/>
                </a:cubicBezTo>
                <a:lnTo>
                  <a:pt x="14071" y="5686"/>
                </a:lnTo>
                <a:cubicBezTo>
                  <a:pt x="13422" y="5686"/>
                  <a:pt x="12773" y="5712"/>
                  <a:pt x="12124" y="5763"/>
                </a:cubicBezTo>
                <a:cubicBezTo>
                  <a:pt x="10644" y="5893"/>
                  <a:pt x="9190" y="6153"/>
                  <a:pt x="7762" y="6542"/>
                </a:cubicBezTo>
                <a:cubicBezTo>
                  <a:pt x="7036" y="6750"/>
                  <a:pt x="6309" y="7010"/>
                  <a:pt x="5634" y="7347"/>
                </a:cubicBezTo>
                <a:cubicBezTo>
                  <a:pt x="4959" y="7633"/>
                  <a:pt x="4336" y="7996"/>
                  <a:pt x="3739" y="8437"/>
                </a:cubicBezTo>
                <a:cubicBezTo>
                  <a:pt x="3167" y="8853"/>
                  <a:pt x="2674" y="9346"/>
                  <a:pt x="2233" y="9891"/>
                </a:cubicBezTo>
                <a:cubicBezTo>
                  <a:pt x="1817" y="10410"/>
                  <a:pt x="1506" y="11008"/>
                  <a:pt x="1272" y="11631"/>
                </a:cubicBezTo>
                <a:cubicBezTo>
                  <a:pt x="1168" y="11631"/>
                  <a:pt x="1065" y="11683"/>
                  <a:pt x="961" y="11786"/>
                </a:cubicBezTo>
                <a:cubicBezTo>
                  <a:pt x="883" y="11864"/>
                  <a:pt x="805" y="12020"/>
                  <a:pt x="805" y="12150"/>
                </a:cubicBezTo>
                <a:cubicBezTo>
                  <a:pt x="727" y="13084"/>
                  <a:pt x="623" y="14019"/>
                  <a:pt x="493" y="14980"/>
                </a:cubicBezTo>
                <a:cubicBezTo>
                  <a:pt x="182" y="16875"/>
                  <a:pt x="26" y="18796"/>
                  <a:pt x="26" y="20743"/>
                </a:cubicBezTo>
                <a:cubicBezTo>
                  <a:pt x="52" y="20925"/>
                  <a:pt x="52" y="21132"/>
                  <a:pt x="52" y="21314"/>
                </a:cubicBezTo>
                <a:lnTo>
                  <a:pt x="52" y="21444"/>
                </a:lnTo>
                <a:cubicBezTo>
                  <a:pt x="78" y="21729"/>
                  <a:pt x="78" y="22015"/>
                  <a:pt x="78" y="22352"/>
                </a:cubicBezTo>
                <a:cubicBezTo>
                  <a:pt x="52" y="22690"/>
                  <a:pt x="52" y="23027"/>
                  <a:pt x="52" y="23339"/>
                </a:cubicBezTo>
                <a:lnTo>
                  <a:pt x="52" y="23780"/>
                </a:lnTo>
                <a:cubicBezTo>
                  <a:pt x="0" y="24793"/>
                  <a:pt x="0" y="25831"/>
                  <a:pt x="104" y="26844"/>
                </a:cubicBezTo>
                <a:cubicBezTo>
                  <a:pt x="156" y="27648"/>
                  <a:pt x="338" y="28453"/>
                  <a:pt x="675" y="29180"/>
                </a:cubicBezTo>
                <a:cubicBezTo>
                  <a:pt x="961" y="29803"/>
                  <a:pt x="1428" y="30348"/>
                  <a:pt x="1999" y="30712"/>
                </a:cubicBezTo>
                <a:cubicBezTo>
                  <a:pt x="2622" y="31101"/>
                  <a:pt x="3297" y="31387"/>
                  <a:pt x="3998" y="31543"/>
                </a:cubicBezTo>
                <a:cubicBezTo>
                  <a:pt x="4803" y="31750"/>
                  <a:pt x="5608" y="31880"/>
                  <a:pt x="6412" y="31958"/>
                </a:cubicBezTo>
                <a:cubicBezTo>
                  <a:pt x="7503" y="32062"/>
                  <a:pt x="8593" y="32088"/>
                  <a:pt x="9658" y="32114"/>
                </a:cubicBezTo>
                <a:lnTo>
                  <a:pt x="9735" y="32114"/>
                </a:lnTo>
                <a:lnTo>
                  <a:pt x="10904" y="32140"/>
                </a:lnTo>
                <a:cubicBezTo>
                  <a:pt x="11397" y="32166"/>
                  <a:pt x="11864" y="32192"/>
                  <a:pt x="12383" y="32217"/>
                </a:cubicBezTo>
                <a:lnTo>
                  <a:pt x="12565" y="32217"/>
                </a:lnTo>
                <a:cubicBezTo>
                  <a:pt x="13084" y="32243"/>
                  <a:pt x="13552" y="32243"/>
                  <a:pt x="14045" y="32269"/>
                </a:cubicBezTo>
                <a:cubicBezTo>
                  <a:pt x="15265" y="32321"/>
                  <a:pt x="16511" y="32347"/>
                  <a:pt x="17783" y="32373"/>
                </a:cubicBezTo>
                <a:cubicBezTo>
                  <a:pt x="20172" y="32425"/>
                  <a:pt x="22534" y="32425"/>
                  <a:pt x="24507" y="32425"/>
                </a:cubicBezTo>
                <a:lnTo>
                  <a:pt x="32737" y="32425"/>
                </a:lnTo>
                <a:lnTo>
                  <a:pt x="38526" y="32373"/>
                </a:lnTo>
                <a:lnTo>
                  <a:pt x="38656" y="32373"/>
                </a:lnTo>
                <a:cubicBezTo>
                  <a:pt x="41719" y="32373"/>
                  <a:pt x="44782" y="32347"/>
                  <a:pt x="47820" y="32347"/>
                </a:cubicBezTo>
                <a:lnTo>
                  <a:pt x="49481" y="32347"/>
                </a:lnTo>
                <a:cubicBezTo>
                  <a:pt x="51922" y="32347"/>
                  <a:pt x="53739" y="32373"/>
                  <a:pt x="55374" y="32373"/>
                </a:cubicBezTo>
                <a:cubicBezTo>
                  <a:pt x="57737" y="32373"/>
                  <a:pt x="60255" y="32425"/>
                  <a:pt x="62747" y="32529"/>
                </a:cubicBezTo>
                <a:lnTo>
                  <a:pt x="63137" y="32529"/>
                </a:lnTo>
                <a:cubicBezTo>
                  <a:pt x="64201" y="32555"/>
                  <a:pt x="65291" y="32607"/>
                  <a:pt x="66382" y="32607"/>
                </a:cubicBezTo>
                <a:lnTo>
                  <a:pt x="66823" y="32607"/>
                </a:lnTo>
                <a:cubicBezTo>
                  <a:pt x="67862" y="32607"/>
                  <a:pt x="68900" y="32555"/>
                  <a:pt x="69938" y="32451"/>
                </a:cubicBezTo>
                <a:cubicBezTo>
                  <a:pt x="70380" y="32399"/>
                  <a:pt x="70821" y="32321"/>
                  <a:pt x="71236" y="32166"/>
                </a:cubicBezTo>
                <a:cubicBezTo>
                  <a:pt x="71600" y="32036"/>
                  <a:pt x="71911" y="31854"/>
                  <a:pt x="72223" y="31646"/>
                </a:cubicBezTo>
                <a:cubicBezTo>
                  <a:pt x="72535" y="31413"/>
                  <a:pt x="72846" y="31153"/>
                  <a:pt x="73080" y="30868"/>
                </a:cubicBezTo>
                <a:cubicBezTo>
                  <a:pt x="73313" y="30582"/>
                  <a:pt x="73521" y="30270"/>
                  <a:pt x="73703" y="29959"/>
                </a:cubicBezTo>
                <a:cubicBezTo>
                  <a:pt x="74456" y="28583"/>
                  <a:pt x="74793" y="27025"/>
                  <a:pt x="75105" y="25520"/>
                </a:cubicBezTo>
                <a:lnTo>
                  <a:pt x="75157" y="25338"/>
                </a:lnTo>
                <a:cubicBezTo>
                  <a:pt x="75546" y="23261"/>
                  <a:pt x="75728" y="21132"/>
                  <a:pt x="75676" y="18978"/>
                </a:cubicBezTo>
                <a:cubicBezTo>
                  <a:pt x="75650" y="16745"/>
                  <a:pt x="75494" y="14590"/>
                  <a:pt x="75312" y="12383"/>
                </a:cubicBezTo>
                <a:lnTo>
                  <a:pt x="75260" y="11890"/>
                </a:lnTo>
                <a:lnTo>
                  <a:pt x="75260" y="11760"/>
                </a:lnTo>
                <a:cubicBezTo>
                  <a:pt x="75234" y="11423"/>
                  <a:pt x="75208" y="11085"/>
                  <a:pt x="75183" y="10748"/>
                </a:cubicBezTo>
                <a:cubicBezTo>
                  <a:pt x="75131" y="10099"/>
                  <a:pt x="75131" y="9450"/>
                  <a:pt x="75131" y="9009"/>
                </a:cubicBezTo>
                <a:lnTo>
                  <a:pt x="75131" y="8801"/>
                </a:lnTo>
                <a:cubicBezTo>
                  <a:pt x="75157" y="7685"/>
                  <a:pt x="75079" y="6542"/>
                  <a:pt x="74923" y="5426"/>
                </a:cubicBezTo>
                <a:cubicBezTo>
                  <a:pt x="74871" y="5296"/>
                  <a:pt x="74793" y="5166"/>
                  <a:pt x="74663" y="5114"/>
                </a:cubicBezTo>
                <a:cubicBezTo>
                  <a:pt x="74585" y="5063"/>
                  <a:pt x="74482" y="5037"/>
                  <a:pt x="74404" y="5037"/>
                </a:cubicBezTo>
                <a:lnTo>
                  <a:pt x="74274" y="5037"/>
                </a:lnTo>
                <a:cubicBezTo>
                  <a:pt x="73495" y="4310"/>
                  <a:pt x="72690" y="3635"/>
                  <a:pt x="71808" y="3064"/>
                </a:cubicBezTo>
                <a:cubicBezTo>
                  <a:pt x="70847" y="2415"/>
                  <a:pt x="69835" y="1895"/>
                  <a:pt x="68770" y="1480"/>
                </a:cubicBezTo>
                <a:cubicBezTo>
                  <a:pt x="66745" y="649"/>
                  <a:pt x="64616" y="182"/>
                  <a:pt x="62436" y="52"/>
                </a:cubicBezTo>
                <a:cubicBezTo>
                  <a:pt x="61968" y="0"/>
                  <a:pt x="61501" y="0"/>
                  <a:pt x="61034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6"/>
          <p:cNvSpPr txBox="1"/>
          <p:nvPr>
            <p:ph type="ctrTitle"/>
          </p:nvPr>
        </p:nvSpPr>
        <p:spPr>
          <a:xfrm>
            <a:off x="739975" y="2263200"/>
            <a:ext cx="7693200" cy="7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rgbClr val="20124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5" name="Google Shape;465;p26"/>
          <p:cNvSpPr txBox="1"/>
          <p:nvPr>
            <p:ph idx="1" type="subTitle"/>
          </p:nvPr>
        </p:nvSpPr>
        <p:spPr>
          <a:xfrm>
            <a:off x="2843725" y="3307725"/>
            <a:ext cx="34857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6" name="Google Shape;466;p26"/>
          <p:cNvSpPr/>
          <p:nvPr/>
        </p:nvSpPr>
        <p:spPr>
          <a:xfrm>
            <a:off x="8064583" y="1294592"/>
            <a:ext cx="754894" cy="754861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6"/>
          <p:cNvSpPr/>
          <p:nvPr/>
        </p:nvSpPr>
        <p:spPr>
          <a:xfrm>
            <a:off x="8597650" y="666448"/>
            <a:ext cx="459039" cy="459000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" name="Google Shape;468;p26"/>
          <p:cNvGrpSpPr/>
          <p:nvPr/>
        </p:nvGrpSpPr>
        <p:grpSpPr>
          <a:xfrm>
            <a:off x="399972" y="1818222"/>
            <a:ext cx="621664" cy="544428"/>
            <a:chOff x="2316475" y="944125"/>
            <a:chExt cx="662825" cy="580475"/>
          </a:xfrm>
        </p:grpSpPr>
        <p:sp>
          <p:nvSpPr>
            <p:cNvPr id="469" name="Google Shape;469;p26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26"/>
          <p:cNvGrpSpPr/>
          <p:nvPr/>
        </p:nvGrpSpPr>
        <p:grpSpPr>
          <a:xfrm>
            <a:off x="7398222" y="2083072"/>
            <a:ext cx="621664" cy="544428"/>
            <a:chOff x="2316475" y="944125"/>
            <a:chExt cx="662825" cy="580475"/>
          </a:xfrm>
        </p:grpSpPr>
        <p:sp>
          <p:nvSpPr>
            <p:cNvPr id="474" name="Google Shape;474;p26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26"/>
          <p:cNvGrpSpPr/>
          <p:nvPr/>
        </p:nvGrpSpPr>
        <p:grpSpPr>
          <a:xfrm>
            <a:off x="8935906" y="1472538"/>
            <a:ext cx="484923" cy="424676"/>
            <a:chOff x="2316475" y="944125"/>
            <a:chExt cx="662825" cy="580475"/>
          </a:xfrm>
        </p:grpSpPr>
        <p:sp>
          <p:nvSpPr>
            <p:cNvPr id="479" name="Google Shape;479;p26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"/>
          <p:cNvSpPr txBox="1"/>
          <p:nvPr>
            <p:ph idx="1" type="subTitle"/>
          </p:nvPr>
        </p:nvSpPr>
        <p:spPr>
          <a:xfrm>
            <a:off x="4333000" y="1144450"/>
            <a:ext cx="3852000" cy="17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 sz="2000"/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 sz="2000"/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 sz="2000"/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 sz="2000"/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 sz="2000"/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 sz="2000"/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 sz="2000"/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 sz="2000"/>
            </a:lvl9pPr>
          </a:lstStyle>
          <a:p/>
        </p:txBody>
      </p:sp>
      <p:sp>
        <p:nvSpPr>
          <p:cNvPr id="485" name="Google Shape;485;p27"/>
          <p:cNvSpPr txBox="1"/>
          <p:nvPr>
            <p:ph idx="2" type="subTitle"/>
          </p:nvPr>
        </p:nvSpPr>
        <p:spPr>
          <a:xfrm>
            <a:off x="4354225" y="3088750"/>
            <a:ext cx="38520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unito Black"/>
                <a:ea typeface="Nunito Black"/>
                <a:cs typeface="Nunito Black"/>
                <a:sym typeface="Nunito Black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unito Black"/>
                <a:ea typeface="Nunito Black"/>
                <a:cs typeface="Nunito Black"/>
                <a:sym typeface="Nunito Black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unito Black"/>
                <a:ea typeface="Nunito Black"/>
                <a:cs typeface="Nunito Black"/>
                <a:sym typeface="Nunito Black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unito Black"/>
                <a:ea typeface="Nunito Black"/>
                <a:cs typeface="Nunito Black"/>
                <a:sym typeface="Nunito Black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unito Black"/>
                <a:ea typeface="Nunito Black"/>
                <a:cs typeface="Nunito Black"/>
                <a:sym typeface="Nunito Black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unito Black"/>
                <a:ea typeface="Nunito Black"/>
                <a:cs typeface="Nunito Black"/>
                <a:sym typeface="Nunito Black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unito Black"/>
                <a:ea typeface="Nunito Black"/>
                <a:cs typeface="Nunito Black"/>
                <a:sym typeface="Nunito Black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unito Black"/>
                <a:ea typeface="Nunito Black"/>
                <a:cs typeface="Nunito Black"/>
                <a:sym typeface="Nunito Black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>
                <a:solidFill>
                  <a:schemeClr val="lt1"/>
                </a:solidFill>
                <a:latin typeface="Nunito Black"/>
                <a:ea typeface="Nunito Black"/>
                <a:cs typeface="Nunito Black"/>
                <a:sym typeface="Nunito Black"/>
              </a:defRPr>
            </a:lvl9pPr>
          </a:lstStyle>
          <a:p/>
        </p:txBody>
      </p:sp>
      <p:sp>
        <p:nvSpPr>
          <p:cNvPr id="486" name="Google Shape;486;p27"/>
          <p:cNvSpPr/>
          <p:nvPr/>
        </p:nvSpPr>
        <p:spPr>
          <a:xfrm rot="318109">
            <a:off x="-356354" y="4141304"/>
            <a:ext cx="2474393" cy="2094993"/>
          </a:xfrm>
          <a:custGeom>
            <a:rect b="b" l="l" r="r" t="t"/>
            <a:pathLst>
              <a:path extrusionOk="0" h="19713" w="23283">
                <a:moveTo>
                  <a:pt x="3366" y="0"/>
                </a:moveTo>
                <a:cubicBezTo>
                  <a:pt x="2858" y="0"/>
                  <a:pt x="2368" y="198"/>
                  <a:pt x="1937" y="668"/>
                </a:cubicBezTo>
                <a:cubicBezTo>
                  <a:pt x="0" y="2788"/>
                  <a:pt x="4109" y="8565"/>
                  <a:pt x="2202" y="12462"/>
                </a:cubicBezTo>
                <a:cubicBezTo>
                  <a:pt x="372" y="16201"/>
                  <a:pt x="3158" y="19712"/>
                  <a:pt x="7682" y="19712"/>
                </a:cubicBezTo>
                <a:cubicBezTo>
                  <a:pt x="8270" y="19712"/>
                  <a:pt x="8886" y="19653"/>
                  <a:pt x="9526" y="19528"/>
                </a:cubicBezTo>
                <a:cubicBezTo>
                  <a:pt x="15085" y="18437"/>
                  <a:pt x="14288" y="13668"/>
                  <a:pt x="19050" y="12901"/>
                </a:cubicBezTo>
                <a:cubicBezTo>
                  <a:pt x="23282" y="12219"/>
                  <a:pt x="22432" y="6607"/>
                  <a:pt x="17885" y="6607"/>
                </a:cubicBezTo>
                <a:cubicBezTo>
                  <a:pt x="17764" y="6607"/>
                  <a:pt x="17640" y="6611"/>
                  <a:pt x="17514" y="6620"/>
                </a:cubicBezTo>
                <a:cubicBezTo>
                  <a:pt x="17227" y="6638"/>
                  <a:pt x="16942" y="6647"/>
                  <a:pt x="16658" y="6647"/>
                </a:cubicBezTo>
                <a:cubicBezTo>
                  <a:pt x="12122" y="6647"/>
                  <a:pt x="8026" y="4374"/>
                  <a:pt x="6929" y="2634"/>
                </a:cubicBezTo>
                <a:cubicBezTo>
                  <a:pt x="6092" y="1303"/>
                  <a:pt x="4670" y="0"/>
                  <a:pt x="3366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7"/>
          <p:cNvSpPr/>
          <p:nvPr/>
        </p:nvSpPr>
        <p:spPr>
          <a:xfrm rot="7528679">
            <a:off x="-797382" y="-846556"/>
            <a:ext cx="2474363" cy="2094967"/>
          </a:xfrm>
          <a:custGeom>
            <a:rect b="b" l="l" r="r" t="t"/>
            <a:pathLst>
              <a:path extrusionOk="0" h="19713" w="23283">
                <a:moveTo>
                  <a:pt x="3366" y="0"/>
                </a:moveTo>
                <a:cubicBezTo>
                  <a:pt x="2858" y="0"/>
                  <a:pt x="2368" y="198"/>
                  <a:pt x="1937" y="668"/>
                </a:cubicBezTo>
                <a:cubicBezTo>
                  <a:pt x="0" y="2788"/>
                  <a:pt x="4109" y="8565"/>
                  <a:pt x="2202" y="12462"/>
                </a:cubicBezTo>
                <a:cubicBezTo>
                  <a:pt x="372" y="16201"/>
                  <a:pt x="3158" y="19712"/>
                  <a:pt x="7682" y="19712"/>
                </a:cubicBezTo>
                <a:cubicBezTo>
                  <a:pt x="8270" y="19712"/>
                  <a:pt x="8886" y="19653"/>
                  <a:pt x="9526" y="19528"/>
                </a:cubicBezTo>
                <a:cubicBezTo>
                  <a:pt x="15085" y="18437"/>
                  <a:pt x="14288" y="13668"/>
                  <a:pt x="19050" y="12901"/>
                </a:cubicBezTo>
                <a:cubicBezTo>
                  <a:pt x="23282" y="12219"/>
                  <a:pt x="22432" y="6607"/>
                  <a:pt x="17885" y="6607"/>
                </a:cubicBezTo>
                <a:cubicBezTo>
                  <a:pt x="17764" y="6607"/>
                  <a:pt x="17640" y="6611"/>
                  <a:pt x="17514" y="6620"/>
                </a:cubicBezTo>
                <a:cubicBezTo>
                  <a:pt x="17227" y="6638"/>
                  <a:pt x="16942" y="6647"/>
                  <a:pt x="16658" y="6647"/>
                </a:cubicBezTo>
                <a:cubicBezTo>
                  <a:pt x="12122" y="6647"/>
                  <a:pt x="8026" y="4374"/>
                  <a:pt x="6929" y="2634"/>
                </a:cubicBezTo>
                <a:cubicBezTo>
                  <a:pt x="6092" y="1303"/>
                  <a:pt x="4670" y="0"/>
                  <a:pt x="3366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8" name="Google Shape;488;p27"/>
          <p:cNvGrpSpPr/>
          <p:nvPr/>
        </p:nvGrpSpPr>
        <p:grpSpPr>
          <a:xfrm>
            <a:off x="710797" y="445797"/>
            <a:ext cx="621664" cy="544428"/>
            <a:chOff x="2316475" y="944125"/>
            <a:chExt cx="662825" cy="580475"/>
          </a:xfrm>
        </p:grpSpPr>
        <p:sp>
          <p:nvSpPr>
            <p:cNvPr id="489" name="Google Shape;489;p27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27"/>
          <p:cNvGrpSpPr/>
          <p:nvPr/>
        </p:nvGrpSpPr>
        <p:grpSpPr>
          <a:xfrm>
            <a:off x="499615" y="3871964"/>
            <a:ext cx="762448" cy="667720"/>
            <a:chOff x="2316475" y="944125"/>
            <a:chExt cx="662825" cy="580475"/>
          </a:xfrm>
        </p:grpSpPr>
        <p:sp>
          <p:nvSpPr>
            <p:cNvPr id="494" name="Google Shape;494;p27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8" name="Google Shape;498;p27"/>
          <p:cNvSpPr/>
          <p:nvPr/>
        </p:nvSpPr>
        <p:spPr>
          <a:xfrm flipH="1" rot="-318109">
            <a:off x="6980431" y="4141316"/>
            <a:ext cx="2474393" cy="2094993"/>
          </a:xfrm>
          <a:custGeom>
            <a:rect b="b" l="l" r="r" t="t"/>
            <a:pathLst>
              <a:path extrusionOk="0" h="19713" w="23283">
                <a:moveTo>
                  <a:pt x="3366" y="0"/>
                </a:moveTo>
                <a:cubicBezTo>
                  <a:pt x="2858" y="0"/>
                  <a:pt x="2368" y="198"/>
                  <a:pt x="1937" y="668"/>
                </a:cubicBezTo>
                <a:cubicBezTo>
                  <a:pt x="0" y="2788"/>
                  <a:pt x="4109" y="8565"/>
                  <a:pt x="2202" y="12462"/>
                </a:cubicBezTo>
                <a:cubicBezTo>
                  <a:pt x="372" y="16201"/>
                  <a:pt x="3158" y="19712"/>
                  <a:pt x="7682" y="19712"/>
                </a:cubicBezTo>
                <a:cubicBezTo>
                  <a:pt x="8270" y="19712"/>
                  <a:pt x="8886" y="19653"/>
                  <a:pt x="9526" y="19528"/>
                </a:cubicBezTo>
                <a:cubicBezTo>
                  <a:pt x="15085" y="18437"/>
                  <a:pt x="14288" y="13668"/>
                  <a:pt x="19050" y="12901"/>
                </a:cubicBezTo>
                <a:cubicBezTo>
                  <a:pt x="23282" y="12219"/>
                  <a:pt x="22432" y="6607"/>
                  <a:pt x="17885" y="6607"/>
                </a:cubicBezTo>
                <a:cubicBezTo>
                  <a:pt x="17764" y="6607"/>
                  <a:pt x="17640" y="6611"/>
                  <a:pt x="17514" y="6620"/>
                </a:cubicBezTo>
                <a:cubicBezTo>
                  <a:pt x="17227" y="6638"/>
                  <a:pt x="16942" y="6647"/>
                  <a:pt x="16658" y="6647"/>
                </a:cubicBezTo>
                <a:cubicBezTo>
                  <a:pt x="12122" y="6647"/>
                  <a:pt x="8026" y="4374"/>
                  <a:pt x="6929" y="2634"/>
                </a:cubicBezTo>
                <a:cubicBezTo>
                  <a:pt x="6092" y="1303"/>
                  <a:pt x="4670" y="0"/>
                  <a:pt x="3366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7"/>
          <p:cNvSpPr/>
          <p:nvPr/>
        </p:nvSpPr>
        <p:spPr>
          <a:xfrm flipH="1" rot="-7528679">
            <a:off x="7421490" y="-846544"/>
            <a:ext cx="2474363" cy="2094967"/>
          </a:xfrm>
          <a:custGeom>
            <a:rect b="b" l="l" r="r" t="t"/>
            <a:pathLst>
              <a:path extrusionOk="0" h="19713" w="23283">
                <a:moveTo>
                  <a:pt x="3366" y="0"/>
                </a:moveTo>
                <a:cubicBezTo>
                  <a:pt x="2858" y="0"/>
                  <a:pt x="2368" y="198"/>
                  <a:pt x="1937" y="668"/>
                </a:cubicBezTo>
                <a:cubicBezTo>
                  <a:pt x="0" y="2788"/>
                  <a:pt x="4109" y="8565"/>
                  <a:pt x="2202" y="12462"/>
                </a:cubicBezTo>
                <a:cubicBezTo>
                  <a:pt x="372" y="16201"/>
                  <a:pt x="3158" y="19712"/>
                  <a:pt x="7682" y="19712"/>
                </a:cubicBezTo>
                <a:cubicBezTo>
                  <a:pt x="8270" y="19712"/>
                  <a:pt x="8886" y="19653"/>
                  <a:pt x="9526" y="19528"/>
                </a:cubicBezTo>
                <a:cubicBezTo>
                  <a:pt x="15085" y="18437"/>
                  <a:pt x="14288" y="13668"/>
                  <a:pt x="19050" y="12901"/>
                </a:cubicBezTo>
                <a:cubicBezTo>
                  <a:pt x="23282" y="12219"/>
                  <a:pt x="22432" y="6607"/>
                  <a:pt x="17885" y="6607"/>
                </a:cubicBezTo>
                <a:cubicBezTo>
                  <a:pt x="17764" y="6607"/>
                  <a:pt x="17640" y="6611"/>
                  <a:pt x="17514" y="6620"/>
                </a:cubicBezTo>
                <a:cubicBezTo>
                  <a:pt x="17227" y="6638"/>
                  <a:pt x="16942" y="6647"/>
                  <a:pt x="16658" y="6647"/>
                </a:cubicBezTo>
                <a:cubicBezTo>
                  <a:pt x="12122" y="6647"/>
                  <a:pt x="8026" y="4374"/>
                  <a:pt x="6929" y="2634"/>
                </a:cubicBezTo>
                <a:cubicBezTo>
                  <a:pt x="6092" y="1303"/>
                  <a:pt x="4670" y="0"/>
                  <a:pt x="3366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0" name="Google Shape;500;p27"/>
          <p:cNvGrpSpPr/>
          <p:nvPr/>
        </p:nvGrpSpPr>
        <p:grpSpPr>
          <a:xfrm flipH="1">
            <a:off x="7766010" y="445810"/>
            <a:ext cx="621664" cy="544428"/>
            <a:chOff x="2316475" y="944125"/>
            <a:chExt cx="662825" cy="580475"/>
          </a:xfrm>
        </p:grpSpPr>
        <p:sp>
          <p:nvSpPr>
            <p:cNvPr id="501" name="Google Shape;501;p27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27"/>
          <p:cNvGrpSpPr/>
          <p:nvPr/>
        </p:nvGrpSpPr>
        <p:grpSpPr>
          <a:xfrm flipH="1">
            <a:off x="7836407" y="3871977"/>
            <a:ext cx="762448" cy="667720"/>
            <a:chOff x="2316475" y="944125"/>
            <a:chExt cx="662825" cy="580475"/>
          </a:xfrm>
        </p:grpSpPr>
        <p:sp>
          <p:nvSpPr>
            <p:cNvPr id="506" name="Google Shape;506;p27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7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8"/>
          <p:cNvSpPr txBox="1"/>
          <p:nvPr>
            <p:ph type="ctrTitle"/>
          </p:nvPr>
        </p:nvSpPr>
        <p:spPr>
          <a:xfrm>
            <a:off x="710800" y="602775"/>
            <a:ext cx="7722300" cy="4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2" name="Google Shape;512;p28"/>
          <p:cNvSpPr/>
          <p:nvPr/>
        </p:nvSpPr>
        <p:spPr>
          <a:xfrm rot="2510430">
            <a:off x="-1069773" y="-844627"/>
            <a:ext cx="2177296" cy="2763204"/>
          </a:xfrm>
          <a:custGeom>
            <a:rect b="b" l="l" r="r" t="t"/>
            <a:pathLst>
              <a:path extrusionOk="0" h="23135" w="25910">
                <a:moveTo>
                  <a:pt x="9958" y="0"/>
                </a:moveTo>
                <a:cubicBezTo>
                  <a:pt x="8222" y="0"/>
                  <a:pt x="6706" y="351"/>
                  <a:pt x="5834" y="1269"/>
                </a:cubicBezTo>
                <a:cubicBezTo>
                  <a:pt x="3034" y="4222"/>
                  <a:pt x="4439" y="8401"/>
                  <a:pt x="6129" y="11077"/>
                </a:cubicBezTo>
                <a:cubicBezTo>
                  <a:pt x="7820" y="13753"/>
                  <a:pt x="1" y="15665"/>
                  <a:pt x="5561" y="20945"/>
                </a:cubicBezTo>
                <a:cubicBezTo>
                  <a:pt x="7219" y="22520"/>
                  <a:pt x="9616" y="23134"/>
                  <a:pt x="12176" y="23134"/>
                </a:cubicBezTo>
                <a:cubicBezTo>
                  <a:pt x="18201" y="23134"/>
                  <a:pt x="25129" y="19729"/>
                  <a:pt x="25450" y="17423"/>
                </a:cubicBezTo>
                <a:cubicBezTo>
                  <a:pt x="25910" y="14137"/>
                  <a:pt x="19408" y="14395"/>
                  <a:pt x="19256" y="11568"/>
                </a:cubicBezTo>
                <a:cubicBezTo>
                  <a:pt x="19102" y="8740"/>
                  <a:pt x="23184" y="5314"/>
                  <a:pt x="20101" y="2829"/>
                </a:cubicBezTo>
                <a:cubicBezTo>
                  <a:pt x="18732" y="1725"/>
                  <a:pt x="13806" y="0"/>
                  <a:pt x="9958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8"/>
          <p:cNvSpPr/>
          <p:nvPr/>
        </p:nvSpPr>
        <p:spPr>
          <a:xfrm rot="3629760">
            <a:off x="7748275" y="3405042"/>
            <a:ext cx="2682179" cy="3391663"/>
          </a:xfrm>
          <a:custGeom>
            <a:rect b="b" l="l" r="r" t="t"/>
            <a:pathLst>
              <a:path extrusionOk="0" h="30678" w="31677">
                <a:moveTo>
                  <a:pt x="8950" y="0"/>
                </a:moveTo>
                <a:cubicBezTo>
                  <a:pt x="4733" y="0"/>
                  <a:pt x="0" y="4945"/>
                  <a:pt x="348" y="10849"/>
                </a:cubicBezTo>
                <a:cubicBezTo>
                  <a:pt x="782" y="18249"/>
                  <a:pt x="10813" y="19658"/>
                  <a:pt x="12612" y="26135"/>
                </a:cubicBezTo>
                <a:cubicBezTo>
                  <a:pt x="13468" y="29214"/>
                  <a:pt x="15539" y="30678"/>
                  <a:pt x="17552" y="30678"/>
                </a:cubicBezTo>
                <a:cubicBezTo>
                  <a:pt x="19857" y="30678"/>
                  <a:pt x="22086" y="28759"/>
                  <a:pt x="22327" y="25150"/>
                </a:cubicBezTo>
                <a:cubicBezTo>
                  <a:pt x="22831" y="17564"/>
                  <a:pt x="31676" y="14395"/>
                  <a:pt x="29794" y="9556"/>
                </a:cubicBezTo>
                <a:cubicBezTo>
                  <a:pt x="27740" y="4277"/>
                  <a:pt x="19097" y="10791"/>
                  <a:pt x="13228" y="2361"/>
                </a:cubicBezTo>
                <a:cubicBezTo>
                  <a:pt x="12081" y="714"/>
                  <a:pt x="10553" y="0"/>
                  <a:pt x="8950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8"/>
          <p:cNvSpPr/>
          <p:nvPr/>
        </p:nvSpPr>
        <p:spPr>
          <a:xfrm>
            <a:off x="1576150" y="110450"/>
            <a:ext cx="300300" cy="300275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8"/>
          <p:cNvSpPr/>
          <p:nvPr/>
        </p:nvSpPr>
        <p:spPr>
          <a:xfrm>
            <a:off x="7208558" y="4440592"/>
            <a:ext cx="754894" cy="754861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6" name="Google Shape;516;p28"/>
          <p:cNvGrpSpPr/>
          <p:nvPr/>
        </p:nvGrpSpPr>
        <p:grpSpPr>
          <a:xfrm>
            <a:off x="89147" y="4194428"/>
            <a:ext cx="621664" cy="544428"/>
            <a:chOff x="2316475" y="944125"/>
            <a:chExt cx="662825" cy="580475"/>
          </a:xfrm>
        </p:grpSpPr>
        <p:sp>
          <p:nvSpPr>
            <p:cNvPr id="517" name="Google Shape;517;p28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28"/>
          <p:cNvGrpSpPr/>
          <p:nvPr/>
        </p:nvGrpSpPr>
        <p:grpSpPr>
          <a:xfrm>
            <a:off x="8632622" y="3375190"/>
            <a:ext cx="621664" cy="544428"/>
            <a:chOff x="2316475" y="944125"/>
            <a:chExt cx="662825" cy="580475"/>
          </a:xfrm>
        </p:grpSpPr>
        <p:sp>
          <p:nvSpPr>
            <p:cNvPr id="522" name="Google Shape;522;p28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8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9"/>
          <p:cNvSpPr txBox="1"/>
          <p:nvPr>
            <p:ph type="ctrTitle"/>
          </p:nvPr>
        </p:nvSpPr>
        <p:spPr>
          <a:xfrm>
            <a:off x="710800" y="653929"/>
            <a:ext cx="7722300" cy="5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8" name="Google Shape;528;p29"/>
          <p:cNvSpPr/>
          <p:nvPr/>
        </p:nvSpPr>
        <p:spPr>
          <a:xfrm>
            <a:off x="-734347" y="4427387"/>
            <a:ext cx="11221450" cy="1790075"/>
          </a:xfrm>
          <a:custGeom>
            <a:rect b="b" l="l" r="r" t="t"/>
            <a:pathLst>
              <a:path extrusionOk="0" h="71603" w="448858">
                <a:moveTo>
                  <a:pt x="34278" y="1275"/>
                </a:moveTo>
                <a:cubicBezTo>
                  <a:pt x="50858" y="-6038"/>
                  <a:pt x="99467" y="20870"/>
                  <a:pt x="129612" y="22000"/>
                </a:cubicBezTo>
                <a:cubicBezTo>
                  <a:pt x="159757" y="23131"/>
                  <a:pt x="190718" y="7493"/>
                  <a:pt x="215148" y="8058"/>
                </a:cubicBezTo>
                <a:cubicBezTo>
                  <a:pt x="239578" y="8623"/>
                  <a:pt x="253206" y="25077"/>
                  <a:pt x="276192" y="25391"/>
                </a:cubicBezTo>
                <a:cubicBezTo>
                  <a:pt x="299178" y="25705"/>
                  <a:pt x="328130" y="9816"/>
                  <a:pt x="353062" y="9942"/>
                </a:cubicBezTo>
                <a:cubicBezTo>
                  <a:pt x="377995" y="10068"/>
                  <a:pt x="410401" y="20430"/>
                  <a:pt x="425787" y="26145"/>
                </a:cubicBezTo>
                <a:cubicBezTo>
                  <a:pt x="441174" y="31860"/>
                  <a:pt x="449212" y="37610"/>
                  <a:pt x="445381" y="44232"/>
                </a:cubicBezTo>
                <a:cubicBezTo>
                  <a:pt x="441550" y="50854"/>
                  <a:pt x="472009" y="62270"/>
                  <a:pt x="402801" y="65878"/>
                </a:cubicBezTo>
                <a:cubicBezTo>
                  <a:pt x="333593" y="69486"/>
                  <a:pt x="91554" y="76645"/>
                  <a:pt x="30133" y="65878"/>
                </a:cubicBezTo>
                <a:cubicBezTo>
                  <a:pt x="-31287" y="55111"/>
                  <a:pt x="17698" y="8588"/>
                  <a:pt x="34278" y="1275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</p:sp>
      <p:sp>
        <p:nvSpPr>
          <p:cNvPr id="529" name="Google Shape;529;p29"/>
          <p:cNvSpPr/>
          <p:nvPr/>
        </p:nvSpPr>
        <p:spPr>
          <a:xfrm rot="10661766">
            <a:off x="-966528" y="-1159081"/>
            <a:ext cx="11221544" cy="1790090"/>
          </a:xfrm>
          <a:custGeom>
            <a:rect b="b" l="l" r="r" t="t"/>
            <a:pathLst>
              <a:path extrusionOk="0" h="71603" w="448858">
                <a:moveTo>
                  <a:pt x="34278" y="1275"/>
                </a:moveTo>
                <a:cubicBezTo>
                  <a:pt x="50858" y="-6038"/>
                  <a:pt x="99467" y="20870"/>
                  <a:pt x="129612" y="22000"/>
                </a:cubicBezTo>
                <a:cubicBezTo>
                  <a:pt x="159757" y="23131"/>
                  <a:pt x="190718" y="7493"/>
                  <a:pt x="215148" y="8058"/>
                </a:cubicBezTo>
                <a:cubicBezTo>
                  <a:pt x="239578" y="8623"/>
                  <a:pt x="253206" y="25077"/>
                  <a:pt x="276192" y="25391"/>
                </a:cubicBezTo>
                <a:cubicBezTo>
                  <a:pt x="299178" y="25705"/>
                  <a:pt x="328130" y="9816"/>
                  <a:pt x="353062" y="9942"/>
                </a:cubicBezTo>
                <a:cubicBezTo>
                  <a:pt x="377995" y="10068"/>
                  <a:pt x="410401" y="20430"/>
                  <a:pt x="425787" y="26145"/>
                </a:cubicBezTo>
                <a:cubicBezTo>
                  <a:pt x="441174" y="31860"/>
                  <a:pt x="449212" y="37610"/>
                  <a:pt x="445381" y="44232"/>
                </a:cubicBezTo>
                <a:cubicBezTo>
                  <a:pt x="441550" y="50854"/>
                  <a:pt x="472009" y="62270"/>
                  <a:pt x="402801" y="65878"/>
                </a:cubicBezTo>
                <a:cubicBezTo>
                  <a:pt x="333593" y="69486"/>
                  <a:pt x="91554" y="76645"/>
                  <a:pt x="30133" y="65878"/>
                </a:cubicBezTo>
                <a:cubicBezTo>
                  <a:pt x="-31287" y="55111"/>
                  <a:pt x="17698" y="8588"/>
                  <a:pt x="34278" y="1275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</p:sp>
      <p:grpSp>
        <p:nvGrpSpPr>
          <p:cNvPr id="530" name="Google Shape;530;p29"/>
          <p:cNvGrpSpPr/>
          <p:nvPr/>
        </p:nvGrpSpPr>
        <p:grpSpPr>
          <a:xfrm>
            <a:off x="552372" y="4334315"/>
            <a:ext cx="621664" cy="544428"/>
            <a:chOff x="2316475" y="944125"/>
            <a:chExt cx="662825" cy="580475"/>
          </a:xfrm>
        </p:grpSpPr>
        <p:sp>
          <p:nvSpPr>
            <p:cNvPr id="531" name="Google Shape;531;p29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29"/>
          <p:cNvGrpSpPr/>
          <p:nvPr/>
        </p:nvGrpSpPr>
        <p:grpSpPr>
          <a:xfrm>
            <a:off x="7438022" y="4427365"/>
            <a:ext cx="621664" cy="544428"/>
            <a:chOff x="2316475" y="944125"/>
            <a:chExt cx="662825" cy="580475"/>
          </a:xfrm>
        </p:grpSpPr>
        <p:sp>
          <p:nvSpPr>
            <p:cNvPr id="536" name="Google Shape;536;p29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29"/>
          <p:cNvGrpSpPr/>
          <p:nvPr/>
        </p:nvGrpSpPr>
        <p:grpSpPr>
          <a:xfrm>
            <a:off x="7811547" y="41115"/>
            <a:ext cx="621664" cy="544428"/>
            <a:chOff x="2316475" y="944125"/>
            <a:chExt cx="662825" cy="580475"/>
          </a:xfrm>
        </p:grpSpPr>
        <p:sp>
          <p:nvSpPr>
            <p:cNvPr id="541" name="Google Shape;541;p29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29"/>
          <p:cNvGrpSpPr/>
          <p:nvPr/>
        </p:nvGrpSpPr>
        <p:grpSpPr>
          <a:xfrm>
            <a:off x="200547" y="41122"/>
            <a:ext cx="621664" cy="544428"/>
            <a:chOff x="2316475" y="944125"/>
            <a:chExt cx="662825" cy="580475"/>
          </a:xfrm>
        </p:grpSpPr>
        <p:sp>
          <p:nvSpPr>
            <p:cNvPr id="546" name="Google Shape;546;p29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_ONLY_2_1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0"/>
          <p:cNvSpPr txBox="1"/>
          <p:nvPr>
            <p:ph type="ctrTitle"/>
          </p:nvPr>
        </p:nvSpPr>
        <p:spPr>
          <a:xfrm>
            <a:off x="710850" y="536975"/>
            <a:ext cx="7722300" cy="7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2" name="Google Shape;552;p30"/>
          <p:cNvSpPr txBox="1"/>
          <p:nvPr>
            <p:ph idx="1" type="subTitle"/>
          </p:nvPr>
        </p:nvSpPr>
        <p:spPr>
          <a:xfrm>
            <a:off x="710800" y="2732975"/>
            <a:ext cx="2294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3" name="Google Shape;553;p30"/>
          <p:cNvSpPr txBox="1"/>
          <p:nvPr>
            <p:ph idx="2" type="subTitle"/>
          </p:nvPr>
        </p:nvSpPr>
        <p:spPr>
          <a:xfrm>
            <a:off x="3357900" y="2732975"/>
            <a:ext cx="2294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4" name="Google Shape;554;p30"/>
          <p:cNvSpPr txBox="1"/>
          <p:nvPr>
            <p:ph idx="3" type="ctrTitle"/>
          </p:nvPr>
        </p:nvSpPr>
        <p:spPr>
          <a:xfrm>
            <a:off x="710800" y="2288725"/>
            <a:ext cx="22944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8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555" name="Google Shape;555;p30"/>
          <p:cNvSpPr txBox="1"/>
          <p:nvPr>
            <p:ph idx="4" type="ctrTitle"/>
          </p:nvPr>
        </p:nvSpPr>
        <p:spPr>
          <a:xfrm>
            <a:off x="3357900" y="2288725"/>
            <a:ext cx="22944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8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556" name="Google Shape;556;p30"/>
          <p:cNvSpPr txBox="1"/>
          <p:nvPr>
            <p:ph idx="5" type="subTitle"/>
          </p:nvPr>
        </p:nvSpPr>
        <p:spPr>
          <a:xfrm>
            <a:off x="5867200" y="2732975"/>
            <a:ext cx="2294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7" name="Google Shape;557;p30"/>
          <p:cNvSpPr txBox="1"/>
          <p:nvPr>
            <p:ph idx="6" type="ctrTitle"/>
          </p:nvPr>
        </p:nvSpPr>
        <p:spPr>
          <a:xfrm>
            <a:off x="5867201" y="2288725"/>
            <a:ext cx="22944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8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558" name="Google Shape;558;p30"/>
          <p:cNvSpPr/>
          <p:nvPr/>
        </p:nvSpPr>
        <p:spPr>
          <a:xfrm flipH="1" rot="-2510430">
            <a:off x="8161533" y="-546440"/>
            <a:ext cx="2177296" cy="2763204"/>
          </a:xfrm>
          <a:custGeom>
            <a:rect b="b" l="l" r="r" t="t"/>
            <a:pathLst>
              <a:path extrusionOk="0" h="23135" w="25910">
                <a:moveTo>
                  <a:pt x="9958" y="0"/>
                </a:moveTo>
                <a:cubicBezTo>
                  <a:pt x="8222" y="0"/>
                  <a:pt x="6706" y="351"/>
                  <a:pt x="5834" y="1269"/>
                </a:cubicBezTo>
                <a:cubicBezTo>
                  <a:pt x="3034" y="4222"/>
                  <a:pt x="4439" y="8401"/>
                  <a:pt x="6129" y="11077"/>
                </a:cubicBezTo>
                <a:cubicBezTo>
                  <a:pt x="7820" y="13753"/>
                  <a:pt x="1" y="15665"/>
                  <a:pt x="5561" y="20945"/>
                </a:cubicBezTo>
                <a:cubicBezTo>
                  <a:pt x="7219" y="22520"/>
                  <a:pt x="9616" y="23134"/>
                  <a:pt x="12176" y="23134"/>
                </a:cubicBezTo>
                <a:cubicBezTo>
                  <a:pt x="18201" y="23134"/>
                  <a:pt x="25129" y="19729"/>
                  <a:pt x="25450" y="17423"/>
                </a:cubicBezTo>
                <a:cubicBezTo>
                  <a:pt x="25910" y="14137"/>
                  <a:pt x="19408" y="14395"/>
                  <a:pt x="19256" y="11568"/>
                </a:cubicBezTo>
                <a:cubicBezTo>
                  <a:pt x="19102" y="8740"/>
                  <a:pt x="23184" y="5314"/>
                  <a:pt x="20101" y="2829"/>
                </a:cubicBezTo>
                <a:cubicBezTo>
                  <a:pt x="18732" y="1725"/>
                  <a:pt x="13806" y="0"/>
                  <a:pt x="9958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0"/>
          <p:cNvSpPr/>
          <p:nvPr/>
        </p:nvSpPr>
        <p:spPr>
          <a:xfrm flipH="1" rot="-4194258">
            <a:off x="-711191" y="3532857"/>
            <a:ext cx="2682166" cy="3391644"/>
          </a:xfrm>
          <a:custGeom>
            <a:rect b="b" l="l" r="r" t="t"/>
            <a:pathLst>
              <a:path extrusionOk="0" h="30678" w="31677">
                <a:moveTo>
                  <a:pt x="8950" y="0"/>
                </a:moveTo>
                <a:cubicBezTo>
                  <a:pt x="4733" y="0"/>
                  <a:pt x="0" y="4945"/>
                  <a:pt x="348" y="10849"/>
                </a:cubicBezTo>
                <a:cubicBezTo>
                  <a:pt x="782" y="18249"/>
                  <a:pt x="10813" y="19658"/>
                  <a:pt x="12612" y="26135"/>
                </a:cubicBezTo>
                <a:cubicBezTo>
                  <a:pt x="13468" y="29214"/>
                  <a:pt x="15539" y="30678"/>
                  <a:pt x="17552" y="30678"/>
                </a:cubicBezTo>
                <a:cubicBezTo>
                  <a:pt x="19857" y="30678"/>
                  <a:pt x="22086" y="28759"/>
                  <a:pt x="22327" y="25150"/>
                </a:cubicBezTo>
                <a:cubicBezTo>
                  <a:pt x="22831" y="17564"/>
                  <a:pt x="31676" y="14395"/>
                  <a:pt x="29794" y="9556"/>
                </a:cubicBezTo>
                <a:cubicBezTo>
                  <a:pt x="27740" y="4277"/>
                  <a:pt x="19097" y="10791"/>
                  <a:pt x="13228" y="2361"/>
                </a:cubicBezTo>
                <a:cubicBezTo>
                  <a:pt x="12081" y="714"/>
                  <a:pt x="10553" y="0"/>
                  <a:pt x="8950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0"/>
          <p:cNvSpPr/>
          <p:nvPr/>
        </p:nvSpPr>
        <p:spPr>
          <a:xfrm flipH="1">
            <a:off x="7573631" y="110450"/>
            <a:ext cx="300300" cy="300275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0"/>
          <p:cNvSpPr/>
          <p:nvPr/>
        </p:nvSpPr>
        <p:spPr>
          <a:xfrm flipH="1">
            <a:off x="1742205" y="4280842"/>
            <a:ext cx="754894" cy="754861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2" name="Google Shape;562;p30"/>
          <p:cNvGrpSpPr/>
          <p:nvPr/>
        </p:nvGrpSpPr>
        <p:grpSpPr>
          <a:xfrm flipH="1">
            <a:off x="2683258" y="4770240"/>
            <a:ext cx="621664" cy="544428"/>
            <a:chOff x="2316475" y="944125"/>
            <a:chExt cx="662825" cy="580475"/>
          </a:xfrm>
        </p:grpSpPr>
        <p:sp>
          <p:nvSpPr>
            <p:cNvPr id="563" name="Google Shape;563;p30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30"/>
          <p:cNvGrpSpPr/>
          <p:nvPr/>
        </p:nvGrpSpPr>
        <p:grpSpPr>
          <a:xfrm flipH="1">
            <a:off x="8360133" y="748215"/>
            <a:ext cx="621664" cy="544428"/>
            <a:chOff x="2316475" y="944125"/>
            <a:chExt cx="662825" cy="580475"/>
          </a:xfrm>
        </p:grpSpPr>
        <p:sp>
          <p:nvSpPr>
            <p:cNvPr id="568" name="Google Shape;568;p30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 flipH="1" rot="-2510430">
            <a:off x="7961371" y="-527590"/>
            <a:ext cx="2177296" cy="2763204"/>
          </a:xfrm>
          <a:custGeom>
            <a:rect b="b" l="l" r="r" t="t"/>
            <a:pathLst>
              <a:path extrusionOk="0" h="23135" w="25910">
                <a:moveTo>
                  <a:pt x="9958" y="0"/>
                </a:moveTo>
                <a:cubicBezTo>
                  <a:pt x="8222" y="0"/>
                  <a:pt x="6706" y="351"/>
                  <a:pt x="5834" y="1269"/>
                </a:cubicBezTo>
                <a:cubicBezTo>
                  <a:pt x="3034" y="4222"/>
                  <a:pt x="4439" y="8401"/>
                  <a:pt x="6129" y="11077"/>
                </a:cubicBezTo>
                <a:cubicBezTo>
                  <a:pt x="7820" y="13753"/>
                  <a:pt x="1" y="15665"/>
                  <a:pt x="5561" y="20945"/>
                </a:cubicBezTo>
                <a:cubicBezTo>
                  <a:pt x="7219" y="22520"/>
                  <a:pt x="9616" y="23134"/>
                  <a:pt x="12176" y="23134"/>
                </a:cubicBezTo>
                <a:cubicBezTo>
                  <a:pt x="18201" y="23134"/>
                  <a:pt x="25129" y="19729"/>
                  <a:pt x="25450" y="17423"/>
                </a:cubicBezTo>
                <a:cubicBezTo>
                  <a:pt x="25910" y="14137"/>
                  <a:pt x="19408" y="14395"/>
                  <a:pt x="19256" y="11568"/>
                </a:cubicBezTo>
                <a:cubicBezTo>
                  <a:pt x="19102" y="8740"/>
                  <a:pt x="23184" y="5314"/>
                  <a:pt x="20101" y="2829"/>
                </a:cubicBezTo>
                <a:cubicBezTo>
                  <a:pt x="18732" y="1725"/>
                  <a:pt x="13806" y="0"/>
                  <a:pt x="9958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 flipH="1" rot="-3629760">
            <a:off x="-937685" y="3317417"/>
            <a:ext cx="2682179" cy="3391663"/>
          </a:xfrm>
          <a:custGeom>
            <a:rect b="b" l="l" r="r" t="t"/>
            <a:pathLst>
              <a:path extrusionOk="0" h="30678" w="31677">
                <a:moveTo>
                  <a:pt x="8950" y="0"/>
                </a:moveTo>
                <a:cubicBezTo>
                  <a:pt x="4733" y="0"/>
                  <a:pt x="0" y="4945"/>
                  <a:pt x="348" y="10849"/>
                </a:cubicBezTo>
                <a:cubicBezTo>
                  <a:pt x="782" y="18249"/>
                  <a:pt x="10813" y="19658"/>
                  <a:pt x="12612" y="26135"/>
                </a:cubicBezTo>
                <a:cubicBezTo>
                  <a:pt x="13468" y="29214"/>
                  <a:pt x="15539" y="30678"/>
                  <a:pt x="17552" y="30678"/>
                </a:cubicBezTo>
                <a:cubicBezTo>
                  <a:pt x="19857" y="30678"/>
                  <a:pt x="22086" y="28759"/>
                  <a:pt x="22327" y="25150"/>
                </a:cubicBezTo>
                <a:cubicBezTo>
                  <a:pt x="22831" y="17564"/>
                  <a:pt x="31676" y="14395"/>
                  <a:pt x="29794" y="9556"/>
                </a:cubicBezTo>
                <a:cubicBezTo>
                  <a:pt x="27740" y="4277"/>
                  <a:pt x="19097" y="10791"/>
                  <a:pt x="13228" y="2361"/>
                </a:cubicBezTo>
                <a:cubicBezTo>
                  <a:pt x="12081" y="714"/>
                  <a:pt x="10553" y="0"/>
                  <a:pt x="8950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 flipH="1">
            <a:off x="7373469" y="129300"/>
            <a:ext cx="300300" cy="300275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 flipH="1">
            <a:off x="1542042" y="4299692"/>
            <a:ext cx="754894" cy="754861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4"/>
          <p:cNvGrpSpPr/>
          <p:nvPr/>
        </p:nvGrpSpPr>
        <p:grpSpPr>
          <a:xfrm flipH="1">
            <a:off x="8481483" y="4330403"/>
            <a:ext cx="621664" cy="544428"/>
            <a:chOff x="2316475" y="944125"/>
            <a:chExt cx="662825" cy="580475"/>
          </a:xfrm>
        </p:grpSpPr>
        <p:sp>
          <p:nvSpPr>
            <p:cNvPr id="56" name="Google Shape;56;p4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Google Shape;60;p4"/>
          <p:cNvGrpSpPr/>
          <p:nvPr/>
        </p:nvGrpSpPr>
        <p:grpSpPr>
          <a:xfrm flipH="1">
            <a:off x="48883" y="3244965"/>
            <a:ext cx="621664" cy="544428"/>
            <a:chOff x="2316475" y="944125"/>
            <a:chExt cx="662825" cy="580475"/>
          </a:xfrm>
        </p:grpSpPr>
        <p:sp>
          <p:nvSpPr>
            <p:cNvPr id="61" name="Google Shape;61;p4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4"/>
          <p:cNvSpPr txBox="1"/>
          <p:nvPr>
            <p:ph type="title"/>
          </p:nvPr>
        </p:nvSpPr>
        <p:spPr>
          <a:xfrm>
            <a:off x="720000" y="531308"/>
            <a:ext cx="77040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6" name="Google Shape;66;p4"/>
          <p:cNvSpPr txBox="1"/>
          <p:nvPr>
            <p:ph idx="1" type="body"/>
          </p:nvPr>
        </p:nvSpPr>
        <p:spPr>
          <a:xfrm>
            <a:off x="1106900" y="1393925"/>
            <a:ext cx="3791700" cy="27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BLANK_1_1_1_1_1_1_2_1_1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1"/>
          <p:cNvSpPr/>
          <p:nvPr/>
        </p:nvSpPr>
        <p:spPr>
          <a:xfrm>
            <a:off x="-1796717" y="1506060"/>
            <a:ext cx="13825282" cy="4667937"/>
          </a:xfrm>
          <a:custGeom>
            <a:rect b="b" l="l" r="r" t="t"/>
            <a:pathLst>
              <a:path extrusionOk="0" h="32607" w="75728">
                <a:moveTo>
                  <a:pt x="61034" y="0"/>
                </a:moveTo>
                <a:cubicBezTo>
                  <a:pt x="57451" y="26"/>
                  <a:pt x="53895" y="831"/>
                  <a:pt x="50624" y="2311"/>
                </a:cubicBezTo>
                <a:cubicBezTo>
                  <a:pt x="49689" y="2726"/>
                  <a:pt x="48780" y="3193"/>
                  <a:pt x="47898" y="3687"/>
                </a:cubicBezTo>
                <a:cubicBezTo>
                  <a:pt x="47041" y="4180"/>
                  <a:pt x="46262" y="4673"/>
                  <a:pt x="45328" y="5296"/>
                </a:cubicBezTo>
                <a:lnTo>
                  <a:pt x="45172" y="5400"/>
                </a:lnTo>
                <a:lnTo>
                  <a:pt x="45146" y="5426"/>
                </a:lnTo>
                <a:cubicBezTo>
                  <a:pt x="43562" y="6516"/>
                  <a:pt x="41901" y="7477"/>
                  <a:pt x="40161" y="8308"/>
                </a:cubicBezTo>
                <a:cubicBezTo>
                  <a:pt x="39175" y="8723"/>
                  <a:pt x="38137" y="9009"/>
                  <a:pt x="37072" y="9164"/>
                </a:cubicBezTo>
                <a:cubicBezTo>
                  <a:pt x="36449" y="9242"/>
                  <a:pt x="35826" y="9294"/>
                  <a:pt x="35229" y="9294"/>
                </a:cubicBezTo>
                <a:cubicBezTo>
                  <a:pt x="34346" y="9294"/>
                  <a:pt x="33490" y="9216"/>
                  <a:pt x="32633" y="9112"/>
                </a:cubicBezTo>
                <a:lnTo>
                  <a:pt x="32529" y="9112"/>
                </a:lnTo>
                <a:cubicBezTo>
                  <a:pt x="31179" y="8931"/>
                  <a:pt x="29803" y="8619"/>
                  <a:pt x="28894" y="8437"/>
                </a:cubicBezTo>
                <a:lnTo>
                  <a:pt x="28401" y="8334"/>
                </a:lnTo>
                <a:lnTo>
                  <a:pt x="28245" y="8282"/>
                </a:lnTo>
                <a:lnTo>
                  <a:pt x="28194" y="8282"/>
                </a:lnTo>
                <a:cubicBezTo>
                  <a:pt x="27207" y="8048"/>
                  <a:pt x="26169" y="7840"/>
                  <a:pt x="25208" y="7607"/>
                </a:cubicBezTo>
                <a:lnTo>
                  <a:pt x="23780" y="7243"/>
                </a:lnTo>
                <a:lnTo>
                  <a:pt x="23728" y="7243"/>
                </a:lnTo>
                <a:cubicBezTo>
                  <a:pt x="21833" y="6776"/>
                  <a:pt x="19860" y="6283"/>
                  <a:pt x="17887" y="5997"/>
                </a:cubicBezTo>
                <a:cubicBezTo>
                  <a:pt x="16771" y="5815"/>
                  <a:pt x="15629" y="5712"/>
                  <a:pt x="14512" y="5686"/>
                </a:cubicBezTo>
                <a:lnTo>
                  <a:pt x="14071" y="5686"/>
                </a:lnTo>
                <a:cubicBezTo>
                  <a:pt x="13422" y="5686"/>
                  <a:pt x="12773" y="5712"/>
                  <a:pt x="12124" y="5763"/>
                </a:cubicBezTo>
                <a:cubicBezTo>
                  <a:pt x="10644" y="5893"/>
                  <a:pt x="9190" y="6153"/>
                  <a:pt x="7762" y="6542"/>
                </a:cubicBezTo>
                <a:cubicBezTo>
                  <a:pt x="7036" y="6750"/>
                  <a:pt x="6309" y="7010"/>
                  <a:pt x="5634" y="7347"/>
                </a:cubicBezTo>
                <a:cubicBezTo>
                  <a:pt x="4959" y="7633"/>
                  <a:pt x="4336" y="7996"/>
                  <a:pt x="3739" y="8437"/>
                </a:cubicBezTo>
                <a:cubicBezTo>
                  <a:pt x="3167" y="8853"/>
                  <a:pt x="2674" y="9346"/>
                  <a:pt x="2233" y="9891"/>
                </a:cubicBezTo>
                <a:cubicBezTo>
                  <a:pt x="1817" y="10410"/>
                  <a:pt x="1506" y="11008"/>
                  <a:pt x="1272" y="11631"/>
                </a:cubicBezTo>
                <a:cubicBezTo>
                  <a:pt x="1168" y="11631"/>
                  <a:pt x="1065" y="11683"/>
                  <a:pt x="961" y="11786"/>
                </a:cubicBezTo>
                <a:cubicBezTo>
                  <a:pt x="883" y="11864"/>
                  <a:pt x="805" y="12020"/>
                  <a:pt x="805" y="12150"/>
                </a:cubicBezTo>
                <a:cubicBezTo>
                  <a:pt x="727" y="13084"/>
                  <a:pt x="623" y="14019"/>
                  <a:pt x="493" y="14980"/>
                </a:cubicBezTo>
                <a:cubicBezTo>
                  <a:pt x="182" y="16875"/>
                  <a:pt x="26" y="18796"/>
                  <a:pt x="26" y="20743"/>
                </a:cubicBezTo>
                <a:cubicBezTo>
                  <a:pt x="52" y="20925"/>
                  <a:pt x="52" y="21132"/>
                  <a:pt x="52" y="21314"/>
                </a:cubicBezTo>
                <a:lnTo>
                  <a:pt x="52" y="21444"/>
                </a:lnTo>
                <a:cubicBezTo>
                  <a:pt x="78" y="21729"/>
                  <a:pt x="78" y="22015"/>
                  <a:pt x="78" y="22352"/>
                </a:cubicBezTo>
                <a:cubicBezTo>
                  <a:pt x="52" y="22690"/>
                  <a:pt x="52" y="23027"/>
                  <a:pt x="52" y="23339"/>
                </a:cubicBezTo>
                <a:lnTo>
                  <a:pt x="52" y="23780"/>
                </a:lnTo>
                <a:cubicBezTo>
                  <a:pt x="0" y="24793"/>
                  <a:pt x="0" y="25831"/>
                  <a:pt x="104" y="26844"/>
                </a:cubicBezTo>
                <a:cubicBezTo>
                  <a:pt x="156" y="27648"/>
                  <a:pt x="338" y="28453"/>
                  <a:pt x="675" y="29180"/>
                </a:cubicBezTo>
                <a:cubicBezTo>
                  <a:pt x="961" y="29803"/>
                  <a:pt x="1428" y="30348"/>
                  <a:pt x="1999" y="30712"/>
                </a:cubicBezTo>
                <a:cubicBezTo>
                  <a:pt x="2622" y="31101"/>
                  <a:pt x="3297" y="31387"/>
                  <a:pt x="3998" y="31543"/>
                </a:cubicBezTo>
                <a:cubicBezTo>
                  <a:pt x="4803" y="31750"/>
                  <a:pt x="5608" y="31880"/>
                  <a:pt x="6412" y="31958"/>
                </a:cubicBezTo>
                <a:cubicBezTo>
                  <a:pt x="7503" y="32062"/>
                  <a:pt x="8593" y="32088"/>
                  <a:pt x="9658" y="32114"/>
                </a:cubicBezTo>
                <a:lnTo>
                  <a:pt x="9735" y="32114"/>
                </a:lnTo>
                <a:lnTo>
                  <a:pt x="10904" y="32140"/>
                </a:lnTo>
                <a:cubicBezTo>
                  <a:pt x="11397" y="32166"/>
                  <a:pt x="11864" y="32192"/>
                  <a:pt x="12383" y="32217"/>
                </a:cubicBezTo>
                <a:lnTo>
                  <a:pt x="12565" y="32217"/>
                </a:lnTo>
                <a:cubicBezTo>
                  <a:pt x="13084" y="32243"/>
                  <a:pt x="13552" y="32243"/>
                  <a:pt x="14045" y="32269"/>
                </a:cubicBezTo>
                <a:cubicBezTo>
                  <a:pt x="15265" y="32321"/>
                  <a:pt x="16511" y="32347"/>
                  <a:pt x="17783" y="32373"/>
                </a:cubicBezTo>
                <a:cubicBezTo>
                  <a:pt x="20172" y="32425"/>
                  <a:pt x="22534" y="32425"/>
                  <a:pt x="24507" y="32425"/>
                </a:cubicBezTo>
                <a:lnTo>
                  <a:pt x="32737" y="32425"/>
                </a:lnTo>
                <a:lnTo>
                  <a:pt x="38526" y="32373"/>
                </a:lnTo>
                <a:lnTo>
                  <a:pt x="38656" y="32373"/>
                </a:lnTo>
                <a:cubicBezTo>
                  <a:pt x="41719" y="32373"/>
                  <a:pt x="44782" y="32347"/>
                  <a:pt x="47820" y="32347"/>
                </a:cubicBezTo>
                <a:lnTo>
                  <a:pt x="49481" y="32347"/>
                </a:lnTo>
                <a:cubicBezTo>
                  <a:pt x="51922" y="32347"/>
                  <a:pt x="53739" y="32373"/>
                  <a:pt x="55374" y="32373"/>
                </a:cubicBezTo>
                <a:cubicBezTo>
                  <a:pt x="57737" y="32373"/>
                  <a:pt x="60255" y="32425"/>
                  <a:pt x="62747" y="32529"/>
                </a:cubicBezTo>
                <a:lnTo>
                  <a:pt x="63137" y="32529"/>
                </a:lnTo>
                <a:cubicBezTo>
                  <a:pt x="64201" y="32555"/>
                  <a:pt x="65291" y="32607"/>
                  <a:pt x="66382" y="32607"/>
                </a:cubicBezTo>
                <a:lnTo>
                  <a:pt x="66823" y="32607"/>
                </a:lnTo>
                <a:cubicBezTo>
                  <a:pt x="67862" y="32607"/>
                  <a:pt x="68900" y="32555"/>
                  <a:pt x="69938" y="32451"/>
                </a:cubicBezTo>
                <a:cubicBezTo>
                  <a:pt x="70380" y="32399"/>
                  <a:pt x="70821" y="32321"/>
                  <a:pt x="71236" y="32166"/>
                </a:cubicBezTo>
                <a:cubicBezTo>
                  <a:pt x="71600" y="32036"/>
                  <a:pt x="71911" y="31854"/>
                  <a:pt x="72223" y="31646"/>
                </a:cubicBezTo>
                <a:cubicBezTo>
                  <a:pt x="72535" y="31413"/>
                  <a:pt x="72846" y="31153"/>
                  <a:pt x="73080" y="30868"/>
                </a:cubicBezTo>
                <a:cubicBezTo>
                  <a:pt x="73313" y="30582"/>
                  <a:pt x="73521" y="30270"/>
                  <a:pt x="73703" y="29959"/>
                </a:cubicBezTo>
                <a:cubicBezTo>
                  <a:pt x="74456" y="28583"/>
                  <a:pt x="74793" y="27025"/>
                  <a:pt x="75105" y="25520"/>
                </a:cubicBezTo>
                <a:lnTo>
                  <a:pt x="75157" y="25338"/>
                </a:lnTo>
                <a:cubicBezTo>
                  <a:pt x="75546" y="23261"/>
                  <a:pt x="75728" y="21132"/>
                  <a:pt x="75676" y="18978"/>
                </a:cubicBezTo>
                <a:cubicBezTo>
                  <a:pt x="75650" y="16745"/>
                  <a:pt x="75494" y="14590"/>
                  <a:pt x="75312" y="12383"/>
                </a:cubicBezTo>
                <a:lnTo>
                  <a:pt x="75260" y="11890"/>
                </a:lnTo>
                <a:lnTo>
                  <a:pt x="75260" y="11760"/>
                </a:lnTo>
                <a:cubicBezTo>
                  <a:pt x="75234" y="11423"/>
                  <a:pt x="75208" y="11085"/>
                  <a:pt x="75183" y="10748"/>
                </a:cubicBezTo>
                <a:cubicBezTo>
                  <a:pt x="75131" y="10099"/>
                  <a:pt x="75131" y="9450"/>
                  <a:pt x="75131" y="9009"/>
                </a:cubicBezTo>
                <a:lnTo>
                  <a:pt x="75131" y="8801"/>
                </a:lnTo>
                <a:cubicBezTo>
                  <a:pt x="75157" y="7685"/>
                  <a:pt x="75079" y="6542"/>
                  <a:pt x="74923" y="5426"/>
                </a:cubicBezTo>
                <a:cubicBezTo>
                  <a:pt x="74871" y="5296"/>
                  <a:pt x="74793" y="5166"/>
                  <a:pt x="74663" y="5114"/>
                </a:cubicBezTo>
                <a:cubicBezTo>
                  <a:pt x="74585" y="5063"/>
                  <a:pt x="74482" y="5037"/>
                  <a:pt x="74404" y="5037"/>
                </a:cubicBezTo>
                <a:lnTo>
                  <a:pt x="74274" y="5037"/>
                </a:lnTo>
                <a:cubicBezTo>
                  <a:pt x="73495" y="4310"/>
                  <a:pt x="72690" y="3635"/>
                  <a:pt x="71808" y="3064"/>
                </a:cubicBezTo>
                <a:cubicBezTo>
                  <a:pt x="70847" y="2415"/>
                  <a:pt x="69835" y="1895"/>
                  <a:pt x="68770" y="1480"/>
                </a:cubicBezTo>
                <a:cubicBezTo>
                  <a:pt x="66745" y="649"/>
                  <a:pt x="64616" y="182"/>
                  <a:pt x="62436" y="52"/>
                </a:cubicBezTo>
                <a:cubicBezTo>
                  <a:pt x="61968" y="0"/>
                  <a:pt x="61501" y="0"/>
                  <a:pt x="61034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1"/>
          <p:cNvSpPr txBox="1"/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5" name="Google Shape;575;p31"/>
          <p:cNvSpPr txBox="1"/>
          <p:nvPr>
            <p:ph idx="1" type="subTitle"/>
          </p:nvPr>
        </p:nvSpPr>
        <p:spPr>
          <a:xfrm>
            <a:off x="2425000" y="1561025"/>
            <a:ext cx="4293900" cy="12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6" name="Google Shape;576;p31"/>
          <p:cNvSpPr/>
          <p:nvPr/>
        </p:nvSpPr>
        <p:spPr>
          <a:xfrm flipH="1">
            <a:off x="536247" y="1332242"/>
            <a:ext cx="754894" cy="754861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1"/>
          <p:cNvSpPr/>
          <p:nvPr/>
        </p:nvSpPr>
        <p:spPr>
          <a:xfrm flipH="1">
            <a:off x="299035" y="704098"/>
            <a:ext cx="459039" cy="459000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8" name="Google Shape;578;p31"/>
          <p:cNvGrpSpPr/>
          <p:nvPr/>
        </p:nvGrpSpPr>
        <p:grpSpPr>
          <a:xfrm flipH="1">
            <a:off x="7505663" y="1450322"/>
            <a:ext cx="621664" cy="544428"/>
            <a:chOff x="2316475" y="944125"/>
            <a:chExt cx="662825" cy="580475"/>
          </a:xfrm>
        </p:grpSpPr>
        <p:sp>
          <p:nvSpPr>
            <p:cNvPr id="579" name="Google Shape;579;p31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31"/>
          <p:cNvGrpSpPr/>
          <p:nvPr/>
        </p:nvGrpSpPr>
        <p:grpSpPr>
          <a:xfrm flipH="1">
            <a:off x="1335838" y="2120722"/>
            <a:ext cx="621664" cy="544428"/>
            <a:chOff x="2316475" y="944125"/>
            <a:chExt cx="662825" cy="580475"/>
          </a:xfrm>
        </p:grpSpPr>
        <p:sp>
          <p:nvSpPr>
            <p:cNvPr id="584" name="Google Shape;584;p31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31"/>
          <p:cNvGrpSpPr/>
          <p:nvPr/>
        </p:nvGrpSpPr>
        <p:grpSpPr>
          <a:xfrm flipH="1">
            <a:off x="-65105" y="1510188"/>
            <a:ext cx="484923" cy="424676"/>
            <a:chOff x="2316475" y="944125"/>
            <a:chExt cx="662825" cy="580475"/>
          </a:xfrm>
        </p:grpSpPr>
        <p:sp>
          <p:nvSpPr>
            <p:cNvPr id="589" name="Google Shape;589;p31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3" name="Google Shape;593;p31"/>
          <p:cNvSpPr txBox="1"/>
          <p:nvPr/>
        </p:nvSpPr>
        <p:spPr>
          <a:xfrm>
            <a:off x="2642575" y="3566975"/>
            <a:ext cx="38589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0"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2"/>
          <p:cNvSpPr/>
          <p:nvPr/>
        </p:nvSpPr>
        <p:spPr>
          <a:xfrm>
            <a:off x="-1796717" y="1506060"/>
            <a:ext cx="13825282" cy="4667937"/>
          </a:xfrm>
          <a:custGeom>
            <a:rect b="b" l="l" r="r" t="t"/>
            <a:pathLst>
              <a:path extrusionOk="0" h="32607" w="75728">
                <a:moveTo>
                  <a:pt x="61034" y="0"/>
                </a:moveTo>
                <a:cubicBezTo>
                  <a:pt x="57451" y="26"/>
                  <a:pt x="53895" y="831"/>
                  <a:pt x="50624" y="2311"/>
                </a:cubicBezTo>
                <a:cubicBezTo>
                  <a:pt x="49689" y="2726"/>
                  <a:pt x="48780" y="3193"/>
                  <a:pt x="47898" y="3687"/>
                </a:cubicBezTo>
                <a:cubicBezTo>
                  <a:pt x="47041" y="4180"/>
                  <a:pt x="46262" y="4673"/>
                  <a:pt x="45328" y="5296"/>
                </a:cubicBezTo>
                <a:lnTo>
                  <a:pt x="45172" y="5400"/>
                </a:lnTo>
                <a:lnTo>
                  <a:pt x="45146" y="5426"/>
                </a:lnTo>
                <a:cubicBezTo>
                  <a:pt x="43562" y="6516"/>
                  <a:pt x="41901" y="7477"/>
                  <a:pt x="40161" y="8308"/>
                </a:cubicBezTo>
                <a:cubicBezTo>
                  <a:pt x="39175" y="8723"/>
                  <a:pt x="38137" y="9009"/>
                  <a:pt x="37072" y="9164"/>
                </a:cubicBezTo>
                <a:cubicBezTo>
                  <a:pt x="36449" y="9242"/>
                  <a:pt x="35826" y="9294"/>
                  <a:pt x="35229" y="9294"/>
                </a:cubicBezTo>
                <a:cubicBezTo>
                  <a:pt x="34346" y="9294"/>
                  <a:pt x="33490" y="9216"/>
                  <a:pt x="32633" y="9112"/>
                </a:cubicBezTo>
                <a:lnTo>
                  <a:pt x="32529" y="9112"/>
                </a:lnTo>
                <a:cubicBezTo>
                  <a:pt x="31179" y="8931"/>
                  <a:pt x="29803" y="8619"/>
                  <a:pt x="28894" y="8437"/>
                </a:cubicBezTo>
                <a:lnTo>
                  <a:pt x="28401" y="8334"/>
                </a:lnTo>
                <a:lnTo>
                  <a:pt x="28245" y="8282"/>
                </a:lnTo>
                <a:lnTo>
                  <a:pt x="28194" y="8282"/>
                </a:lnTo>
                <a:cubicBezTo>
                  <a:pt x="27207" y="8048"/>
                  <a:pt x="26169" y="7840"/>
                  <a:pt x="25208" y="7607"/>
                </a:cubicBezTo>
                <a:lnTo>
                  <a:pt x="23780" y="7243"/>
                </a:lnTo>
                <a:lnTo>
                  <a:pt x="23728" y="7243"/>
                </a:lnTo>
                <a:cubicBezTo>
                  <a:pt x="21833" y="6776"/>
                  <a:pt x="19860" y="6283"/>
                  <a:pt x="17887" y="5997"/>
                </a:cubicBezTo>
                <a:cubicBezTo>
                  <a:pt x="16771" y="5815"/>
                  <a:pt x="15629" y="5712"/>
                  <a:pt x="14512" y="5686"/>
                </a:cubicBezTo>
                <a:lnTo>
                  <a:pt x="14071" y="5686"/>
                </a:lnTo>
                <a:cubicBezTo>
                  <a:pt x="13422" y="5686"/>
                  <a:pt x="12773" y="5712"/>
                  <a:pt x="12124" y="5763"/>
                </a:cubicBezTo>
                <a:cubicBezTo>
                  <a:pt x="10644" y="5893"/>
                  <a:pt x="9190" y="6153"/>
                  <a:pt x="7762" y="6542"/>
                </a:cubicBezTo>
                <a:cubicBezTo>
                  <a:pt x="7036" y="6750"/>
                  <a:pt x="6309" y="7010"/>
                  <a:pt x="5634" y="7347"/>
                </a:cubicBezTo>
                <a:cubicBezTo>
                  <a:pt x="4959" y="7633"/>
                  <a:pt x="4336" y="7996"/>
                  <a:pt x="3739" y="8437"/>
                </a:cubicBezTo>
                <a:cubicBezTo>
                  <a:pt x="3167" y="8853"/>
                  <a:pt x="2674" y="9346"/>
                  <a:pt x="2233" y="9891"/>
                </a:cubicBezTo>
                <a:cubicBezTo>
                  <a:pt x="1817" y="10410"/>
                  <a:pt x="1506" y="11008"/>
                  <a:pt x="1272" y="11631"/>
                </a:cubicBezTo>
                <a:cubicBezTo>
                  <a:pt x="1168" y="11631"/>
                  <a:pt x="1065" y="11683"/>
                  <a:pt x="961" y="11786"/>
                </a:cubicBezTo>
                <a:cubicBezTo>
                  <a:pt x="883" y="11864"/>
                  <a:pt x="805" y="12020"/>
                  <a:pt x="805" y="12150"/>
                </a:cubicBezTo>
                <a:cubicBezTo>
                  <a:pt x="727" y="13084"/>
                  <a:pt x="623" y="14019"/>
                  <a:pt x="493" y="14980"/>
                </a:cubicBezTo>
                <a:cubicBezTo>
                  <a:pt x="182" y="16875"/>
                  <a:pt x="26" y="18796"/>
                  <a:pt x="26" y="20743"/>
                </a:cubicBezTo>
                <a:cubicBezTo>
                  <a:pt x="52" y="20925"/>
                  <a:pt x="52" y="21132"/>
                  <a:pt x="52" y="21314"/>
                </a:cubicBezTo>
                <a:lnTo>
                  <a:pt x="52" y="21444"/>
                </a:lnTo>
                <a:cubicBezTo>
                  <a:pt x="78" y="21729"/>
                  <a:pt x="78" y="22015"/>
                  <a:pt x="78" y="22352"/>
                </a:cubicBezTo>
                <a:cubicBezTo>
                  <a:pt x="52" y="22690"/>
                  <a:pt x="52" y="23027"/>
                  <a:pt x="52" y="23339"/>
                </a:cubicBezTo>
                <a:lnTo>
                  <a:pt x="52" y="23780"/>
                </a:lnTo>
                <a:cubicBezTo>
                  <a:pt x="0" y="24793"/>
                  <a:pt x="0" y="25831"/>
                  <a:pt x="104" y="26844"/>
                </a:cubicBezTo>
                <a:cubicBezTo>
                  <a:pt x="156" y="27648"/>
                  <a:pt x="338" y="28453"/>
                  <a:pt x="675" y="29180"/>
                </a:cubicBezTo>
                <a:cubicBezTo>
                  <a:pt x="961" y="29803"/>
                  <a:pt x="1428" y="30348"/>
                  <a:pt x="1999" y="30712"/>
                </a:cubicBezTo>
                <a:cubicBezTo>
                  <a:pt x="2622" y="31101"/>
                  <a:pt x="3297" y="31387"/>
                  <a:pt x="3998" y="31543"/>
                </a:cubicBezTo>
                <a:cubicBezTo>
                  <a:pt x="4803" y="31750"/>
                  <a:pt x="5608" y="31880"/>
                  <a:pt x="6412" y="31958"/>
                </a:cubicBezTo>
                <a:cubicBezTo>
                  <a:pt x="7503" y="32062"/>
                  <a:pt x="8593" y="32088"/>
                  <a:pt x="9658" y="32114"/>
                </a:cubicBezTo>
                <a:lnTo>
                  <a:pt x="9735" y="32114"/>
                </a:lnTo>
                <a:lnTo>
                  <a:pt x="10904" y="32140"/>
                </a:lnTo>
                <a:cubicBezTo>
                  <a:pt x="11397" y="32166"/>
                  <a:pt x="11864" y="32192"/>
                  <a:pt x="12383" y="32217"/>
                </a:cubicBezTo>
                <a:lnTo>
                  <a:pt x="12565" y="32217"/>
                </a:lnTo>
                <a:cubicBezTo>
                  <a:pt x="13084" y="32243"/>
                  <a:pt x="13552" y="32243"/>
                  <a:pt x="14045" y="32269"/>
                </a:cubicBezTo>
                <a:cubicBezTo>
                  <a:pt x="15265" y="32321"/>
                  <a:pt x="16511" y="32347"/>
                  <a:pt x="17783" y="32373"/>
                </a:cubicBezTo>
                <a:cubicBezTo>
                  <a:pt x="20172" y="32425"/>
                  <a:pt x="22534" y="32425"/>
                  <a:pt x="24507" y="32425"/>
                </a:cubicBezTo>
                <a:lnTo>
                  <a:pt x="32737" y="32425"/>
                </a:lnTo>
                <a:lnTo>
                  <a:pt x="38526" y="32373"/>
                </a:lnTo>
                <a:lnTo>
                  <a:pt x="38656" y="32373"/>
                </a:lnTo>
                <a:cubicBezTo>
                  <a:pt x="41719" y="32373"/>
                  <a:pt x="44782" y="32347"/>
                  <a:pt x="47820" y="32347"/>
                </a:cubicBezTo>
                <a:lnTo>
                  <a:pt x="49481" y="32347"/>
                </a:lnTo>
                <a:cubicBezTo>
                  <a:pt x="51922" y="32347"/>
                  <a:pt x="53739" y="32373"/>
                  <a:pt x="55374" y="32373"/>
                </a:cubicBezTo>
                <a:cubicBezTo>
                  <a:pt x="57737" y="32373"/>
                  <a:pt x="60255" y="32425"/>
                  <a:pt x="62747" y="32529"/>
                </a:cubicBezTo>
                <a:lnTo>
                  <a:pt x="63137" y="32529"/>
                </a:lnTo>
                <a:cubicBezTo>
                  <a:pt x="64201" y="32555"/>
                  <a:pt x="65291" y="32607"/>
                  <a:pt x="66382" y="32607"/>
                </a:cubicBezTo>
                <a:lnTo>
                  <a:pt x="66823" y="32607"/>
                </a:lnTo>
                <a:cubicBezTo>
                  <a:pt x="67862" y="32607"/>
                  <a:pt x="68900" y="32555"/>
                  <a:pt x="69938" y="32451"/>
                </a:cubicBezTo>
                <a:cubicBezTo>
                  <a:pt x="70380" y="32399"/>
                  <a:pt x="70821" y="32321"/>
                  <a:pt x="71236" y="32166"/>
                </a:cubicBezTo>
                <a:cubicBezTo>
                  <a:pt x="71600" y="32036"/>
                  <a:pt x="71911" y="31854"/>
                  <a:pt x="72223" y="31646"/>
                </a:cubicBezTo>
                <a:cubicBezTo>
                  <a:pt x="72535" y="31413"/>
                  <a:pt x="72846" y="31153"/>
                  <a:pt x="73080" y="30868"/>
                </a:cubicBezTo>
                <a:cubicBezTo>
                  <a:pt x="73313" y="30582"/>
                  <a:pt x="73521" y="30270"/>
                  <a:pt x="73703" y="29959"/>
                </a:cubicBezTo>
                <a:cubicBezTo>
                  <a:pt x="74456" y="28583"/>
                  <a:pt x="74793" y="27025"/>
                  <a:pt x="75105" y="25520"/>
                </a:cubicBezTo>
                <a:lnTo>
                  <a:pt x="75157" y="25338"/>
                </a:lnTo>
                <a:cubicBezTo>
                  <a:pt x="75546" y="23261"/>
                  <a:pt x="75728" y="21132"/>
                  <a:pt x="75676" y="18978"/>
                </a:cubicBezTo>
                <a:cubicBezTo>
                  <a:pt x="75650" y="16745"/>
                  <a:pt x="75494" y="14590"/>
                  <a:pt x="75312" y="12383"/>
                </a:cubicBezTo>
                <a:lnTo>
                  <a:pt x="75260" y="11890"/>
                </a:lnTo>
                <a:lnTo>
                  <a:pt x="75260" y="11760"/>
                </a:lnTo>
                <a:cubicBezTo>
                  <a:pt x="75234" y="11423"/>
                  <a:pt x="75208" y="11085"/>
                  <a:pt x="75183" y="10748"/>
                </a:cubicBezTo>
                <a:cubicBezTo>
                  <a:pt x="75131" y="10099"/>
                  <a:pt x="75131" y="9450"/>
                  <a:pt x="75131" y="9009"/>
                </a:cubicBezTo>
                <a:lnTo>
                  <a:pt x="75131" y="8801"/>
                </a:lnTo>
                <a:cubicBezTo>
                  <a:pt x="75157" y="7685"/>
                  <a:pt x="75079" y="6542"/>
                  <a:pt x="74923" y="5426"/>
                </a:cubicBezTo>
                <a:cubicBezTo>
                  <a:pt x="74871" y="5296"/>
                  <a:pt x="74793" y="5166"/>
                  <a:pt x="74663" y="5114"/>
                </a:cubicBezTo>
                <a:cubicBezTo>
                  <a:pt x="74585" y="5063"/>
                  <a:pt x="74482" y="5037"/>
                  <a:pt x="74404" y="5037"/>
                </a:cubicBezTo>
                <a:lnTo>
                  <a:pt x="74274" y="5037"/>
                </a:lnTo>
                <a:cubicBezTo>
                  <a:pt x="73495" y="4310"/>
                  <a:pt x="72690" y="3635"/>
                  <a:pt x="71808" y="3064"/>
                </a:cubicBezTo>
                <a:cubicBezTo>
                  <a:pt x="70847" y="2415"/>
                  <a:pt x="69835" y="1895"/>
                  <a:pt x="68770" y="1480"/>
                </a:cubicBezTo>
                <a:cubicBezTo>
                  <a:pt x="66745" y="649"/>
                  <a:pt x="64616" y="182"/>
                  <a:pt x="62436" y="52"/>
                </a:cubicBezTo>
                <a:cubicBezTo>
                  <a:pt x="61968" y="0"/>
                  <a:pt x="61501" y="0"/>
                  <a:pt x="61034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2"/>
          <p:cNvSpPr/>
          <p:nvPr/>
        </p:nvSpPr>
        <p:spPr>
          <a:xfrm flipH="1">
            <a:off x="536247" y="1332242"/>
            <a:ext cx="754894" cy="754861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2"/>
          <p:cNvSpPr/>
          <p:nvPr/>
        </p:nvSpPr>
        <p:spPr>
          <a:xfrm flipH="1">
            <a:off x="299035" y="704098"/>
            <a:ext cx="459039" cy="459000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8" name="Google Shape;598;p32"/>
          <p:cNvGrpSpPr/>
          <p:nvPr/>
        </p:nvGrpSpPr>
        <p:grpSpPr>
          <a:xfrm flipH="1">
            <a:off x="7505663" y="1450322"/>
            <a:ext cx="621664" cy="544428"/>
            <a:chOff x="2316475" y="944125"/>
            <a:chExt cx="662825" cy="580475"/>
          </a:xfrm>
        </p:grpSpPr>
        <p:sp>
          <p:nvSpPr>
            <p:cNvPr id="599" name="Google Shape;599;p32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32"/>
          <p:cNvGrpSpPr/>
          <p:nvPr/>
        </p:nvGrpSpPr>
        <p:grpSpPr>
          <a:xfrm flipH="1">
            <a:off x="1335838" y="2120722"/>
            <a:ext cx="621664" cy="544428"/>
            <a:chOff x="2316475" y="944125"/>
            <a:chExt cx="662825" cy="580475"/>
          </a:xfrm>
        </p:grpSpPr>
        <p:sp>
          <p:nvSpPr>
            <p:cNvPr id="604" name="Google Shape;604;p32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32"/>
          <p:cNvGrpSpPr/>
          <p:nvPr/>
        </p:nvGrpSpPr>
        <p:grpSpPr>
          <a:xfrm flipH="1">
            <a:off x="-65105" y="1510188"/>
            <a:ext cx="484923" cy="424676"/>
            <a:chOff x="2316475" y="944125"/>
            <a:chExt cx="662825" cy="580475"/>
          </a:xfrm>
        </p:grpSpPr>
        <p:sp>
          <p:nvSpPr>
            <p:cNvPr id="609" name="Google Shape;609;p32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0_1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3"/>
          <p:cNvSpPr/>
          <p:nvPr/>
        </p:nvSpPr>
        <p:spPr>
          <a:xfrm flipH="1">
            <a:off x="-1796717" y="1506060"/>
            <a:ext cx="13825282" cy="4667937"/>
          </a:xfrm>
          <a:custGeom>
            <a:rect b="b" l="l" r="r" t="t"/>
            <a:pathLst>
              <a:path extrusionOk="0" h="32607" w="75728">
                <a:moveTo>
                  <a:pt x="61034" y="0"/>
                </a:moveTo>
                <a:cubicBezTo>
                  <a:pt x="57451" y="26"/>
                  <a:pt x="53895" y="831"/>
                  <a:pt x="50624" y="2311"/>
                </a:cubicBezTo>
                <a:cubicBezTo>
                  <a:pt x="49689" y="2726"/>
                  <a:pt x="48780" y="3193"/>
                  <a:pt x="47898" y="3687"/>
                </a:cubicBezTo>
                <a:cubicBezTo>
                  <a:pt x="47041" y="4180"/>
                  <a:pt x="46262" y="4673"/>
                  <a:pt x="45328" y="5296"/>
                </a:cubicBezTo>
                <a:lnTo>
                  <a:pt x="45172" y="5400"/>
                </a:lnTo>
                <a:lnTo>
                  <a:pt x="45146" y="5426"/>
                </a:lnTo>
                <a:cubicBezTo>
                  <a:pt x="43562" y="6516"/>
                  <a:pt x="41901" y="7477"/>
                  <a:pt x="40161" y="8308"/>
                </a:cubicBezTo>
                <a:cubicBezTo>
                  <a:pt x="39175" y="8723"/>
                  <a:pt x="38137" y="9009"/>
                  <a:pt x="37072" y="9164"/>
                </a:cubicBezTo>
                <a:cubicBezTo>
                  <a:pt x="36449" y="9242"/>
                  <a:pt x="35826" y="9294"/>
                  <a:pt x="35229" y="9294"/>
                </a:cubicBezTo>
                <a:cubicBezTo>
                  <a:pt x="34346" y="9294"/>
                  <a:pt x="33490" y="9216"/>
                  <a:pt x="32633" y="9112"/>
                </a:cubicBezTo>
                <a:lnTo>
                  <a:pt x="32529" y="9112"/>
                </a:lnTo>
                <a:cubicBezTo>
                  <a:pt x="31179" y="8931"/>
                  <a:pt x="29803" y="8619"/>
                  <a:pt x="28894" y="8437"/>
                </a:cubicBezTo>
                <a:lnTo>
                  <a:pt x="28401" y="8334"/>
                </a:lnTo>
                <a:lnTo>
                  <a:pt x="28245" y="8282"/>
                </a:lnTo>
                <a:lnTo>
                  <a:pt x="28194" y="8282"/>
                </a:lnTo>
                <a:cubicBezTo>
                  <a:pt x="27207" y="8048"/>
                  <a:pt x="26169" y="7840"/>
                  <a:pt x="25208" y="7607"/>
                </a:cubicBezTo>
                <a:lnTo>
                  <a:pt x="23780" y="7243"/>
                </a:lnTo>
                <a:lnTo>
                  <a:pt x="23728" y="7243"/>
                </a:lnTo>
                <a:cubicBezTo>
                  <a:pt x="21833" y="6776"/>
                  <a:pt x="19860" y="6283"/>
                  <a:pt x="17887" y="5997"/>
                </a:cubicBezTo>
                <a:cubicBezTo>
                  <a:pt x="16771" y="5815"/>
                  <a:pt x="15629" y="5712"/>
                  <a:pt x="14512" y="5686"/>
                </a:cubicBezTo>
                <a:lnTo>
                  <a:pt x="14071" y="5686"/>
                </a:lnTo>
                <a:cubicBezTo>
                  <a:pt x="13422" y="5686"/>
                  <a:pt x="12773" y="5712"/>
                  <a:pt x="12124" y="5763"/>
                </a:cubicBezTo>
                <a:cubicBezTo>
                  <a:pt x="10644" y="5893"/>
                  <a:pt x="9190" y="6153"/>
                  <a:pt x="7762" y="6542"/>
                </a:cubicBezTo>
                <a:cubicBezTo>
                  <a:pt x="7036" y="6750"/>
                  <a:pt x="6309" y="7010"/>
                  <a:pt x="5634" y="7347"/>
                </a:cubicBezTo>
                <a:cubicBezTo>
                  <a:pt x="4959" y="7633"/>
                  <a:pt x="4336" y="7996"/>
                  <a:pt x="3739" y="8437"/>
                </a:cubicBezTo>
                <a:cubicBezTo>
                  <a:pt x="3167" y="8853"/>
                  <a:pt x="2674" y="9346"/>
                  <a:pt x="2233" y="9891"/>
                </a:cubicBezTo>
                <a:cubicBezTo>
                  <a:pt x="1817" y="10410"/>
                  <a:pt x="1506" y="11008"/>
                  <a:pt x="1272" y="11631"/>
                </a:cubicBezTo>
                <a:cubicBezTo>
                  <a:pt x="1168" y="11631"/>
                  <a:pt x="1065" y="11683"/>
                  <a:pt x="961" y="11786"/>
                </a:cubicBezTo>
                <a:cubicBezTo>
                  <a:pt x="883" y="11864"/>
                  <a:pt x="805" y="12020"/>
                  <a:pt x="805" y="12150"/>
                </a:cubicBezTo>
                <a:cubicBezTo>
                  <a:pt x="727" y="13084"/>
                  <a:pt x="623" y="14019"/>
                  <a:pt x="493" y="14980"/>
                </a:cubicBezTo>
                <a:cubicBezTo>
                  <a:pt x="182" y="16875"/>
                  <a:pt x="26" y="18796"/>
                  <a:pt x="26" y="20743"/>
                </a:cubicBezTo>
                <a:cubicBezTo>
                  <a:pt x="52" y="20925"/>
                  <a:pt x="52" y="21132"/>
                  <a:pt x="52" y="21314"/>
                </a:cubicBezTo>
                <a:lnTo>
                  <a:pt x="52" y="21444"/>
                </a:lnTo>
                <a:cubicBezTo>
                  <a:pt x="78" y="21729"/>
                  <a:pt x="78" y="22015"/>
                  <a:pt x="78" y="22352"/>
                </a:cubicBezTo>
                <a:cubicBezTo>
                  <a:pt x="52" y="22690"/>
                  <a:pt x="52" y="23027"/>
                  <a:pt x="52" y="23339"/>
                </a:cubicBezTo>
                <a:lnTo>
                  <a:pt x="52" y="23780"/>
                </a:lnTo>
                <a:cubicBezTo>
                  <a:pt x="0" y="24793"/>
                  <a:pt x="0" y="25831"/>
                  <a:pt x="104" y="26844"/>
                </a:cubicBezTo>
                <a:cubicBezTo>
                  <a:pt x="156" y="27648"/>
                  <a:pt x="338" y="28453"/>
                  <a:pt x="675" y="29180"/>
                </a:cubicBezTo>
                <a:cubicBezTo>
                  <a:pt x="961" y="29803"/>
                  <a:pt x="1428" y="30348"/>
                  <a:pt x="1999" y="30712"/>
                </a:cubicBezTo>
                <a:cubicBezTo>
                  <a:pt x="2622" y="31101"/>
                  <a:pt x="3297" y="31387"/>
                  <a:pt x="3998" y="31543"/>
                </a:cubicBezTo>
                <a:cubicBezTo>
                  <a:pt x="4803" y="31750"/>
                  <a:pt x="5608" y="31880"/>
                  <a:pt x="6412" y="31958"/>
                </a:cubicBezTo>
                <a:cubicBezTo>
                  <a:pt x="7503" y="32062"/>
                  <a:pt x="8593" y="32088"/>
                  <a:pt x="9658" y="32114"/>
                </a:cubicBezTo>
                <a:lnTo>
                  <a:pt x="9735" y="32114"/>
                </a:lnTo>
                <a:lnTo>
                  <a:pt x="10904" y="32140"/>
                </a:lnTo>
                <a:cubicBezTo>
                  <a:pt x="11397" y="32166"/>
                  <a:pt x="11864" y="32192"/>
                  <a:pt x="12383" y="32217"/>
                </a:cubicBezTo>
                <a:lnTo>
                  <a:pt x="12565" y="32217"/>
                </a:lnTo>
                <a:cubicBezTo>
                  <a:pt x="13084" y="32243"/>
                  <a:pt x="13552" y="32243"/>
                  <a:pt x="14045" y="32269"/>
                </a:cubicBezTo>
                <a:cubicBezTo>
                  <a:pt x="15265" y="32321"/>
                  <a:pt x="16511" y="32347"/>
                  <a:pt x="17783" y="32373"/>
                </a:cubicBezTo>
                <a:cubicBezTo>
                  <a:pt x="20172" y="32425"/>
                  <a:pt x="22534" y="32425"/>
                  <a:pt x="24507" y="32425"/>
                </a:cubicBezTo>
                <a:lnTo>
                  <a:pt x="32737" y="32425"/>
                </a:lnTo>
                <a:lnTo>
                  <a:pt x="38526" y="32373"/>
                </a:lnTo>
                <a:lnTo>
                  <a:pt x="38656" y="32373"/>
                </a:lnTo>
                <a:cubicBezTo>
                  <a:pt x="41719" y="32373"/>
                  <a:pt x="44782" y="32347"/>
                  <a:pt x="47820" y="32347"/>
                </a:cubicBezTo>
                <a:lnTo>
                  <a:pt x="49481" y="32347"/>
                </a:lnTo>
                <a:cubicBezTo>
                  <a:pt x="51922" y="32347"/>
                  <a:pt x="53739" y="32373"/>
                  <a:pt x="55374" y="32373"/>
                </a:cubicBezTo>
                <a:cubicBezTo>
                  <a:pt x="57737" y="32373"/>
                  <a:pt x="60255" y="32425"/>
                  <a:pt x="62747" y="32529"/>
                </a:cubicBezTo>
                <a:lnTo>
                  <a:pt x="63137" y="32529"/>
                </a:lnTo>
                <a:cubicBezTo>
                  <a:pt x="64201" y="32555"/>
                  <a:pt x="65291" y="32607"/>
                  <a:pt x="66382" y="32607"/>
                </a:cubicBezTo>
                <a:lnTo>
                  <a:pt x="66823" y="32607"/>
                </a:lnTo>
                <a:cubicBezTo>
                  <a:pt x="67862" y="32607"/>
                  <a:pt x="68900" y="32555"/>
                  <a:pt x="69938" y="32451"/>
                </a:cubicBezTo>
                <a:cubicBezTo>
                  <a:pt x="70380" y="32399"/>
                  <a:pt x="70821" y="32321"/>
                  <a:pt x="71236" y="32166"/>
                </a:cubicBezTo>
                <a:cubicBezTo>
                  <a:pt x="71600" y="32036"/>
                  <a:pt x="71911" y="31854"/>
                  <a:pt x="72223" y="31646"/>
                </a:cubicBezTo>
                <a:cubicBezTo>
                  <a:pt x="72535" y="31413"/>
                  <a:pt x="72846" y="31153"/>
                  <a:pt x="73080" y="30868"/>
                </a:cubicBezTo>
                <a:cubicBezTo>
                  <a:pt x="73313" y="30582"/>
                  <a:pt x="73521" y="30270"/>
                  <a:pt x="73703" y="29959"/>
                </a:cubicBezTo>
                <a:cubicBezTo>
                  <a:pt x="74456" y="28583"/>
                  <a:pt x="74793" y="27025"/>
                  <a:pt x="75105" y="25520"/>
                </a:cubicBezTo>
                <a:lnTo>
                  <a:pt x="75157" y="25338"/>
                </a:lnTo>
                <a:cubicBezTo>
                  <a:pt x="75546" y="23261"/>
                  <a:pt x="75728" y="21132"/>
                  <a:pt x="75676" y="18978"/>
                </a:cubicBezTo>
                <a:cubicBezTo>
                  <a:pt x="75650" y="16745"/>
                  <a:pt x="75494" y="14590"/>
                  <a:pt x="75312" y="12383"/>
                </a:cubicBezTo>
                <a:lnTo>
                  <a:pt x="75260" y="11890"/>
                </a:lnTo>
                <a:lnTo>
                  <a:pt x="75260" y="11760"/>
                </a:lnTo>
                <a:cubicBezTo>
                  <a:pt x="75234" y="11423"/>
                  <a:pt x="75208" y="11085"/>
                  <a:pt x="75183" y="10748"/>
                </a:cubicBezTo>
                <a:cubicBezTo>
                  <a:pt x="75131" y="10099"/>
                  <a:pt x="75131" y="9450"/>
                  <a:pt x="75131" y="9009"/>
                </a:cubicBezTo>
                <a:lnTo>
                  <a:pt x="75131" y="8801"/>
                </a:lnTo>
                <a:cubicBezTo>
                  <a:pt x="75157" y="7685"/>
                  <a:pt x="75079" y="6542"/>
                  <a:pt x="74923" y="5426"/>
                </a:cubicBezTo>
                <a:cubicBezTo>
                  <a:pt x="74871" y="5296"/>
                  <a:pt x="74793" y="5166"/>
                  <a:pt x="74663" y="5114"/>
                </a:cubicBezTo>
                <a:cubicBezTo>
                  <a:pt x="74585" y="5063"/>
                  <a:pt x="74482" y="5037"/>
                  <a:pt x="74404" y="5037"/>
                </a:cubicBezTo>
                <a:lnTo>
                  <a:pt x="74274" y="5037"/>
                </a:lnTo>
                <a:cubicBezTo>
                  <a:pt x="73495" y="4310"/>
                  <a:pt x="72690" y="3635"/>
                  <a:pt x="71808" y="3064"/>
                </a:cubicBezTo>
                <a:cubicBezTo>
                  <a:pt x="70847" y="2415"/>
                  <a:pt x="69835" y="1895"/>
                  <a:pt x="68770" y="1480"/>
                </a:cubicBezTo>
                <a:cubicBezTo>
                  <a:pt x="66745" y="649"/>
                  <a:pt x="64616" y="182"/>
                  <a:pt x="62436" y="52"/>
                </a:cubicBezTo>
                <a:cubicBezTo>
                  <a:pt x="61968" y="0"/>
                  <a:pt x="61501" y="0"/>
                  <a:pt x="61034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3"/>
          <p:cNvSpPr/>
          <p:nvPr/>
        </p:nvSpPr>
        <p:spPr>
          <a:xfrm>
            <a:off x="8940708" y="1332242"/>
            <a:ext cx="754894" cy="754861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3"/>
          <p:cNvSpPr/>
          <p:nvPr/>
        </p:nvSpPr>
        <p:spPr>
          <a:xfrm>
            <a:off x="9473775" y="704098"/>
            <a:ext cx="459039" cy="459000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7" name="Google Shape;617;p33"/>
          <p:cNvGrpSpPr/>
          <p:nvPr/>
        </p:nvGrpSpPr>
        <p:grpSpPr>
          <a:xfrm>
            <a:off x="2104522" y="1450322"/>
            <a:ext cx="621664" cy="544428"/>
            <a:chOff x="2316475" y="944125"/>
            <a:chExt cx="662825" cy="580475"/>
          </a:xfrm>
        </p:grpSpPr>
        <p:sp>
          <p:nvSpPr>
            <p:cNvPr id="618" name="Google Shape;618;p33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33"/>
          <p:cNvGrpSpPr/>
          <p:nvPr/>
        </p:nvGrpSpPr>
        <p:grpSpPr>
          <a:xfrm>
            <a:off x="8274347" y="2120722"/>
            <a:ext cx="621664" cy="544428"/>
            <a:chOff x="2316475" y="944125"/>
            <a:chExt cx="662825" cy="580475"/>
          </a:xfrm>
        </p:grpSpPr>
        <p:sp>
          <p:nvSpPr>
            <p:cNvPr id="623" name="Google Shape;623;p33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Google Shape;627;p33"/>
          <p:cNvGrpSpPr/>
          <p:nvPr/>
        </p:nvGrpSpPr>
        <p:grpSpPr>
          <a:xfrm>
            <a:off x="9812031" y="1510188"/>
            <a:ext cx="484923" cy="424676"/>
            <a:chOff x="2316475" y="944125"/>
            <a:chExt cx="662825" cy="580475"/>
          </a:xfrm>
        </p:grpSpPr>
        <p:sp>
          <p:nvSpPr>
            <p:cNvPr id="628" name="Google Shape;628;p33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 flipH="1">
            <a:off x="-1479665" y="3426712"/>
            <a:ext cx="4380929" cy="3737313"/>
          </a:xfrm>
          <a:custGeom>
            <a:rect b="b" l="l" r="r" t="t"/>
            <a:pathLst>
              <a:path extrusionOk="0" h="36507" w="42794">
                <a:moveTo>
                  <a:pt x="29034" y="1"/>
                </a:moveTo>
                <a:cubicBezTo>
                  <a:pt x="26322" y="1"/>
                  <a:pt x="23203" y="1957"/>
                  <a:pt x="21164" y="5802"/>
                </a:cubicBezTo>
                <a:cubicBezTo>
                  <a:pt x="16717" y="14183"/>
                  <a:pt x="5766" y="8731"/>
                  <a:pt x="2352" y="14549"/>
                </a:cubicBezTo>
                <a:cubicBezTo>
                  <a:pt x="0" y="18557"/>
                  <a:pt x="10736" y="36506"/>
                  <a:pt x="23819" y="36506"/>
                </a:cubicBezTo>
                <a:cubicBezTo>
                  <a:pt x="26509" y="36506"/>
                  <a:pt x="29299" y="35747"/>
                  <a:pt x="32095" y="33951"/>
                </a:cubicBezTo>
                <a:cubicBezTo>
                  <a:pt x="42793" y="27079"/>
                  <a:pt x="33934" y="16738"/>
                  <a:pt x="34498" y="8273"/>
                </a:cubicBezTo>
                <a:cubicBezTo>
                  <a:pt x="34867" y="2722"/>
                  <a:pt x="32234" y="1"/>
                  <a:pt x="29034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 flipH="1" rot="-10164641">
            <a:off x="5953478" y="-1935611"/>
            <a:ext cx="4380861" cy="3737255"/>
          </a:xfrm>
          <a:custGeom>
            <a:rect b="b" l="l" r="r" t="t"/>
            <a:pathLst>
              <a:path extrusionOk="0" h="36507" w="42794">
                <a:moveTo>
                  <a:pt x="29034" y="1"/>
                </a:moveTo>
                <a:cubicBezTo>
                  <a:pt x="26322" y="1"/>
                  <a:pt x="23203" y="1957"/>
                  <a:pt x="21164" y="5802"/>
                </a:cubicBezTo>
                <a:cubicBezTo>
                  <a:pt x="16717" y="14183"/>
                  <a:pt x="5766" y="8731"/>
                  <a:pt x="2352" y="14549"/>
                </a:cubicBezTo>
                <a:cubicBezTo>
                  <a:pt x="0" y="18557"/>
                  <a:pt x="10736" y="36506"/>
                  <a:pt x="23819" y="36506"/>
                </a:cubicBezTo>
                <a:cubicBezTo>
                  <a:pt x="26509" y="36506"/>
                  <a:pt x="29299" y="35747"/>
                  <a:pt x="32095" y="33951"/>
                </a:cubicBezTo>
                <a:cubicBezTo>
                  <a:pt x="42793" y="27079"/>
                  <a:pt x="33934" y="16738"/>
                  <a:pt x="34498" y="8273"/>
                </a:cubicBezTo>
                <a:cubicBezTo>
                  <a:pt x="34867" y="2722"/>
                  <a:pt x="32234" y="1"/>
                  <a:pt x="29034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 flipH="1">
            <a:off x="1020050" y="3765748"/>
            <a:ext cx="459039" cy="459000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5"/>
          <p:cNvGrpSpPr/>
          <p:nvPr/>
        </p:nvGrpSpPr>
        <p:grpSpPr>
          <a:xfrm flipH="1">
            <a:off x="8184578" y="3584597"/>
            <a:ext cx="621664" cy="544428"/>
            <a:chOff x="2316475" y="944125"/>
            <a:chExt cx="662825" cy="580475"/>
          </a:xfrm>
        </p:grpSpPr>
        <p:sp>
          <p:nvSpPr>
            <p:cNvPr id="72" name="Google Shape;72;p5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" name="Google Shape;76;p5"/>
          <p:cNvGrpSpPr/>
          <p:nvPr/>
        </p:nvGrpSpPr>
        <p:grpSpPr>
          <a:xfrm flipH="1">
            <a:off x="225885" y="206013"/>
            <a:ext cx="484923" cy="424676"/>
            <a:chOff x="2316475" y="944125"/>
            <a:chExt cx="662825" cy="580475"/>
          </a:xfrm>
        </p:grpSpPr>
        <p:sp>
          <p:nvSpPr>
            <p:cNvPr id="77" name="Google Shape;77;p5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5"/>
          <p:cNvGrpSpPr/>
          <p:nvPr/>
        </p:nvGrpSpPr>
        <p:grpSpPr>
          <a:xfrm flipH="1">
            <a:off x="7698528" y="4519735"/>
            <a:ext cx="621664" cy="544428"/>
            <a:chOff x="2316475" y="944125"/>
            <a:chExt cx="662825" cy="580475"/>
          </a:xfrm>
        </p:grpSpPr>
        <p:sp>
          <p:nvSpPr>
            <p:cNvPr id="82" name="Google Shape;82;p5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5"/>
          <p:cNvSpPr/>
          <p:nvPr/>
        </p:nvSpPr>
        <p:spPr>
          <a:xfrm flipH="1">
            <a:off x="7135525" y="922473"/>
            <a:ext cx="459039" cy="459000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idx="1" type="subTitle"/>
          </p:nvPr>
        </p:nvSpPr>
        <p:spPr>
          <a:xfrm>
            <a:off x="1246125" y="2435425"/>
            <a:ext cx="27354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" name="Google Shape;88;p5"/>
          <p:cNvSpPr txBox="1"/>
          <p:nvPr>
            <p:ph idx="2" type="subTitle"/>
          </p:nvPr>
        </p:nvSpPr>
        <p:spPr>
          <a:xfrm>
            <a:off x="4961350" y="2435300"/>
            <a:ext cx="27354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" name="Google Shape;89;p5"/>
          <p:cNvSpPr txBox="1"/>
          <p:nvPr>
            <p:ph idx="3" type="subTitle"/>
          </p:nvPr>
        </p:nvSpPr>
        <p:spPr>
          <a:xfrm>
            <a:off x="1246100" y="2860100"/>
            <a:ext cx="27354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"/>
          <p:cNvSpPr txBox="1"/>
          <p:nvPr>
            <p:ph idx="4" type="subTitle"/>
          </p:nvPr>
        </p:nvSpPr>
        <p:spPr>
          <a:xfrm>
            <a:off x="4961350" y="2860100"/>
            <a:ext cx="27354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785125" y="537374"/>
            <a:ext cx="7704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/>
          <p:nvPr/>
        </p:nvSpPr>
        <p:spPr>
          <a:xfrm rot="2510430">
            <a:off x="-1069773" y="-844627"/>
            <a:ext cx="2177296" cy="2763204"/>
          </a:xfrm>
          <a:custGeom>
            <a:rect b="b" l="l" r="r" t="t"/>
            <a:pathLst>
              <a:path extrusionOk="0" h="23135" w="25910">
                <a:moveTo>
                  <a:pt x="9958" y="0"/>
                </a:moveTo>
                <a:cubicBezTo>
                  <a:pt x="8222" y="0"/>
                  <a:pt x="6706" y="351"/>
                  <a:pt x="5834" y="1269"/>
                </a:cubicBezTo>
                <a:cubicBezTo>
                  <a:pt x="3034" y="4222"/>
                  <a:pt x="4439" y="8401"/>
                  <a:pt x="6129" y="11077"/>
                </a:cubicBezTo>
                <a:cubicBezTo>
                  <a:pt x="7820" y="13753"/>
                  <a:pt x="1" y="15665"/>
                  <a:pt x="5561" y="20945"/>
                </a:cubicBezTo>
                <a:cubicBezTo>
                  <a:pt x="7219" y="22520"/>
                  <a:pt x="9616" y="23134"/>
                  <a:pt x="12176" y="23134"/>
                </a:cubicBezTo>
                <a:cubicBezTo>
                  <a:pt x="18201" y="23134"/>
                  <a:pt x="25129" y="19729"/>
                  <a:pt x="25450" y="17423"/>
                </a:cubicBezTo>
                <a:cubicBezTo>
                  <a:pt x="25910" y="14137"/>
                  <a:pt x="19408" y="14395"/>
                  <a:pt x="19256" y="11568"/>
                </a:cubicBezTo>
                <a:cubicBezTo>
                  <a:pt x="19102" y="8740"/>
                  <a:pt x="23184" y="5314"/>
                  <a:pt x="20101" y="2829"/>
                </a:cubicBezTo>
                <a:cubicBezTo>
                  <a:pt x="18732" y="1725"/>
                  <a:pt x="13806" y="0"/>
                  <a:pt x="9958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/>
          <p:nvPr/>
        </p:nvSpPr>
        <p:spPr>
          <a:xfrm rot="3629760">
            <a:off x="7748275" y="3405042"/>
            <a:ext cx="2682179" cy="3391663"/>
          </a:xfrm>
          <a:custGeom>
            <a:rect b="b" l="l" r="r" t="t"/>
            <a:pathLst>
              <a:path extrusionOk="0" h="30678" w="31677">
                <a:moveTo>
                  <a:pt x="8950" y="0"/>
                </a:moveTo>
                <a:cubicBezTo>
                  <a:pt x="4733" y="0"/>
                  <a:pt x="0" y="4945"/>
                  <a:pt x="348" y="10849"/>
                </a:cubicBezTo>
                <a:cubicBezTo>
                  <a:pt x="782" y="18249"/>
                  <a:pt x="10813" y="19658"/>
                  <a:pt x="12612" y="26135"/>
                </a:cubicBezTo>
                <a:cubicBezTo>
                  <a:pt x="13468" y="29214"/>
                  <a:pt x="15539" y="30678"/>
                  <a:pt x="17552" y="30678"/>
                </a:cubicBezTo>
                <a:cubicBezTo>
                  <a:pt x="19857" y="30678"/>
                  <a:pt x="22086" y="28759"/>
                  <a:pt x="22327" y="25150"/>
                </a:cubicBezTo>
                <a:cubicBezTo>
                  <a:pt x="22831" y="17564"/>
                  <a:pt x="31676" y="14395"/>
                  <a:pt x="29794" y="9556"/>
                </a:cubicBezTo>
                <a:cubicBezTo>
                  <a:pt x="27740" y="4277"/>
                  <a:pt x="19097" y="10791"/>
                  <a:pt x="13228" y="2361"/>
                </a:cubicBezTo>
                <a:cubicBezTo>
                  <a:pt x="12081" y="714"/>
                  <a:pt x="10553" y="0"/>
                  <a:pt x="8950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1576150" y="110450"/>
            <a:ext cx="300300" cy="300275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7208558" y="4440592"/>
            <a:ext cx="754894" cy="754861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6"/>
          <p:cNvGrpSpPr/>
          <p:nvPr/>
        </p:nvGrpSpPr>
        <p:grpSpPr>
          <a:xfrm>
            <a:off x="89147" y="4194428"/>
            <a:ext cx="621664" cy="544428"/>
            <a:chOff x="2316475" y="944125"/>
            <a:chExt cx="662825" cy="580475"/>
          </a:xfrm>
        </p:grpSpPr>
        <p:sp>
          <p:nvSpPr>
            <p:cNvPr id="98" name="Google Shape;98;p6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6"/>
          <p:cNvGrpSpPr/>
          <p:nvPr/>
        </p:nvGrpSpPr>
        <p:grpSpPr>
          <a:xfrm>
            <a:off x="8632622" y="3375190"/>
            <a:ext cx="621664" cy="544428"/>
            <a:chOff x="2316475" y="944125"/>
            <a:chExt cx="662825" cy="580475"/>
          </a:xfrm>
        </p:grpSpPr>
        <p:sp>
          <p:nvSpPr>
            <p:cNvPr id="103" name="Google Shape;103;p6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6"/>
          <p:cNvSpPr txBox="1"/>
          <p:nvPr>
            <p:ph type="ctrTitle"/>
          </p:nvPr>
        </p:nvSpPr>
        <p:spPr>
          <a:xfrm>
            <a:off x="716425" y="534393"/>
            <a:ext cx="7722300" cy="7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/>
          <p:nvPr/>
        </p:nvSpPr>
        <p:spPr>
          <a:xfrm rot="318109">
            <a:off x="-356354" y="4141304"/>
            <a:ext cx="2474393" cy="2094993"/>
          </a:xfrm>
          <a:custGeom>
            <a:rect b="b" l="l" r="r" t="t"/>
            <a:pathLst>
              <a:path extrusionOk="0" h="19713" w="23283">
                <a:moveTo>
                  <a:pt x="3366" y="0"/>
                </a:moveTo>
                <a:cubicBezTo>
                  <a:pt x="2858" y="0"/>
                  <a:pt x="2368" y="198"/>
                  <a:pt x="1937" y="668"/>
                </a:cubicBezTo>
                <a:cubicBezTo>
                  <a:pt x="0" y="2788"/>
                  <a:pt x="4109" y="8565"/>
                  <a:pt x="2202" y="12462"/>
                </a:cubicBezTo>
                <a:cubicBezTo>
                  <a:pt x="372" y="16201"/>
                  <a:pt x="3158" y="19712"/>
                  <a:pt x="7682" y="19712"/>
                </a:cubicBezTo>
                <a:cubicBezTo>
                  <a:pt x="8270" y="19712"/>
                  <a:pt x="8886" y="19653"/>
                  <a:pt x="9526" y="19528"/>
                </a:cubicBezTo>
                <a:cubicBezTo>
                  <a:pt x="15085" y="18437"/>
                  <a:pt x="14288" y="13668"/>
                  <a:pt x="19050" y="12901"/>
                </a:cubicBezTo>
                <a:cubicBezTo>
                  <a:pt x="23282" y="12219"/>
                  <a:pt x="22432" y="6607"/>
                  <a:pt x="17885" y="6607"/>
                </a:cubicBezTo>
                <a:cubicBezTo>
                  <a:pt x="17764" y="6607"/>
                  <a:pt x="17640" y="6611"/>
                  <a:pt x="17514" y="6620"/>
                </a:cubicBezTo>
                <a:cubicBezTo>
                  <a:pt x="17227" y="6638"/>
                  <a:pt x="16942" y="6647"/>
                  <a:pt x="16658" y="6647"/>
                </a:cubicBezTo>
                <a:cubicBezTo>
                  <a:pt x="12122" y="6647"/>
                  <a:pt x="8026" y="4374"/>
                  <a:pt x="6929" y="2634"/>
                </a:cubicBezTo>
                <a:cubicBezTo>
                  <a:pt x="6092" y="1303"/>
                  <a:pt x="4670" y="0"/>
                  <a:pt x="3366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 rot="7528679">
            <a:off x="-797382" y="-846556"/>
            <a:ext cx="2474363" cy="2094967"/>
          </a:xfrm>
          <a:custGeom>
            <a:rect b="b" l="l" r="r" t="t"/>
            <a:pathLst>
              <a:path extrusionOk="0" h="19713" w="23283">
                <a:moveTo>
                  <a:pt x="3366" y="0"/>
                </a:moveTo>
                <a:cubicBezTo>
                  <a:pt x="2858" y="0"/>
                  <a:pt x="2368" y="198"/>
                  <a:pt x="1937" y="668"/>
                </a:cubicBezTo>
                <a:cubicBezTo>
                  <a:pt x="0" y="2788"/>
                  <a:pt x="4109" y="8565"/>
                  <a:pt x="2202" y="12462"/>
                </a:cubicBezTo>
                <a:cubicBezTo>
                  <a:pt x="372" y="16201"/>
                  <a:pt x="3158" y="19712"/>
                  <a:pt x="7682" y="19712"/>
                </a:cubicBezTo>
                <a:cubicBezTo>
                  <a:pt x="8270" y="19712"/>
                  <a:pt x="8886" y="19653"/>
                  <a:pt x="9526" y="19528"/>
                </a:cubicBezTo>
                <a:cubicBezTo>
                  <a:pt x="15085" y="18437"/>
                  <a:pt x="14288" y="13668"/>
                  <a:pt x="19050" y="12901"/>
                </a:cubicBezTo>
                <a:cubicBezTo>
                  <a:pt x="23282" y="12219"/>
                  <a:pt x="22432" y="6607"/>
                  <a:pt x="17885" y="6607"/>
                </a:cubicBezTo>
                <a:cubicBezTo>
                  <a:pt x="17764" y="6607"/>
                  <a:pt x="17640" y="6611"/>
                  <a:pt x="17514" y="6620"/>
                </a:cubicBezTo>
                <a:cubicBezTo>
                  <a:pt x="17227" y="6638"/>
                  <a:pt x="16942" y="6647"/>
                  <a:pt x="16658" y="6647"/>
                </a:cubicBezTo>
                <a:cubicBezTo>
                  <a:pt x="12122" y="6647"/>
                  <a:pt x="8026" y="4374"/>
                  <a:pt x="6929" y="2634"/>
                </a:cubicBezTo>
                <a:cubicBezTo>
                  <a:pt x="6092" y="1303"/>
                  <a:pt x="4670" y="0"/>
                  <a:pt x="3366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710797" y="445797"/>
            <a:ext cx="621664" cy="544428"/>
            <a:chOff x="2316475" y="944125"/>
            <a:chExt cx="662825" cy="580475"/>
          </a:xfrm>
        </p:grpSpPr>
        <p:sp>
          <p:nvSpPr>
            <p:cNvPr id="112" name="Google Shape;112;p7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7"/>
          <p:cNvGrpSpPr/>
          <p:nvPr/>
        </p:nvGrpSpPr>
        <p:grpSpPr>
          <a:xfrm>
            <a:off x="499615" y="3871964"/>
            <a:ext cx="762448" cy="667720"/>
            <a:chOff x="2316475" y="944125"/>
            <a:chExt cx="662825" cy="580475"/>
          </a:xfrm>
        </p:grpSpPr>
        <p:sp>
          <p:nvSpPr>
            <p:cNvPr id="117" name="Google Shape;117;p7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7"/>
          <p:cNvSpPr txBox="1"/>
          <p:nvPr>
            <p:ph type="ctrTitle"/>
          </p:nvPr>
        </p:nvSpPr>
        <p:spPr>
          <a:xfrm>
            <a:off x="710800" y="1494175"/>
            <a:ext cx="4715700" cy="86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2" name="Google Shape;122;p7"/>
          <p:cNvSpPr txBox="1"/>
          <p:nvPr>
            <p:ph idx="1" type="subTitle"/>
          </p:nvPr>
        </p:nvSpPr>
        <p:spPr>
          <a:xfrm>
            <a:off x="710800" y="2421100"/>
            <a:ext cx="4715700" cy="1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/>
          <p:nvPr/>
        </p:nvSpPr>
        <p:spPr>
          <a:xfrm>
            <a:off x="-1796717" y="1506060"/>
            <a:ext cx="13825282" cy="4667937"/>
          </a:xfrm>
          <a:custGeom>
            <a:rect b="b" l="l" r="r" t="t"/>
            <a:pathLst>
              <a:path extrusionOk="0" h="32607" w="75728">
                <a:moveTo>
                  <a:pt x="61034" y="0"/>
                </a:moveTo>
                <a:cubicBezTo>
                  <a:pt x="57451" y="26"/>
                  <a:pt x="53895" y="831"/>
                  <a:pt x="50624" y="2311"/>
                </a:cubicBezTo>
                <a:cubicBezTo>
                  <a:pt x="49689" y="2726"/>
                  <a:pt x="48780" y="3193"/>
                  <a:pt x="47898" y="3687"/>
                </a:cubicBezTo>
                <a:cubicBezTo>
                  <a:pt x="47041" y="4180"/>
                  <a:pt x="46262" y="4673"/>
                  <a:pt x="45328" y="5296"/>
                </a:cubicBezTo>
                <a:lnTo>
                  <a:pt x="45172" y="5400"/>
                </a:lnTo>
                <a:lnTo>
                  <a:pt x="45146" y="5426"/>
                </a:lnTo>
                <a:cubicBezTo>
                  <a:pt x="43562" y="6516"/>
                  <a:pt x="41901" y="7477"/>
                  <a:pt x="40161" y="8308"/>
                </a:cubicBezTo>
                <a:cubicBezTo>
                  <a:pt x="39175" y="8723"/>
                  <a:pt x="38137" y="9009"/>
                  <a:pt x="37072" y="9164"/>
                </a:cubicBezTo>
                <a:cubicBezTo>
                  <a:pt x="36449" y="9242"/>
                  <a:pt x="35826" y="9294"/>
                  <a:pt x="35229" y="9294"/>
                </a:cubicBezTo>
                <a:cubicBezTo>
                  <a:pt x="34346" y="9294"/>
                  <a:pt x="33490" y="9216"/>
                  <a:pt x="32633" y="9112"/>
                </a:cubicBezTo>
                <a:lnTo>
                  <a:pt x="32529" y="9112"/>
                </a:lnTo>
                <a:cubicBezTo>
                  <a:pt x="31179" y="8931"/>
                  <a:pt x="29803" y="8619"/>
                  <a:pt x="28894" y="8437"/>
                </a:cubicBezTo>
                <a:lnTo>
                  <a:pt x="28401" y="8334"/>
                </a:lnTo>
                <a:lnTo>
                  <a:pt x="28245" y="8282"/>
                </a:lnTo>
                <a:lnTo>
                  <a:pt x="28194" y="8282"/>
                </a:lnTo>
                <a:cubicBezTo>
                  <a:pt x="27207" y="8048"/>
                  <a:pt x="26169" y="7840"/>
                  <a:pt x="25208" y="7607"/>
                </a:cubicBezTo>
                <a:lnTo>
                  <a:pt x="23780" y="7243"/>
                </a:lnTo>
                <a:lnTo>
                  <a:pt x="23728" y="7243"/>
                </a:lnTo>
                <a:cubicBezTo>
                  <a:pt x="21833" y="6776"/>
                  <a:pt x="19860" y="6283"/>
                  <a:pt x="17887" y="5997"/>
                </a:cubicBezTo>
                <a:cubicBezTo>
                  <a:pt x="16771" y="5815"/>
                  <a:pt x="15629" y="5712"/>
                  <a:pt x="14512" y="5686"/>
                </a:cubicBezTo>
                <a:lnTo>
                  <a:pt x="14071" y="5686"/>
                </a:lnTo>
                <a:cubicBezTo>
                  <a:pt x="13422" y="5686"/>
                  <a:pt x="12773" y="5712"/>
                  <a:pt x="12124" y="5763"/>
                </a:cubicBezTo>
                <a:cubicBezTo>
                  <a:pt x="10644" y="5893"/>
                  <a:pt x="9190" y="6153"/>
                  <a:pt x="7762" y="6542"/>
                </a:cubicBezTo>
                <a:cubicBezTo>
                  <a:pt x="7036" y="6750"/>
                  <a:pt x="6309" y="7010"/>
                  <a:pt x="5634" y="7347"/>
                </a:cubicBezTo>
                <a:cubicBezTo>
                  <a:pt x="4959" y="7633"/>
                  <a:pt x="4336" y="7996"/>
                  <a:pt x="3739" y="8437"/>
                </a:cubicBezTo>
                <a:cubicBezTo>
                  <a:pt x="3167" y="8853"/>
                  <a:pt x="2674" y="9346"/>
                  <a:pt x="2233" y="9891"/>
                </a:cubicBezTo>
                <a:cubicBezTo>
                  <a:pt x="1817" y="10410"/>
                  <a:pt x="1506" y="11008"/>
                  <a:pt x="1272" y="11631"/>
                </a:cubicBezTo>
                <a:cubicBezTo>
                  <a:pt x="1168" y="11631"/>
                  <a:pt x="1065" y="11683"/>
                  <a:pt x="961" y="11786"/>
                </a:cubicBezTo>
                <a:cubicBezTo>
                  <a:pt x="883" y="11864"/>
                  <a:pt x="805" y="12020"/>
                  <a:pt x="805" y="12150"/>
                </a:cubicBezTo>
                <a:cubicBezTo>
                  <a:pt x="727" y="13084"/>
                  <a:pt x="623" y="14019"/>
                  <a:pt x="493" y="14980"/>
                </a:cubicBezTo>
                <a:cubicBezTo>
                  <a:pt x="182" y="16875"/>
                  <a:pt x="26" y="18796"/>
                  <a:pt x="26" y="20743"/>
                </a:cubicBezTo>
                <a:cubicBezTo>
                  <a:pt x="52" y="20925"/>
                  <a:pt x="52" y="21132"/>
                  <a:pt x="52" y="21314"/>
                </a:cubicBezTo>
                <a:lnTo>
                  <a:pt x="52" y="21444"/>
                </a:lnTo>
                <a:cubicBezTo>
                  <a:pt x="78" y="21729"/>
                  <a:pt x="78" y="22015"/>
                  <a:pt x="78" y="22352"/>
                </a:cubicBezTo>
                <a:cubicBezTo>
                  <a:pt x="52" y="22690"/>
                  <a:pt x="52" y="23027"/>
                  <a:pt x="52" y="23339"/>
                </a:cubicBezTo>
                <a:lnTo>
                  <a:pt x="52" y="23780"/>
                </a:lnTo>
                <a:cubicBezTo>
                  <a:pt x="0" y="24793"/>
                  <a:pt x="0" y="25831"/>
                  <a:pt x="104" y="26844"/>
                </a:cubicBezTo>
                <a:cubicBezTo>
                  <a:pt x="156" y="27648"/>
                  <a:pt x="338" y="28453"/>
                  <a:pt x="675" y="29180"/>
                </a:cubicBezTo>
                <a:cubicBezTo>
                  <a:pt x="961" y="29803"/>
                  <a:pt x="1428" y="30348"/>
                  <a:pt x="1999" y="30712"/>
                </a:cubicBezTo>
                <a:cubicBezTo>
                  <a:pt x="2622" y="31101"/>
                  <a:pt x="3297" y="31387"/>
                  <a:pt x="3998" y="31543"/>
                </a:cubicBezTo>
                <a:cubicBezTo>
                  <a:pt x="4803" y="31750"/>
                  <a:pt x="5608" y="31880"/>
                  <a:pt x="6412" y="31958"/>
                </a:cubicBezTo>
                <a:cubicBezTo>
                  <a:pt x="7503" y="32062"/>
                  <a:pt x="8593" y="32088"/>
                  <a:pt x="9658" y="32114"/>
                </a:cubicBezTo>
                <a:lnTo>
                  <a:pt x="9735" y="32114"/>
                </a:lnTo>
                <a:lnTo>
                  <a:pt x="10904" y="32140"/>
                </a:lnTo>
                <a:cubicBezTo>
                  <a:pt x="11397" y="32166"/>
                  <a:pt x="11864" y="32192"/>
                  <a:pt x="12383" y="32217"/>
                </a:cubicBezTo>
                <a:lnTo>
                  <a:pt x="12565" y="32217"/>
                </a:lnTo>
                <a:cubicBezTo>
                  <a:pt x="13084" y="32243"/>
                  <a:pt x="13552" y="32243"/>
                  <a:pt x="14045" y="32269"/>
                </a:cubicBezTo>
                <a:cubicBezTo>
                  <a:pt x="15265" y="32321"/>
                  <a:pt x="16511" y="32347"/>
                  <a:pt x="17783" y="32373"/>
                </a:cubicBezTo>
                <a:cubicBezTo>
                  <a:pt x="20172" y="32425"/>
                  <a:pt x="22534" y="32425"/>
                  <a:pt x="24507" y="32425"/>
                </a:cubicBezTo>
                <a:lnTo>
                  <a:pt x="32737" y="32425"/>
                </a:lnTo>
                <a:lnTo>
                  <a:pt x="38526" y="32373"/>
                </a:lnTo>
                <a:lnTo>
                  <a:pt x="38656" y="32373"/>
                </a:lnTo>
                <a:cubicBezTo>
                  <a:pt x="41719" y="32373"/>
                  <a:pt x="44782" y="32347"/>
                  <a:pt x="47820" y="32347"/>
                </a:cubicBezTo>
                <a:lnTo>
                  <a:pt x="49481" y="32347"/>
                </a:lnTo>
                <a:cubicBezTo>
                  <a:pt x="51922" y="32347"/>
                  <a:pt x="53739" y="32373"/>
                  <a:pt x="55374" y="32373"/>
                </a:cubicBezTo>
                <a:cubicBezTo>
                  <a:pt x="57737" y="32373"/>
                  <a:pt x="60255" y="32425"/>
                  <a:pt x="62747" y="32529"/>
                </a:cubicBezTo>
                <a:lnTo>
                  <a:pt x="63137" y="32529"/>
                </a:lnTo>
                <a:cubicBezTo>
                  <a:pt x="64201" y="32555"/>
                  <a:pt x="65291" y="32607"/>
                  <a:pt x="66382" y="32607"/>
                </a:cubicBezTo>
                <a:lnTo>
                  <a:pt x="66823" y="32607"/>
                </a:lnTo>
                <a:cubicBezTo>
                  <a:pt x="67862" y="32607"/>
                  <a:pt x="68900" y="32555"/>
                  <a:pt x="69938" y="32451"/>
                </a:cubicBezTo>
                <a:cubicBezTo>
                  <a:pt x="70380" y="32399"/>
                  <a:pt x="70821" y="32321"/>
                  <a:pt x="71236" y="32166"/>
                </a:cubicBezTo>
                <a:cubicBezTo>
                  <a:pt x="71600" y="32036"/>
                  <a:pt x="71911" y="31854"/>
                  <a:pt x="72223" y="31646"/>
                </a:cubicBezTo>
                <a:cubicBezTo>
                  <a:pt x="72535" y="31413"/>
                  <a:pt x="72846" y="31153"/>
                  <a:pt x="73080" y="30868"/>
                </a:cubicBezTo>
                <a:cubicBezTo>
                  <a:pt x="73313" y="30582"/>
                  <a:pt x="73521" y="30270"/>
                  <a:pt x="73703" y="29959"/>
                </a:cubicBezTo>
                <a:cubicBezTo>
                  <a:pt x="74456" y="28583"/>
                  <a:pt x="74793" y="27025"/>
                  <a:pt x="75105" y="25520"/>
                </a:cubicBezTo>
                <a:lnTo>
                  <a:pt x="75157" y="25338"/>
                </a:lnTo>
                <a:cubicBezTo>
                  <a:pt x="75546" y="23261"/>
                  <a:pt x="75728" y="21132"/>
                  <a:pt x="75676" y="18978"/>
                </a:cubicBezTo>
                <a:cubicBezTo>
                  <a:pt x="75650" y="16745"/>
                  <a:pt x="75494" y="14590"/>
                  <a:pt x="75312" y="12383"/>
                </a:cubicBezTo>
                <a:lnTo>
                  <a:pt x="75260" y="11890"/>
                </a:lnTo>
                <a:lnTo>
                  <a:pt x="75260" y="11760"/>
                </a:lnTo>
                <a:cubicBezTo>
                  <a:pt x="75234" y="11423"/>
                  <a:pt x="75208" y="11085"/>
                  <a:pt x="75183" y="10748"/>
                </a:cubicBezTo>
                <a:cubicBezTo>
                  <a:pt x="75131" y="10099"/>
                  <a:pt x="75131" y="9450"/>
                  <a:pt x="75131" y="9009"/>
                </a:cubicBezTo>
                <a:lnTo>
                  <a:pt x="75131" y="8801"/>
                </a:lnTo>
                <a:cubicBezTo>
                  <a:pt x="75157" y="7685"/>
                  <a:pt x="75079" y="6542"/>
                  <a:pt x="74923" y="5426"/>
                </a:cubicBezTo>
                <a:cubicBezTo>
                  <a:pt x="74871" y="5296"/>
                  <a:pt x="74793" y="5166"/>
                  <a:pt x="74663" y="5114"/>
                </a:cubicBezTo>
                <a:cubicBezTo>
                  <a:pt x="74585" y="5063"/>
                  <a:pt x="74482" y="5037"/>
                  <a:pt x="74404" y="5037"/>
                </a:cubicBezTo>
                <a:lnTo>
                  <a:pt x="74274" y="5037"/>
                </a:lnTo>
                <a:cubicBezTo>
                  <a:pt x="73495" y="4310"/>
                  <a:pt x="72690" y="3635"/>
                  <a:pt x="71808" y="3064"/>
                </a:cubicBezTo>
                <a:cubicBezTo>
                  <a:pt x="70847" y="2415"/>
                  <a:pt x="69835" y="1895"/>
                  <a:pt x="68770" y="1480"/>
                </a:cubicBezTo>
                <a:cubicBezTo>
                  <a:pt x="66745" y="649"/>
                  <a:pt x="64616" y="182"/>
                  <a:pt x="62436" y="52"/>
                </a:cubicBezTo>
                <a:cubicBezTo>
                  <a:pt x="61968" y="0"/>
                  <a:pt x="61501" y="0"/>
                  <a:pt x="61034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 flipH="1">
            <a:off x="536247" y="1332242"/>
            <a:ext cx="754894" cy="754861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"/>
          <p:cNvSpPr/>
          <p:nvPr/>
        </p:nvSpPr>
        <p:spPr>
          <a:xfrm flipH="1">
            <a:off x="299035" y="704098"/>
            <a:ext cx="459039" cy="459000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" name="Google Shape;127;p8"/>
          <p:cNvGrpSpPr/>
          <p:nvPr/>
        </p:nvGrpSpPr>
        <p:grpSpPr>
          <a:xfrm flipH="1">
            <a:off x="-54455" y="-12"/>
            <a:ext cx="484923" cy="424676"/>
            <a:chOff x="2316475" y="944125"/>
            <a:chExt cx="662825" cy="580475"/>
          </a:xfrm>
        </p:grpSpPr>
        <p:sp>
          <p:nvSpPr>
            <p:cNvPr id="128" name="Google Shape;128;p8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8"/>
          <p:cNvSpPr txBox="1"/>
          <p:nvPr>
            <p:ph type="title"/>
          </p:nvPr>
        </p:nvSpPr>
        <p:spPr>
          <a:xfrm>
            <a:off x="1542750" y="460925"/>
            <a:ext cx="6058500" cy="24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/>
          <p:nvPr/>
        </p:nvSpPr>
        <p:spPr>
          <a:xfrm>
            <a:off x="-1807992" y="1450335"/>
            <a:ext cx="13825282" cy="4667937"/>
          </a:xfrm>
          <a:custGeom>
            <a:rect b="b" l="l" r="r" t="t"/>
            <a:pathLst>
              <a:path extrusionOk="0" h="32607" w="75728">
                <a:moveTo>
                  <a:pt x="61034" y="0"/>
                </a:moveTo>
                <a:cubicBezTo>
                  <a:pt x="57451" y="26"/>
                  <a:pt x="53895" y="831"/>
                  <a:pt x="50624" y="2311"/>
                </a:cubicBezTo>
                <a:cubicBezTo>
                  <a:pt x="49689" y="2726"/>
                  <a:pt x="48780" y="3193"/>
                  <a:pt x="47898" y="3687"/>
                </a:cubicBezTo>
                <a:cubicBezTo>
                  <a:pt x="47041" y="4180"/>
                  <a:pt x="46262" y="4673"/>
                  <a:pt x="45328" y="5296"/>
                </a:cubicBezTo>
                <a:lnTo>
                  <a:pt x="45172" y="5400"/>
                </a:lnTo>
                <a:lnTo>
                  <a:pt x="45146" y="5426"/>
                </a:lnTo>
                <a:cubicBezTo>
                  <a:pt x="43562" y="6516"/>
                  <a:pt x="41901" y="7477"/>
                  <a:pt x="40161" y="8308"/>
                </a:cubicBezTo>
                <a:cubicBezTo>
                  <a:pt x="39175" y="8723"/>
                  <a:pt x="38137" y="9009"/>
                  <a:pt x="37072" y="9164"/>
                </a:cubicBezTo>
                <a:cubicBezTo>
                  <a:pt x="36449" y="9242"/>
                  <a:pt x="35826" y="9294"/>
                  <a:pt x="35229" y="9294"/>
                </a:cubicBezTo>
                <a:cubicBezTo>
                  <a:pt x="34346" y="9294"/>
                  <a:pt x="33490" y="9216"/>
                  <a:pt x="32633" y="9112"/>
                </a:cubicBezTo>
                <a:lnTo>
                  <a:pt x="32529" y="9112"/>
                </a:lnTo>
                <a:cubicBezTo>
                  <a:pt x="31179" y="8931"/>
                  <a:pt x="29803" y="8619"/>
                  <a:pt x="28894" y="8437"/>
                </a:cubicBezTo>
                <a:lnTo>
                  <a:pt x="28401" y="8334"/>
                </a:lnTo>
                <a:lnTo>
                  <a:pt x="28245" y="8282"/>
                </a:lnTo>
                <a:lnTo>
                  <a:pt x="28194" y="8282"/>
                </a:lnTo>
                <a:cubicBezTo>
                  <a:pt x="27207" y="8048"/>
                  <a:pt x="26169" y="7840"/>
                  <a:pt x="25208" y="7607"/>
                </a:cubicBezTo>
                <a:lnTo>
                  <a:pt x="23780" y="7243"/>
                </a:lnTo>
                <a:lnTo>
                  <a:pt x="23728" y="7243"/>
                </a:lnTo>
                <a:cubicBezTo>
                  <a:pt x="21833" y="6776"/>
                  <a:pt x="19860" y="6283"/>
                  <a:pt x="17887" y="5997"/>
                </a:cubicBezTo>
                <a:cubicBezTo>
                  <a:pt x="16771" y="5815"/>
                  <a:pt x="15629" y="5712"/>
                  <a:pt x="14512" y="5686"/>
                </a:cubicBezTo>
                <a:lnTo>
                  <a:pt x="14071" y="5686"/>
                </a:lnTo>
                <a:cubicBezTo>
                  <a:pt x="13422" y="5686"/>
                  <a:pt x="12773" y="5712"/>
                  <a:pt x="12124" y="5763"/>
                </a:cubicBezTo>
                <a:cubicBezTo>
                  <a:pt x="10644" y="5893"/>
                  <a:pt x="9190" y="6153"/>
                  <a:pt x="7762" y="6542"/>
                </a:cubicBezTo>
                <a:cubicBezTo>
                  <a:pt x="7036" y="6750"/>
                  <a:pt x="6309" y="7010"/>
                  <a:pt x="5634" y="7347"/>
                </a:cubicBezTo>
                <a:cubicBezTo>
                  <a:pt x="4959" y="7633"/>
                  <a:pt x="4336" y="7996"/>
                  <a:pt x="3739" y="8437"/>
                </a:cubicBezTo>
                <a:cubicBezTo>
                  <a:pt x="3167" y="8853"/>
                  <a:pt x="2674" y="9346"/>
                  <a:pt x="2233" y="9891"/>
                </a:cubicBezTo>
                <a:cubicBezTo>
                  <a:pt x="1817" y="10410"/>
                  <a:pt x="1506" y="11008"/>
                  <a:pt x="1272" y="11631"/>
                </a:cubicBezTo>
                <a:cubicBezTo>
                  <a:pt x="1168" y="11631"/>
                  <a:pt x="1065" y="11683"/>
                  <a:pt x="961" y="11786"/>
                </a:cubicBezTo>
                <a:cubicBezTo>
                  <a:pt x="883" y="11864"/>
                  <a:pt x="805" y="12020"/>
                  <a:pt x="805" y="12150"/>
                </a:cubicBezTo>
                <a:cubicBezTo>
                  <a:pt x="727" y="13084"/>
                  <a:pt x="623" y="14019"/>
                  <a:pt x="493" y="14980"/>
                </a:cubicBezTo>
                <a:cubicBezTo>
                  <a:pt x="182" y="16875"/>
                  <a:pt x="26" y="18796"/>
                  <a:pt x="26" y="20743"/>
                </a:cubicBezTo>
                <a:cubicBezTo>
                  <a:pt x="52" y="20925"/>
                  <a:pt x="52" y="21132"/>
                  <a:pt x="52" y="21314"/>
                </a:cubicBezTo>
                <a:lnTo>
                  <a:pt x="52" y="21444"/>
                </a:lnTo>
                <a:cubicBezTo>
                  <a:pt x="78" y="21729"/>
                  <a:pt x="78" y="22015"/>
                  <a:pt x="78" y="22352"/>
                </a:cubicBezTo>
                <a:cubicBezTo>
                  <a:pt x="52" y="22690"/>
                  <a:pt x="52" y="23027"/>
                  <a:pt x="52" y="23339"/>
                </a:cubicBezTo>
                <a:lnTo>
                  <a:pt x="52" y="23780"/>
                </a:lnTo>
                <a:cubicBezTo>
                  <a:pt x="0" y="24793"/>
                  <a:pt x="0" y="25831"/>
                  <a:pt x="104" y="26844"/>
                </a:cubicBezTo>
                <a:cubicBezTo>
                  <a:pt x="156" y="27648"/>
                  <a:pt x="338" y="28453"/>
                  <a:pt x="675" y="29180"/>
                </a:cubicBezTo>
                <a:cubicBezTo>
                  <a:pt x="961" y="29803"/>
                  <a:pt x="1428" y="30348"/>
                  <a:pt x="1999" y="30712"/>
                </a:cubicBezTo>
                <a:cubicBezTo>
                  <a:pt x="2622" y="31101"/>
                  <a:pt x="3297" y="31387"/>
                  <a:pt x="3998" y="31543"/>
                </a:cubicBezTo>
                <a:cubicBezTo>
                  <a:pt x="4803" y="31750"/>
                  <a:pt x="5608" y="31880"/>
                  <a:pt x="6412" y="31958"/>
                </a:cubicBezTo>
                <a:cubicBezTo>
                  <a:pt x="7503" y="32062"/>
                  <a:pt x="8593" y="32088"/>
                  <a:pt x="9658" y="32114"/>
                </a:cubicBezTo>
                <a:lnTo>
                  <a:pt x="9735" y="32114"/>
                </a:lnTo>
                <a:lnTo>
                  <a:pt x="10904" y="32140"/>
                </a:lnTo>
                <a:cubicBezTo>
                  <a:pt x="11397" y="32166"/>
                  <a:pt x="11864" y="32192"/>
                  <a:pt x="12383" y="32217"/>
                </a:cubicBezTo>
                <a:lnTo>
                  <a:pt x="12565" y="32217"/>
                </a:lnTo>
                <a:cubicBezTo>
                  <a:pt x="13084" y="32243"/>
                  <a:pt x="13552" y="32243"/>
                  <a:pt x="14045" y="32269"/>
                </a:cubicBezTo>
                <a:cubicBezTo>
                  <a:pt x="15265" y="32321"/>
                  <a:pt x="16511" y="32347"/>
                  <a:pt x="17783" y="32373"/>
                </a:cubicBezTo>
                <a:cubicBezTo>
                  <a:pt x="20172" y="32425"/>
                  <a:pt x="22534" y="32425"/>
                  <a:pt x="24507" y="32425"/>
                </a:cubicBezTo>
                <a:lnTo>
                  <a:pt x="32737" y="32425"/>
                </a:lnTo>
                <a:lnTo>
                  <a:pt x="38526" y="32373"/>
                </a:lnTo>
                <a:lnTo>
                  <a:pt x="38656" y="32373"/>
                </a:lnTo>
                <a:cubicBezTo>
                  <a:pt x="41719" y="32373"/>
                  <a:pt x="44782" y="32347"/>
                  <a:pt x="47820" y="32347"/>
                </a:cubicBezTo>
                <a:lnTo>
                  <a:pt x="49481" y="32347"/>
                </a:lnTo>
                <a:cubicBezTo>
                  <a:pt x="51922" y="32347"/>
                  <a:pt x="53739" y="32373"/>
                  <a:pt x="55374" y="32373"/>
                </a:cubicBezTo>
                <a:cubicBezTo>
                  <a:pt x="57737" y="32373"/>
                  <a:pt x="60255" y="32425"/>
                  <a:pt x="62747" y="32529"/>
                </a:cubicBezTo>
                <a:lnTo>
                  <a:pt x="63137" y="32529"/>
                </a:lnTo>
                <a:cubicBezTo>
                  <a:pt x="64201" y="32555"/>
                  <a:pt x="65291" y="32607"/>
                  <a:pt x="66382" y="32607"/>
                </a:cubicBezTo>
                <a:lnTo>
                  <a:pt x="66823" y="32607"/>
                </a:lnTo>
                <a:cubicBezTo>
                  <a:pt x="67862" y="32607"/>
                  <a:pt x="68900" y="32555"/>
                  <a:pt x="69938" y="32451"/>
                </a:cubicBezTo>
                <a:cubicBezTo>
                  <a:pt x="70380" y="32399"/>
                  <a:pt x="70821" y="32321"/>
                  <a:pt x="71236" y="32166"/>
                </a:cubicBezTo>
                <a:cubicBezTo>
                  <a:pt x="71600" y="32036"/>
                  <a:pt x="71911" y="31854"/>
                  <a:pt x="72223" y="31646"/>
                </a:cubicBezTo>
                <a:cubicBezTo>
                  <a:pt x="72535" y="31413"/>
                  <a:pt x="72846" y="31153"/>
                  <a:pt x="73080" y="30868"/>
                </a:cubicBezTo>
                <a:cubicBezTo>
                  <a:pt x="73313" y="30582"/>
                  <a:pt x="73521" y="30270"/>
                  <a:pt x="73703" y="29959"/>
                </a:cubicBezTo>
                <a:cubicBezTo>
                  <a:pt x="74456" y="28583"/>
                  <a:pt x="74793" y="27025"/>
                  <a:pt x="75105" y="25520"/>
                </a:cubicBezTo>
                <a:lnTo>
                  <a:pt x="75157" y="25338"/>
                </a:lnTo>
                <a:cubicBezTo>
                  <a:pt x="75546" y="23261"/>
                  <a:pt x="75728" y="21132"/>
                  <a:pt x="75676" y="18978"/>
                </a:cubicBezTo>
                <a:cubicBezTo>
                  <a:pt x="75650" y="16745"/>
                  <a:pt x="75494" y="14590"/>
                  <a:pt x="75312" y="12383"/>
                </a:cubicBezTo>
                <a:lnTo>
                  <a:pt x="75260" y="11890"/>
                </a:lnTo>
                <a:lnTo>
                  <a:pt x="75260" y="11760"/>
                </a:lnTo>
                <a:cubicBezTo>
                  <a:pt x="75234" y="11423"/>
                  <a:pt x="75208" y="11085"/>
                  <a:pt x="75183" y="10748"/>
                </a:cubicBezTo>
                <a:cubicBezTo>
                  <a:pt x="75131" y="10099"/>
                  <a:pt x="75131" y="9450"/>
                  <a:pt x="75131" y="9009"/>
                </a:cubicBezTo>
                <a:lnTo>
                  <a:pt x="75131" y="8801"/>
                </a:lnTo>
                <a:cubicBezTo>
                  <a:pt x="75157" y="7685"/>
                  <a:pt x="75079" y="6542"/>
                  <a:pt x="74923" y="5426"/>
                </a:cubicBezTo>
                <a:cubicBezTo>
                  <a:pt x="74871" y="5296"/>
                  <a:pt x="74793" y="5166"/>
                  <a:pt x="74663" y="5114"/>
                </a:cubicBezTo>
                <a:cubicBezTo>
                  <a:pt x="74585" y="5063"/>
                  <a:pt x="74482" y="5037"/>
                  <a:pt x="74404" y="5037"/>
                </a:cubicBezTo>
                <a:lnTo>
                  <a:pt x="74274" y="5037"/>
                </a:lnTo>
                <a:cubicBezTo>
                  <a:pt x="73495" y="4310"/>
                  <a:pt x="72690" y="3635"/>
                  <a:pt x="71808" y="3064"/>
                </a:cubicBezTo>
                <a:cubicBezTo>
                  <a:pt x="70847" y="2415"/>
                  <a:pt x="69835" y="1895"/>
                  <a:pt x="68770" y="1480"/>
                </a:cubicBezTo>
                <a:cubicBezTo>
                  <a:pt x="66745" y="649"/>
                  <a:pt x="64616" y="182"/>
                  <a:pt x="62436" y="52"/>
                </a:cubicBezTo>
                <a:cubicBezTo>
                  <a:pt x="61968" y="0"/>
                  <a:pt x="61501" y="0"/>
                  <a:pt x="61034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"/>
          <p:cNvSpPr/>
          <p:nvPr/>
        </p:nvSpPr>
        <p:spPr>
          <a:xfrm flipH="1">
            <a:off x="536247" y="1332242"/>
            <a:ext cx="754894" cy="754861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"/>
          <p:cNvSpPr/>
          <p:nvPr/>
        </p:nvSpPr>
        <p:spPr>
          <a:xfrm flipH="1">
            <a:off x="299035" y="704098"/>
            <a:ext cx="459039" cy="459000"/>
          </a:xfrm>
          <a:custGeom>
            <a:rect b="b" l="l" r="r" t="t"/>
            <a:pathLst>
              <a:path extrusionOk="0" h="12011" w="12012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9"/>
          <p:cNvGrpSpPr/>
          <p:nvPr/>
        </p:nvGrpSpPr>
        <p:grpSpPr>
          <a:xfrm flipH="1">
            <a:off x="7505663" y="1450322"/>
            <a:ext cx="621664" cy="544428"/>
            <a:chOff x="2316475" y="944125"/>
            <a:chExt cx="662825" cy="580475"/>
          </a:xfrm>
        </p:grpSpPr>
        <p:sp>
          <p:nvSpPr>
            <p:cNvPr id="138" name="Google Shape;138;p9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9"/>
          <p:cNvGrpSpPr/>
          <p:nvPr/>
        </p:nvGrpSpPr>
        <p:grpSpPr>
          <a:xfrm flipH="1">
            <a:off x="1335838" y="2120722"/>
            <a:ext cx="621664" cy="544428"/>
            <a:chOff x="2316475" y="944125"/>
            <a:chExt cx="662825" cy="580475"/>
          </a:xfrm>
        </p:grpSpPr>
        <p:sp>
          <p:nvSpPr>
            <p:cNvPr id="143" name="Google Shape;143;p9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9"/>
          <p:cNvGrpSpPr/>
          <p:nvPr/>
        </p:nvGrpSpPr>
        <p:grpSpPr>
          <a:xfrm flipH="1">
            <a:off x="-65105" y="1510188"/>
            <a:ext cx="484923" cy="424676"/>
            <a:chOff x="2316475" y="944125"/>
            <a:chExt cx="662825" cy="580475"/>
          </a:xfrm>
        </p:grpSpPr>
        <p:sp>
          <p:nvSpPr>
            <p:cNvPr id="148" name="Google Shape;148;p9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9"/>
          <p:cNvSpPr txBox="1"/>
          <p:nvPr>
            <p:ph type="title"/>
          </p:nvPr>
        </p:nvSpPr>
        <p:spPr>
          <a:xfrm>
            <a:off x="1868188" y="1724625"/>
            <a:ext cx="54075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3" name="Google Shape;153;p9"/>
          <p:cNvSpPr txBox="1"/>
          <p:nvPr>
            <p:ph idx="1" type="subTitle"/>
          </p:nvPr>
        </p:nvSpPr>
        <p:spPr>
          <a:xfrm>
            <a:off x="1868325" y="2718825"/>
            <a:ext cx="5407500" cy="13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>
            <p:ph type="title"/>
          </p:nvPr>
        </p:nvSpPr>
        <p:spPr>
          <a:xfrm>
            <a:off x="870750" y="1436550"/>
            <a:ext cx="3321300" cy="22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6" name="Google Shape;156;p10"/>
          <p:cNvSpPr/>
          <p:nvPr/>
        </p:nvSpPr>
        <p:spPr>
          <a:xfrm>
            <a:off x="-684897" y="4404537"/>
            <a:ext cx="11221450" cy="1790075"/>
          </a:xfrm>
          <a:custGeom>
            <a:rect b="b" l="l" r="r" t="t"/>
            <a:pathLst>
              <a:path extrusionOk="0" h="71603" w="448858">
                <a:moveTo>
                  <a:pt x="34278" y="1275"/>
                </a:moveTo>
                <a:cubicBezTo>
                  <a:pt x="50858" y="-6038"/>
                  <a:pt x="99467" y="20870"/>
                  <a:pt x="129612" y="22000"/>
                </a:cubicBezTo>
                <a:cubicBezTo>
                  <a:pt x="159757" y="23131"/>
                  <a:pt x="190718" y="7493"/>
                  <a:pt x="215148" y="8058"/>
                </a:cubicBezTo>
                <a:cubicBezTo>
                  <a:pt x="239578" y="8623"/>
                  <a:pt x="253206" y="25077"/>
                  <a:pt x="276192" y="25391"/>
                </a:cubicBezTo>
                <a:cubicBezTo>
                  <a:pt x="299178" y="25705"/>
                  <a:pt x="328130" y="9816"/>
                  <a:pt x="353062" y="9942"/>
                </a:cubicBezTo>
                <a:cubicBezTo>
                  <a:pt x="377995" y="10068"/>
                  <a:pt x="410401" y="20430"/>
                  <a:pt x="425787" y="26145"/>
                </a:cubicBezTo>
                <a:cubicBezTo>
                  <a:pt x="441174" y="31860"/>
                  <a:pt x="449212" y="37610"/>
                  <a:pt x="445381" y="44232"/>
                </a:cubicBezTo>
                <a:cubicBezTo>
                  <a:pt x="441550" y="50854"/>
                  <a:pt x="472009" y="62270"/>
                  <a:pt x="402801" y="65878"/>
                </a:cubicBezTo>
                <a:cubicBezTo>
                  <a:pt x="333593" y="69486"/>
                  <a:pt x="91554" y="76645"/>
                  <a:pt x="30133" y="65878"/>
                </a:cubicBezTo>
                <a:cubicBezTo>
                  <a:pt x="-31287" y="55111"/>
                  <a:pt x="17698" y="8588"/>
                  <a:pt x="34278" y="1275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</p:sp>
      <p:sp>
        <p:nvSpPr>
          <p:cNvPr id="157" name="Google Shape;157;p10"/>
          <p:cNvSpPr/>
          <p:nvPr/>
        </p:nvSpPr>
        <p:spPr>
          <a:xfrm rot="10661766">
            <a:off x="-966528" y="-1073881"/>
            <a:ext cx="11221544" cy="1790090"/>
          </a:xfrm>
          <a:custGeom>
            <a:rect b="b" l="l" r="r" t="t"/>
            <a:pathLst>
              <a:path extrusionOk="0" h="71603" w="448858">
                <a:moveTo>
                  <a:pt x="34278" y="1275"/>
                </a:moveTo>
                <a:cubicBezTo>
                  <a:pt x="50858" y="-6038"/>
                  <a:pt x="99467" y="20870"/>
                  <a:pt x="129612" y="22000"/>
                </a:cubicBezTo>
                <a:cubicBezTo>
                  <a:pt x="159757" y="23131"/>
                  <a:pt x="190718" y="7493"/>
                  <a:pt x="215148" y="8058"/>
                </a:cubicBezTo>
                <a:cubicBezTo>
                  <a:pt x="239578" y="8623"/>
                  <a:pt x="253206" y="25077"/>
                  <a:pt x="276192" y="25391"/>
                </a:cubicBezTo>
                <a:cubicBezTo>
                  <a:pt x="299178" y="25705"/>
                  <a:pt x="328130" y="9816"/>
                  <a:pt x="353062" y="9942"/>
                </a:cubicBezTo>
                <a:cubicBezTo>
                  <a:pt x="377995" y="10068"/>
                  <a:pt x="410401" y="20430"/>
                  <a:pt x="425787" y="26145"/>
                </a:cubicBezTo>
                <a:cubicBezTo>
                  <a:pt x="441174" y="31860"/>
                  <a:pt x="449212" y="37610"/>
                  <a:pt x="445381" y="44232"/>
                </a:cubicBezTo>
                <a:cubicBezTo>
                  <a:pt x="441550" y="50854"/>
                  <a:pt x="472009" y="62270"/>
                  <a:pt x="402801" y="65878"/>
                </a:cubicBezTo>
                <a:cubicBezTo>
                  <a:pt x="333593" y="69486"/>
                  <a:pt x="91554" y="76645"/>
                  <a:pt x="30133" y="65878"/>
                </a:cubicBezTo>
                <a:cubicBezTo>
                  <a:pt x="-31287" y="55111"/>
                  <a:pt x="17698" y="8588"/>
                  <a:pt x="34278" y="1275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</p:sp>
      <p:grpSp>
        <p:nvGrpSpPr>
          <p:cNvPr id="158" name="Google Shape;158;p10"/>
          <p:cNvGrpSpPr/>
          <p:nvPr/>
        </p:nvGrpSpPr>
        <p:grpSpPr>
          <a:xfrm>
            <a:off x="2671522" y="4649740"/>
            <a:ext cx="621664" cy="544428"/>
            <a:chOff x="2316475" y="944125"/>
            <a:chExt cx="662825" cy="580475"/>
          </a:xfrm>
        </p:grpSpPr>
        <p:sp>
          <p:nvSpPr>
            <p:cNvPr id="159" name="Google Shape;159;p10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10"/>
          <p:cNvGrpSpPr/>
          <p:nvPr/>
        </p:nvGrpSpPr>
        <p:grpSpPr>
          <a:xfrm>
            <a:off x="8737222" y="4334315"/>
            <a:ext cx="621664" cy="544428"/>
            <a:chOff x="2316475" y="944125"/>
            <a:chExt cx="662825" cy="580475"/>
          </a:xfrm>
        </p:grpSpPr>
        <p:sp>
          <p:nvSpPr>
            <p:cNvPr id="164" name="Google Shape;164;p10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10"/>
          <p:cNvGrpSpPr/>
          <p:nvPr/>
        </p:nvGrpSpPr>
        <p:grpSpPr>
          <a:xfrm>
            <a:off x="6754122" y="-152860"/>
            <a:ext cx="621664" cy="544428"/>
            <a:chOff x="2316475" y="944125"/>
            <a:chExt cx="662825" cy="580475"/>
          </a:xfrm>
        </p:grpSpPr>
        <p:sp>
          <p:nvSpPr>
            <p:cNvPr id="169" name="Google Shape;169;p10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10"/>
          <p:cNvGrpSpPr/>
          <p:nvPr/>
        </p:nvGrpSpPr>
        <p:grpSpPr>
          <a:xfrm>
            <a:off x="200547" y="126322"/>
            <a:ext cx="621664" cy="544428"/>
            <a:chOff x="2316475" y="944125"/>
            <a:chExt cx="662825" cy="580475"/>
          </a:xfrm>
        </p:grpSpPr>
        <p:sp>
          <p:nvSpPr>
            <p:cNvPr id="174" name="Google Shape;174;p10"/>
            <p:cNvSpPr/>
            <p:nvPr/>
          </p:nvSpPr>
          <p:spPr>
            <a:xfrm>
              <a:off x="2316475" y="944125"/>
              <a:ext cx="662825" cy="580475"/>
            </a:xfrm>
            <a:custGeom>
              <a:rect b="b" l="l" r="r" t="t"/>
              <a:pathLst>
                <a:path extrusionOk="0" h="23219" w="26513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2395300" y="1012950"/>
              <a:ext cx="505150" cy="442125"/>
            </a:xfrm>
            <a:custGeom>
              <a:rect b="b" l="l" r="r" t="t"/>
              <a:pathLst>
                <a:path extrusionOk="0" h="17685" w="20206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2417375" y="1006875"/>
              <a:ext cx="417375" cy="348800"/>
            </a:xfrm>
            <a:custGeom>
              <a:rect b="b" l="l" r="r" t="t"/>
              <a:pathLst>
                <a:path extrusionOk="0" h="13952" w="16695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2529350" y="1092750"/>
              <a:ext cx="257050" cy="292800"/>
            </a:xfrm>
            <a:custGeom>
              <a:rect b="b" l="l" r="r" t="t"/>
              <a:pathLst>
                <a:path extrusionOk="0" h="11712" w="10282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3"/>
            </a:gs>
            <a:gs pos="100000">
              <a:schemeClr val="accent6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Nunito Black"/>
              <a:buNone/>
              <a:defRPr sz="3700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Nunito Black"/>
              <a:buNone/>
              <a:defRPr sz="3700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Nunito Black"/>
              <a:buNone/>
              <a:defRPr sz="3700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Nunito Black"/>
              <a:buNone/>
              <a:defRPr sz="3700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Nunito Black"/>
              <a:buNone/>
              <a:defRPr sz="3700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Nunito Black"/>
              <a:buNone/>
              <a:defRPr sz="3700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Nunito Black"/>
              <a:buNone/>
              <a:defRPr sz="3700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Nunito Black"/>
              <a:buNone/>
              <a:defRPr sz="3700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Nunito Black"/>
              <a:buNone/>
              <a:defRPr sz="3700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1C7F3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4"/>
          <p:cNvSpPr/>
          <p:nvPr/>
        </p:nvSpPr>
        <p:spPr>
          <a:xfrm>
            <a:off x="964625" y="3358388"/>
            <a:ext cx="4562100" cy="382500"/>
          </a:xfrm>
          <a:prstGeom prst="roundRect">
            <a:avLst>
              <a:gd fmla="val 50000" name="adj"/>
            </a:avLst>
          </a:prstGeom>
          <a:solidFill>
            <a:srgbClr val="674EA7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4"/>
          <p:cNvSpPr txBox="1"/>
          <p:nvPr>
            <p:ph idx="1" type="subTitle"/>
          </p:nvPr>
        </p:nvSpPr>
        <p:spPr>
          <a:xfrm>
            <a:off x="894125" y="3358400"/>
            <a:ext cx="47031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Clara Richardson, Elisabeth Villarreal, Danielle Dubash</a:t>
            </a:r>
            <a:endParaRPr sz="1300"/>
          </a:p>
        </p:txBody>
      </p:sp>
      <p:sp>
        <p:nvSpPr>
          <p:cNvPr id="638" name="Google Shape;638;p34"/>
          <p:cNvSpPr txBox="1"/>
          <p:nvPr>
            <p:ph type="ctrTitle"/>
          </p:nvPr>
        </p:nvSpPr>
        <p:spPr>
          <a:xfrm>
            <a:off x="710800" y="1430550"/>
            <a:ext cx="52308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4: Credit Card Fraud Machine Learning</a:t>
            </a:r>
            <a:endParaRPr/>
          </a:p>
        </p:txBody>
      </p:sp>
      <p:sp>
        <p:nvSpPr>
          <p:cNvPr id="639" name="Google Shape;639;p34"/>
          <p:cNvSpPr/>
          <p:nvPr/>
        </p:nvSpPr>
        <p:spPr>
          <a:xfrm>
            <a:off x="5174031" y="3257326"/>
            <a:ext cx="37964" cy="58163"/>
          </a:xfrm>
          <a:custGeom>
            <a:rect b="b" l="l" r="r" t="t"/>
            <a:pathLst>
              <a:path extrusionOk="0" h="717" w="468">
                <a:moveTo>
                  <a:pt x="243" y="0"/>
                </a:moveTo>
                <a:lnTo>
                  <a:pt x="243" y="0"/>
                </a:lnTo>
                <a:cubicBezTo>
                  <a:pt x="245" y="165"/>
                  <a:pt x="240" y="325"/>
                  <a:pt x="1" y="362"/>
                </a:cubicBezTo>
                <a:cubicBezTo>
                  <a:pt x="4" y="362"/>
                  <a:pt x="7" y="362"/>
                  <a:pt x="10" y="362"/>
                </a:cubicBezTo>
                <a:cubicBezTo>
                  <a:pt x="252" y="362"/>
                  <a:pt x="235" y="520"/>
                  <a:pt x="246" y="716"/>
                </a:cubicBezTo>
                <a:cubicBezTo>
                  <a:pt x="253" y="517"/>
                  <a:pt x="270" y="375"/>
                  <a:pt x="468" y="364"/>
                </a:cubicBezTo>
                <a:cubicBezTo>
                  <a:pt x="264" y="331"/>
                  <a:pt x="270" y="236"/>
                  <a:pt x="243" y="0"/>
                </a:cubicBezTo>
                <a:close/>
              </a:path>
            </a:pathLst>
          </a:custGeom>
          <a:solidFill>
            <a:srgbClr val="A788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0" name="Google Shape;640;p34"/>
          <p:cNvGrpSpPr/>
          <p:nvPr/>
        </p:nvGrpSpPr>
        <p:grpSpPr>
          <a:xfrm>
            <a:off x="6185517" y="1527681"/>
            <a:ext cx="2547398" cy="2444004"/>
            <a:chOff x="5885717" y="1527681"/>
            <a:chExt cx="2547398" cy="2444004"/>
          </a:xfrm>
        </p:grpSpPr>
        <p:grpSp>
          <p:nvGrpSpPr>
            <p:cNvPr id="641" name="Google Shape;641;p34"/>
            <p:cNvGrpSpPr/>
            <p:nvPr/>
          </p:nvGrpSpPr>
          <p:grpSpPr>
            <a:xfrm>
              <a:off x="5885717" y="1536805"/>
              <a:ext cx="2547398" cy="2407631"/>
              <a:chOff x="1465950" y="2290150"/>
              <a:chExt cx="763975" cy="721950"/>
            </a:xfrm>
          </p:grpSpPr>
          <p:sp>
            <p:nvSpPr>
              <p:cNvPr id="642" name="Google Shape;642;p34"/>
              <p:cNvSpPr/>
              <p:nvPr/>
            </p:nvSpPr>
            <p:spPr>
              <a:xfrm>
                <a:off x="1465950" y="2341800"/>
                <a:ext cx="763975" cy="670300"/>
              </a:xfrm>
              <a:custGeom>
                <a:rect b="b" l="l" r="r" t="t"/>
                <a:pathLst>
                  <a:path extrusionOk="0" h="26812" w="30559">
                    <a:moveTo>
                      <a:pt x="11604" y="1"/>
                    </a:moveTo>
                    <a:cubicBezTo>
                      <a:pt x="11230" y="1"/>
                      <a:pt x="10835" y="48"/>
                      <a:pt x="10418" y="155"/>
                    </a:cubicBezTo>
                    <a:cubicBezTo>
                      <a:pt x="10349" y="171"/>
                      <a:pt x="10280" y="188"/>
                      <a:pt x="10214" y="207"/>
                    </a:cubicBezTo>
                    <a:cubicBezTo>
                      <a:pt x="9836" y="312"/>
                      <a:pt x="9479" y="460"/>
                      <a:pt x="9144" y="647"/>
                    </a:cubicBezTo>
                    <a:cubicBezTo>
                      <a:pt x="9072" y="688"/>
                      <a:pt x="9002" y="730"/>
                      <a:pt x="8932" y="774"/>
                    </a:cubicBezTo>
                    <a:cubicBezTo>
                      <a:pt x="8913" y="786"/>
                      <a:pt x="8893" y="798"/>
                      <a:pt x="8875" y="811"/>
                    </a:cubicBezTo>
                    <a:cubicBezTo>
                      <a:pt x="8753" y="892"/>
                      <a:pt x="8635" y="977"/>
                      <a:pt x="8521" y="1067"/>
                    </a:cubicBezTo>
                    <a:lnTo>
                      <a:pt x="8508" y="913"/>
                    </a:lnTo>
                    <a:lnTo>
                      <a:pt x="8496" y="1087"/>
                    </a:lnTo>
                    <a:cubicBezTo>
                      <a:pt x="8355" y="1199"/>
                      <a:pt x="8221" y="1320"/>
                      <a:pt x="8095" y="1447"/>
                    </a:cubicBezTo>
                    <a:cubicBezTo>
                      <a:pt x="7920" y="1622"/>
                      <a:pt x="7758" y="1812"/>
                      <a:pt x="7614" y="2013"/>
                    </a:cubicBezTo>
                    <a:lnTo>
                      <a:pt x="7390" y="2031"/>
                    </a:lnTo>
                    <a:lnTo>
                      <a:pt x="7590" y="2047"/>
                    </a:lnTo>
                    <a:cubicBezTo>
                      <a:pt x="7426" y="2276"/>
                      <a:pt x="7284" y="2518"/>
                      <a:pt x="7162" y="2776"/>
                    </a:cubicBezTo>
                    <a:cubicBezTo>
                      <a:pt x="7153" y="2797"/>
                      <a:pt x="7142" y="2818"/>
                      <a:pt x="7134" y="2839"/>
                    </a:cubicBezTo>
                    <a:cubicBezTo>
                      <a:pt x="6989" y="3155"/>
                      <a:pt x="6879" y="3489"/>
                      <a:pt x="6807" y="3838"/>
                    </a:cubicBezTo>
                    <a:lnTo>
                      <a:pt x="6807" y="3840"/>
                    </a:lnTo>
                    <a:cubicBezTo>
                      <a:pt x="6742" y="4148"/>
                      <a:pt x="6708" y="4469"/>
                      <a:pt x="6707" y="4796"/>
                    </a:cubicBezTo>
                    <a:cubicBezTo>
                      <a:pt x="6705" y="5008"/>
                      <a:pt x="6718" y="5218"/>
                      <a:pt x="6745" y="5423"/>
                    </a:cubicBezTo>
                    <a:cubicBezTo>
                      <a:pt x="6776" y="5670"/>
                      <a:pt x="6825" y="5911"/>
                      <a:pt x="6893" y="6145"/>
                    </a:cubicBezTo>
                    <a:cubicBezTo>
                      <a:pt x="7171" y="7106"/>
                      <a:pt x="7741" y="7941"/>
                      <a:pt x="8502" y="8551"/>
                    </a:cubicBezTo>
                    <a:cubicBezTo>
                      <a:pt x="8476" y="8574"/>
                      <a:pt x="8449" y="8598"/>
                      <a:pt x="8424" y="8624"/>
                    </a:cubicBezTo>
                    <a:cubicBezTo>
                      <a:pt x="8269" y="8772"/>
                      <a:pt x="8144" y="8926"/>
                      <a:pt x="8050" y="9085"/>
                    </a:cubicBezTo>
                    <a:cubicBezTo>
                      <a:pt x="8038" y="9105"/>
                      <a:pt x="8027" y="9123"/>
                      <a:pt x="8017" y="9143"/>
                    </a:cubicBezTo>
                    <a:cubicBezTo>
                      <a:pt x="8010" y="9154"/>
                      <a:pt x="8004" y="9167"/>
                      <a:pt x="7999" y="9178"/>
                    </a:cubicBezTo>
                    <a:cubicBezTo>
                      <a:pt x="7914" y="9341"/>
                      <a:pt x="7860" y="9506"/>
                      <a:pt x="7836" y="9673"/>
                    </a:cubicBezTo>
                    <a:cubicBezTo>
                      <a:pt x="7754" y="9707"/>
                      <a:pt x="7675" y="9743"/>
                      <a:pt x="7598" y="9780"/>
                    </a:cubicBezTo>
                    <a:cubicBezTo>
                      <a:pt x="7457" y="9847"/>
                      <a:pt x="7321" y="9919"/>
                      <a:pt x="7193" y="9997"/>
                    </a:cubicBezTo>
                    <a:cubicBezTo>
                      <a:pt x="7190" y="9998"/>
                      <a:pt x="7187" y="10001"/>
                      <a:pt x="7183" y="10002"/>
                    </a:cubicBezTo>
                    <a:cubicBezTo>
                      <a:pt x="7089" y="10060"/>
                      <a:pt x="6999" y="10119"/>
                      <a:pt x="6916" y="10182"/>
                    </a:cubicBezTo>
                    <a:cubicBezTo>
                      <a:pt x="6904" y="10190"/>
                      <a:pt x="6893" y="10198"/>
                      <a:pt x="6882" y="10207"/>
                    </a:cubicBezTo>
                    <a:cubicBezTo>
                      <a:pt x="6875" y="10212"/>
                      <a:pt x="6868" y="10217"/>
                      <a:pt x="6861" y="10223"/>
                    </a:cubicBezTo>
                    <a:cubicBezTo>
                      <a:pt x="6815" y="10256"/>
                      <a:pt x="6772" y="10292"/>
                      <a:pt x="6730" y="10328"/>
                    </a:cubicBezTo>
                    <a:cubicBezTo>
                      <a:pt x="6686" y="10366"/>
                      <a:pt x="6643" y="10403"/>
                      <a:pt x="6603" y="10443"/>
                    </a:cubicBezTo>
                    <a:cubicBezTo>
                      <a:pt x="6476" y="10566"/>
                      <a:pt x="6369" y="10691"/>
                      <a:pt x="6282" y="10820"/>
                    </a:cubicBezTo>
                    <a:cubicBezTo>
                      <a:pt x="6281" y="10821"/>
                      <a:pt x="6281" y="10823"/>
                      <a:pt x="6280" y="10823"/>
                    </a:cubicBezTo>
                    <a:cubicBezTo>
                      <a:pt x="6269" y="10839"/>
                      <a:pt x="6259" y="10852"/>
                      <a:pt x="6249" y="10868"/>
                    </a:cubicBezTo>
                    <a:cubicBezTo>
                      <a:pt x="6237" y="10887"/>
                      <a:pt x="6225" y="10907"/>
                      <a:pt x="6214" y="10925"/>
                    </a:cubicBezTo>
                    <a:lnTo>
                      <a:pt x="6175" y="10997"/>
                    </a:lnTo>
                    <a:cubicBezTo>
                      <a:pt x="6059" y="11220"/>
                      <a:pt x="6001" y="11447"/>
                      <a:pt x="6000" y="11677"/>
                    </a:cubicBezTo>
                    <a:lnTo>
                      <a:pt x="6000" y="11685"/>
                    </a:lnTo>
                    <a:lnTo>
                      <a:pt x="6000" y="11717"/>
                    </a:lnTo>
                    <a:lnTo>
                      <a:pt x="6000" y="11721"/>
                    </a:lnTo>
                    <a:lnTo>
                      <a:pt x="6001" y="12740"/>
                    </a:lnTo>
                    <a:cubicBezTo>
                      <a:pt x="6001" y="12801"/>
                      <a:pt x="6003" y="12861"/>
                      <a:pt x="6012" y="12920"/>
                    </a:cubicBezTo>
                    <a:cubicBezTo>
                      <a:pt x="6030" y="13070"/>
                      <a:pt x="6074" y="13218"/>
                      <a:pt x="6142" y="13363"/>
                    </a:cubicBezTo>
                    <a:lnTo>
                      <a:pt x="5859" y="13376"/>
                    </a:lnTo>
                    <a:lnTo>
                      <a:pt x="6154" y="13388"/>
                    </a:lnTo>
                    <a:cubicBezTo>
                      <a:pt x="6170" y="13421"/>
                      <a:pt x="6187" y="13455"/>
                      <a:pt x="6206" y="13486"/>
                    </a:cubicBezTo>
                    <a:cubicBezTo>
                      <a:pt x="6229" y="13529"/>
                      <a:pt x="6255" y="13571"/>
                      <a:pt x="6283" y="13613"/>
                    </a:cubicBezTo>
                    <a:cubicBezTo>
                      <a:pt x="6293" y="13629"/>
                      <a:pt x="6306" y="13646"/>
                      <a:pt x="6317" y="13661"/>
                    </a:cubicBezTo>
                    <a:lnTo>
                      <a:pt x="6325" y="13673"/>
                    </a:lnTo>
                    <a:cubicBezTo>
                      <a:pt x="6349" y="13706"/>
                      <a:pt x="6374" y="13739"/>
                      <a:pt x="6401" y="13771"/>
                    </a:cubicBezTo>
                    <a:cubicBezTo>
                      <a:pt x="6403" y="13773"/>
                      <a:pt x="6404" y="13776"/>
                      <a:pt x="6407" y="13779"/>
                    </a:cubicBezTo>
                    <a:cubicBezTo>
                      <a:pt x="6435" y="13813"/>
                      <a:pt x="6464" y="13846"/>
                      <a:pt x="6494" y="13879"/>
                    </a:cubicBezTo>
                    <a:cubicBezTo>
                      <a:pt x="6496" y="13880"/>
                      <a:pt x="6496" y="13882"/>
                      <a:pt x="6497" y="13882"/>
                    </a:cubicBezTo>
                    <a:cubicBezTo>
                      <a:pt x="6586" y="13979"/>
                      <a:pt x="6689" y="14074"/>
                      <a:pt x="6804" y="14167"/>
                    </a:cubicBezTo>
                    <a:cubicBezTo>
                      <a:pt x="6867" y="14217"/>
                      <a:pt x="6935" y="14267"/>
                      <a:pt x="7004" y="14315"/>
                    </a:cubicBezTo>
                    <a:cubicBezTo>
                      <a:pt x="6987" y="14368"/>
                      <a:pt x="6974" y="14421"/>
                      <a:pt x="6963" y="14474"/>
                    </a:cubicBezTo>
                    <a:cubicBezTo>
                      <a:pt x="6322" y="14692"/>
                      <a:pt x="5710" y="14939"/>
                      <a:pt x="5135" y="15216"/>
                    </a:cubicBezTo>
                    <a:cubicBezTo>
                      <a:pt x="5074" y="15245"/>
                      <a:pt x="5014" y="15275"/>
                      <a:pt x="4953" y="15304"/>
                    </a:cubicBezTo>
                    <a:cubicBezTo>
                      <a:pt x="4966" y="15270"/>
                      <a:pt x="4979" y="15234"/>
                      <a:pt x="4994" y="15200"/>
                    </a:cubicBezTo>
                    <a:cubicBezTo>
                      <a:pt x="5115" y="15172"/>
                      <a:pt x="5326" y="15109"/>
                      <a:pt x="5507" y="14822"/>
                    </a:cubicBezTo>
                    <a:cubicBezTo>
                      <a:pt x="5729" y="14470"/>
                      <a:pt x="5696" y="14095"/>
                      <a:pt x="5657" y="14080"/>
                    </a:cubicBezTo>
                    <a:cubicBezTo>
                      <a:pt x="5655" y="14080"/>
                      <a:pt x="5653" y="14079"/>
                      <a:pt x="5650" y="14079"/>
                    </a:cubicBezTo>
                    <a:cubicBezTo>
                      <a:pt x="5588" y="14079"/>
                      <a:pt x="5264" y="14236"/>
                      <a:pt x="5049" y="14498"/>
                    </a:cubicBezTo>
                    <a:cubicBezTo>
                      <a:pt x="4846" y="14744"/>
                      <a:pt x="4859" y="15005"/>
                      <a:pt x="4915" y="15166"/>
                    </a:cubicBezTo>
                    <a:cubicBezTo>
                      <a:pt x="4882" y="15233"/>
                      <a:pt x="4851" y="15302"/>
                      <a:pt x="4822" y="15371"/>
                    </a:cubicBezTo>
                    <a:cubicBezTo>
                      <a:pt x="4661" y="15454"/>
                      <a:pt x="4505" y="15538"/>
                      <a:pt x="4354" y="15623"/>
                    </a:cubicBezTo>
                    <a:cubicBezTo>
                      <a:pt x="4202" y="15312"/>
                      <a:pt x="3883" y="15110"/>
                      <a:pt x="3822" y="15110"/>
                    </a:cubicBezTo>
                    <a:cubicBezTo>
                      <a:pt x="3819" y="15110"/>
                      <a:pt x="3816" y="15111"/>
                      <a:pt x="3814" y="15112"/>
                    </a:cubicBezTo>
                    <a:cubicBezTo>
                      <a:pt x="3780" y="15134"/>
                      <a:pt x="3725" y="15477"/>
                      <a:pt x="3808" y="15822"/>
                    </a:cubicBezTo>
                    <a:cubicBezTo>
                      <a:pt x="3818" y="15861"/>
                      <a:pt x="3829" y="15897"/>
                      <a:pt x="3843" y="15930"/>
                    </a:cubicBezTo>
                    <a:cubicBezTo>
                      <a:pt x="3428" y="16194"/>
                      <a:pt x="3059" y="16468"/>
                      <a:pt x="2735" y="16752"/>
                    </a:cubicBezTo>
                    <a:cubicBezTo>
                      <a:pt x="2683" y="16631"/>
                      <a:pt x="2580" y="16503"/>
                      <a:pt x="2399" y="16423"/>
                    </a:cubicBezTo>
                    <a:cubicBezTo>
                      <a:pt x="2207" y="16337"/>
                      <a:pt x="1993" y="16311"/>
                      <a:pt x="1861" y="16311"/>
                    </a:cubicBezTo>
                    <a:cubicBezTo>
                      <a:pt x="1790" y="16311"/>
                      <a:pt x="1742" y="16318"/>
                      <a:pt x="1733" y="16328"/>
                    </a:cubicBezTo>
                    <a:cubicBezTo>
                      <a:pt x="1707" y="16356"/>
                      <a:pt x="1831" y="16677"/>
                      <a:pt x="2155" y="16872"/>
                    </a:cubicBezTo>
                    <a:cubicBezTo>
                      <a:pt x="2276" y="16946"/>
                      <a:pt x="2383" y="16979"/>
                      <a:pt x="2475" y="16990"/>
                    </a:cubicBezTo>
                    <a:cubicBezTo>
                      <a:pt x="2282" y="17178"/>
                      <a:pt x="2106" y="17368"/>
                      <a:pt x="1951" y="17562"/>
                    </a:cubicBezTo>
                    <a:cubicBezTo>
                      <a:pt x="1929" y="17576"/>
                      <a:pt x="1916" y="17589"/>
                      <a:pt x="1915" y="17595"/>
                    </a:cubicBezTo>
                    <a:cubicBezTo>
                      <a:pt x="1915" y="17597"/>
                      <a:pt x="1915" y="17600"/>
                      <a:pt x="1916" y="17604"/>
                    </a:cubicBezTo>
                    <a:cubicBezTo>
                      <a:pt x="0" y="20027"/>
                      <a:pt x="1074" y="22870"/>
                      <a:pt x="5135" y="24823"/>
                    </a:cubicBezTo>
                    <a:cubicBezTo>
                      <a:pt x="7895" y="26149"/>
                      <a:pt x="11513" y="26812"/>
                      <a:pt x="15131" y="26812"/>
                    </a:cubicBezTo>
                    <a:cubicBezTo>
                      <a:pt x="18748" y="26812"/>
                      <a:pt x="22366" y="26149"/>
                      <a:pt x="25126" y="24823"/>
                    </a:cubicBezTo>
                    <a:cubicBezTo>
                      <a:pt x="29944" y="22505"/>
                      <a:pt x="30558" y="18937"/>
                      <a:pt x="26970" y="16303"/>
                    </a:cubicBezTo>
                    <a:cubicBezTo>
                      <a:pt x="26972" y="16272"/>
                      <a:pt x="26975" y="16244"/>
                      <a:pt x="26975" y="16213"/>
                    </a:cubicBezTo>
                    <a:cubicBezTo>
                      <a:pt x="26975" y="16197"/>
                      <a:pt x="26976" y="16181"/>
                      <a:pt x="26976" y="16166"/>
                    </a:cubicBezTo>
                    <a:lnTo>
                      <a:pt x="26976" y="15118"/>
                    </a:lnTo>
                    <a:lnTo>
                      <a:pt x="26976" y="15092"/>
                    </a:lnTo>
                    <a:lnTo>
                      <a:pt x="26976" y="15089"/>
                    </a:lnTo>
                    <a:cubicBezTo>
                      <a:pt x="26975" y="15031"/>
                      <a:pt x="26971" y="14973"/>
                      <a:pt x="26962" y="14916"/>
                    </a:cubicBezTo>
                    <a:cubicBezTo>
                      <a:pt x="26922" y="14626"/>
                      <a:pt x="26790" y="14340"/>
                      <a:pt x="26567" y="14070"/>
                    </a:cubicBezTo>
                    <a:cubicBezTo>
                      <a:pt x="26558" y="14058"/>
                      <a:pt x="26549" y="14047"/>
                      <a:pt x="26538" y="14036"/>
                    </a:cubicBezTo>
                    <a:cubicBezTo>
                      <a:pt x="26393" y="13866"/>
                      <a:pt x="26211" y="13704"/>
                      <a:pt x="25994" y="13552"/>
                    </a:cubicBezTo>
                    <a:lnTo>
                      <a:pt x="25992" y="13552"/>
                    </a:lnTo>
                    <a:cubicBezTo>
                      <a:pt x="25800" y="13418"/>
                      <a:pt x="25580" y="13291"/>
                      <a:pt x="25332" y="13175"/>
                    </a:cubicBezTo>
                    <a:cubicBezTo>
                      <a:pt x="25171" y="13099"/>
                      <a:pt x="25004" y="13031"/>
                      <a:pt x="24830" y="12969"/>
                    </a:cubicBezTo>
                    <a:cubicBezTo>
                      <a:pt x="24623" y="12896"/>
                      <a:pt x="24407" y="12830"/>
                      <a:pt x="24185" y="12775"/>
                    </a:cubicBezTo>
                    <a:cubicBezTo>
                      <a:pt x="23543" y="12616"/>
                      <a:pt x="22853" y="12537"/>
                      <a:pt x="22164" y="12537"/>
                    </a:cubicBezTo>
                    <a:cubicBezTo>
                      <a:pt x="21317" y="12537"/>
                      <a:pt x="20473" y="12656"/>
                      <a:pt x="19726" y="12891"/>
                    </a:cubicBezTo>
                    <a:lnTo>
                      <a:pt x="19715" y="12896"/>
                    </a:lnTo>
                    <a:cubicBezTo>
                      <a:pt x="19698" y="12901"/>
                      <a:pt x="19682" y="12906"/>
                      <a:pt x="19665" y="12911"/>
                    </a:cubicBezTo>
                    <a:cubicBezTo>
                      <a:pt x="19629" y="12923"/>
                      <a:pt x="19594" y="12935"/>
                      <a:pt x="19560" y="12946"/>
                    </a:cubicBezTo>
                    <a:lnTo>
                      <a:pt x="19558" y="12946"/>
                    </a:lnTo>
                    <a:cubicBezTo>
                      <a:pt x="19354" y="13017"/>
                      <a:pt x="19159" y="13097"/>
                      <a:pt x="18972" y="13186"/>
                    </a:cubicBezTo>
                    <a:cubicBezTo>
                      <a:pt x="18839" y="13249"/>
                      <a:pt x="18713" y="13318"/>
                      <a:pt x="18591" y="13388"/>
                    </a:cubicBezTo>
                    <a:cubicBezTo>
                      <a:pt x="18580" y="13395"/>
                      <a:pt x="18569" y="13402"/>
                      <a:pt x="18558" y="13408"/>
                    </a:cubicBezTo>
                    <a:cubicBezTo>
                      <a:pt x="18548" y="13414"/>
                      <a:pt x="18539" y="13420"/>
                      <a:pt x="18529" y="13425"/>
                    </a:cubicBezTo>
                    <a:cubicBezTo>
                      <a:pt x="18210" y="13387"/>
                      <a:pt x="17886" y="13354"/>
                      <a:pt x="17562" y="13328"/>
                    </a:cubicBezTo>
                    <a:lnTo>
                      <a:pt x="17562" y="13025"/>
                    </a:lnTo>
                    <a:lnTo>
                      <a:pt x="17562" y="13001"/>
                    </a:lnTo>
                    <a:lnTo>
                      <a:pt x="17562" y="12997"/>
                    </a:lnTo>
                    <a:cubicBezTo>
                      <a:pt x="17561" y="12939"/>
                      <a:pt x="17557" y="12881"/>
                      <a:pt x="17548" y="12824"/>
                    </a:cubicBezTo>
                    <a:cubicBezTo>
                      <a:pt x="17508" y="12534"/>
                      <a:pt x="17376" y="12248"/>
                      <a:pt x="17153" y="11979"/>
                    </a:cubicBezTo>
                    <a:cubicBezTo>
                      <a:pt x="17144" y="11967"/>
                      <a:pt x="17135" y="11957"/>
                      <a:pt x="17124" y="11944"/>
                    </a:cubicBezTo>
                    <a:cubicBezTo>
                      <a:pt x="17109" y="11927"/>
                      <a:pt x="17094" y="11909"/>
                      <a:pt x="17078" y="11891"/>
                    </a:cubicBezTo>
                    <a:cubicBezTo>
                      <a:pt x="17166" y="11773"/>
                      <a:pt x="17239" y="11652"/>
                      <a:pt x="17293" y="11530"/>
                    </a:cubicBezTo>
                    <a:cubicBezTo>
                      <a:pt x="17303" y="11504"/>
                      <a:pt x="17314" y="11479"/>
                      <a:pt x="17323" y="11454"/>
                    </a:cubicBezTo>
                    <a:cubicBezTo>
                      <a:pt x="17327" y="11443"/>
                      <a:pt x="17331" y="11433"/>
                      <a:pt x="17335" y="11421"/>
                    </a:cubicBezTo>
                    <a:cubicBezTo>
                      <a:pt x="17347" y="11388"/>
                      <a:pt x="17357" y="11356"/>
                      <a:pt x="17367" y="11324"/>
                    </a:cubicBezTo>
                    <a:cubicBezTo>
                      <a:pt x="17393" y="11229"/>
                      <a:pt x="17409" y="11132"/>
                      <a:pt x="17415" y="11037"/>
                    </a:cubicBezTo>
                    <a:cubicBezTo>
                      <a:pt x="17418" y="11006"/>
                      <a:pt x="17418" y="10974"/>
                      <a:pt x="17418" y="10941"/>
                    </a:cubicBezTo>
                    <a:lnTo>
                      <a:pt x="17418" y="9893"/>
                    </a:lnTo>
                    <a:lnTo>
                      <a:pt x="17418" y="9868"/>
                    </a:lnTo>
                    <a:lnTo>
                      <a:pt x="17418" y="9864"/>
                    </a:lnTo>
                    <a:cubicBezTo>
                      <a:pt x="17416" y="9806"/>
                      <a:pt x="17413" y="9748"/>
                      <a:pt x="17405" y="9690"/>
                    </a:cubicBezTo>
                    <a:cubicBezTo>
                      <a:pt x="17364" y="9400"/>
                      <a:pt x="17232" y="9114"/>
                      <a:pt x="17009" y="8845"/>
                    </a:cubicBezTo>
                    <a:cubicBezTo>
                      <a:pt x="17000" y="8832"/>
                      <a:pt x="16991" y="8822"/>
                      <a:pt x="16981" y="8810"/>
                    </a:cubicBezTo>
                    <a:cubicBezTo>
                      <a:pt x="16835" y="8640"/>
                      <a:pt x="16654" y="8478"/>
                      <a:pt x="16435" y="8326"/>
                    </a:cubicBezTo>
                    <a:cubicBezTo>
                      <a:pt x="16434" y="8326"/>
                      <a:pt x="16434" y="8325"/>
                      <a:pt x="16433" y="8325"/>
                    </a:cubicBezTo>
                    <a:cubicBezTo>
                      <a:pt x="16242" y="8191"/>
                      <a:pt x="16022" y="8065"/>
                      <a:pt x="15775" y="7950"/>
                    </a:cubicBezTo>
                    <a:cubicBezTo>
                      <a:pt x="15615" y="7875"/>
                      <a:pt x="15447" y="7806"/>
                      <a:pt x="15273" y="7744"/>
                    </a:cubicBezTo>
                    <a:cubicBezTo>
                      <a:pt x="15704" y="7196"/>
                      <a:pt x="15974" y="6612"/>
                      <a:pt x="16123" y="6079"/>
                    </a:cubicBezTo>
                    <a:lnTo>
                      <a:pt x="16123" y="6084"/>
                    </a:lnTo>
                    <a:cubicBezTo>
                      <a:pt x="16638" y="4094"/>
                      <a:pt x="15991" y="2516"/>
                      <a:pt x="14913" y="1401"/>
                    </a:cubicBezTo>
                    <a:cubicBezTo>
                      <a:pt x="14150" y="698"/>
                      <a:pt x="13037" y="1"/>
                      <a:pt x="116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34"/>
              <p:cNvSpPr/>
              <p:nvPr/>
            </p:nvSpPr>
            <p:spPr>
              <a:xfrm>
                <a:off x="2099650" y="2433300"/>
                <a:ext cx="20675" cy="31725"/>
              </a:xfrm>
              <a:custGeom>
                <a:rect b="b" l="l" r="r" t="t"/>
                <a:pathLst>
                  <a:path extrusionOk="0" h="1269" w="827">
                    <a:moveTo>
                      <a:pt x="431" y="1"/>
                    </a:moveTo>
                    <a:lnTo>
                      <a:pt x="431" y="1"/>
                    </a:lnTo>
                    <a:cubicBezTo>
                      <a:pt x="433" y="293"/>
                      <a:pt x="422" y="576"/>
                      <a:pt x="1" y="641"/>
                    </a:cubicBezTo>
                    <a:cubicBezTo>
                      <a:pt x="5" y="641"/>
                      <a:pt x="10" y="641"/>
                      <a:pt x="15" y="641"/>
                    </a:cubicBezTo>
                    <a:cubicBezTo>
                      <a:pt x="446" y="641"/>
                      <a:pt x="412" y="919"/>
                      <a:pt x="435" y="1269"/>
                    </a:cubicBezTo>
                    <a:cubicBezTo>
                      <a:pt x="447" y="915"/>
                      <a:pt x="478" y="662"/>
                      <a:pt x="826" y="646"/>
                    </a:cubicBezTo>
                    <a:cubicBezTo>
                      <a:pt x="467" y="587"/>
                      <a:pt x="475" y="419"/>
                      <a:pt x="4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34"/>
              <p:cNvSpPr/>
              <p:nvPr/>
            </p:nvSpPr>
            <p:spPr>
              <a:xfrm>
                <a:off x="1517750" y="2425625"/>
                <a:ext cx="15700" cy="24050"/>
              </a:xfrm>
              <a:custGeom>
                <a:rect b="b" l="l" r="r" t="t"/>
                <a:pathLst>
                  <a:path extrusionOk="0" h="962" w="628">
                    <a:moveTo>
                      <a:pt x="328" y="1"/>
                    </a:moveTo>
                    <a:lnTo>
                      <a:pt x="328" y="1"/>
                    </a:lnTo>
                    <a:cubicBezTo>
                      <a:pt x="329" y="222"/>
                      <a:pt x="322" y="435"/>
                      <a:pt x="1" y="486"/>
                    </a:cubicBezTo>
                    <a:cubicBezTo>
                      <a:pt x="4" y="486"/>
                      <a:pt x="7" y="486"/>
                      <a:pt x="11" y="486"/>
                    </a:cubicBezTo>
                    <a:cubicBezTo>
                      <a:pt x="339" y="486"/>
                      <a:pt x="313" y="696"/>
                      <a:pt x="331" y="962"/>
                    </a:cubicBezTo>
                    <a:cubicBezTo>
                      <a:pt x="339" y="694"/>
                      <a:pt x="364" y="503"/>
                      <a:pt x="627" y="489"/>
                    </a:cubicBezTo>
                    <a:cubicBezTo>
                      <a:pt x="354" y="445"/>
                      <a:pt x="362" y="318"/>
                      <a:pt x="3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34"/>
              <p:cNvSpPr/>
              <p:nvPr/>
            </p:nvSpPr>
            <p:spPr>
              <a:xfrm>
                <a:off x="1669375" y="2290150"/>
                <a:ext cx="24300" cy="37325"/>
              </a:xfrm>
              <a:custGeom>
                <a:rect b="b" l="l" r="r" t="t"/>
                <a:pathLst>
                  <a:path extrusionOk="0" h="1493" w="972">
                    <a:moveTo>
                      <a:pt x="506" y="0"/>
                    </a:moveTo>
                    <a:lnTo>
                      <a:pt x="506" y="0"/>
                    </a:lnTo>
                    <a:cubicBezTo>
                      <a:pt x="511" y="344"/>
                      <a:pt x="497" y="676"/>
                      <a:pt x="0" y="753"/>
                    </a:cubicBezTo>
                    <a:cubicBezTo>
                      <a:pt x="5" y="753"/>
                      <a:pt x="10" y="753"/>
                      <a:pt x="15" y="753"/>
                    </a:cubicBezTo>
                    <a:cubicBezTo>
                      <a:pt x="526" y="753"/>
                      <a:pt x="486" y="1081"/>
                      <a:pt x="512" y="1493"/>
                    </a:cubicBezTo>
                    <a:cubicBezTo>
                      <a:pt x="526" y="1077"/>
                      <a:pt x="561" y="780"/>
                      <a:pt x="972" y="761"/>
                    </a:cubicBezTo>
                    <a:cubicBezTo>
                      <a:pt x="549" y="691"/>
                      <a:pt x="559" y="495"/>
                      <a:pt x="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34"/>
              <p:cNvSpPr/>
              <p:nvPr/>
            </p:nvSpPr>
            <p:spPr>
              <a:xfrm>
                <a:off x="1940575" y="2605525"/>
                <a:ext cx="12175" cy="18700"/>
              </a:xfrm>
              <a:custGeom>
                <a:rect b="b" l="l" r="r" t="t"/>
                <a:pathLst>
                  <a:path extrusionOk="0" h="748" w="487">
                    <a:moveTo>
                      <a:pt x="253" y="1"/>
                    </a:moveTo>
                    <a:lnTo>
                      <a:pt x="253" y="1"/>
                    </a:lnTo>
                    <a:cubicBezTo>
                      <a:pt x="256" y="174"/>
                      <a:pt x="250" y="338"/>
                      <a:pt x="1" y="378"/>
                    </a:cubicBezTo>
                    <a:cubicBezTo>
                      <a:pt x="4" y="378"/>
                      <a:pt x="7" y="378"/>
                      <a:pt x="11" y="378"/>
                    </a:cubicBezTo>
                    <a:cubicBezTo>
                      <a:pt x="263" y="378"/>
                      <a:pt x="244" y="542"/>
                      <a:pt x="256" y="748"/>
                    </a:cubicBezTo>
                    <a:cubicBezTo>
                      <a:pt x="264" y="540"/>
                      <a:pt x="281" y="391"/>
                      <a:pt x="486" y="380"/>
                    </a:cubicBezTo>
                    <a:cubicBezTo>
                      <a:pt x="274" y="345"/>
                      <a:pt x="280" y="248"/>
                      <a:pt x="2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34"/>
              <p:cNvSpPr/>
              <p:nvPr/>
            </p:nvSpPr>
            <p:spPr>
              <a:xfrm>
                <a:off x="2056650" y="2488975"/>
                <a:ext cx="31550" cy="48450"/>
              </a:xfrm>
              <a:custGeom>
                <a:rect b="b" l="l" r="r" t="t"/>
                <a:pathLst>
                  <a:path extrusionOk="0" h="1938" w="1262">
                    <a:moveTo>
                      <a:pt x="658" y="0"/>
                    </a:moveTo>
                    <a:cubicBezTo>
                      <a:pt x="663" y="447"/>
                      <a:pt x="647" y="877"/>
                      <a:pt x="0" y="977"/>
                    </a:cubicBezTo>
                    <a:cubicBezTo>
                      <a:pt x="7" y="977"/>
                      <a:pt x="13" y="977"/>
                      <a:pt x="20" y="977"/>
                    </a:cubicBezTo>
                    <a:cubicBezTo>
                      <a:pt x="681" y="977"/>
                      <a:pt x="631" y="1403"/>
                      <a:pt x="665" y="1937"/>
                    </a:cubicBezTo>
                    <a:cubicBezTo>
                      <a:pt x="684" y="1398"/>
                      <a:pt x="731" y="1012"/>
                      <a:pt x="1262" y="987"/>
                    </a:cubicBezTo>
                    <a:cubicBezTo>
                      <a:pt x="712" y="896"/>
                      <a:pt x="727" y="642"/>
                      <a:pt x="6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34"/>
              <p:cNvSpPr/>
              <p:nvPr/>
            </p:nvSpPr>
            <p:spPr>
              <a:xfrm>
                <a:off x="1905150" y="2411150"/>
                <a:ext cx="26500" cy="40700"/>
              </a:xfrm>
              <a:custGeom>
                <a:rect b="b" l="l" r="r" t="t"/>
                <a:pathLst>
                  <a:path extrusionOk="0" h="1628" w="1060">
                    <a:moveTo>
                      <a:pt x="552" y="1"/>
                    </a:moveTo>
                    <a:lnTo>
                      <a:pt x="552" y="1"/>
                    </a:lnTo>
                    <a:cubicBezTo>
                      <a:pt x="557" y="376"/>
                      <a:pt x="543" y="739"/>
                      <a:pt x="0" y="822"/>
                    </a:cubicBezTo>
                    <a:cubicBezTo>
                      <a:pt x="7" y="822"/>
                      <a:pt x="13" y="822"/>
                      <a:pt x="20" y="822"/>
                    </a:cubicBezTo>
                    <a:cubicBezTo>
                      <a:pt x="573" y="822"/>
                      <a:pt x="531" y="1181"/>
                      <a:pt x="558" y="1627"/>
                    </a:cubicBezTo>
                    <a:cubicBezTo>
                      <a:pt x="574" y="1176"/>
                      <a:pt x="613" y="851"/>
                      <a:pt x="1059" y="830"/>
                    </a:cubicBezTo>
                    <a:cubicBezTo>
                      <a:pt x="597" y="754"/>
                      <a:pt x="610" y="540"/>
                      <a:pt x="5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34"/>
              <p:cNvSpPr/>
              <p:nvPr/>
            </p:nvSpPr>
            <p:spPr>
              <a:xfrm>
                <a:off x="2034475" y="2297325"/>
                <a:ext cx="11675" cy="17975"/>
              </a:xfrm>
              <a:custGeom>
                <a:rect b="b" l="l" r="r" t="t"/>
                <a:pathLst>
                  <a:path extrusionOk="0" h="719" w="467">
                    <a:moveTo>
                      <a:pt x="243" y="1"/>
                    </a:moveTo>
                    <a:cubicBezTo>
                      <a:pt x="244" y="166"/>
                      <a:pt x="238" y="325"/>
                      <a:pt x="0" y="362"/>
                    </a:cubicBezTo>
                    <a:cubicBezTo>
                      <a:pt x="2" y="362"/>
                      <a:pt x="3" y="362"/>
                      <a:pt x="5" y="362"/>
                    </a:cubicBezTo>
                    <a:cubicBezTo>
                      <a:pt x="251" y="362"/>
                      <a:pt x="232" y="519"/>
                      <a:pt x="245" y="718"/>
                    </a:cubicBezTo>
                    <a:cubicBezTo>
                      <a:pt x="251" y="519"/>
                      <a:pt x="269" y="377"/>
                      <a:pt x="466" y="366"/>
                    </a:cubicBezTo>
                    <a:cubicBezTo>
                      <a:pt x="264" y="331"/>
                      <a:pt x="269" y="238"/>
                      <a:pt x="2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34"/>
              <p:cNvSpPr/>
              <p:nvPr/>
            </p:nvSpPr>
            <p:spPr>
              <a:xfrm>
                <a:off x="1565325" y="2636125"/>
                <a:ext cx="12000" cy="18375"/>
              </a:xfrm>
              <a:custGeom>
                <a:rect b="b" l="l" r="r" t="t"/>
                <a:pathLst>
                  <a:path extrusionOk="0" h="735" w="480">
                    <a:moveTo>
                      <a:pt x="250" y="0"/>
                    </a:moveTo>
                    <a:cubicBezTo>
                      <a:pt x="251" y="169"/>
                      <a:pt x="244" y="333"/>
                      <a:pt x="1" y="371"/>
                    </a:cubicBezTo>
                    <a:cubicBezTo>
                      <a:pt x="3" y="371"/>
                      <a:pt x="6" y="370"/>
                      <a:pt x="8" y="370"/>
                    </a:cubicBezTo>
                    <a:cubicBezTo>
                      <a:pt x="259" y="370"/>
                      <a:pt x="239" y="533"/>
                      <a:pt x="253" y="734"/>
                    </a:cubicBezTo>
                    <a:cubicBezTo>
                      <a:pt x="259" y="531"/>
                      <a:pt x="277" y="384"/>
                      <a:pt x="480" y="375"/>
                    </a:cubicBezTo>
                    <a:cubicBezTo>
                      <a:pt x="271" y="341"/>
                      <a:pt x="276" y="244"/>
                      <a:pt x="2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34"/>
              <p:cNvSpPr/>
              <p:nvPr/>
            </p:nvSpPr>
            <p:spPr>
              <a:xfrm>
                <a:off x="1549250" y="2451950"/>
                <a:ext cx="33700" cy="48950"/>
              </a:xfrm>
              <a:custGeom>
                <a:rect b="b" l="l" r="r" t="t"/>
                <a:pathLst>
                  <a:path extrusionOk="0" h="1958" w="1348">
                    <a:moveTo>
                      <a:pt x="665" y="0"/>
                    </a:moveTo>
                    <a:lnTo>
                      <a:pt x="665" y="0"/>
                    </a:lnTo>
                    <a:cubicBezTo>
                      <a:pt x="669" y="452"/>
                      <a:pt x="652" y="886"/>
                      <a:pt x="0" y="989"/>
                    </a:cubicBezTo>
                    <a:cubicBezTo>
                      <a:pt x="8" y="989"/>
                      <a:pt x="15" y="989"/>
                      <a:pt x="22" y="989"/>
                    </a:cubicBezTo>
                    <a:cubicBezTo>
                      <a:pt x="688" y="989"/>
                      <a:pt x="637" y="1419"/>
                      <a:pt x="671" y="1957"/>
                    </a:cubicBezTo>
                    <a:cubicBezTo>
                      <a:pt x="690" y="1414"/>
                      <a:pt x="810" y="1006"/>
                      <a:pt x="1347" y="979"/>
                    </a:cubicBezTo>
                    <a:cubicBezTo>
                      <a:pt x="793" y="886"/>
                      <a:pt x="733" y="648"/>
                      <a:pt x="6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34"/>
              <p:cNvSpPr/>
              <p:nvPr/>
            </p:nvSpPr>
            <p:spPr>
              <a:xfrm>
                <a:off x="2102500" y="2562600"/>
                <a:ext cx="81025" cy="60850"/>
              </a:xfrm>
              <a:custGeom>
                <a:rect b="b" l="l" r="r" t="t"/>
                <a:pathLst>
                  <a:path extrusionOk="0" h="2434" w="3241">
                    <a:moveTo>
                      <a:pt x="991" y="0"/>
                    </a:moveTo>
                    <a:cubicBezTo>
                      <a:pt x="983" y="0"/>
                      <a:pt x="975" y="0"/>
                      <a:pt x="967" y="0"/>
                    </a:cubicBezTo>
                    <a:cubicBezTo>
                      <a:pt x="912" y="3"/>
                      <a:pt x="859" y="5"/>
                      <a:pt x="806" y="12"/>
                    </a:cubicBezTo>
                    <a:cubicBezTo>
                      <a:pt x="739" y="19"/>
                      <a:pt x="676" y="33"/>
                      <a:pt x="619" y="49"/>
                    </a:cubicBezTo>
                    <a:cubicBezTo>
                      <a:pt x="599" y="53"/>
                      <a:pt x="581" y="61"/>
                      <a:pt x="564" y="66"/>
                    </a:cubicBezTo>
                    <a:cubicBezTo>
                      <a:pt x="480" y="94"/>
                      <a:pt x="409" y="133"/>
                      <a:pt x="351" y="178"/>
                    </a:cubicBezTo>
                    <a:cubicBezTo>
                      <a:pt x="337" y="189"/>
                      <a:pt x="322" y="202"/>
                      <a:pt x="308" y="215"/>
                    </a:cubicBezTo>
                    <a:cubicBezTo>
                      <a:pt x="279" y="242"/>
                      <a:pt x="254" y="274"/>
                      <a:pt x="233" y="307"/>
                    </a:cubicBezTo>
                    <a:cubicBezTo>
                      <a:pt x="231" y="310"/>
                      <a:pt x="228" y="313"/>
                      <a:pt x="227" y="315"/>
                    </a:cubicBezTo>
                    <a:cubicBezTo>
                      <a:pt x="223" y="320"/>
                      <a:pt x="221" y="326"/>
                      <a:pt x="217" y="332"/>
                    </a:cubicBezTo>
                    <a:cubicBezTo>
                      <a:pt x="214" y="336"/>
                      <a:pt x="211" y="341"/>
                      <a:pt x="208" y="345"/>
                    </a:cubicBezTo>
                    <a:lnTo>
                      <a:pt x="201" y="361"/>
                    </a:lnTo>
                    <a:cubicBezTo>
                      <a:pt x="198" y="366"/>
                      <a:pt x="196" y="373"/>
                      <a:pt x="192" y="378"/>
                    </a:cubicBezTo>
                    <a:lnTo>
                      <a:pt x="49" y="696"/>
                    </a:lnTo>
                    <a:cubicBezTo>
                      <a:pt x="39" y="715"/>
                      <a:pt x="33" y="735"/>
                      <a:pt x="27" y="754"/>
                    </a:cubicBezTo>
                    <a:cubicBezTo>
                      <a:pt x="7" y="817"/>
                      <a:pt x="0" y="885"/>
                      <a:pt x="7" y="958"/>
                    </a:cubicBezTo>
                    <a:cubicBezTo>
                      <a:pt x="8" y="975"/>
                      <a:pt x="11" y="991"/>
                      <a:pt x="13" y="1009"/>
                    </a:cubicBezTo>
                    <a:cubicBezTo>
                      <a:pt x="15" y="1017"/>
                      <a:pt x="16" y="1026"/>
                      <a:pt x="18" y="1035"/>
                    </a:cubicBezTo>
                    <a:cubicBezTo>
                      <a:pt x="18" y="1037"/>
                      <a:pt x="20" y="1041"/>
                      <a:pt x="20" y="1043"/>
                    </a:cubicBezTo>
                    <a:lnTo>
                      <a:pt x="24" y="1063"/>
                    </a:lnTo>
                    <a:cubicBezTo>
                      <a:pt x="26" y="1065"/>
                      <a:pt x="26" y="1069"/>
                      <a:pt x="27" y="1072"/>
                    </a:cubicBezTo>
                    <a:cubicBezTo>
                      <a:pt x="28" y="1080"/>
                      <a:pt x="31" y="1086"/>
                      <a:pt x="33" y="1094"/>
                    </a:cubicBezTo>
                    <a:cubicBezTo>
                      <a:pt x="34" y="1096"/>
                      <a:pt x="34" y="1100"/>
                      <a:pt x="36" y="1102"/>
                    </a:cubicBezTo>
                    <a:lnTo>
                      <a:pt x="44" y="1126"/>
                    </a:lnTo>
                    <a:lnTo>
                      <a:pt x="48" y="1138"/>
                    </a:lnTo>
                    <a:cubicBezTo>
                      <a:pt x="49" y="1143"/>
                      <a:pt x="52" y="1148"/>
                      <a:pt x="53" y="1153"/>
                    </a:cubicBezTo>
                    <a:cubicBezTo>
                      <a:pt x="54" y="1158"/>
                      <a:pt x="55" y="1162"/>
                      <a:pt x="58" y="1167"/>
                    </a:cubicBezTo>
                    <a:cubicBezTo>
                      <a:pt x="61" y="1172"/>
                      <a:pt x="63" y="1179"/>
                      <a:pt x="65" y="1184"/>
                    </a:cubicBezTo>
                    <a:cubicBezTo>
                      <a:pt x="74" y="1207"/>
                      <a:pt x="86" y="1232"/>
                      <a:pt x="98" y="1257"/>
                    </a:cubicBezTo>
                    <a:cubicBezTo>
                      <a:pt x="112" y="1285"/>
                      <a:pt x="128" y="1315"/>
                      <a:pt x="147" y="1343"/>
                    </a:cubicBezTo>
                    <a:cubicBezTo>
                      <a:pt x="165" y="1373"/>
                      <a:pt x="184" y="1402"/>
                      <a:pt x="206" y="1432"/>
                    </a:cubicBezTo>
                    <a:cubicBezTo>
                      <a:pt x="231" y="1466"/>
                      <a:pt x="258" y="1500"/>
                      <a:pt x="287" y="1534"/>
                    </a:cubicBezTo>
                    <a:cubicBezTo>
                      <a:pt x="323" y="1576"/>
                      <a:pt x="363" y="1617"/>
                      <a:pt x="403" y="1659"/>
                    </a:cubicBezTo>
                    <a:cubicBezTo>
                      <a:pt x="433" y="1686"/>
                      <a:pt x="461" y="1713"/>
                      <a:pt x="492" y="1742"/>
                    </a:cubicBezTo>
                    <a:cubicBezTo>
                      <a:pt x="508" y="1755"/>
                      <a:pt x="523" y="1768"/>
                      <a:pt x="538" y="1781"/>
                    </a:cubicBezTo>
                    <a:cubicBezTo>
                      <a:pt x="539" y="1781"/>
                      <a:pt x="539" y="1782"/>
                      <a:pt x="541" y="1782"/>
                    </a:cubicBezTo>
                    <a:cubicBezTo>
                      <a:pt x="556" y="1796"/>
                      <a:pt x="571" y="1807"/>
                      <a:pt x="587" y="1821"/>
                    </a:cubicBezTo>
                    <a:cubicBezTo>
                      <a:pt x="875" y="2049"/>
                      <a:pt x="1230" y="2229"/>
                      <a:pt x="1589" y="2334"/>
                    </a:cubicBezTo>
                    <a:lnTo>
                      <a:pt x="1590" y="2334"/>
                    </a:lnTo>
                    <a:cubicBezTo>
                      <a:pt x="1613" y="2340"/>
                      <a:pt x="1635" y="2346"/>
                      <a:pt x="1658" y="2352"/>
                    </a:cubicBezTo>
                    <a:cubicBezTo>
                      <a:pt x="1732" y="2372"/>
                      <a:pt x="1809" y="2389"/>
                      <a:pt x="1884" y="2402"/>
                    </a:cubicBezTo>
                    <a:lnTo>
                      <a:pt x="1885" y="2402"/>
                    </a:lnTo>
                    <a:cubicBezTo>
                      <a:pt x="1932" y="2410"/>
                      <a:pt x="1978" y="2417"/>
                      <a:pt x="2023" y="2422"/>
                    </a:cubicBezTo>
                    <a:lnTo>
                      <a:pt x="2027" y="2422"/>
                    </a:lnTo>
                    <a:cubicBezTo>
                      <a:pt x="2075" y="2428"/>
                      <a:pt x="2125" y="2431"/>
                      <a:pt x="2173" y="2433"/>
                    </a:cubicBezTo>
                    <a:cubicBezTo>
                      <a:pt x="2192" y="2433"/>
                      <a:pt x="2211" y="2434"/>
                      <a:pt x="2230" y="2434"/>
                    </a:cubicBezTo>
                    <a:cubicBezTo>
                      <a:pt x="2249" y="2434"/>
                      <a:pt x="2268" y="2433"/>
                      <a:pt x="2286" y="2433"/>
                    </a:cubicBezTo>
                    <a:cubicBezTo>
                      <a:pt x="2337" y="2431"/>
                      <a:pt x="2384" y="2428"/>
                      <a:pt x="2432" y="2422"/>
                    </a:cubicBezTo>
                    <a:cubicBezTo>
                      <a:pt x="2476" y="2417"/>
                      <a:pt x="2520" y="2409"/>
                      <a:pt x="2561" y="2399"/>
                    </a:cubicBezTo>
                    <a:cubicBezTo>
                      <a:pt x="2594" y="2392"/>
                      <a:pt x="2626" y="2383"/>
                      <a:pt x="2654" y="2375"/>
                    </a:cubicBezTo>
                    <a:cubicBezTo>
                      <a:pt x="2684" y="2365"/>
                      <a:pt x="2712" y="2355"/>
                      <a:pt x="2739" y="2343"/>
                    </a:cubicBezTo>
                    <a:cubicBezTo>
                      <a:pt x="2818" y="2308"/>
                      <a:pt x="2884" y="2264"/>
                      <a:pt x="2937" y="2212"/>
                    </a:cubicBezTo>
                    <a:cubicBezTo>
                      <a:pt x="2949" y="2201"/>
                      <a:pt x="2959" y="2190"/>
                      <a:pt x="2969" y="2178"/>
                    </a:cubicBezTo>
                    <a:cubicBezTo>
                      <a:pt x="2990" y="2151"/>
                      <a:pt x="3009" y="2124"/>
                      <a:pt x="3024" y="2096"/>
                    </a:cubicBezTo>
                    <a:cubicBezTo>
                      <a:pt x="3029" y="2087"/>
                      <a:pt x="3034" y="2076"/>
                      <a:pt x="3038" y="2067"/>
                    </a:cubicBezTo>
                    <a:lnTo>
                      <a:pt x="3191" y="1732"/>
                    </a:lnTo>
                    <a:cubicBezTo>
                      <a:pt x="3199" y="1713"/>
                      <a:pt x="3206" y="1696"/>
                      <a:pt x="3212" y="1677"/>
                    </a:cubicBezTo>
                    <a:cubicBezTo>
                      <a:pt x="3241" y="1581"/>
                      <a:pt x="3240" y="1473"/>
                      <a:pt x="3209" y="1358"/>
                    </a:cubicBezTo>
                    <a:cubicBezTo>
                      <a:pt x="3188" y="1280"/>
                      <a:pt x="3154" y="1199"/>
                      <a:pt x="3106" y="1115"/>
                    </a:cubicBezTo>
                    <a:cubicBezTo>
                      <a:pt x="3065" y="1046"/>
                      <a:pt x="3014" y="975"/>
                      <a:pt x="2954" y="903"/>
                    </a:cubicBezTo>
                    <a:cubicBezTo>
                      <a:pt x="2906" y="854"/>
                      <a:pt x="2864" y="808"/>
                      <a:pt x="2819" y="764"/>
                    </a:cubicBezTo>
                    <a:cubicBezTo>
                      <a:pt x="2765" y="711"/>
                      <a:pt x="2707" y="662"/>
                      <a:pt x="2647" y="613"/>
                    </a:cubicBezTo>
                    <a:cubicBezTo>
                      <a:pt x="2251" y="298"/>
                      <a:pt x="1721" y="75"/>
                      <a:pt x="1240" y="15"/>
                    </a:cubicBezTo>
                    <a:lnTo>
                      <a:pt x="1239" y="15"/>
                    </a:lnTo>
                    <a:cubicBezTo>
                      <a:pt x="1220" y="13"/>
                      <a:pt x="1202" y="12"/>
                      <a:pt x="1183" y="9"/>
                    </a:cubicBezTo>
                    <a:cubicBezTo>
                      <a:pt x="1176" y="8"/>
                      <a:pt x="1167" y="8"/>
                      <a:pt x="1160" y="8"/>
                    </a:cubicBezTo>
                    <a:cubicBezTo>
                      <a:pt x="1102" y="3"/>
                      <a:pt x="1046" y="0"/>
                      <a:pt x="9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34"/>
              <p:cNvSpPr/>
              <p:nvPr/>
            </p:nvSpPr>
            <p:spPr>
              <a:xfrm>
                <a:off x="1886500" y="2311400"/>
                <a:ext cx="81575" cy="59375"/>
              </a:xfrm>
              <a:custGeom>
                <a:rect b="b" l="l" r="r" t="t"/>
                <a:pathLst>
                  <a:path extrusionOk="0" h="2375" w="3263">
                    <a:moveTo>
                      <a:pt x="1051" y="0"/>
                    </a:moveTo>
                    <a:cubicBezTo>
                      <a:pt x="1008" y="0"/>
                      <a:pt x="966" y="2"/>
                      <a:pt x="924" y="4"/>
                    </a:cubicBezTo>
                    <a:cubicBezTo>
                      <a:pt x="869" y="9"/>
                      <a:pt x="816" y="14"/>
                      <a:pt x="765" y="22"/>
                    </a:cubicBezTo>
                    <a:cubicBezTo>
                      <a:pt x="698" y="35"/>
                      <a:pt x="635" y="49"/>
                      <a:pt x="578" y="69"/>
                    </a:cubicBezTo>
                    <a:lnTo>
                      <a:pt x="524" y="89"/>
                    </a:lnTo>
                    <a:cubicBezTo>
                      <a:pt x="456" y="116"/>
                      <a:pt x="397" y="149"/>
                      <a:pt x="346" y="186"/>
                    </a:cubicBezTo>
                    <a:cubicBezTo>
                      <a:pt x="336" y="194"/>
                      <a:pt x="325" y="202"/>
                      <a:pt x="317" y="210"/>
                    </a:cubicBezTo>
                    <a:cubicBezTo>
                      <a:pt x="302" y="222"/>
                      <a:pt x="288" y="235"/>
                      <a:pt x="276" y="248"/>
                    </a:cubicBezTo>
                    <a:cubicBezTo>
                      <a:pt x="246" y="278"/>
                      <a:pt x="223" y="310"/>
                      <a:pt x="203" y="343"/>
                    </a:cubicBezTo>
                    <a:cubicBezTo>
                      <a:pt x="202" y="346"/>
                      <a:pt x="199" y="348"/>
                      <a:pt x="198" y="351"/>
                    </a:cubicBezTo>
                    <a:cubicBezTo>
                      <a:pt x="196" y="358"/>
                      <a:pt x="191" y="363"/>
                      <a:pt x="188" y="369"/>
                    </a:cubicBezTo>
                    <a:cubicBezTo>
                      <a:pt x="186" y="375"/>
                      <a:pt x="185" y="379"/>
                      <a:pt x="182" y="384"/>
                    </a:cubicBezTo>
                    <a:cubicBezTo>
                      <a:pt x="180" y="389"/>
                      <a:pt x="177" y="395"/>
                      <a:pt x="176" y="400"/>
                    </a:cubicBezTo>
                    <a:cubicBezTo>
                      <a:pt x="172" y="405"/>
                      <a:pt x="170" y="412"/>
                      <a:pt x="169" y="417"/>
                    </a:cubicBezTo>
                    <a:lnTo>
                      <a:pt x="39" y="740"/>
                    </a:lnTo>
                    <a:cubicBezTo>
                      <a:pt x="32" y="760"/>
                      <a:pt x="25" y="779"/>
                      <a:pt x="19" y="800"/>
                    </a:cubicBezTo>
                    <a:cubicBezTo>
                      <a:pt x="3" y="863"/>
                      <a:pt x="0" y="933"/>
                      <a:pt x="9" y="1003"/>
                    </a:cubicBezTo>
                    <a:cubicBezTo>
                      <a:pt x="9" y="1021"/>
                      <a:pt x="12" y="1038"/>
                      <a:pt x="16" y="1054"/>
                    </a:cubicBezTo>
                    <a:cubicBezTo>
                      <a:pt x="17" y="1063"/>
                      <a:pt x="19" y="1071"/>
                      <a:pt x="23" y="1080"/>
                    </a:cubicBezTo>
                    <a:cubicBezTo>
                      <a:pt x="24" y="1084"/>
                      <a:pt x="24" y="1086"/>
                      <a:pt x="25" y="1089"/>
                    </a:cubicBezTo>
                    <a:cubicBezTo>
                      <a:pt x="26" y="1095"/>
                      <a:pt x="29" y="1101"/>
                      <a:pt x="30" y="1107"/>
                    </a:cubicBezTo>
                    <a:cubicBezTo>
                      <a:pt x="32" y="1110"/>
                      <a:pt x="32" y="1113"/>
                      <a:pt x="33" y="1116"/>
                    </a:cubicBezTo>
                    <a:cubicBezTo>
                      <a:pt x="35" y="1123"/>
                      <a:pt x="37" y="1131"/>
                      <a:pt x="39" y="1138"/>
                    </a:cubicBezTo>
                    <a:cubicBezTo>
                      <a:pt x="41" y="1142"/>
                      <a:pt x="41" y="1144"/>
                      <a:pt x="42" y="1147"/>
                    </a:cubicBezTo>
                    <a:cubicBezTo>
                      <a:pt x="45" y="1154"/>
                      <a:pt x="47" y="1163"/>
                      <a:pt x="51" y="1170"/>
                    </a:cubicBezTo>
                    <a:lnTo>
                      <a:pt x="55" y="1182"/>
                    </a:lnTo>
                    <a:cubicBezTo>
                      <a:pt x="57" y="1187"/>
                      <a:pt x="60" y="1192"/>
                      <a:pt x="62" y="1197"/>
                    </a:cubicBezTo>
                    <a:cubicBezTo>
                      <a:pt x="63" y="1202"/>
                      <a:pt x="66" y="1206"/>
                      <a:pt x="67" y="1210"/>
                    </a:cubicBezTo>
                    <a:cubicBezTo>
                      <a:pt x="70" y="1214"/>
                      <a:pt x="72" y="1221"/>
                      <a:pt x="75" y="1227"/>
                    </a:cubicBezTo>
                    <a:cubicBezTo>
                      <a:pt x="86" y="1250"/>
                      <a:pt x="97" y="1274"/>
                      <a:pt x="112" y="1298"/>
                    </a:cubicBezTo>
                    <a:cubicBezTo>
                      <a:pt x="128" y="1326"/>
                      <a:pt x="145" y="1354"/>
                      <a:pt x="165" y="1382"/>
                    </a:cubicBezTo>
                    <a:cubicBezTo>
                      <a:pt x="184" y="1411"/>
                      <a:pt x="204" y="1439"/>
                      <a:pt x="228" y="1467"/>
                    </a:cubicBezTo>
                    <a:cubicBezTo>
                      <a:pt x="255" y="1501"/>
                      <a:pt x="283" y="1534"/>
                      <a:pt x="314" y="1567"/>
                    </a:cubicBezTo>
                    <a:cubicBezTo>
                      <a:pt x="352" y="1608"/>
                      <a:pt x="392" y="1648"/>
                      <a:pt x="435" y="1686"/>
                    </a:cubicBezTo>
                    <a:cubicBezTo>
                      <a:pt x="463" y="1712"/>
                      <a:pt x="495" y="1739"/>
                      <a:pt x="527" y="1763"/>
                    </a:cubicBezTo>
                    <a:cubicBezTo>
                      <a:pt x="543" y="1777"/>
                      <a:pt x="559" y="1788"/>
                      <a:pt x="576" y="1802"/>
                    </a:cubicBezTo>
                    <a:lnTo>
                      <a:pt x="577" y="1803"/>
                    </a:lnTo>
                    <a:cubicBezTo>
                      <a:pt x="883" y="2035"/>
                      <a:pt x="1268" y="2211"/>
                      <a:pt x="1650" y="2304"/>
                    </a:cubicBezTo>
                    <a:lnTo>
                      <a:pt x="1652" y="2304"/>
                    </a:lnTo>
                    <a:lnTo>
                      <a:pt x="1719" y="2320"/>
                    </a:lnTo>
                    <a:cubicBezTo>
                      <a:pt x="1796" y="2336"/>
                      <a:pt x="1872" y="2348"/>
                      <a:pt x="1948" y="2358"/>
                    </a:cubicBezTo>
                    <a:lnTo>
                      <a:pt x="1949" y="2358"/>
                    </a:lnTo>
                    <a:cubicBezTo>
                      <a:pt x="1995" y="2363"/>
                      <a:pt x="2040" y="2368"/>
                      <a:pt x="2086" y="2371"/>
                    </a:cubicBezTo>
                    <a:lnTo>
                      <a:pt x="2090" y="2371"/>
                    </a:lnTo>
                    <a:cubicBezTo>
                      <a:pt x="2139" y="2374"/>
                      <a:pt x="2187" y="2375"/>
                      <a:pt x="2236" y="2375"/>
                    </a:cubicBezTo>
                    <a:cubicBezTo>
                      <a:pt x="2275" y="2375"/>
                      <a:pt x="2313" y="2374"/>
                      <a:pt x="2350" y="2369"/>
                    </a:cubicBezTo>
                    <a:cubicBezTo>
                      <a:pt x="2399" y="2366"/>
                      <a:pt x="2447" y="2361"/>
                      <a:pt x="2494" y="2352"/>
                    </a:cubicBezTo>
                    <a:cubicBezTo>
                      <a:pt x="2539" y="2345"/>
                      <a:pt x="2583" y="2336"/>
                      <a:pt x="2623" y="2325"/>
                    </a:cubicBezTo>
                    <a:cubicBezTo>
                      <a:pt x="2655" y="2316"/>
                      <a:pt x="2686" y="2306"/>
                      <a:pt x="2714" y="2294"/>
                    </a:cubicBezTo>
                    <a:cubicBezTo>
                      <a:pt x="2733" y="2288"/>
                      <a:pt x="2750" y="2280"/>
                      <a:pt x="2767" y="2272"/>
                    </a:cubicBezTo>
                    <a:cubicBezTo>
                      <a:pt x="2778" y="2268"/>
                      <a:pt x="2787" y="2263"/>
                      <a:pt x="2798" y="2259"/>
                    </a:cubicBezTo>
                    <a:cubicBezTo>
                      <a:pt x="2876" y="2221"/>
                      <a:pt x="2939" y="2173"/>
                      <a:pt x="2989" y="2119"/>
                    </a:cubicBezTo>
                    <a:cubicBezTo>
                      <a:pt x="2999" y="2108"/>
                      <a:pt x="3010" y="2095"/>
                      <a:pt x="3019" y="2083"/>
                    </a:cubicBezTo>
                    <a:cubicBezTo>
                      <a:pt x="3047" y="2048"/>
                      <a:pt x="3068" y="2010"/>
                      <a:pt x="3084" y="1969"/>
                    </a:cubicBezTo>
                    <a:lnTo>
                      <a:pt x="3221" y="1628"/>
                    </a:lnTo>
                    <a:cubicBezTo>
                      <a:pt x="3228" y="1609"/>
                      <a:pt x="3235" y="1591"/>
                      <a:pt x="3240" y="1571"/>
                    </a:cubicBezTo>
                    <a:cubicBezTo>
                      <a:pt x="3263" y="1473"/>
                      <a:pt x="3258" y="1366"/>
                      <a:pt x="3221" y="1251"/>
                    </a:cubicBezTo>
                    <a:cubicBezTo>
                      <a:pt x="3197" y="1175"/>
                      <a:pt x="3158" y="1095"/>
                      <a:pt x="3105" y="1014"/>
                    </a:cubicBezTo>
                    <a:cubicBezTo>
                      <a:pt x="3105" y="1013"/>
                      <a:pt x="3104" y="1013"/>
                      <a:pt x="3104" y="1012"/>
                    </a:cubicBezTo>
                    <a:cubicBezTo>
                      <a:pt x="3060" y="944"/>
                      <a:pt x="3006" y="877"/>
                      <a:pt x="2943" y="810"/>
                    </a:cubicBezTo>
                    <a:cubicBezTo>
                      <a:pt x="2902" y="765"/>
                      <a:pt x="2857" y="723"/>
                      <a:pt x="2809" y="681"/>
                    </a:cubicBezTo>
                    <a:cubicBezTo>
                      <a:pt x="2754" y="631"/>
                      <a:pt x="2693" y="584"/>
                      <a:pt x="2629" y="537"/>
                    </a:cubicBezTo>
                    <a:cubicBezTo>
                      <a:pt x="2219" y="242"/>
                      <a:pt x="1681" y="42"/>
                      <a:pt x="1198" y="7"/>
                    </a:cubicBezTo>
                    <a:lnTo>
                      <a:pt x="1196" y="7"/>
                    </a:lnTo>
                    <a:lnTo>
                      <a:pt x="1141" y="3"/>
                    </a:lnTo>
                    <a:cubicBezTo>
                      <a:pt x="1132" y="3"/>
                      <a:pt x="1125" y="3"/>
                      <a:pt x="1116" y="1"/>
                    </a:cubicBezTo>
                    <a:cubicBezTo>
                      <a:pt x="1095" y="1"/>
                      <a:pt x="1073" y="0"/>
                      <a:pt x="10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34"/>
              <p:cNvSpPr/>
              <p:nvPr/>
            </p:nvSpPr>
            <p:spPr>
              <a:xfrm>
                <a:off x="1946625" y="2530375"/>
                <a:ext cx="67475" cy="59650"/>
              </a:xfrm>
              <a:custGeom>
                <a:rect b="b" l="l" r="r" t="t"/>
                <a:pathLst>
                  <a:path extrusionOk="0" h="2386" w="2699">
                    <a:moveTo>
                      <a:pt x="768" y="1"/>
                    </a:moveTo>
                    <a:cubicBezTo>
                      <a:pt x="727" y="1"/>
                      <a:pt x="688" y="3"/>
                      <a:pt x="650" y="7"/>
                    </a:cubicBezTo>
                    <a:cubicBezTo>
                      <a:pt x="573" y="16"/>
                      <a:pt x="505" y="36"/>
                      <a:pt x="447" y="65"/>
                    </a:cubicBezTo>
                    <a:lnTo>
                      <a:pt x="403" y="89"/>
                    </a:lnTo>
                    <a:cubicBezTo>
                      <a:pt x="373" y="107"/>
                      <a:pt x="345" y="130"/>
                      <a:pt x="320" y="153"/>
                    </a:cubicBezTo>
                    <a:lnTo>
                      <a:pt x="314" y="160"/>
                    </a:lnTo>
                    <a:cubicBezTo>
                      <a:pt x="309" y="164"/>
                      <a:pt x="305" y="169"/>
                      <a:pt x="302" y="173"/>
                    </a:cubicBezTo>
                    <a:cubicBezTo>
                      <a:pt x="299" y="178"/>
                      <a:pt x="297" y="180"/>
                      <a:pt x="293" y="184"/>
                    </a:cubicBezTo>
                    <a:cubicBezTo>
                      <a:pt x="290" y="188"/>
                      <a:pt x="286" y="191"/>
                      <a:pt x="283" y="196"/>
                    </a:cubicBezTo>
                    <a:cubicBezTo>
                      <a:pt x="279" y="200"/>
                      <a:pt x="277" y="205"/>
                      <a:pt x="275" y="208"/>
                    </a:cubicBezTo>
                    <a:lnTo>
                      <a:pt x="91" y="455"/>
                    </a:lnTo>
                    <a:cubicBezTo>
                      <a:pt x="81" y="470"/>
                      <a:pt x="70" y="486"/>
                      <a:pt x="61" y="501"/>
                    </a:cubicBezTo>
                    <a:cubicBezTo>
                      <a:pt x="32" y="553"/>
                      <a:pt x="13" y="609"/>
                      <a:pt x="6" y="674"/>
                    </a:cubicBezTo>
                    <a:cubicBezTo>
                      <a:pt x="4" y="689"/>
                      <a:pt x="3" y="703"/>
                      <a:pt x="1" y="719"/>
                    </a:cubicBezTo>
                    <a:cubicBezTo>
                      <a:pt x="1" y="730"/>
                      <a:pt x="0" y="743"/>
                      <a:pt x="1" y="755"/>
                    </a:cubicBezTo>
                    <a:lnTo>
                      <a:pt x="1" y="764"/>
                    </a:lnTo>
                    <a:cubicBezTo>
                      <a:pt x="1" y="788"/>
                      <a:pt x="4" y="814"/>
                      <a:pt x="8" y="840"/>
                    </a:cubicBezTo>
                    <a:cubicBezTo>
                      <a:pt x="8" y="843"/>
                      <a:pt x="8" y="845"/>
                      <a:pt x="9" y="846"/>
                    </a:cubicBezTo>
                    <a:cubicBezTo>
                      <a:pt x="13" y="880"/>
                      <a:pt x="19" y="913"/>
                      <a:pt x="29" y="947"/>
                    </a:cubicBezTo>
                    <a:cubicBezTo>
                      <a:pt x="35" y="975"/>
                      <a:pt x="45" y="1003"/>
                      <a:pt x="54" y="1030"/>
                    </a:cubicBezTo>
                    <a:cubicBezTo>
                      <a:pt x="65" y="1059"/>
                      <a:pt x="75" y="1088"/>
                      <a:pt x="88" y="1118"/>
                    </a:cubicBezTo>
                    <a:cubicBezTo>
                      <a:pt x="103" y="1151"/>
                      <a:pt x="120" y="1186"/>
                      <a:pt x="140" y="1222"/>
                    </a:cubicBezTo>
                    <a:cubicBezTo>
                      <a:pt x="164" y="1265"/>
                      <a:pt x="188" y="1307"/>
                      <a:pt x="217" y="1350"/>
                    </a:cubicBezTo>
                    <a:cubicBezTo>
                      <a:pt x="236" y="1378"/>
                      <a:pt x="256" y="1409"/>
                      <a:pt x="277" y="1437"/>
                    </a:cubicBezTo>
                    <a:cubicBezTo>
                      <a:pt x="287" y="1452"/>
                      <a:pt x="299" y="1467"/>
                      <a:pt x="309" y="1481"/>
                    </a:cubicBezTo>
                    <a:cubicBezTo>
                      <a:pt x="309" y="1481"/>
                      <a:pt x="309" y="1482"/>
                      <a:pt x="311" y="1482"/>
                    </a:cubicBezTo>
                    <a:cubicBezTo>
                      <a:pt x="519" y="1749"/>
                      <a:pt x="808" y="1987"/>
                      <a:pt x="1114" y="2151"/>
                    </a:cubicBezTo>
                    <a:cubicBezTo>
                      <a:pt x="1193" y="2193"/>
                      <a:pt x="1274" y="2231"/>
                      <a:pt x="1354" y="2263"/>
                    </a:cubicBezTo>
                    <a:lnTo>
                      <a:pt x="1355" y="2263"/>
                    </a:lnTo>
                    <a:cubicBezTo>
                      <a:pt x="1394" y="2279"/>
                      <a:pt x="1432" y="2292"/>
                      <a:pt x="1470" y="2305"/>
                    </a:cubicBezTo>
                    <a:cubicBezTo>
                      <a:pt x="1471" y="2305"/>
                      <a:pt x="1473" y="2306"/>
                      <a:pt x="1474" y="2306"/>
                    </a:cubicBezTo>
                    <a:cubicBezTo>
                      <a:pt x="1515" y="2320"/>
                      <a:pt x="1557" y="2333"/>
                      <a:pt x="1597" y="2342"/>
                    </a:cubicBezTo>
                    <a:cubicBezTo>
                      <a:pt x="1631" y="2351"/>
                      <a:pt x="1664" y="2358"/>
                      <a:pt x="1696" y="2363"/>
                    </a:cubicBezTo>
                    <a:cubicBezTo>
                      <a:pt x="1739" y="2372"/>
                      <a:pt x="1781" y="2378"/>
                      <a:pt x="1823" y="2380"/>
                    </a:cubicBezTo>
                    <a:cubicBezTo>
                      <a:pt x="1863" y="2384"/>
                      <a:pt x="1902" y="2385"/>
                      <a:pt x="1939" y="2385"/>
                    </a:cubicBezTo>
                    <a:cubicBezTo>
                      <a:pt x="1969" y="2385"/>
                      <a:pt x="1997" y="2384"/>
                      <a:pt x="2025" y="2380"/>
                    </a:cubicBezTo>
                    <a:cubicBezTo>
                      <a:pt x="2053" y="2378"/>
                      <a:pt x="2079" y="2374"/>
                      <a:pt x="2104" y="2369"/>
                    </a:cubicBezTo>
                    <a:cubicBezTo>
                      <a:pt x="2180" y="2353"/>
                      <a:pt x="2244" y="2327"/>
                      <a:pt x="2300" y="2293"/>
                    </a:cubicBezTo>
                    <a:cubicBezTo>
                      <a:pt x="2312" y="2284"/>
                      <a:pt x="2323" y="2277"/>
                      <a:pt x="2334" y="2268"/>
                    </a:cubicBezTo>
                    <a:cubicBezTo>
                      <a:pt x="2358" y="2250"/>
                      <a:pt x="2379" y="2230"/>
                      <a:pt x="2397" y="2208"/>
                    </a:cubicBezTo>
                    <a:cubicBezTo>
                      <a:pt x="2403" y="2200"/>
                      <a:pt x="2409" y="2193"/>
                      <a:pt x="2416" y="2185"/>
                    </a:cubicBezTo>
                    <a:lnTo>
                      <a:pt x="2609" y="1924"/>
                    </a:lnTo>
                    <a:cubicBezTo>
                      <a:pt x="2620" y="1910"/>
                      <a:pt x="2629" y="1895"/>
                      <a:pt x="2637" y="1879"/>
                    </a:cubicBezTo>
                    <a:cubicBezTo>
                      <a:pt x="2679" y="1802"/>
                      <a:pt x="2699" y="1709"/>
                      <a:pt x="2692" y="1604"/>
                    </a:cubicBezTo>
                    <a:cubicBezTo>
                      <a:pt x="2692" y="1594"/>
                      <a:pt x="2691" y="1586"/>
                      <a:pt x="2691" y="1577"/>
                    </a:cubicBezTo>
                    <a:cubicBezTo>
                      <a:pt x="2687" y="1533"/>
                      <a:pt x="2678" y="1486"/>
                      <a:pt x="2665" y="1435"/>
                    </a:cubicBezTo>
                    <a:cubicBezTo>
                      <a:pt x="2660" y="1415"/>
                      <a:pt x="2652" y="1396"/>
                      <a:pt x="2646" y="1376"/>
                    </a:cubicBezTo>
                    <a:cubicBezTo>
                      <a:pt x="2624" y="1308"/>
                      <a:pt x="2593" y="1239"/>
                      <a:pt x="2554" y="1165"/>
                    </a:cubicBezTo>
                    <a:cubicBezTo>
                      <a:pt x="2529" y="1118"/>
                      <a:pt x="2499" y="1071"/>
                      <a:pt x="2470" y="1025"/>
                    </a:cubicBezTo>
                    <a:cubicBezTo>
                      <a:pt x="2433" y="970"/>
                      <a:pt x="2392" y="916"/>
                      <a:pt x="2348" y="861"/>
                    </a:cubicBezTo>
                    <a:cubicBezTo>
                      <a:pt x="2065" y="517"/>
                      <a:pt x="1649" y="227"/>
                      <a:pt x="1245" y="88"/>
                    </a:cubicBezTo>
                    <a:cubicBezTo>
                      <a:pt x="1245" y="88"/>
                      <a:pt x="1243" y="88"/>
                      <a:pt x="1243" y="86"/>
                    </a:cubicBezTo>
                    <a:cubicBezTo>
                      <a:pt x="1229" y="81"/>
                      <a:pt x="1213" y="75"/>
                      <a:pt x="1199" y="72"/>
                    </a:cubicBezTo>
                    <a:lnTo>
                      <a:pt x="1198" y="72"/>
                    </a:lnTo>
                    <a:cubicBezTo>
                      <a:pt x="1190" y="69"/>
                      <a:pt x="1184" y="68"/>
                      <a:pt x="1178" y="65"/>
                    </a:cubicBezTo>
                    <a:cubicBezTo>
                      <a:pt x="1122" y="48"/>
                      <a:pt x="1067" y="35"/>
                      <a:pt x="1013" y="24"/>
                    </a:cubicBezTo>
                    <a:cubicBezTo>
                      <a:pt x="966" y="15"/>
                      <a:pt x="918" y="9"/>
                      <a:pt x="872" y="5"/>
                    </a:cubicBezTo>
                    <a:cubicBezTo>
                      <a:pt x="835" y="2"/>
                      <a:pt x="801" y="1"/>
                      <a:pt x="7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34"/>
              <p:cNvSpPr/>
              <p:nvPr/>
            </p:nvSpPr>
            <p:spPr>
              <a:xfrm>
                <a:off x="2113150" y="2350500"/>
                <a:ext cx="65075" cy="57625"/>
              </a:xfrm>
              <a:custGeom>
                <a:rect b="b" l="l" r="r" t="t"/>
                <a:pathLst>
                  <a:path extrusionOk="0" h="2305" w="2603">
                    <a:moveTo>
                      <a:pt x="756" y="0"/>
                    </a:moveTo>
                    <a:cubicBezTo>
                      <a:pt x="748" y="0"/>
                      <a:pt x="739" y="0"/>
                      <a:pt x="731" y="1"/>
                    </a:cubicBezTo>
                    <a:cubicBezTo>
                      <a:pt x="714" y="1"/>
                      <a:pt x="695" y="2"/>
                      <a:pt x="679" y="3"/>
                    </a:cubicBezTo>
                    <a:cubicBezTo>
                      <a:pt x="662" y="5"/>
                      <a:pt x="646" y="6"/>
                      <a:pt x="629" y="8"/>
                    </a:cubicBezTo>
                    <a:cubicBezTo>
                      <a:pt x="555" y="17"/>
                      <a:pt x="489" y="36"/>
                      <a:pt x="432" y="64"/>
                    </a:cubicBezTo>
                    <a:cubicBezTo>
                      <a:pt x="418" y="70"/>
                      <a:pt x="405" y="79"/>
                      <a:pt x="390" y="86"/>
                    </a:cubicBezTo>
                    <a:cubicBezTo>
                      <a:pt x="360" y="105"/>
                      <a:pt x="334" y="126"/>
                      <a:pt x="310" y="149"/>
                    </a:cubicBezTo>
                    <a:lnTo>
                      <a:pt x="303" y="156"/>
                    </a:lnTo>
                    <a:cubicBezTo>
                      <a:pt x="299" y="160"/>
                      <a:pt x="295" y="164"/>
                      <a:pt x="292" y="169"/>
                    </a:cubicBezTo>
                    <a:cubicBezTo>
                      <a:pt x="289" y="174"/>
                      <a:pt x="286" y="176"/>
                      <a:pt x="282" y="180"/>
                    </a:cubicBezTo>
                    <a:cubicBezTo>
                      <a:pt x="279" y="184"/>
                      <a:pt x="276" y="187"/>
                      <a:pt x="273" y="191"/>
                    </a:cubicBezTo>
                    <a:cubicBezTo>
                      <a:pt x="271" y="196"/>
                      <a:pt x="266" y="201"/>
                      <a:pt x="264" y="205"/>
                    </a:cubicBezTo>
                    <a:lnTo>
                      <a:pt x="87" y="444"/>
                    </a:lnTo>
                    <a:cubicBezTo>
                      <a:pt x="77" y="458"/>
                      <a:pt x="67" y="472"/>
                      <a:pt x="59" y="488"/>
                    </a:cubicBezTo>
                    <a:cubicBezTo>
                      <a:pt x="30" y="537"/>
                      <a:pt x="13" y="592"/>
                      <a:pt x="6" y="655"/>
                    </a:cubicBezTo>
                    <a:lnTo>
                      <a:pt x="2" y="698"/>
                    </a:lnTo>
                    <a:lnTo>
                      <a:pt x="2" y="733"/>
                    </a:lnTo>
                    <a:lnTo>
                      <a:pt x="2" y="740"/>
                    </a:lnTo>
                    <a:cubicBezTo>
                      <a:pt x="1" y="761"/>
                      <a:pt x="3" y="785"/>
                      <a:pt x="6" y="812"/>
                    </a:cubicBezTo>
                    <a:cubicBezTo>
                      <a:pt x="6" y="814"/>
                      <a:pt x="6" y="817"/>
                      <a:pt x="7" y="818"/>
                    </a:cubicBezTo>
                    <a:cubicBezTo>
                      <a:pt x="11" y="850"/>
                      <a:pt x="17" y="881"/>
                      <a:pt x="27" y="914"/>
                    </a:cubicBezTo>
                    <a:cubicBezTo>
                      <a:pt x="33" y="940"/>
                      <a:pt x="41" y="967"/>
                      <a:pt x="51" y="994"/>
                    </a:cubicBezTo>
                    <a:cubicBezTo>
                      <a:pt x="61" y="1023"/>
                      <a:pt x="72" y="1050"/>
                      <a:pt x="85" y="1079"/>
                    </a:cubicBezTo>
                    <a:cubicBezTo>
                      <a:pt x="99" y="1112"/>
                      <a:pt x="117" y="1145"/>
                      <a:pt x="134" y="1179"/>
                    </a:cubicBezTo>
                    <a:cubicBezTo>
                      <a:pt x="156" y="1221"/>
                      <a:pt x="181" y="1262"/>
                      <a:pt x="207" y="1303"/>
                    </a:cubicBezTo>
                    <a:cubicBezTo>
                      <a:pt x="225" y="1332"/>
                      <a:pt x="245" y="1360"/>
                      <a:pt x="266" y="1388"/>
                    </a:cubicBezTo>
                    <a:cubicBezTo>
                      <a:pt x="277" y="1402"/>
                      <a:pt x="288" y="1415"/>
                      <a:pt x="298" y="1430"/>
                    </a:cubicBezTo>
                    <a:lnTo>
                      <a:pt x="299" y="1431"/>
                    </a:lnTo>
                    <a:cubicBezTo>
                      <a:pt x="502" y="1688"/>
                      <a:pt x="779" y="1917"/>
                      <a:pt x="1074" y="2075"/>
                    </a:cubicBezTo>
                    <a:lnTo>
                      <a:pt x="1075" y="2075"/>
                    </a:lnTo>
                    <a:lnTo>
                      <a:pt x="1127" y="2104"/>
                    </a:lnTo>
                    <a:cubicBezTo>
                      <a:pt x="1187" y="2133"/>
                      <a:pt x="1247" y="2160"/>
                      <a:pt x="1306" y="2185"/>
                    </a:cubicBezTo>
                    <a:lnTo>
                      <a:pt x="1308" y="2185"/>
                    </a:lnTo>
                    <a:cubicBezTo>
                      <a:pt x="1345" y="2200"/>
                      <a:pt x="1381" y="2212"/>
                      <a:pt x="1418" y="2226"/>
                    </a:cubicBezTo>
                    <a:cubicBezTo>
                      <a:pt x="1420" y="2226"/>
                      <a:pt x="1421" y="2227"/>
                      <a:pt x="1423" y="2227"/>
                    </a:cubicBezTo>
                    <a:cubicBezTo>
                      <a:pt x="1463" y="2241"/>
                      <a:pt x="1504" y="2253"/>
                      <a:pt x="1543" y="2262"/>
                    </a:cubicBezTo>
                    <a:cubicBezTo>
                      <a:pt x="1574" y="2269"/>
                      <a:pt x="1606" y="2276"/>
                      <a:pt x="1638" y="2283"/>
                    </a:cubicBezTo>
                    <a:cubicBezTo>
                      <a:pt x="1680" y="2291"/>
                      <a:pt x="1721" y="2296"/>
                      <a:pt x="1760" y="2300"/>
                    </a:cubicBezTo>
                    <a:cubicBezTo>
                      <a:pt x="1790" y="2303"/>
                      <a:pt x="1819" y="2305"/>
                      <a:pt x="1847" y="2305"/>
                    </a:cubicBezTo>
                    <a:cubicBezTo>
                      <a:pt x="1856" y="2305"/>
                      <a:pt x="1864" y="2304"/>
                      <a:pt x="1873" y="2304"/>
                    </a:cubicBezTo>
                    <a:cubicBezTo>
                      <a:pt x="1901" y="2304"/>
                      <a:pt x="1929" y="2302"/>
                      <a:pt x="1955" y="2299"/>
                    </a:cubicBezTo>
                    <a:cubicBezTo>
                      <a:pt x="1982" y="2296"/>
                      <a:pt x="2007" y="2292"/>
                      <a:pt x="2032" y="2286"/>
                    </a:cubicBezTo>
                    <a:cubicBezTo>
                      <a:pt x="2105" y="2273"/>
                      <a:pt x="2166" y="2247"/>
                      <a:pt x="2219" y="2212"/>
                    </a:cubicBezTo>
                    <a:cubicBezTo>
                      <a:pt x="2232" y="2205"/>
                      <a:pt x="2242" y="2199"/>
                      <a:pt x="2253" y="2190"/>
                    </a:cubicBezTo>
                    <a:cubicBezTo>
                      <a:pt x="2275" y="2173"/>
                      <a:pt x="2296" y="2153"/>
                      <a:pt x="2313" y="2132"/>
                    </a:cubicBezTo>
                    <a:cubicBezTo>
                      <a:pt x="2319" y="2126"/>
                      <a:pt x="2324" y="2118"/>
                      <a:pt x="2330" y="2110"/>
                    </a:cubicBezTo>
                    <a:lnTo>
                      <a:pt x="2517" y="1858"/>
                    </a:lnTo>
                    <a:cubicBezTo>
                      <a:pt x="2526" y="1845"/>
                      <a:pt x="2535" y="1831"/>
                      <a:pt x="2544" y="1815"/>
                    </a:cubicBezTo>
                    <a:cubicBezTo>
                      <a:pt x="2585" y="1740"/>
                      <a:pt x="2603" y="1650"/>
                      <a:pt x="2598" y="1548"/>
                    </a:cubicBezTo>
                    <a:cubicBezTo>
                      <a:pt x="2598" y="1539"/>
                      <a:pt x="2597" y="1531"/>
                      <a:pt x="2597" y="1522"/>
                    </a:cubicBezTo>
                    <a:cubicBezTo>
                      <a:pt x="2595" y="1513"/>
                      <a:pt x="2593" y="1503"/>
                      <a:pt x="2592" y="1492"/>
                    </a:cubicBezTo>
                    <a:cubicBezTo>
                      <a:pt x="2586" y="1439"/>
                      <a:pt x="2572" y="1384"/>
                      <a:pt x="2554" y="1326"/>
                    </a:cubicBezTo>
                    <a:lnTo>
                      <a:pt x="2554" y="1325"/>
                    </a:lnTo>
                    <a:cubicBezTo>
                      <a:pt x="2533" y="1261"/>
                      <a:pt x="2503" y="1194"/>
                      <a:pt x="2466" y="1124"/>
                    </a:cubicBezTo>
                    <a:cubicBezTo>
                      <a:pt x="2440" y="1077"/>
                      <a:pt x="2414" y="1033"/>
                      <a:pt x="2384" y="988"/>
                    </a:cubicBezTo>
                    <a:cubicBezTo>
                      <a:pt x="2349" y="935"/>
                      <a:pt x="2309" y="882"/>
                      <a:pt x="2266" y="831"/>
                    </a:cubicBezTo>
                    <a:cubicBezTo>
                      <a:pt x="1992" y="498"/>
                      <a:pt x="1593" y="219"/>
                      <a:pt x="1201" y="85"/>
                    </a:cubicBezTo>
                    <a:lnTo>
                      <a:pt x="1200" y="85"/>
                    </a:lnTo>
                    <a:cubicBezTo>
                      <a:pt x="1185" y="80"/>
                      <a:pt x="1169" y="74"/>
                      <a:pt x="1155" y="70"/>
                    </a:cubicBezTo>
                    <a:cubicBezTo>
                      <a:pt x="1094" y="52"/>
                      <a:pt x="1035" y="36"/>
                      <a:pt x="977" y="24"/>
                    </a:cubicBezTo>
                    <a:cubicBezTo>
                      <a:pt x="933" y="16"/>
                      <a:pt x="890" y="10"/>
                      <a:pt x="848" y="6"/>
                    </a:cubicBezTo>
                    <a:cubicBezTo>
                      <a:pt x="846" y="6"/>
                      <a:pt x="843" y="6"/>
                      <a:pt x="841" y="5"/>
                    </a:cubicBezTo>
                    <a:cubicBezTo>
                      <a:pt x="812" y="2"/>
                      <a:pt x="784" y="0"/>
                      <a:pt x="7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34"/>
              <p:cNvSpPr/>
              <p:nvPr/>
            </p:nvSpPr>
            <p:spPr>
              <a:xfrm>
                <a:off x="1994000" y="2412250"/>
                <a:ext cx="63350" cy="56050"/>
              </a:xfrm>
              <a:custGeom>
                <a:rect b="b" l="l" r="r" t="t"/>
                <a:pathLst>
                  <a:path extrusionOk="0" h="2242" w="2534">
                    <a:moveTo>
                      <a:pt x="1827" y="1"/>
                    </a:moveTo>
                    <a:cubicBezTo>
                      <a:pt x="1793" y="1"/>
                      <a:pt x="1757" y="2"/>
                      <a:pt x="1719" y="5"/>
                    </a:cubicBezTo>
                    <a:lnTo>
                      <a:pt x="1714" y="5"/>
                    </a:lnTo>
                    <a:cubicBezTo>
                      <a:pt x="1672" y="9"/>
                      <a:pt x="1630" y="16"/>
                      <a:pt x="1587" y="23"/>
                    </a:cubicBezTo>
                    <a:cubicBezTo>
                      <a:pt x="1530" y="34"/>
                      <a:pt x="1471" y="49"/>
                      <a:pt x="1413" y="68"/>
                    </a:cubicBezTo>
                    <a:cubicBezTo>
                      <a:pt x="1399" y="74"/>
                      <a:pt x="1384" y="78"/>
                      <a:pt x="1368" y="83"/>
                    </a:cubicBezTo>
                    <a:lnTo>
                      <a:pt x="1367" y="83"/>
                    </a:lnTo>
                    <a:cubicBezTo>
                      <a:pt x="986" y="213"/>
                      <a:pt x="597" y="486"/>
                      <a:pt x="329" y="811"/>
                    </a:cubicBezTo>
                    <a:cubicBezTo>
                      <a:pt x="289" y="861"/>
                      <a:pt x="250" y="912"/>
                      <a:pt x="215" y="964"/>
                    </a:cubicBezTo>
                    <a:cubicBezTo>
                      <a:pt x="186" y="1007"/>
                      <a:pt x="159" y="1050"/>
                      <a:pt x="136" y="1096"/>
                    </a:cubicBezTo>
                    <a:cubicBezTo>
                      <a:pt x="99" y="1164"/>
                      <a:pt x="69" y="1230"/>
                      <a:pt x="48" y="1293"/>
                    </a:cubicBezTo>
                    <a:cubicBezTo>
                      <a:pt x="30" y="1350"/>
                      <a:pt x="17" y="1405"/>
                      <a:pt x="10" y="1457"/>
                    </a:cubicBezTo>
                    <a:cubicBezTo>
                      <a:pt x="7" y="1473"/>
                      <a:pt x="6" y="1491"/>
                      <a:pt x="6" y="1508"/>
                    </a:cubicBezTo>
                    <a:cubicBezTo>
                      <a:pt x="1" y="1607"/>
                      <a:pt x="20" y="1694"/>
                      <a:pt x="59" y="1768"/>
                    </a:cubicBezTo>
                    <a:cubicBezTo>
                      <a:pt x="64" y="1781"/>
                      <a:pt x="74" y="1796"/>
                      <a:pt x="83" y="1809"/>
                    </a:cubicBezTo>
                    <a:lnTo>
                      <a:pt x="265" y="2055"/>
                    </a:lnTo>
                    <a:cubicBezTo>
                      <a:pt x="286" y="2083"/>
                      <a:pt x="312" y="2109"/>
                      <a:pt x="342" y="2132"/>
                    </a:cubicBezTo>
                    <a:cubicBezTo>
                      <a:pt x="352" y="2140"/>
                      <a:pt x="363" y="2147"/>
                      <a:pt x="373" y="2155"/>
                    </a:cubicBezTo>
                    <a:lnTo>
                      <a:pt x="392" y="2166"/>
                    </a:lnTo>
                    <a:cubicBezTo>
                      <a:pt x="440" y="2193"/>
                      <a:pt x="495" y="2214"/>
                      <a:pt x="556" y="2226"/>
                    </a:cubicBezTo>
                    <a:cubicBezTo>
                      <a:pt x="565" y="2227"/>
                      <a:pt x="574" y="2230"/>
                      <a:pt x="582" y="2231"/>
                    </a:cubicBezTo>
                    <a:cubicBezTo>
                      <a:pt x="598" y="2233"/>
                      <a:pt x="614" y="2236"/>
                      <a:pt x="630" y="2237"/>
                    </a:cubicBezTo>
                    <a:cubicBezTo>
                      <a:pt x="655" y="2240"/>
                      <a:pt x="682" y="2241"/>
                      <a:pt x="711" y="2241"/>
                    </a:cubicBezTo>
                    <a:cubicBezTo>
                      <a:pt x="745" y="2241"/>
                      <a:pt x="781" y="2240"/>
                      <a:pt x="818" y="2237"/>
                    </a:cubicBezTo>
                    <a:cubicBezTo>
                      <a:pt x="858" y="2233"/>
                      <a:pt x="898" y="2229"/>
                      <a:pt x="939" y="2220"/>
                    </a:cubicBezTo>
                    <a:cubicBezTo>
                      <a:pt x="969" y="2215"/>
                      <a:pt x="999" y="2209"/>
                      <a:pt x="1030" y="2200"/>
                    </a:cubicBezTo>
                    <a:cubicBezTo>
                      <a:pt x="1069" y="2191"/>
                      <a:pt x="1108" y="2179"/>
                      <a:pt x="1146" y="2166"/>
                    </a:cubicBezTo>
                    <a:cubicBezTo>
                      <a:pt x="1149" y="2166"/>
                      <a:pt x="1150" y="2164"/>
                      <a:pt x="1151" y="2164"/>
                    </a:cubicBezTo>
                    <a:cubicBezTo>
                      <a:pt x="1187" y="2153"/>
                      <a:pt x="1222" y="2140"/>
                      <a:pt x="1259" y="2125"/>
                    </a:cubicBezTo>
                    <a:lnTo>
                      <a:pt x="1260" y="2125"/>
                    </a:lnTo>
                    <a:cubicBezTo>
                      <a:pt x="1318" y="2101"/>
                      <a:pt x="1377" y="2075"/>
                      <a:pt x="1435" y="2046"/>
                    </a:cubicBezTo>
                    <a:cubicBezTo>
                      <a:pt x="1452" y="2037"/>
                      <a:pt x="1470" y="2029"/>
                      <a:pt x="1487" y="2020"/>
                    </a:cubicBezTo>
                    <a:cubicBezTo>
                      <a:pt x="1774" y="1864"/>
                      <a:pt x="2046" y="1641"/>
                      <a:pt x="2242" y="1391"/>
                    </a:cubicBezTo>
                    <a:cubicBezTo>
                      <a:pt x="2253" y="1377"/>
                      <a:pt x="2264" y="1363"/>
                      <a:pt x="2274" y="1350"/>
                    </a:cubicBezTo>
                    <a:cubicBezTo>
                      <a:pt x="2294" y="1323"/>
                      <a:pt x="2314" y="1296"/>
                      <a:pt x="2332" y="1267"/>
                    </a:cubicBezTo>
                    <a:cubicBezTo>
                      <a:pt x="2358" y="1228"/>
                      <a:pt x="2383" y="1187"/>
                      <a:pt x="2405" y="1146"/>
                    </a:cubicBezTo>
                    <a:cubicBezTo>
                      <a:pt x="2423" y="1114"/>
                      <a:pt x="2439" y="1081"/>
                      <a:pt x="2452" y="1049"/>
                    </a:cubicBezTo>
                    <a:cubicBezTo>
                      <a:pt x="2464" y="1022"/>
                      <a:pt x="2476" y="993"/>
                      <a:pt x="2485" y="967"/>
                    </a:cubicBezTo>
                    <a:cubicBezTo>
                      <a:pt x="2495" y="941"/>
                      <a:pt x="2502" y="914"/>
                      <a:pt x="2509" y="888"/>
                    </a:cubicBezTo>
                    <a:cubicBezTo>
                      <a:pt x="2517" y="856"/>
                      <a:pt x="2523" y="825"/>
                      <a:pt x="2527" y="795"/>
                    </a:cubicBezTo>
                    <a:cubicBezTo>
                      <a:pt x="2527" y="792"/>
                      <a:pt x="2527" y="790"/>
                      <a:pt x="2528" y="788"/>
                    </a:cubicBezTo>
                    <a:cubicBezTo>
                      <a:pt x="2531" y="764"/>
                      <a:pt x="2534" y="739"/>
                      <a:pt x="2534" y="717"/>
                    </a:cubicBezTo>
                    <a:lnTo>
                      <a:pt x="2534" y="709"/>
                    </a:lnTo>
                    <a:lnTo>
                      <a:pt x="2534" y="675"/>
                    </a:lnTo>
                    <a:cubicBezTo>
                      <a:pt x="2532" y="660"/>
                      <a:pt x="2532" y="648"/>
                      <a:pt x="2530" y="633"/>
                    </a:cubicBezTo>
                    <a:cubicBezTo>
                      <a:pt x="2522" y="574"/>
                      <a:pt x="2505" y="518"/>
                      <a:pt x="2479" y="470"/>
                    </a:cubicBezTo>
                    <a:cubicBezTo>
                      <a:pt x="2470" y="456"/>
                      <a:pt x="2460" y="442"/>
                      <a:pt x="2451" y="427"/>
                    </a:cubicBezTo>
                    <a:lnTo>
                      <a:pt x="2279" y="195"/>
                    </a:lnTo>
                    <a:cubicBezTo>
                      <a:pt x="2277" y="191"/>
                      <a:pt x="2273" y="187"/>
                      <a:pt x="2270" y="181"/>
                    </a:cubicBezTo>
                    <a:cubicBezTo>
                      <a:pt x="2268" y="178"/>
                      <a:pt x="2265" y="174"/>
                      <a:pt x="2261" y="171"/>
                    </a:cubicBezTo>
                    <a:cubicBezTo>
                      <a:pt x="2258" y="168"/>
                      <a:pt x="2256" y="164"/>
                      <a:pt x="2253" y="162"/>
                    </a:cubicBezTo>
                    <a:lnTo>
                      <a:pt x="2241" y="150"/>
                    </a:lnTo>
                    <a:lnTo>
                      <a:pt x="2236" y="144"/>
                    </a:lnTo>
                    <a:cubicBezTo>
                      <a:pt x="2214" y="122"/>
                      <a:pt x="2188" y="101"/>
                      <a:pt x="2158" y="84"/>
                    </a:cubicBezTo>
                    <a:cubicBezTo>
                      <a:pt x="2145" y="76"/>
                      <a:pt x="2132" y="68"/>
                      <a:pt x="2117" y="62"/>
                    </a:cubicBezTo>
                    <a:cubicBezTo>
                      <a:pt x="2062" y="36"/>
                      <a:pt x="1999" y="17"/>
                      <a:pt x="1926" y="7"/>
                    </a:cubicBezTo>
                    <a:cubicBezTo>
                      <a:pt x="1910" y="5"/>
                      <a:pt x="1894" y="4"/>
                      <a:pt x="1877" y="2"/>
                    </a:cubicBezTo>
                    <a:cubicBezTo>
                      <a:pt x="1862" y="1"/>
                      <a:pt x="1845" y="1"/>
                      <a:pt x="1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34"/>
              <p:cNvSpPr/>
              <p:nvPr/>
            </p:nvSpPr>
            <p:spPr>
              <a:xfrm>
                <a:off x="1513850" y="2294725"/>
                <a:ext cx="89275" cy="79075"/>
              </a:xfrm>
              <a:custGeom>
                <a:rect b="b" l="l" r="r" t="t"/>
                <a:pathLst>
                  <a:path extrusionOk="0" h="3163" w="3571">
                    <a:moveTo>
                      <a:pt x="2561" y="1"/>
                    </a:moveTo>
                    <a:cubicBezTo>
                      <a:pt x="2516" y="1"/>
                      <a:pt x="2470" y="3"/>
                      <a:pt x="2422" y="8"/>
                    </a:cubicBezTo>
                    <a:cubicBezTo>
                      <a:pt x="2361" y="13"/>
                      <a:pt x="2298" y="23"/>
                      <a:pt x="2236" y="34"/>
                    </a:cubicBezTo>
                    <a:cubicBezTo>
                      <a:pt x="2156" y="50"/>
                      <a:pt x="2073" y="71"/>
                      <a:pt x="1991" y="98"/>
                    </a:cubicBezTo>
                    <a:cubicBezTo>
                      <a:pt x="1970" y="104"/>
                      <a:pt x="1950" y="111"/>
                      <a:pt x="1929" y="119"/>
                    </a:cubicBezTo>
                    <a:lnTo>
                      <a:pt x="1928" y="119"/>
                    </a:lnTo>
                    <a:cubicBezTo>
                      <a:pt x="1391" y="303"/>
                      <a:pt x="841" y="688"/>
                      <a:pt x="465" y="1145"/>
                    </a:cubicBezTo>
                    <a:cubicBezTo>
                      <a:pt x="407" y="1215"/>
                      <a:pt x="353" y="1287"/>
                      <a:pt x="305" y="1361"/>
                    </a:cubicBezTo>
                    <a:cubicBezTo>
                      <a:pt x="263" y="1421"/>
                      <a:pt x="225" y="1484"/>
                      <a:pt x="193" y="1547"/>
                    </a:cubicBezTo>
                    <a:cubicBezTo>
                      <a:pt x="141" y="1643"/>
                      <a:pt x="100" y="1737"/>
                      <a:pt x="69" y="1826"/>
                    </a:cubicBezTo>
                    <a:cubicBezTo>
                      <a:pt x="66" y="1840"/>
                      <a:pt x="62" y="1853"/>
                      <a:pt x="58" y="1864"/>
                    </a:cubicBezTo>
                    <a:cubicBezTo>
                      <a:pt x="35" y="1946"/>
                      <a:pt x="19" y="2021"/>
                      <a:pt x="11" y="2092"/>
                    </a:cubicBezTo>
                    <a:cubicBezTo>
                      <a:pt x="10" y="2105"/>
                      <a:pt x="10" y="2117"/>
                      <a:pt x="9" y="2128"/>
                    </a:cubicBezTo>
                    <a:cubicBezTo>
                      <a:pt x="1" y="2268"/>
                      <a:pt x="27" y="2391"/>
                      <a:pt x="83" y="2493"/>
                    </a:cubicBezTo>
                    <a:cubicBezTo>
                      <a:pt x="98" y="2510"/>
                      <a:pt x="109" y="2529"/>
                      <a:pt x="123" y="2549"/>
                    </a:cubicBezTo>
                    <a:lnTo>
                      <a:pt x="378" y="2896"/>
                    </a:lnTo>
                    <a:cubicBezTo>
                      <a:pt x="409" y="2937"/>
                      <a:pt x="445" y="2974"/>
                      <a:pt x="487" y="3007"/>
                    </a:cubicBezTo>
                    <a:cubicBezTo>
                      <a:pt x="501" y="3017"/>
                      <a:pt x="516" y="3028"/>
                      <a:pt x="531" y="3038"/>
                    </a:cubicBezTo>
                    <a:cubicBezTo>
                      <a:pt x="541" y="3044"/>
                      <a:pt x="550" y="3050"/>
                      <a:pt x="559" y="3055"/>
                    </a:cubicBezTo>
                    <a:cubicBezTo>
                      <a:pt x="625" y="3093"/>
                      <a:pt x="703" y="3121"/>
                      <a:pt x="789" y="3140"/>
                    </a:cubicBezTo>
                    <a:cubicBezTo>
                      <a:pt x="821" y="3146"/>
                      <a:pt x="857" y="3151"/>
                      <a:pt x="893" y="3156"/>
                    </a:cubicBezTo>
                    <a:cubicBezTo>
                      <a:pt x="928" y="3160"/>
                      <a:pt x="967" y="3162"/>
                      <a:pt x="1006" y="3162"/>
                    </a:cubicBezTo>
                    <a:cubicBezTo>
                      <a:pt x="1014" y="3162"/>
                      <a:pt x="1022" y="3162"/>
                      <a:pt x="1031" y="3162"/>
                    </a:cubicBezTo>
                    <a:cubicBezTo>
                      <a:pt x="1072" y="3162"/>
                      <a:pt x="1115" y="3160"/>
                      <a:pt x="1159" y="3156"/>
                    </a:cubicBezTo>
                    <a:cubicBezTo>
                      <a:pt x="1215" y="3150"/>
                      <a:pt x="1271" y="3142"/>
                      <a:pt x="1328" y="3131"/>
                    </a:cubicBezTo>
                    <a:cubicBezTo>
                      <a:pt x="1371" y="3124"/>
                      <a:pt x="1413" y="3114"/>
                      <a:pt x="1456" y="3103"/>
                    </a:cubicBezTo>
                    <a:cubicBezTo>
                      <a:pt x="1511" y="3089"/>
                      <a:pt x="1566" y="3072"/>
                      <a:pt x="1620" y="3055"/>
                    </a:cubicBezTo>
                    <a:cubicBezTo>
                      <a:pt x="1623" y="3054"/>
                      <a:pt x="1626" y="3054"/>
                      <a:pt x="1628" y="3052"/>
                    </a:cubicBezTo>
                    <a:cubicBezTo>
                      <a:pt x="1635" y="3050"/>
                      <a:pt x="1643" y="3047"/>
                      <a:pt x="1649" y="3046"/>
                    </a:cubicBezTo>
                    <a:cubicBezTo>
                      <a:pt x="1660" y="3042"/>
                      <a:pt x="1671" y="3040"/>
                      <a:pt x="1680" y="3035"/>
                    </a:cubicBezTo>
                    <a:cubicBezTo>
                      <a:pt x="1694" y="3030"/>
                      <a:pt x="1710" y="3025"/>
                      <a:pt x="1724" y="3019"/>
                    </a:cubicBezTo>
                    <a:cubicBezTo>
                      <a:pt x="1730" y="3017"/>
                      <a:pt x="1736" y="3015"/>
                      <a:pt x="1741" y="3013"/>
                    </a:cubicBezTo>
                    <a:cubicBezTo>
                      <a:pt x="1754" y="3009"/>
                      <a:pt x="1764" y="3004"/>
                      <a:pt x="1776" y="2999"/>
                    </a:cubicBezTo>
                    <a:lnTo>
                      <a:pt x="1777" y="2999"/>
                    </a:lnTo>
                    <a:cubicBezTo>
                      <a:pt x="1859" y="2967"/>
                      <a:pt x="1942" y="2930"/>
                      <a:pt x="2024" y="2888"/>
                    </a:cubicBezTo>
                    <a:cubicBezTo>
                      <a:pt x="2047" y="2876"/>
                      <a:pt x="2071" y="2862"/>
                      <a:pt x="2095" y="2851"/>
                    </a:cubicBezTo>
                    <a:lnTo>
                      <a:pt x="2097" y="2851"/>
                    </a:lnTo>
                    <a:cubicBezTo>
                      <a:pt x="2480" y="2644"/>
                      <a:pt x="2844" y="2351"/>
                      <a:pt x="3116" y="2021"/>
                    </a:cubicBezTo>
                    <a:cubicBezTo>
                      <a:pt x="3130" y="2002"/>
                      <a:pt x="3146" y="1984"/>
                      <a:pt x="3159" y="1965"/>
                    </a:cubicBezTo>
                    <a:cubicBezTo>
                      <a:pt x="3159" y="1964"/>
                      <a:pt x="3160" y="1964"/>
                      <a:pt x="3160" y="1963"/>
                    </a:cubicBezTo>
                    <a:cubicBezTo>
                      <a:pt x="3175" y="1944"/>
                      <a:pt x="3189" y="1924"/>
                      <a:pt x="3204" y="1906"/>
                    </a:cubicBezTo>
                    <a:cubicBezTo>
                      <a:pt x="3233" y="1868"/>
                      <a:pt x="3259" y="1829"/>
                      <a:pt x="3285" y="1790"/>
                    </a:cubicBezTo>
                    <a:cubicBezTo>
                      <a:pt x="3322" y="1734"/>
                      <a:pt x="3357" y="1678"/>
                      <a:pt x="3387" y="1620"/>
                    </a:cubicBezTo>
                    <a:cubicBezTo>
                      <a:pt x="3412" y="1573"/>
                      <a:pt x="3434" y="1527"/>
                      <a:pt x="3454" y="1480"/>
                    </a:cubicBezTo>
                    <a:cubicBezTo>
                      <a:pt x="3471" y="1441"/>
                      <a:pt x="3487" y="1403"/>
                      <a:pt x="3501" y="1364"/>
                    </a:cubicBezTo>
                    <a:cubicBezTo>
                      <a:pt x="3513" y="1326"/>
                      <a:pt x="3526" y="1290"/>
                      <a:pt x="3534" y="1254"/>
                    </a:cubicBezTo>
                    <a:cubicBezTo>
                      <a:pt x="3543" y="1222"/>
                      <a:pt x="3549" y="1193"/>
                      <a:pt x="3554" y="1163"/>
                    </a:cubicBezTo>
                    <a:cubicBezTo>
                      <a:pt x="3556" y="1157"/>
                      <a:pt x="3558" y="1148"/>
                      <a:pt x="3559" y="1142"/>
                    </a:cubicBezTo>
                    <a:cubicBezTo>
                      <a:pt x="3560" y="1137"/>
                      <a:pt x="3560" y="1131"/>
                      <a:pt x="3561" y="1126"/>
                    </a:cubicBezTo>
                    <a:cubicBezTo>
                      <a:pt x="3563" y="1120"/>
                      <a:pt x="3563" y="1113"/>
                      <a:pt x="3564" y="1106"/>
                    </a:cubicBezTo>
                    <a:cubicBezTo>
                      <a:pt x="3564" y="1102"/>
                      <a:pt x="3565" y="1098"/>
                      <a:pt x="3565" y="1092"/>
                    </a:cubicBezTo>
                    <a:cubicBezTo>
                      <a:pt x="3566" y="1083"/>
                      <a:pt x="3568" y="1072"/>
                      <a:pt x="3568" y="1063"/>
                    </a:cubicBezTo>
                    <a:cubicBezTo>
                      <a:pt x="3568" y="1061"/>
                      <a:pt x="3568" y="1056"/>
                      <a:pt x="3569" y="1053"/>
                    </a:cubicBezTo>
                    <a:cubicBezTo>
                      <a:pt x="3569" y="1045"/>
                      <a:pt x="3570" y="1035"/>
                      <a:pt x="3570" y="1027"/>
                    </a:cubicBezTo>
                    <a:lnTo>
                      <a:pt x="3570" y="1016"/>
                    </a:lnTo>
                    <a:lnTo>
                      <a:pt x="3570" y="994"/>
                    </a:lnTo>
                    <a:lnTo>
                      <a:pt x="3570" y="984"/>
                    </a:lnTo>
                    <a:cubicBezTo>
                      <a:pt x="3570" y="973"/>
                      <a:pt x="3570" y="963"/>
                      <a:pt x="3569" y="952"/>
                    </a:cubicBezTo>
                    <a:cubicBezTo>
                      <a:pt x="3568" y="932"/>
                      <a:pt x="3566" y="913"/>
                      <a:pt x="3564" y="893"/>
                    </a:cubicBezTo>
                    <a:cubicBezTo>
                      <a:pt x="3553" y="809"/>
                      <a:pt x="3528" y="733"/>
                      <a:pt x="3491" y="665"/>
                    </a:cubicBezTo>
                    <a:cubicBezTo>
                      <a:pt x="3480" y="644"/>
                      <a:pt x="3466" y="624"/>
                      <a:pt x="3452" y="604"/>
                    </a:cubicBezTo>
                    <a:lnTo>
                      <a:pt x="3210" y="277"/>
                    </a:lnTo>
                    <a:cubicBezTo>
                      <a:pt x="3205" y="271"/>
                      <a:pt x="3201" y="265"/>
                      <a:pt x="3196" y="259"/>
                    </a:cubicBezTo>
                    <a:lnTo>
                      <a:pt x="3184" y="243"/>
                    </a:lnTo>
                    <a:cubicBezTo>
                      <a:pt x="3180" y="238"/>
                      <a:pt x="3176" y="234"/>
                      <a:pt x="3173" y="229"/>
                    </a:cubicBezTo>
                    <a:cubicBezTo>
                      <a:pt x="3167" y="223"/>
                      <a:pt x="3162" y="218"/>
                      <a:pt x="3157" y="213"/>
                    </a:cubicBezTo>
                    <a:lnTo>
                      <a:pt x="3148" y="204"/>
                    </a:lnTo>
                    <a:cubicBezTo>
                      <a:pt x="3117" y="172"/>
                      <a:pt x="3080" y="144"/>
                      <a:pt x="3039" y="119"/>
                    </a:cubicBezTo>
                    <a:cubicBezTo>
                      <a:pt x="3021" y="108"/>
                      <a:pt x="3002" y="97"/>
                      <a:pt x="2983" y="87"/>
                    </a:cubicBezTo>
                    <a:cubicBezTo>
                      <a:pt x="2973" y="82"/>
                      <a:pt x="2963" y="78"/>
                      <a:pt x="2953" y="74"/>
                    </a:cubicBezTo>
                    <a:cubicBezTo>
                      <a:pt x="2884" y="44"/>
                      <a:pt x="2803" y="23"/>
                      <a:pt x="2714" y="11"/>
                    </a:cubicBezTo>
                    <a:cubicBezTo>
                      <a:pt x="2665" y="4"/>
                      <a:pt x="2614" y="1"/>
                      <a:pt x="25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34"/>
              <p:cNvSpPr/>
              <p:nvPr/>
            </p:nvSpPr>
            <p:spPr>
              <a:xfrm>
                <a:off x="1508975" y="2531325"/>
                <a:ext cx="73975" cy="65525"/>
              </a:xfrm>
              <a:custGeom>
                <a:rect b="b" l="l" r="r" t="t"/>
                <a:pathLst>
                  <a:path extrusionOk="0" h="2621" w="2959">
                    <a:moveTo>
                      <a:pt x="2131" y="0"/>
                    </a:moveTo>
                    <a:cubicBezTo>
                      <a:pt x="2092" y="0"/>
                      <a:pt x="2050" y="1"/>
                      <a:pt x="2007" y="6"/>
                    </a:cubicBezTo>
                    <a:lnTo>
                      <a:pt x="2002" y="6"/>
                    </a:lnTo>
                    <a:cubicBezTo>
                      <a:pt x="1952" y="11"/>
                      <a:pt x="1902" y="17"/>
                      <a:pt x="1852" y="27"/>
                    </a:cubicBezTo>
                    <a:cubicBezTo>
                      <a:pt x="1793" y="38"/>
                      <a:pt x="1733" y="53"/>
                      <a:pt x="1671" y="72"/>
                    </a:cubicBezTo>
                    <a:cubicBezTo>
                      <a:pt x="1664" y="74"/>
                      <a:pt x="1657" y="75"/>
                      <a:pt x="1649" y="78"/>
                    </a:cubicBezTo>
                    <a:lnTo>
                      <a:pt x="1646" y="78"/>
                    </a:lnTo>
                    <a:cubicBezTo>
                      <a:pt x="1630" y="84"/>
                      <a:pt x="1613" y="89"/>
                      <a:pt x="1598" y="94"/>
                    </a:cubicBezTo>
                    <a:cubicBezTo>
                      <a:pt x="1597" y="94"/>
                      <a:pt x="1597" y="94"/>
                      <a:pt x="1596" y="95"/>
                    </a:cubicBezTo>
                    <a:cubicBezTo>
                      <a:pt x="1150" y="248"/>
                      <a:pt x="696" y="568"/>
                      <a:pt x="385" y="944"/>
                    </a:cubicBezTo>
                    <a:cubicBezTo>
                      <a:pt x="336" y="1003"/>
                      <a:pt x="293" y="1064"/>
                      <a:pt x="252" y="1124"/>
                    </a:cubicBezTo>
                    <a:cubicBezTo>
                      <a:pt x="217" y="1174"/>
                      <a:pt x="187" y="1225"/>
                      <a:pt x="159" y="1278"/>
                    </a:cubicBezTo>
                    <a:cubicBezTo>
                      <a:pt x="116" y="1359"/>
                      <a:pt x="83" y="1435"/>
                      <a:pt x="58" y="1509"/>
                    </a:cubicBezTo>
                    <a:cubicBezTo>
                      <a:pt x="40" y="1565"/>
                      <a:pt x="26" y="1619"/>
                      <a:pt x="16" y="1670"/>
                    </a:cubicBezTo>
                    <a:cubicBezTo>
                      <a:pt x="11" y="1700"/>
                      <a:pt x="9" y="1730"/>
                      <a:pt x="8" y="1760"/>
                    </a:cubicBezTo>
                    <a:cubicBezTo>
                      <a:pt x="1" y="1876"/>
                      <a:pt x="22" y="1977"/>
                      <a:pt x="69" y="2063"/>
                    </a:cubicBezTo>
                    <a:cubicBezTo>
                      <a:pt x="79" y="2083"/>
                      <a:pt x="89" y="2098"/>
                      <a:pt x="100" y="2114"/>
                    </a:cubicBezTo>
                    <a:lnTo>
                      <a:pt x="313" y="2400"/>
                    </a:lnTo>
                    <a:cubicBezTo>
                      <a:pt x="337" y="2435"/>
                      <a:pt x="368" y="2464"/>
                      <a:pt x="403" y="2491"/>
                    </a:cubicBezTo>
                    <a:cubicBezTo>
                      <a:pt x="414" y="2500"/>
                      <a:pt x="426" y="2510"/>
                      <a:pt x="439" y="2517"/>
                    </a:cubicBezTo>
                    <a:cubicBezTo>
                      <a:pt x="500" y="2556"/>
                      <a:pt x="571" y="2585"/>
                      <a:pt x="653" y="2602"/>
                    </a:cubicBezTo>
                    <a:cubicBezTo>
                      <a:pt x="680" y="2607"/>
                      <a:pt x="709" y="2612"/>
                      <a:pt x="738" y="2615"/>
                    </a:cubicBezTo>
                    <a:cubicBezTo>
                      <a:pt x="769" y="2617"/>
                      <a:pt x="799" y="2621"/>
                      <a:pt x="832" y="2621"/>
                    </a:cubicBezTo>
                    <a:cubicBezTo>
                      <a:pt x="873" y="2621"/>
                      <a:pt x="915" y="2620"/>
                      <a:pt x="958" y="2615"/>
                    </a:cubicBezTo>
                    <a:cubicBezTo>
                      <a:pt x="1005" y="2611"/>
                      <a:pt x="1050" y="2605"/>
                      <a:pt x="1099" y="2595"/>
                    </a:cubicBezTo>
                    <a:cubicBezTo>
                      <a:pt x="1134" y="2589"/>
                      <a:pt x="1169" y="2581"/>
                      <a:pt x="1205" y="2572"/>
                    </a:cubicBezTo>
                    <a:cubicBezTo>
                      <a:pt x="1250" y="2559"/>
                      <a:pt x="1295" y="2547"/>
                      <a:pt x="1340" y="2532"/>
                    </a:cubicBezTo>
                    <a:cubicBezTo>
                      <a:pt x="1342" y="2532"/>
                      <a:pt x="1343" y="2531"/>
                      <a:pt x="1344" y="2531"/>
                    </a:cubicBezTo>
                    <a:cubicBezTo>
                      <a:pt x="1387" y="2516"/>
                      <a:pt x="1429" y="2501"/>
                      <a:pt x="1471" y="2485"/>
                    </a:cubicBezTo>
                    <a:lnTo>
                      <a:pt x="1472" y="2485"/>
                    </a:lnTo>
                    <a:cubicBezTo>
                      <a:pt x="1561" y="2449"/>
                      <a:pt x="1649" y="2409"/>
                      <a:pt x="1736" y="2361"/>
                    </a:cubicBezTo>
                    <a:cubicBezTo>
                      <a:pt x="2071" y="2180"/>
                      <a:pt x="2389" y="1919"/>
                      <a:pt x="2617" y="1628"/>
                    </a:cubicBezTo>
                    <a:lnTo>
                      <a:pt x="2619" y="1626"/>
                    </a:lnTo>
                    <a:lnTo>
                      <a:pt x="2654" y="1578"/>
                    </a:lnTo>
                    <a:cubicBezTo>
                      <a:pt x="2678" y="1547"/>
                      <a:pt x="2700" y="1515"/>
                      <a:pt x="2721" y="1482"/>
                    </a:cubicBezTo>
                    <a:cubicBezTo>
                      <a:pt x="2752" y="1436"/>
                      <a:pt x="2780" y="1389"/>
                      <a:pt x="2805" y="1343"/>
                    </a:cubicBezTo>
                    <a:cubicBezTo>
                      <a:pt x="2826" y="1304"/>
                      <a:pt x="2845" y="1266"/>
                      <a:pt x="2862" y="1228"/>
                    </a:cubicBezTo>
                    <a:cubicBezTo>
                      <a:pt x="2877" y="1196"/>
                      <a:pt x="2889" y="1164"/>
                      <a:pt x="2900" y="1133"/>
                    </a:cubicBezTo>
                    <a:cubicBezTo>
                      <a:pt x="2911" y="1102"/>
                      <a:pt x="2920" y="1071"/>
                      <a:pt x="2928" y="1040"/>
                    </a:cubicBezTo>
                    <a:cubicBezTo>
                      <a:pt x="2937" y="1004"/>
                      <a:pt x="2946" y="967"/>
                      <a:pt x="2951" y="932"/>
                    </a:cubicBezTo>
                    <a:cubicBezTo>
                      <a:pt x="2951" y="929"/>
                      <a:pt x="2952" y="927"/>
                      <a:pt x="2952" y="923"/>
                    </a:cubicBezTo>
                    <a:cubicBezTo>
                      <a:pt x="2956" y="895"/>
                      <a:pt x="2957" y="866"/>
                      <a:pt x="2958" y="839"/>
                    </a:cubicBezTo>
                    <a:lnTo>
                      <a:pt x="2958" y="830"/>
                    </a:lnTo>
                    <a:lnTo>
                      <a:pt x="2958" y="790"/>
                    </a:lnTo>
                    <a:cubicBezTo>
                      <a:pt x="2957" y="774"/>
                      <a:pt x="2956" y="758"/>
                      <a:pt x="2954" y="742"/>
                    </a:cubicBezTo>
                    <a:cubicBezTo>
                      <a:pt x="2946" y="671"/>
                      <a:pt x="2926" y="608"/>
                      <a:pt x="2894" y="553"/>
                    </a:cubicBezTo>
                    <a:cubicBezTo>
                      <a:pt x="2885" y="536"/>
                      <a:pt x="2873" y="518"/>
                      <a:pt x="2861" y="503"/>
                    </a:cubicBezTo>
                    <a:lnTo>
                      <a:pt x="2661" y="231"/>
                    </a:lnTo>
                    <a:cubicBezTo>
                      <a:pt x="2657" y="226"/>
                      <a:pt x="2654" y="221"/>
                      <a:pt x="2650" y="217"/>
                    </a:cubicBezTo>
                    <a:cubicBezTo>
                      <a:pt x="2646" y="212"/>
                      <a:pt x="2643" y="207"/>
                      <a:pt x="2640" y="204"/>
                    </a:cubicBezTo>
                    <a:cubicBezTo>
                      <a:pt x="2637" y="200"/>
                      <a:pt x="2632" y="196"/>
                      <a:pt x="2630" y="191"/>
                    </a:cubicBezTo>
                    <a:cubicBezTo>
                      <a:pt x="2626" y="186"/>
                      <a:pt x="2621" y="183"/>
                      <a:pt x="2617" y="178"/>
                    </a:cubicBezTo>
                    <a:lnTo>
                      <a:pt x="2610" y="170"/>
                    </a:lnTo>
                    <a:cubicBezTo>
                      <a:pt x="2584" y="144"/>
                      <a:pt x="2553" y="121"/>
                      <a:pt x="2520" y="100"/>
                    </a:cubicBezTo>
                    <a:cubicBezTo>
                      <a:pt x="2505" y="90"/>
                      <a:pt x="2489" y="81"/>
                      <a:pt x="2472" y="73"/>
                    </a:cubicBezTo>
                    <a:cubicBezTo>
                      <a:pt x="2464" y="69"/>
                      <a:pt x="2456" y="65"/>
                      <a:pt x="2447" y="62"/>
                    </a:cubicBezTo>
                    <a:cubicBezTo>
                      <a:pt x="2389" y="36"/>
                      <a:pt x="2321" y="19"/>
                      <a:pt x="2247" y="9"/>
                    </a:cubicBezTo>
                    <a:cubicBezTo>
                      <a:pt x="2220" y="5"/>
                      <a:pt x="2193" y="4"/>
                      <a:pt x="2162" y="1"/>
                    </a:cubicBezTo>
                    <a:cubicBezTo>
                      <a:pt x="2152" y="1"/>
                      <a:pt x="2142" y="1"/>
                      <a:pt x="2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9" name="Google Shape;659;p34"/>
            <p:cNvSpPr/>
            <p:nvPr/>
          </p:nvSpPr>
          <p:spPr>
            <a:xfrm>
              <a:off x="5982051" y="2839017"/>
              <a:ext cx="2357178" cy="1132668"/>
            </a:xfrm>
            <a:custGeom>
              <a:rect b="b" l="l" r="r" t="t"/>
              <a:pathLst>
                <a:path extrusionOk="0" h="13584" w="28272">
                  <a:moveTo>
                    <a:pt x="14136" y="1"/>
                  </a:moveTo>
                  <a:cubicBezTo>
                    <a:pt x="10387" y="1"/>
                    <a:pt x="6791" y="716"/>
                    <a:pt x="4141" y="1989"/>
                  </a:cubicBezTo>
                  <a:cubicBezTo>
                    <a:pt x="1489" y="3263"/>
                    <a:pt x="1" y="4991"/>
                    <a:pt x="1" y="6792"/>
                  </a:cubicBezTo>
                  <a:cubicBezTo>
                    <a:pt x="1" y="8593"/>
                    <a:pt x="1489" y="10321"/>
                    <a:pt x="4141" y="11594"/>
                  </a:cubicBezTo>
                  <a:cubicBezTo>
                    <a:pt x="6791" y="12869"/>
                    <a:pt x="10387" y="13584"/>
                    <a:pt x="14136" y="13584"/>
                  </a:cubicBezTo>
                  <a:cubicBezTo>
                    <a:pt x="17885" y="13584"/>
                    <a:pt x="21481" y="12869"/>
                    <a:pt x="24132" y="11594"/>
                  </a:cubicBezTo>
                  <a:cubicBezTo>
                    <a:pt x="26782" y="10321"/>
                    <a:pt x="28272" y="8593"/>
                    <a:pt x="28272" y="6792"/>
                  </a:cubicBezTo>
                  <a:cubicBezTo>
                    <a:pt x="28272" y="4991"/>
                    <a:pt x="26782" y="3263"/>
                    <a:pt x="24132" y="1989"/>
                  </a:cubicBezTo>
                  <a:cubicBezTo>
                    <a:pt x="21481" y="716"/>
                    <a:pt x="17885" y="1"/>
                    <a:pt x="141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6375204" y="2914994"/>
              <a:ext cx="1022011" cy="590265"/>
            </a:xfrm>
            <a:custGeom>
              <a:rect b="b" l="l" r="r" t="t"/>
              <a:pathLst>
                <a:path extrusionOk="0" h="7079" w="12258">
                  <a:moveTo>
                    <a:pt x="6129" y="1"/>
                  </a:moveTo>
                  <a:cubicBezTo>
                    <a:pt x="4504" y="1"/>
                    <a:pt x="2945" y="373"/>
                    <a:pt x="1795" y="1038"/>
                  </a:cubicBezTo>
                  <a:cubicBezTo>
                    <a:pt x="647" y="1701"/>
                    <a:pt x="1" y="2601"/>
                    <a:pt x="1" y="3540"/>
                  </a:cubicBezTo>
                  <a:cubicBezTo>
                    <a:pt x="1" y="4479"/>
                    <a:pt x="647" y="5378"/>
                    <a:pt x="1795" y="6042"/>
                  </a:cubicBezTo>
                  <a:cubicBezTo>
                    <a:pt x="2945" y="6706"/>
                    <a:pt x="4504" y="7079"/>
                    <a:pt x="6129" y="7079"/>
                  </a:cubicBezTo>
                  <a:cubicBezTo>
                    <a:pt x="7754" y="7079"/>
                    <a:pt x="9313" y="6706"/>
                    <a:pt x="10463" y="6042"/>
                  </a:cubicBezTo>
                  <a:cubicBezTo>
                    <a:pt x="11611" y="5378"/>
                    <a:pt x="12258" y="4479"/>
                    <a:pt x="12258" y="3540"/>
                  </a:cubicBezTo>
                  <a:cubicBezTo>
                    <a:pt x="12258" y="2601"/>
                    <a:pt x="11611" y="1701"/>
                    <a:pt x="10463" y="1038"/>
                  </a:cubicBezTo>
                  <a:cubicBezTo>
                    <a:pt x="9313" y="373"/>
                    <a:pt x="7754" y="1"/>
                    <a:pt x="612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6156431" y="3249441"/>
              <a:ext cx="917208" cy="529562"/>
            </a:xfrm>
            <a:custGeom>
              <a:rect b="b" l="l" r="r" t="t"/>
              <a:pathLst>
                <a:path extrusionOk="0" h="6351" w="11001">
                  <a:moveTo>
                    <a:pt x="5500" y="0"/>
                  </a:moveTo>
                  <a:cubicBezTo>
                    <a:pt x="4042" y="0"/>
                    <a:pt x="2643" y="336"/>
                    <a:pt x="1611" y="931"/>
                  </a:cubicBezTo>
                  <a:cubicBezTo>
                    <a:pt x="580" y="1527"/>
                    <a:pt x="1" y="2334"/>
                    <a:pt x="1" y="3175"/>
                  </a:cubicBezTo>
                  <a:cubicBezTo>
                    <a:pt x="1" y="4018"/>
                    <a:pt x="580" y="4825"/>
                    <a:pt x="1611" y="5421"/>
                  </a:cubicBezTo>
                  <a:cubicBezTo>
                    <a:pt x="2643" y="6016"/>
                    <a:pt x="4042" y="6350"/>
                    <a:pt x="5500" y="6350"/>
                  </a:cubicBezTo>
                  <a:cubicBezTo>
                    <a:pt x="6959" y="6350"/>
                    <a:pt x="8358" y="6016"/>
                    <a:pt x="9388" y="5421"/>
                  </a:cubicBezTo>
                  <a:cubicBezTo>
                    <a:pt x="10420" y="4825"/>
                    <a:pt x="11000" y="4018"/>
                    <a:pt x="11000" y="3175"/>
                  </a:cubicBezTo>
                  <a:cubicBezTo>
                    <a:pt x="11000" y="2334"/>
                    <a:pt x="10420" y="1527"/>
                    <a:pt x="9388" y="931"/>
                  </a:cubicBezTo>
                  <a:cubicBezTo>
                    <a:pt x="8358" y="336"/>
                    <a:pt x="6959" y="0"/>
                    <a:pt x="55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7197189" y="3060330"/>
              <a:ext cx="1022011" cy="590265"/>
            </a:xfrm>
            <a:custGeom>
              <a:rect b="b" l="l" r="r" t="t"/>
              <a:pathLst>
                <a:path extrusionOk="0" h="7079" w="12258">
                  <a:moveTo>
                    <a:pt x="6129" y="0"/>
                  </a:moveTo>
                  <a:cubicBezTo>
                    <a:pt x="4503" y="0"/>
                    <a:pt x="2944" y="374"/>
                    <a:pt x="1795" y="1037"/>
                  </a:cubicBezTo>
                  <a:cubicBezTo>
                    <a:pt x="646" y="1701"/>
                    <a:pt x="0" y="2602"/>
                    <a:pt x="0" y="3539"/>
                  </a:cubicBezTo>
                  <a:cubicBezTo>
                    <a:pt x="0" y="4478"/>
                    <a:pt x="646" y="5379"/>
                    <a:pt x="1795" y="6042"/>
                  </a:cubicBezTo>
                  <a:cubicBezTo>
                    <a:pt x="2944" y="6706"/>
                    <a:pt x="4503" y="7078"/>
                    <a:pt x="6129" y="7078"/>
                  </a:cubicBezTo>
                  <a:cubicBezTo>
                    <a:pt x="7754" y="7078"/>
                    <a:pt x="9312" y="6706"/>
                    <a:pt x="10462" y="6042"/>
                  </a:cubicBezTo>
                  <a:cubicBezTo>
                    <a:pt x="11612" y="5379"/>
                    <a:pt x="12257" y="4478"/>
                    <a:pt x="12257" y="3539"/>
                  </a:cubicBezTo>
                  <a:cubicBezTo>
                    <a:pt x="12257" y="2602"/>
                    <a:pt x="11612" y="1701"/>
                    <a:pt x="10462" y="1037"/>
                  </a:cubicBezTo>
                  <a:cubicBezTo>
                    <a:pt x="9312" y="374"/>
                    <a:pt x="7754" y="0"/>
                    <a:pt x="612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7995747" y="2005128"/>
              <a:ext cx="69035" cy="105979"/>
            </a:xfrm>
            <a:custGeom>
              <a:rect b="b" l="l" r="r" t="t"/>
              <a:pathLst>
                <a:path extrusionOk="0" h="1271" w="828">
                  <a:moveTo>
                    <a:pt x="429" y="1"/>
                  </a:moveTo>
                  <a:cubicBezTo>
                    <a:pt x="433" y="294"/>
                    <a:pt x="422" y="576"/>
                    <a:pt x="0" y="642"/>
                  </a:cubicBezTo>
                  <a:cubicBezTo>
                    <a:pt x="6" y="642"/>
                    <a:pt x="11" y="642"/>
                    <a:pt x="17" y="642"/>
                  </a:cubicBezTo>
                  <a:cubicBezTo>
                    <a:pt x="446" y="642"/>
                    <a:pt x="413" y="922"/>
                    <a:pt x="435" y="1271"/>
                  </a:cubicBezTo>
                  <a:cubicBezTo>
                    <a:pt x="447" y="917"/>
                    <a:pt x="479" y="664"/>
                    <a:pt x="827" y="648"/>
                  </a:cubicBezTo>
                  <a:cubicBezTo>
                    <a:pt x="465" y="587"/>
                    <a:pt x="475" y="420"/>
                    <a:pt x="4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6055214" y="1979529"/>
              <a:ext cx="52360" cy="80214"/>
            </a:xfrm>
            <a:custGeom>
              <a:rect b="b" l="l" r="r" t="t"/>
              <a:pathLst>
                <a:path extrusionOk="0" h="962" w="628">
                  <a:moveTo>
                    <a:pt x="326" y="1"/>
                  </a:moveTo>
                  <a:cubicBezTo>
                    <a:pt x="329" y="222"/>
                    <a:pt x="321" y="435"/>
                    <a:pt x="1" y="486"/>
                  </a:cubicBezTo>
                  <a:cubicBezTo>
                    <a:pt x="4" y="486"/>
                    <a:pt x="7" y="486"/>
                    <a:pt x="10" y="486"/>
                  </a:cubicBezTo>
                  <a:cubicBezTo>
                    <a:pt x="339" y="486"/>
                    <a:pt x="313" y="696"/>
                    <a:pt x="330" y="962"/>
                  </a:cubicBezTo>
                  <a:cubicBezTo>
                    <a:pt x="339" y="694"/>
                    <a:pt x="363" y="503"/>
                    <a:pt x="627" y="490"/>
                  </a:cubicBezTo>
                  <a:cubicBezTo>
                    <a:pt x="354" y="445"/>
                    <a:pt x="360" y="319"/>
                    <a:pt x="3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6560628" y="1527681"/>
              <a:ext cx="81207" cy="124490"/>
            </a:xfrm>
            <a:custGeom>
              <a:rect b="b" l="l" r="r" t="t"/>
              <a:pathLst>
                <a:path extrusionOk="0" h="1493" w="974">
                  <a:moveTo>
                    <a:pt x="507" y="0"/>
                  </a:moveTo>
                  <a:lnTo>
                    <a:pt x="507" y="0"/>
                  </a:lnTo>
                  <a:cubicBezTo>
                    <a:pt x="511" y="345"/>
                    <a:pt x="498" y="677"/>
                    <a:pt x="1" y="753"/>
                  </a:cubicBezTo>
                  <a:cubicBezTo>
                    <a:pt x="6" y="753"/>
                    <a:pt x="10" y="753"/>
                    <a:pt x="15" y="753"/>
                  </a:cubicBezTo>
                  <a:cubicBezTo>
                    <a:pt x="526" y="753"/>
                    <a:pt x="486" y="1082"/>
                    <a:pt x="512" y="1493"/>
                  </a:cubicBezTo>
                  <a:cubicBezTo>
                    <a:pt x="527" y="1078"/>
                    <a:pt x="563" y="780"/>
                    <a:pt x="973" y="762"/>
                  </a:cubicBezTo>
                  <a:cubicBezTo>
                    <a:pt x="549" y="691"/>
                    <a:pt x="562" y="495"/>
                    <a:pt x="50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7465321" y="2579715"/>
              <a:ext cx="40437" cy="62287"/>
            </a:xfrm>
            <a:custGeom>
              <a:rect b="b" l="l" r="r" t="t"/>
              <a:pathLst>
                <a:path extrusionOk="0" h="747" w="485">
                  <a:moveTo>
                    <a:pt x="254" y="1"/>
                  </a:moveTo>
                  <a:lnTo>
                    <a:pt x="254" y="1"/>
                  </a:lnTo>
                  <a:cubicBezTo>
                    <a:pt x="255" y="173"/>
                    <a:pt x="249" y="338"/>
                    <a:pt x="0" y="377"/>
                  </a:cubicBezTo>
                  <a:cubicBezTo>
                    <a:pt x="4" y="377"/>
                    <a:pt x="7" y="377"/>
                    <a:pt x="10" y="377"/>
                  </a:cubicBezTo>
                  <a:cubicBezTo>
                    <a:pt x="262" y="377"/>
                    <a:pt x="242" y="542"/>
                    <a:pt x="256" y="747"/>
                  </a:cubicBezTo>
                  <a:cubicBezTo>
                    <a:pt x="262" y="540"/>
                    <a:pt x="281" y="391"/>
                    <a:pt x="485" y="381"/>
                  </a:cubicBezTo>
                  <a:cubicBezTo>
                    <a:pt x="275" y="345"/>
                    <a:pt x="280" y="247"/>
                    <a:pt x="25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7852343" y="2190820"/>
              <a:ext cx="105303" cy="161762"/>
            </a:xfrm>
            <a:custGeom>
              <a:rect b="b" l="l" r="r" t="t"/>
              <a:pathLst>
                <a:path extrusionOk="0" h="1940" w="1263">
                  <a:moveTo>
                    <a:pt x="657" y="0"/>
                  </a:moveTo>
                  <a:lnTo>
                    <a:pt x="657" y="0"/>
                  </a:lnTo>
                  <a:cubicBezTo>
                    <a:pt x="662" y="448"/>
                    <a:pt x="645" y="879"/>
                    <a:pt x="1" y="979"/>
                  </a:cubicBezTo>
                  <a:cubicBezTo>
                    <a:pt x="8" y="979"/>
                    <a:pt x="15" y="979"/>
                    <a:pt x="23" y="979"/>
                  </a:cubicBezTo>
                  <a:cubicBezTo>
                    <a:pt x="681" y="979"/>
                    <a:pt x="631" y="1406"/>
                    <a:pt x="665" y="1939"/>
                  </a:cubicBezTo>
                  <a:cubicBezTo>
                    <a:pt x="683" y="1400"/>
                    <a:pt x="731" y="1013"/>
                    <a:pt x="1262" y="989"/>
                  </a:cubicBezTo>
                  <a:cubicBezTo>
                    <a:pt x="712" y="896"/>
                    <a:pt x="725" y="642"/>
                    <a:pt x="657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7347096" y="1931334"/>
              <a:ext cx="88377" cy="135830"/>
            </a:xfrm>
            <a:custGeom>
              <a:rect b="b" l="l" r="r" t="t"/>
              <a:pathLst>
                <a:path extrusionOk="0" h="1629" w="1060">
                  <a:moveTo>
                    <a:pt x="551" y="1"/>
                  </a:moveTo>
                  <a:lnTo>
                    <a:pt x="551" y="1"/>
                  </a:lnTo>
                  <a:cubicBezTo>
                    <a:pt x="556" y="377"/>
                    <a:pt x="543" y="738"/>
                    <a:pt x="1" y="822"/>
                  </a:cubicBezTo>
                  <a:cubicBezTo>
                    <a:pt x="7" y="822"/>
                    <a:pt x="12" y="822"/>
                    <a:pt x="18" y="822"/>
                  </a:cubicBezTo>
                  <a:cubicBezTo>
                    <a:pt x="574" y="822"/>
                    <a:pt x="531" y="1180"/>
                    <a:pt x="559" y="1628"/>
                  </a:cubicBezTo>
                  <a:cubicBezTo>
                    <a:pt x="575" y="1176"/>
                    <a:pt x="614" y="852"/>
                    <a:pt x="1060" y="831"/>
                  </a:cubicBezTo>
                  <a:cubicBezTo>
                    <a:pt x="598" y="754"/>
                    <a:pt x="609" y="539"/>
                    <a:pt x="551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6213709" y="2681608"/>
              <a:ext cx="40020" cy="61370"/>
            </a:xfrm>
            <a:custGeom>
              <a:rect b="b" l="l" r="r" t="t"/>
              <a:pathLst>
                <a:path extrusionOk="0" h="736" w="480">
                  <a:moveTo>
                    <a:pt x="250" y="0"/>
                  </a:moveTo>
                  <a:lnTo>
                    <a:pt x="250" y="0"/>
                  </a:lnTo>
                  <a:cubicBezTo>
                    <a:pt x="251" y="171"/>
                    <a:pt x="246" y="333"/>
                    <a:pt x="0" y="372"/>
                  </a:cubicBezTo>
                  <a:cubicBezTo>
                    <a:pt x="4" y="372"/>
                    <a:pt x="7" y="372"/>
                    <a:pt x="10" y="372"/>
                  </a:cubicBezTo>
                  <a:cubicBezTo>
                    <a:pt x="258" y="372"/>
                    <a:pt x="240" y="533"/>
                    <a:pt x="252" y="736"/>
                  </a:cubicBezTo>
                  <a:cubicBezTo>
                    <a:pt x="259" y="531"/>
                    <a:pt x="278" y="384"/>
                    <a:pt x="479" y="375"/>
                  </a:cubicBezTo>
                  <a:cubicBezTo>
                    <a:pt x="271" y="341"/>
                    <a:pt x="277" y="243"/>
                    <a:pt x="250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6160182" y="2067414"/>
              <a:ext cx="112389" cy="163263"/>
            </a:xfrm>
            <a:custGeom>
              <a:rect b="b" l="l" r="r" t="t"/>
              <a:pathLst>
                <a:path extrusionOk="0" h="1958" w="1348">
                  <a:moveTo>
                    <a:pt x="663" y="0"/>
                  </a:moveTo>
                  <a:cubicBezTo>
                    <a:pt x="669" y="451"/>
                    <a:pt x="652" y="887"/>
                    <a:pt x="1" y="988"/>
                  </a:cubicBezTo>
                  <a:cubicBezTo>
                    <a:pt x="8" y="988"/>
                    <a:pt x="16" y="988"/>
                    <a:pt x="23" y="988"/>
                  </a:cubicBezTo>
                  <a:cubicBezTo>
                    <a:pt x="689" y="988"/>
                    <a:pt x="637" y="1418"/>
                    <a:pt x="672" y="1957"/>
                  </a:cubicBezTo>
                  <a:cubicBezTo>
                    <a:pt x="690" y="1414"/>
                    <a:pt x="811" y="1005"/>
                    <a:pt x="1348" y="978"/>
                  </a:cubicBezTo>
                  <a:cubicBezTo>
                    <a:pt x="792" y="887"/>
                    <a:pt x="734" y="647"/>
                    <a:pt x="663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6024783" y="3059579"/>
              <a:ext cx="89795" cy="57284"/>
            </a:xfrm>
            <a:custGeom>
              <a:rect b="b" l="l" r="r" t="t"/>
              <a:pathLst>
                <a:path extrusionOk="0" h="687" w="1077">
                  <a:moveTo>
                    <a:pt x="155" y="1"/>
                  </a:moveTo>
                  <a:cubicBezTo>
                    <a:pt x="84" y="1"/>
                    <a:pt x="36" y="8"/>
                    <a:pt x="27" y="18"/>
                  </a:cubicBezTo>
                  <a:cubicBezTo>
                    <a:pt x="1" y="45"/>
                    <a:pt x="125" y="367"/>
                    <a:pt x="449" y="562"/>
                  </a:cubicBezTo>
                  <a:cubicBezTo>
                    <a:pt x="609" y="660"/>
                    <a:pt x="744" y="686"/>
                    <a:pt x="850" y="686"/>
                  </a:cubicBezTo>
                  <a:cubicBezTo>
                    <a:pt x="954" y="686"/>
                    <a:pt x="1031" y="661"/>
                    <a:pt x="1076" y="651"/>
                  </a:cubicBezTo>
                  <a:cubicBezTo>
                    <a:pt x="1072" y="498"/>
                    <a:pt x="986" y="245"/>
                    <a:pt x="692" y="113"/>
                  </a:cubicBezTo>
                  <a:cubicBezTo>
                    <a:pt x="501" y="27"/>
                    <a:pt x="287" y="1"/>
                    <a:pt x="1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6041124" y="3148381"/>
              <a:ext cx="102885" cy="43109"/>
            </a:xfrm>
            <a:custGeom>
              <a:rect b="b" l="l" r="r" t="t"/>
              <a:pathLst>
                <a:path extrusionOk="0" h="517" w="1234">
                  <a:moveTo>
                    <a:pt x="687" y="0"/>
                  </a:moveTo>
                  <a:cubicBezTo>
                    <a:pt x="674" y="0"/>
                    <a:pt x="660" y="1"/>
                    <a:pt x="646" y="1"/>
                  </a:cubicBezTo>
                  <a:cubicBezTo>
                    <a:pt x="325" y="18"/>
                    <a:pt x="22" y="183"/>
                    <a:pt x="11" y="222"/>
                  </a:cubicBezTo>
                  <a:cubicBezTo>
                    <a:pt x="1" y="259"/>
                    <a:pt x="258" y="487"/>
                    <a:pt x="635" y="514"/>
                  </a:cubicBezTo>
                  <a:cubicBezTo>
                    <a:pt x="659" y="516"/>
                    <a:pt x="683" y="516"/>
                    <a:pt x="706" y="516"/>
                  </a:cubicBezTo>
                  <a:cubicBezTo>
                    <a:pt x="1025" y="516"/>
                    <a:pt x="1167" y="360"/>
                    <a:pt x="1234" y="304"/>
                  </a:cubicBezTo>
                  <a:cubicBezTo>
                    <a:pt x="1163" y="176"/>
                    <a:pt x="984" y="0"/>
                    <a:pt x="68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6166936" y="3068918"/>
              <a:ext cx="50775" cy="100809"/>
            </a:xfrm>
            <a:custGeom>
              <a:rect b="b" l="l" r="r" t="t"/>
              <a:pathLst>
                <a:path extrusionOk="0" h="1209" w="609">
                  <a:moveTo>
                    <a:pt x="243" y="1"/>
                  </a:moveTo>
                  <a:cubicBezTo>
                    <a:pt x="203" y="1"/>
                    <a:pt x="0" y="320"/>
                    <a:pt x="11" y="658"/>
                  </a:cubicBezTo>
                  <a:cubicBezTo>
                    <a:pt x="22" y="1028"/>
                    <a:pt x="268" y="1148"/>
                    <a:pt x="339" y="1209"/>
                  </a:cubicBezTo>
                  <a:cubicBezTo>
                    <a:pt x="458" y="1113"/>
                    <a:pt x="609" y="892"/>
                    <a:pt x="537" y="577"/>
                  </a:cubicBezTo>
                  <a:cubicBezTo>
                    <a:pt x="464" y="263"/>
                    <a:pt x="282" y="5"/>
                    <a:pt x="244" y="1"/>
                  </a:cubicBezTo>
                  <a:cubicBezTo>
                    <a:pt x="244" y="1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6074724" y="3086178"/>
              <a:ext cx="209938" cy="299260"/>
            </a:xfrm>
            <a:custGeom>
              <a:rect b="b" l="l" r="r" t="t"/>
              <a:pathLst>
                <a:path extrusionOk="0" h="3589" w="2518">
                  <a:moveTo>
                    <a:pt x="16" y="0"/>
                  </a:moveTo>
                  <a:cubicBezTo>
                    <a:pt x="10" y="0"/>
                    <a:pt x="0" y="13"/>
                    <a:pt x="6" y="16"/>
                  </a:cubicBezTo>
                  <a:cubicBezTo>
                    <a:pt x="367" y="273"/>
                    <a:pt x="521" y="432"/>
                    <a:pt x="751" y="660"/>
                  </a:cubicBezTo>
                  <a:cubicBezTo>
                    <a:pt x="951" y="858"/>
                    <a:pt x="1151" y="1065"/>
                    <a:pt x="1340" y="1314"/>
                  </a:cubicBezTo>
                  <a:cubicBezTo>
                    <a:pt x="1672" y="1754"/>
                    <a:pt x="1892" y="2135"/>
                    <a:pt x="2098" y="2604"/>
                  </a:cubicBezTo>
                  <a:cubicBezTo>
                    <a:pt x="2231" y="2909"/>
                    <a:pt x="2312" y="3226"/>
                    <a:pt x="2410" y="3543"/>
                  </a:cubicBezTo>
                  <a:cubicBezTo>
                    <a:pt x="2419" y="3574"/>
                    <a:pt x="2442" y="3588"/>
                    <a:pt x="2464" y="3588"/>
                  </a:cubicBezTo>
                  <a:cubicBezTo>
                    <a:pt x="2491" y="3588"/>
                    <a:pt x="2518" y="3567"/>
                    <a:pt x="2516" y="3527"/>
                  </a:cubicBezTo>
                  <a:cubicBezTo>
                    <a:pt x="2509" y="3237"/>
                    <a:pt x="2408" y="2952"/>
                    <a:pt x="2302" y="2684"/>
                  </a:cubicBezTo>
                  <a:cubicBezTo>
                    <a:pt x="2203" y="2434"/>
                    <a:pt x="2081" y="2191"/>
                    <a:pt x="1940" y="1960"/>
                  </a:cubicBezTo>
                  <a:cubicBezTo>
                    <a:pt x="1651" y="1481"/>
                    <a:pt x="1295" y="1033"/>
                    <a:pt x="888" y="648"/>
                  </a:cubicBezTo>
                  <a:cubicBezTo>
                    <a:pt x="630" y="403"/>
                    <a:pt x="343" y="151"/>
                    <a:pt x="18" y="0"/>
                  </a:cubicBezTo>
                  <a:cubicBezTo>
                    <a:pt x="17" y="0"/>
                    <a:pt x="17" y="0"/>
                    <a:pt x="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6186612" y="3120198"/>
              <a:ext cx="12506" cy="74794"/>
            </a:xfrm>
            <a:custGeom>
              <a:rect b="b" l="l" r="r" t="t"/>
              <a:pathLst>
                <a:path extrusionOk="0" h="897" w="150">
                  <a:moveTo>
                    <a:pt x="70" y="1"/>
                  </a:moveTo>
                  <a:cubicBezTo>
                    <a:pt x="64" y="1"/>
                    <a:pt x="60" y="20"/>
                    <a:pt x="61" y="29"/>
                  </a:cubicBezTo>
                  <a:cubicBezTo>
                    <a:pt x="74" y="156"/>
                    <a:pt x="76" y="276"/>
                    <a:pt x="75" y="404"/>
                  </a:cubicBezTo>
                  <a:cubicBezTo>
                    <a:pt x="74" y="536"/>
                    <a:pt x="46" y="668"/>
                    <a:pt x="9" y="795"/>
                  </a:cubicBezTo>
                  <a:cubicBezTo>
                    <a:pt x="0" y="827"/>
                    <a:pt x="12" y="873"/>
                    <a:pt x="43" y="891"/>
                  </a:cubicBezTo>
                  <a:cubicBezTo>
                    <a:pt x="50" y="895"/>
                    <a:pt x="57" y="897"/>
                    <a:pt x="64" y="897"/>
                  </a:cubicBezTo>
                  <a:cubicBezTo>
                    <a:pt x="86" y="897"/>
                    <a:pt x="104" y="879"/>
                    <a:pt x="109" y="855"/>
                  </a:cubicBezTo>
                  <a:cubicBezTo>
                    <a:pt x="140" y="710"/>
                    <a:pt x="149" y="566"/>
                    <a:pt x="148" y="418"/>
                  </a:cubicBezTo>
                  <a:cubicBezTo>
                    <a:pt x="146" y="281"/>
                    <a:pt x="129" y="134"/>
                    <a:pt x="75" y="7"/>
                  </a:cubicBezTo>
                  <a:cubicBezTo>
                    <a:pt x="73" y="3"/>
                    <a:pt x="71" y="1"/>
                    <a:pt x="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6092233" y="3165308"/>
              <a:ext cx="102218" cy="29851"/>
            </a:xfrm>
            <a:custGeom>
              <a:rect b="b" l="l" r="r" t="t"/>
              <a:pathLst>
                <a:path extrusionOk="0" h="358" w="1226">
                  <a:moveTo>
                    <a:pt x="239" y="1"/>
                  </a:moveTo>
                  <a:cubicBezTo>
                    <a:pt x="155" y="1"/>
                    <a:pt x="66" y="8"/>
                    <a:pt x="27" y="21"/>
                  </a:cubicBezTo>
                  <a:cubicBezTo>
                    <a:pt x="23" y="22"/>
                    <a:pt x="1" y="38"/>
                    <a:pt x="9" y="38"/>
                  </a:cubicBezTo>
                  <a:cubicBezTo>
                    <a:pt x="99" y="40"/>
                    <a:pt x="234" y="53"/>
                    <a:pt x="332" y="66"/>
                  </a:cubicBezTo>
                  <a:cubicBezTo>
                    <a:pt x="452" y="83"/>
                    <a:pt x="524" y="100"/>
                    <a:pt x="621" y="130"/>
                  </a:cubicBezTo>
                  <a:cubicBezTo>
                    <a:pt x="842" y="196"/>
                    <a:pt x="988" y="258"/>
                    <a:pt x="1164" y="354"/>
                  </a:cubicBezTo>
                  <a:cubicBezTo>
                    <a:pt x="1168" y="356"/>
                    <a:pt x="1172" y="357"/>
                    <a:pt x="1176" y="357"/>
                  </a:cubicBezTo>
                  <a:cubicBezTo>
                    <a:pt x="1206" y="357"/>
                    <a:pt x="1225" y="298"/>
                    <a:pt x="1199" y="280"/>
                  </a:cubicBezTo>
                  <a:cubicBezTo>
                    <a:pt x="1030" y="163"/>
                    <a:pt x="866" y="112"/>
                    <a:pt x="633" y="54"/>
                  </a:cubicBezTo>
                  <a:cubicBezTo>
                    <a:pt x="536" y="29"/>
                    <a:pt x="458" y="19"/>
                    <a:pt x="358" y="6"/>
                  </a:cubicBezTo>
                  <a:cubicBezTo>
                    <a:pt x="324" y="3"/>
                    <a:pt x="282" y="1"/>
                    <a:pt x="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6104989" y="3216588"/>
              <a:ext cx="99800" cy="45944"/>
            </a:xfrm>
            <a:custGeom>
              <a:rect b="b" l="l" r="r" t="t"/>
              <a:pathLst>
                <a:path extrusionOk="0" h="551" w="1197">
                  <a:moveTo>
                    <a:pt x="495" y="1"/>
                  </a:moveTo>
                  <a:cubicBezTo>
                    <a:pt x="247" y="1"/>
                    <a:pt x="32" y="70"/>
                    <a:pt x="17" y="97"/>
                  </a:cubicBezTo>
                  <a:cubicBezTo>
                    <a:pt x="1" y="132"/>
                    <a:pt x="204" y="408"/>
                    <a:pt x="566" y="513"/>
                  </a:cubicBezTo>
                  <a:cubicBezTo>
                    <a:pt x="658" y="540"/>
                    <a:pt x="740" y="551"/>
                    <a:pt x="811" y="551"/>
                  </a:cubicBezTo>
                  <a:cubicBezTo>
                    <a:pt x="1014" y="551"/>
                    <a:pt x="1135" y="466"/>
                    <a:pt x="1197" y="434"/>
                  </a:cubicBezTo>
                  <a:cubicBezTo>
                    <a:pt x="1153" y="288"/>
                    <a:pt x="1004" y="65"/>
                    <a:pt x="685" y="16"/>
                  </a:cubicBezTo>
                  <a:cubicBezTo>
                    <a:pt x="622" y="5"/>
                    <a:pt x="558" y="1"/>
                    <a:pt x="49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6155347" y="3235849"/>
              <a:ext cx="95047" cy="47528"/>
            </a:xfrm>
            <a:custGeom>
              <a:rect b="b" l="l" r="r" t="t"/>
              <a:pathLst>
                <a:path extrusionOk="0" h="570" w="1140">
                  <a:moveTo>
                    <a:pt x="54" y="0"/>
                  </a:moveTo>
                  <a:cubicBezTo>
                    <a:pt x="45" y="0"/>
                    <a:pt x="36" y="1"/>
                    <a:pt x="29" y="2"/>
                  </a:cubicBezTo>
                  <a:cubicBezTo>
                    <a:pt x="25" y="2"/>
                    <a:pt x="1" y="12"/>
                    <a:pt x="8" y="15"/>
                  </a:cubicBezTo>
                  <a:cubicBezTo>
                    <a:pt x="96" y="35"/>
                    <a:pt x="226" y="76"/>
                    <a:pt x="318" y="109"/>
                  </a:cubicBezTo>
                  <a:cubicBezTo>
                    <a:pt x="431" y="151"/>
                    <a:pt x="499" y="182"/>
                    <a:pt x="587" y="231"/>
                  </a:cubicBezTo>
                  <a:cubicBezTo>
                    <a:pt x="790" y="343"/>
                    <a:pt x="920" y="434"/>
                    <a:pt x="1072" y="564"/>
                  </a:cubicBezTo>
                  <a:cubicBezTo>
                    <a:pt x="1076" y="568"/>
                    <a:pt x="1081" y="570"/>
                    <a:pt x="1086" y="570"/>
                  </a:cubicBezTo>
                  <a:cubicBezTo>
                    <a:pt x="1113" y="570"/>
                    <a:pt x="1140" y="520"/>
                    <a:pt x="1120" y="499"/>
                  </a:cubicBezTo>
                  <a:cubicBezTo>
                    <a:pt x="980" y="349"/>
                    <a:pt x="830" y="266"/>
                    <a:pt x="615" y="159"/>
                  </a:cubicBezTo>
                  <a:cubicBezTo>
                    <a:pt x="524" y="114"/>
                    <a:pt x="451" y="86"/>
                    <a:pt x="355" y="56"/>
                  </a:cubicBezTo>
                  <a:cubicBezTo>
                    <a:pt x="270" y="28"/>
                    <a:pt x="128" y="0"/>
                    <a:pt x="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6284743" y="2873887"/>
              <a:ext cx="75454" cy="94556"/>
            </a:xfrm>
            <a:custGeom>
              <a:rect b="b" l="l" r="r" t="t"/>
              <a:pathLst>
                <a:path extrusionOk="0" h="1134" w="905">
                  <a:moveTo>
                    <a:pt x="826" y="0"/>
                  </a:moveTo>
                  <a:cubicBezTo>
                    <a:pt x="762" y="0"/>
                    <a:pt x="439" y="157"/>
                    <a:pt x="224" y="418"/>
                  </a:cubicBezTo>
                  <a:cubicBezTo>
                    <a:pt x="1" y="690"/>
                    <a:pt x="40" y="980"/>
                    <a:pt x="110" y="1133"/>
                  </a:cubicBezTo>
                  <a:cubicBezTo>
                    <a:pt x="208" y="1109"/>
                    <a:pt x="467" y="1085"/>
                    <a:pt x="683" y="742"/>
                  </a:cubicBezTo>
                  <a:cubicBezTo>
                    <a:pt x="905" y="393"/>
                    <a:pt x="872" y="17"/>
                    <a:pt x="833" y="1"/>
                  </a:cubicBezTo>
                  <a:cubicBezTo>
                    <a:pt x="831" y="0"/>
                    <a:pt x="829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6293998" y="2983201"/>
              <a:ext cx="99216" cy="62037"/>
            </a:xfrm>
            <a:custGeom>
              <a:rect b="b" l="l" r="r" t="t"/>
              <a:pathLst>
                <a:path extrusionOk="0" h="744" w="1190">
                  <a:moveTo>
                    <a:pt x="1004" y="1"/>
                  </a:moveTo>
                  <a:cubicBezTo>
                    <a:pt x="858" y="1"/>
                    <a:pt x="633" y="28"/>
                    <a:pt x="430" y="116"/>
                  </a:cubicBezTo>
                  <a:cubicBezTo>
                    <a:pt x="105" y="258"/>
                    <a:pt x="7" y="534"/>
                    <a:pt x="0" y="702"/>
                  </a:cubicBezTo>
                  <a:cubicBezTo>
                    <a:pt x="52" y="713"/>
                    <a:pt x="140" y="744"/>
                    <a:pt x="260" y="744"/>
                  </a:cubicBezTo>
                  <a:cubicBezTo>
                    <a:pt x="376" y="744"/>
                    <a:pt x="521" y="716"/>
                    <a:pt x="691" y="615"/>
                  </a:cubicBezTo>
                  <a:cubicBezTo>
                    <a:pt x="1049" y="404"/>
                    <a:pt x="1189" y="54"/>
                    <a:pt x="1162" y="22"/>
                  </a:cubicBezTo>
                  <a:cubicBezTo>
                    <a:pt x="1151" y="11"/>
                    <a:pt x="1092" y="1"/>
                    <a:pt x="10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6193032" y="2959521"/>
              <a:ext cx="67367" cy="103144"/>
            </a:xfrm>
            <a:custGeom>
              <a:rect b="b" l="l" r="r" t="t"/>
              <a:pathLst>
                <a:path extrusionOk="0" h="1237" w="808">
                  <a:moveTo>
                    <a:pt x="97" y="1"/>
                  </a:moveTo>
                  <a:cubicBezTo>
                    <a:pt x="93" y="1"/>
                    <a:pt x="91" y="2"/>
                    <a:pt x="89" y="3"/>
                  </a:cubicBezTo>
                  <a:cubicBezTo>
                    <a:pt x="53" y="25"/>
                    <a:pt x="0" y="368"/>
                    <a:pt x="83" y="711"/>
                  </a:cubicBezTo>
                  <a:cubicBezTo>
                    <a:pt x="166" y="1057"/>
                    <a:pt x="421" y="1201"/>
                    <a:pt x="585" y="1237"/>
                  </a:cubicBezTo>
                  <a:cubicBezTo>
                    <a:pt x="625" y="1143"/>
                    <a:pt x="807" y="906"/>
                    <a:pt x="639" y="534"/>
                  </a:cubicBezTo>
                  <a:cubicBezTo>
                    <a:pt x="491" y="212"/>
                    <a:pt x="160" y="1"/>
                    <a:pt x="9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6237804" y="2922082"/>
              <a:ext cx="82124" cy="394566"/>
            </a:xfrm>
            <a:custGeom>
              <a:rect b="b" l="l" r="r" t="t"/>
              <a:pathLst>
                <a:path extrusionOk="0" h="4732" w="985">
                  <a:moveTo>
                    <a:pt x="967" y="1"/>
                  </a:moveTo>
                  <a:cubicBezTo>
                    <a:pt x="965" y="1"/>
                    <a:pt x="963" y="1"/>
                    <a:pt x="961" y="3"/>
                  </a:cubicBezTo>
                  <a:cubicBezTo>
                    <a:pt x="715" y="310"/>
                    <a:pt x="557" y="696"/>
                    <a:pt x="422" y="1065"/>
                  </a:cubicBezTo>
                  <a:cubicBezTo>
                    <a:pt x="211" y="1641"/>
                    <a:pt x="78" y="2256"/>
                    <a:pt x="27" y="2868"/>
                  </a:cubicBezTo>
                  <a:cubicBezTo>
                    <a:pt x="3" y="3164"/>
                    <a:pt x="0" y="3461"/>
                    <a:pt x="26" y="3756"/>
                  </a:cubicBezTo>
                  <a:cubicBezTo>
                    <a:pt x="52" y="4072"/>
                    <a:pt x="91" y="4402"/>
                    <a:pt x="225" y="4690"/>
                  </a:cubicBezTo>
                  <a:cubicBezTo>
                    <a:pt x="238" y="4719"/>
                    <a:pt x="260" y="4731"/>
                    <a:pt x="280" y="4731"/>
                  </a:cubicBezTo>
                  <a:cubicBezTo>
                    <a:pt x="313" y="4731"/>
                    <a:pt x="344" y="4701"/>
                    <a:pt x="336" y="4653"/>
                  </a:cubicBezTo>
                  <a:cubicBezTo>
                    <a:pt x="277" y="4294"/>
                    <a:pt x="202" y="3941"/>
                    <a:pt x="185" y="3577"/>
                  </a:cubicBezTo>
                  <a:cubicBezTo>
                    <a:pt x="160" y="3017"/>
                    <a:pt x="189" y="2533"/>
                    <a:pt x="301" y="1940"/>
                  </a:cubicBezTo>
                  <a:cubicBezTo>
                    <a:pt x="365" y="1602"/>
                    <a:pt x="462" y="1302"/>
                    <a:pt x="563" y="1009"/>
                  </a:cubicBezTo>
                  <a:cubicBezTo>
                    <a:pt x="679" y="671"/>
                    <a:pt x="752" y="441"/>
                    <a:pt x="981" y="14"/>
                  </a:cubicBezTo>
                  <a:cubicBezTo>
                    <a:pt x="984" y="8"/>
                    <a:pt x="975" y="1"/>
                    <a:pt x="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6220045" y="3012802"/>
              <a:ext cx="40437" cy="73543"/>
            </a:xfrm>
            <a:custGeom>
              <a:rect b="b" l="l" r="r" t="t"/>
              <a:pathLst>
                <a:path extrusionOk="0" h="882" w="485">
                  <a:moveTo>
                    <a:pt x="5" y="1"/>
                  </a:moveTo>
                  <a:cubicBezTo>
                    <a:pt x="2" y="1"/>
                    <a:pt x="1" y="3"/>
                    <a:pt x="1" y="9"/>
                  </a:cubicBezTo>
                  <a:cubicBezTo>
                    <a:pt x="9" y="160"/>
                    <a:pt x="66" y="314"/>
                    <a:pt x="130" y="448"/>
                  </a:cubicBezTo>
                  <a:cubicBezTo>
                    <a:pt x="201" y="595"/>
                    <a:pt x="281" y="731"/>
                    <a:pt x="381" y="858"/>
                  </a:cubicBezTo>
                  <a:cubicBezTo>
                    <a:pt x="392" y="873"/>
                    <a:pt x="409" y="881"/>
                    <a:pt x="426" y="881"/>
                  </a:cubicBezTo>
                  <a:cubicBezTo>
                    <a:pt x="440" y="881"/>
                    <a:pt x="454" y="875"/>
                    <a:pt x="463" y="860"/>
                  </a:cubicBezTo>
                  <a:cubicBezTo>
                    <a:pt x="484" y="829"/>
                    <a:pt x="475" y="778"/>
                    <a:pt x="450" y="752"/>
                  </a:cubicBezTo>
                  <a:cubicBezTo>
                    <a:pt x="350" y="646"/>
                    <a:pt x="260" y="528"/>
                    <a:pt x="193" y="399"/>
                  </a:cubicBezTo>
                  <a:cubicBezTo>
                    <a:pt x="130" y="274"/>
                    <a:pt x="75" y="157"/>
                    <a:pt x="27" y="25"/>
                  </a:cubicBezTo>
                  <a:cubicBezTo>
                    <a:pt x="23" y="16"/>
                    <a:pt x="11" y="1"/>
                    <a:pt x="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6252644" y="3010967"/>
              <a:ext cx="89711" cy="74544"/>
            </a:xfrm>
            <a:custGeom>
              <a:rect b="b" l="l" r="r" t="t"/>
              <a:pathLst>
                <a:path extrusionOk="0" h="894" w="1076">
                  <a:moveTo>
                    <a:pt x="1041" y="1"/>
                  </a:moveTo>
                  <a:cubicBezTo>
                    <a:pt x="973" y="9"/>
                    <a:pt x="802" y="88"/>
                    <a:pt x="708" y="147"/>
                  </a:cubicBezTo>
                  <a:cubicBezTo>
                    <a:pt x="614" y="206"/>
                    <a:pt x="545" y="256"/>
                    <a:pt x="460" y="328"/>
                  </a:cubicBezTo>
                  <a:cubicBezTo>
                    <a:pt x="260" y="500"/>
                    <a:pt x="123" y="628"/>
                    <a:pt x="15" y="827"/>
                  </a:cubicBezTo>
                  <a:cubicBezTo>
                    <a:pt x="1" y="853"/>
                    <a:pt x="35" y="893"/>
                    <a:pt x="64" y="893"/>
                  </a:cubicBezTo>
                  <a:cubicBezTo>
                    <a:pt x="72" y="893"/>
                    <a:pt x="80" y="890"/>
                    <a:pt x="86" y="881"/>
                  </a:cubicBezTo>
                  <a:cubicBezTo>
                    <a:pt x="213" y="702"/>
                    <a:pt x="324" y="572"/>
                    <a:pt x="511" y="396"/>
                  </a:cubicBezTo>
                  <a:cubicBezTo>
                    <a:pt x="591" y="320"/>
                    <a:pt x="655" y="269"/>
                    <a:pt x="764" y="194"/>
                  </a:cubicBezTo>
                  <a:cubicBezTo>
                    <a:pt x="852" y="132"/>
                    <a:pt x="978" y="53"/>
                    <a:pt x="1067" y="9"/>
                  </a:cubicBezTo>
                  <a:cubicBezTo>
                    <a:pt x="1075" y="5"/>
                    <a:pt x="1046" y="1"/>
                    <a:pt x="10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6270403" y="3073004"/>
              <a:ext cx="88211" cy="76295"/>
            </a:xfrm>
            <a:custGeom>
              <a:rect b="b" l="l" r="r" t="t"/>
              <a:pathLst>
                <a:path extrusionOk="0" h="915" w="1058">
                  <a:moveTo>
                    <a:pt x="992" y="1"/>
                  </a:moveTo>
                  <a:cubicBezTo>
                    <a:pt x="890" y="1"/>
                    <a:pt x="577" y="72"/>
                    <a:pt x="327" y="250"/>
                  </a:cubicBezTo>
                  <a:cubicBezTo>
                    <a:pt x="38" y="456"/>
                    <a:pt x="1" y="747"/>
                    <a:pt x="29" y="912"/>
                  </a:cubicBezTo>
                  <a:cubicBezTo>
                    <a:pt x="55" y="912"/>
                    <a:pt x="90" y="915"/>
                    <a:pt x="133" y="915"/>
                  </a:cubicBezTo>
                  <a:cubicBezTo>
                    <a:pt x="263" y="915"/>
                    <a:pt x="462" y="888"/>
                    <a:pt x="685" y="683"/>
                  </a:cubicBezTo>
                  <a:cubicBezTo>
                    <a:pt x="991" y="403"/>
                    <a:pt x="1058" y="31"/>
                    <a:pt x="1023" y="6"/>
                  </a:cubicBezTo>
                  <a:cubicBezTo>
                    <a:pt x="1018" y="2"/>
                    <a:pt x="1008" y="1"/>
                    <a:pt x="99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6240972" y="3109275"/>
              <a:ext cx="72369" cy="90053"/>
            </a:xfrm>
            <a:custGeom>
              <a:rect b="b" l="l" r="r" t="t"/>
              <a:pathLst>
                <a:path extrusionOk="0" h="1080" w="868">
                  <a:moveTo>
                    <a:pt x="856" y="0"/>
                  </a:moveTo>
                  <a:cubicBezTo>
                    <a:pt x="848" y="0"/>
                    <a:pt x="839" y="1"/>
                    <a:pt x="837" y="2"/>
                  </a:cubicBezTo>
                  <a:cubicBezTo>
                    <a:pt x="773" y="24"/>
                    <a:pt x="622" y="137"/>
                    <a:pt x="542" y="214"/>
                  </a:cubicBezTo>
                  <a:cubicBezTo>
                    <a:pt x="463" y="292"/>
                    <a:pt x="405" y="354"/>
                    <a:pt x="338" y="443"/>
                  </a:cubicBezTo>
                  <a:cubicBezTo>
                    <a:pt x="179" y="652"/>
                    <a:pt x="72" y="808"/>
                    <a:pt x="8" y="1024"/>
                  </a:cubicBezTo>
                  <a:cubicBezTo>
                    <a:pt x="0" y="1050"/>
                    <a:pt x="35" y="1080"/>
                    <a:pt x="62" y="1080"/>
                  </a:cubicBezTo>
                  <a:cubicBezTo>
                    <a:pt x="73" y="1080"/>
                    <a:pt x="83" y="1075"/>
                    <a:pt x="88" y="1063"/>
                  </a:cubicBezTo>
                  <a:cubicBezTo>
                    <a:pt x="173" y="861"/>
                    <a:pt x="257" y="709"/>
                    <a:pt x="401" y="499"/>
                  </a:cubicBezTo>
                  <a:cubicBezTo>
                    <a:pt x="463" y="408"/>
                    <a:pt x="515" y="345"/>
                    <a:pt x="606" y="249"/>
                  </a:cubicBezTo>
                  <a:cubicBezTo>
                    <a:pt x="680" y="171"/>
                    <a:pt x="788" y="66"/>
                    <a:pt x="864" y="4"/>
                  </a:cubicBezTo>
                  <a:cubicBezTo>
                    <a:pt x="867" y="1"/>
                    <a:pt x="862" y="0"/>
                    <a:pt x="8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8017424" y="2454224"/>
              <a:ext cx="13257" cy="54032"/>
            </a:xfrm>
            <a:custGeom>
              <a:rect b="b" l="l" r="r" t="t"/>
              <a:pathLst>
                <a:path extrusionOk="0" h="648" w="159">
                  <a:moveTo>
                    <a:pt x="159" y="1"/>
                  </a:moveTo>
                  <a:lnTo>
                    <a:pt x="159" y="1"/>
                  </a:lnTo>
                  <a:cubicBezTo>
                    <a:pt x="96" y="62"/>
                    <a:pt x="51" y="131"/>
                    <a:pt x="27" y="210"/>
                  </a:cubicBezTo>
                  <a:cubicBezTo>
                    <a:pt x="9" y="274"/>
                    <a:pt x="1" y="342"/>
                    <a:pt x="7" y="415"/>
                  </a:cubicBezTo>
                  <a:cubicBezTo>
                    <a:pt x="9" y="431"/>
                    <a:pt x="11" y="448"/>
                    <a:pt x="14" y="465"/>
                  </a:cubicBezTo>
                  <a:cubicBezTo>
                    <a:pt x="25" y="525"/>
                    <a:pt x="42" y="585"/>
                    <a:pt x="68" y="647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8" name="Google Shape;688;p34"/>
            <p:cNvGrpSpPr/>
            <p:nvPr/>
          </p:nvGrpSpPr>
          <p:grpSpPr>
            <a:xfrm>
              <a:off x="6042975" y="1544483"/>
              <a:ext cx="298221" cy="264328"/>
              <a:chOff x="7010311" y="3029791"/>
              <a:chExt cx="220790" cy="195668"/>
            </a:xfrm>
          </p:grpSpPr>
          <p:sp>
            <p:nvSpPr>
              <p:cNvPr id="689" name="Google Shape;689;p34"/>
              <p:cNvSpPr/>
              <p:nvPr/>
            </p:nvSpPr>
            <p:spPr>
              <a:xfrm>
                <a:off x="7017595" y="3047074"/>
                <a:ext cx="213445" cy="178385"/>
              </a:xfrm>
              <a:custGeom>
                <a:rect b="b" l="l" r="r" t="t"/>
                <a:pathLst>
                  <a:path extrusionOk="0" h="2890" w="3458">
                    <a:moveTo>
                      <a:pt x="3093" y="1"/>
                    </a:moveTo>
                    <a:lnTo>
                      <a:pt x="2938" y="116"/>
                    </a:lnTo>
                    <a:cubicBezTo>
                      <a:pt x="2916" y="112"/>
                      <a:pt x="2893" y="107"/>
                      <a:pt x="2870" y="105"/>
                    </a:cubicBezTo>
                    <a:cubicBezTo>
                      <a:pt x="2820" y="99"/>
                      <a:pt x="2768" y="95"/>
                      <a:pt x="2713" y="95"/>
                    </a:cubicBezTo>
                    <a:cubicBezTo>
                      <a:pt x="2670" y="95"/>
                      <a:pt x="2625" y="97"/>
                      <a:pt x="2579" y="102"/>
                    </a:cubicBezTo>
                    <a:cubicBezTo>
                      <a:pt x="2517" y="107"/>
                      <a:pt x="2454" y="117"/>
                      <a:pt x="2392" y="129"/>
                    </a:cubicBezTo>
                    <a:cubicBezTo>
                      <a:pt x="2312" y="144"/>
                      <a:pt x="2231" y="165"/>
                      <a:pt x="2147" y="192"/>
                    </a:cubicBezTo>
                    <a:cubicBezTo>
                      <a:pt x="1590" y="368"/>
                      <a:pt x="1012" y="765"/>
                      <a:pt x="622" y="1239"/>
                    </a:cubicBezTo>
                    <a:cubicBezTo>
                      <a:pt x="564" y="1309"/>
                      <a:pt x="509" y="1382"/>
                      <a:pt x="461" y="1455"/>
                    </a:cubicBezTo>
                    <a:cubicBezTo>
                      <a:pt x="419" y="1516"/>
                      <a:pt x="381" y="1578"/>
                      <a:pt x="349" y="1641"/>
                    </a:cubicBezTo>
                    <a:cubicBezTo>
                      <a:pt x="297" y="1737"/>
                      <a:pt x="256" y="1831"/>
                      <a:pt x="226" y="1921"/>
                    </a:cubicBezTo>
                    <a:cubicBezTo>
                      <a:pt x="199" y="1999"/>
                      <a:pt x="180" y="2077"/>
                      <a:pt x="170" y="2151"/>
                    </a:cubicBezTo>
                    <a:lnTo>
                      <a:pt x="1" y="2276"/>
                    </a:lnTo>
                    <a:lnTo>
                      <a:pt x="258" y="2622"/>
                    </a:lnTo>
                    <a:cubicBezTo>
                      <a:pt x="289" y="2663"/>
                      <a:pt x="323" y="2700"/>
                      <a:pt x="366" y="2733"/>
                    </a:cubicBezTo>
                    <a:cubicBezTo>
                      <a:pt x="380" y="2743"/>
                      <a:pt x="395" y="2754"/>
                      <a:pt x="411" y="2765"/>
                    </a:cubicBezTo>
                    <a:cubicBezTo>
                      <a:pt x="484" y="2811"/>
                      <a:pt x="569" y="2846"/>
                      <a:pt x="669" y="2866"/>
                    </a:cubicBezTo>
                    <a:cubicBezTo>
                      <a:pt x="702" y="2873"/>
                      <a:pt x="738" y="2878"/>
                      <a:pt x="774" y="2882"/>
                    </a:cubicBezTo>
                    <a:cubicBezTo>
                      <a:pt x="809" y="2886"/>
                      <a:pt x="848" y="2889"/>
                      <a:pt x="887" y="2889"/>
                    </a:cubicBezTo>
                    <a:cubicBezTo>
                      <a:pt x="893" y="2889"/>
                      <a:pt x="899" y="2889"/>
                      <a:pt x="906" y="2889"/>
                    </a:cubicBezTo>
                    <a:cubicBezTo>
                      <a:pt x="949" y="2889"/>
                      <a:pt x="994" y="2886"/>
                      <a:pt x="1040" y="2882"/>
                    </a:cubicBezTo>
                    <a:cubicBezTo>
                      <a:pt x="1094" y="2876"/>
                      <a:pt x="1151" y="2869"/>
                      <a:pt x="1208" y="2858"/>
                    </a:cubicBezTo>
                    <a:cubicBezTo>
                      <a:pt x="1252" y="2850"/>
                      <a:pt x="1294" y="2842"/>
                      <a:pt x="1338" y="2829"/>
                    </a:cubicBezTo>
                    <a:cubicBezTo>
                      <a:pt x="1977" y="2669"/>
                      <a:pt x="2670" y="2193"/>
                      <a:pt x="3087" y="1630"/>
                    </a:cubicBezTo>
                    <a:cubicBezTo>
                      <a:pt x="3117" y="1592"/>
                      <a:pt x="3143" y="1553"/>
                      <a:pt x="3169" y="1513"/>
                    </a:cubicBezTo>
                    <a:cubicBezTo>
                      <a:pt x="3206" y="1458"/>
                      <a:pt x="3240" y="1402"/>
                      <a:pt x="3271" y="1344"/>
                    </a:cubicBezTo>
                    <a:cubicBezTo>
                      <a:pt x="3296" y="1297"/>
                      <a:pt x="3318" y="1251"/>
                      <a:pt x="3338" y="1204"/>
                    </a:cubicBezTo>
                    <a:cubicBezTo>
                      <a:pt x="3355" y="1165"/>
                      <a:pt x="3371" y="1127"/>
                      <a:pt x="3383" y="1088"/>
                    </a:cubicBezTo>
                    <a:cubicBezTo>
                      <a:pt x="3397" y="1050"/>
                      <a:pt x="3409" y="1014"/>
                      <a:pt x="3418" y="978"/>
                    </a:cubicBezTo>
                    <a:cubicBezTo>
                      <a:pt x="3447" y="870"/>
                      <a:pt x="3457" y="769"/>
                      <a:pt x="3454" y="676"/>
                    </a:cubicBezTo>
                    <a:cubicBezTo>
                      <a:pt x="3452" y="657"/>
                      <a:pt x="3451" y="637"/>
                      <a:pt x="3449" y="617"/>
                    </a:cubicBezTo>
                    <a:cubicBezTo>
                      <a:pt x="3438" y="533"/>
                      <a:pt x="3413" y="457"/>
                      <a:pt x="3376" y="389"/>
                    </a:cubicBezTo>
                    <a:cubicBezTo>
                      <a:pt x="3364" y="368"/>
                      <a:pt x="3351" y="348"/>
                      <a:pt x="3336" y="328"/>
                    </a:cubicBezTo>
                    <a:lnTo>
                      <a:pt x="30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34"/>
              <p:cNvSpPr/>
              <p:nvPr/>
            </p:nvSpPr>
            <p:spPr>
              <a:xfrm>
                <a:off x="7144440" y="3123922"/>
                <a:ext cx="46726" cy="56972"/>
              </a:xfrm>
              <a:custGeom>
                <a:rect b="b" l="l" r="r" t="t"/>
                <a:pathLst>
                  <a:path extrusionOk="0" h="923" w="757">
                    <a:moveTo>
                      <a:pt x="238" y="1"/>
                    </a:moveTo>
                    <a:lnTo>
                      <a:pt x="0" y="219"/>
                    </a:lnTo>
                    <a:lnTo>
                      <a:pt x="520" y="922"/>
                    </a:lnTo>
                    <a:cubicBezTo>
                      <a:pt x="603" y="853"/>
                      <a:pt x="682" y="780"/>
                      <a:pt x="757" y="704"/>
                    </a:cubicBezTo>
                    <a:lnTo>
                      <a:pt x="238" y="1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34"/>
              <p:cNvSpPr/>
              <p:nvPr/>
            </p:nvSpPr>
            <p:spPr>
              <a:xfrm>
                <a:off x="7017656" y="3179660"/>
                <a:ext cx="43640" cy="44689"/>
              </a:xfrm>
              <a:custGeom>
                <a:rect b="b" l="l" r="r" t="t"/>
                <a:pathLst>
                  <a:path extrusionOk="0" h="724" w="707">
                    <a:moveTo>
                      <a:pt x="172" y="0"/>
                    </a:moveTo>
                    <a:lnTo>
                      <a:pt x="172" y="4"/>
                    </a:lnTo>
                    <a:lnTo>
                      <a:pt x="1" y="129"/>
                    </a:lnTo>
                    <a:lnTo>
                      <a:pt x="257" y="473"/>
                    </a:lnTo>
                    <a:cubicBezTo>
                      <a:pt x="288" y="514"/>
                      <a:pt x="322" y="551"/>
                      <a:pt x="365" y="584"/>
                    </a:cubicBezTo>
                    <a:cubicBezTo>
                      <a:pt x="379" y="594"/>
                      <a:pt x="394" y="605"/>
                      <a:pt x="410" y="615"/>
                    </a:cubicBezTo>
                    <a:cubicBezTo>
                      <a:pt x="483" y="662"/>
                      <a:pt x="568" y="696"/>
                      <a:pt x="668" y="717"/>
                    </a:cubicBezTo>
                    <a:cubicBezTo>
                      <a:pt x="680" y="720"/>
                      <a:pt x="694" y="722"/>
                      <a:pt x="706" y="723"/>
                    </a:cubicBez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34"/>
              <p:cNvSpPr/>
              <p:nvPr/>
            </p:nvSpPr>
            <p:spPr>
              <a:xfrm>
                <a:off x="7062098" y="3149661"/>
                <a:ext cx="57836" cy="69194"/>
              </a:xfrm>
              <a:custGeom>
                <a:rect b="b" l="l" r="r" t="t"/>
                <a:pathLst>
                  <a:path extrusionOk="0" h="1121" w="937">
                    <a:moveTo>
                      <a:pt x="155" y="0"/>
                    </a:moveTo>
                    <a:lnTo>
                      <a:pt x="0" y="68"/>
                    </a:lnTo>
                    <a:lnTo>
                      <a:pt x="780" y="1120"/>
                    </a:lnTo>
                    <a:cubicBezTo>
                      <a:pt x="832" y="1103"/>
                      <a:pt x="885" y="1084"/>
                      <a:pt x="937" y="1062"/>
                    </a:cubicBezTo>
                    <a:lnTo>
                      <a:pt x="155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4"/>
              <p:cNvSpPr/>
              <p:nvPr/>
            </p:nvSpPr>
            <p:spPr>
              <a:xfrm>
                <a:off x="7087467" y="3147192"/>
                <a:ext cx="56725" cy="65490"/>
              </a:xfrm>
              <a:custGeom>
                <a:rect b="b" l="l" r="r" t="t"/>
                <a:pathLst>
                  <a:path extrusionOk="0" h="1061" w="919">
                    <a:moveTo>
                      <a:pt x="243" y="0"/>
                    </a:moveTo>
                    <a:lnTo>
                      <a:pt x="0" y="209"/>
                    </a:lnTo>
                    <a:lnTo>
                      <a:pt x="629" y="1060"/>
                    </a:lnTo>
                    <a:cubicBezTo>
                      <a:pt x="725" y="1015"/>
                      <a:pt x="823" y="966"/>
                      <a:pt x="918" y="91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4"/>
              <p:cNvSpPr/>
              <p:nvPr/>
            </p:nvSpPr>
            <p:spPr>
              <a:xfrm>
                <a:off x="7135675" y="3047074"/>
                <a:ext cx="95427" cy="107772"/>
              </a:xfrm>
              <a:custGeom>
                <a:rect b="b" l="l" r="r" t="t"/>
                <a:pathLst>
                  <a:path extrusionOk="0" h="1746" w="1546">
                    <a:moveTo>
                      <a:pt x="1181" y="1"/>
                    </a:moveTo>
                    <a:lnTo>
                      <a:pt x="1025" y="116"/>
                    </a:lnTo>
                    <a:cubicBezTo>
                      <a:pt x="1003" y="112"/>
                      <a:pt x="980" y="107"/>
                      <a:pt x="957" y="105"/>
                    </a:cubicBezTo>
                    <a:cubicBezTo>
                      <a:pt x="909" y="99"/>
                      <a:pt x="859" y="96"/>
                      <a:pt x="807" y="96"/>
                    </a:cubicBezTo>
                    <a:cubicBezTo>
                      <a:pt x="762" y="96"/>
                      <a:pt x="715" y="98"/>
                      <a:pt x="666" y="103"/>
                    </a:cubicBezTo>
                    <a:cubicBezTo>
                      <a:pt x="604" y="107"/>
                      <a:pt x="541" y="117"/>
                      <a:pt x="480" y="130"/>
                    </a:cubicBezTo>
                    <a:cubicBezTo>
                      <a:pt x="399" y="145"/>
                      <a:pt x="318" y="166"/>
                      <a:pt x="234" y="193"/>
                    </a:cubicBezTo>
                    <a:cubicBezTo>
                      <a:pt x="156" y="217"/>
                      <a:pt x="79" y="247"/>
                      <a:pt x="0" y="279"/>
                    </a:cubicBezTo>
                    <a:lnTo>
                      <a:pt x="1084" y="1746"/>
                    </a:lnTo>
                    <a:cubicBezTo>
                      <a:pt x="1116" y="1708"/>
                      <a:pt x="1146" y="1670"/>
                      <a:pt x="1174" y="1631"/>
                    </a:cubicBezTo>
                    <a:cubicBezTo>
                      <a:pt x="1204" y="1593"/>
                      <a:pt x="1230" y="1555"/>
                      <a:pt x="1256" y="1515"/>
                    </a:cubicBezTo>
                    <a:cubicBezTo>
                      <a:pt x="1293" y="1460"/>
                      <a:pt x="1327" y="1403"/>
                      <a:pt x="1358" y="1345"/>
                    </a:cubicBezTo>
                    <a:cubicBezTo>
                      <a:pt x="1383" y="1298"/>
                      <a:pt x="1405" y="1253"/>
                      <a:pt x="1425" y="1207"/>
                    </a:cubicBezTo>
                    <a:cubicBezTo>
                      <a:pt x="1442" y="1166"/>
                      <a:pt x="1458" y="1128"/>
                      <a:pt x="1472" y="1091"/>
                    </a:cubicBezTo>
                    <a:cubicBezTo>
                      <a:pt x="1484" y="1053"/>
                      <a:pt x="1496" y="1016"/>
                      <a:pt x="1505" y="980"/>
                    </a:cubicBezTo>
                    <a:cubicBezTo>
                      <a:pt x="1534" y="871"/>
                      <a:pt x="1545" y="770"/>
                      <a:pt x="1541" y="678"/>
                    </a:cubicBezTo>
                    <a:cubicBezTo>
                      <a:pt x="1539" y="658"/>
                      <a:pt x="1538" y="638"/>
                      <a:pt x="1536" y="618"/>
                    </a:cubicBezTo>
                    <a:cubicBezTo>
                      <a:pt x="1525" y="534"/>
                      <a:pt x="1500" y="458"/>
                      <a:pt x="1463" y="390"/>
                    </a:cubicBezTo>
                    <a:cubicBezTo>
                      <a:pt x="1451" y="369"/>
                      <a:pt x="1438" y="349"/>
                      <a:pt x="1423" y="330"/>
                    </a:cubicBezTo>
                    <a:lnTo>
                      <a:pt x="11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4"/>
              <p:cNvSpPr/>
              <p:nvPr/>
            </p:nvSpPr>
            <p:spPr>
              <a:xfrm>
                <a:off x="7196350" y="3047074"/>
                <a:ext cx="34628" cy="55676"/>
              </a:xfrm>
              <a:custGeom>
                <a:rect b="b" l="l" r="r" t="t"/>
                <a:pathLst>
                  <a:path extrusionOk="0" h="902" w="561">
                    <a:moveTo>
                      <a:pt x="198" y="1"/>
                    </a:moveTo>
                    <a:lnTo>
                      <a:pt x="42" y="116"/>
                    </a:lnTo>
                    <a:lnTo>
                      <a:pt x="38" y="116"/>
                    </a:lnTo>
                    <a:lnTo>
                      <a:pt x="0" y="174"/>
                    </a:lnTo>
                    <a:lnTo>
                      <a:pt x="539" y="902"/>
                    </a:lnTo>
                    <a:cubicBezTo>
                      <a:pt x="555" y="822"/>
                      <a:pt x="560" y="747"/>
                      <a:pt x="558" y="676"/>
                    </a:cubicBezTo>
                    <a:cubicBezTo>
                      <a:pt x="557" y="657"/>
                      <a:pt x="555" y="637"/>
                      <a:pt x="553" y="617"/>
                    </a:cubicBezTo>
                    <a:cubicBezTo>
                      <a:pt x="542" y="533"/>
                      <a:pt x="517" y="457"/>
                      <a:pt x="480" y="389"/>
                    </a:cubicBezTo>
                    <a:cubicBezTo>
                      <a:pt x="468" y="368"/>
                      <a:pt x="455" y="348"/>
                      <a:pt x="441" y="328"/>
                    </a:cubicBezTo>
                    <a:lnTo>
                      <a:pt x="198" y="1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4"/>
              <p:cNvSpPr/>
              <p:nvPr/>
            </p:nvSpPr>
            <p:spPr>
              <a:xfrm>
                <a:off x="7010373" y="3029791"/>
                <a:ext cx="205112" cy="174497"/>
              </a:xfrm>
              <a:custGeom>
                <a:rect b="b" l="l" r="r" t="t"/>
                <a:pathLst>
                  <a:path extrusionOk="0" h="2827" w="3323">
                    <a:moveTo>
                      <a:pt x="2556" y="1"/>
                    </a:moveTo>
                    <a:cubicBezTo>
                      <a:pt x="2513" y="1"/>
                      <a:pt x="2468" y="3"/>
                      <a:pt x="2421" y="8"/>
                    </a:cubicBezTo>
                    <a:cubicBezTo>
                      <a:pt x="2360" y="13"/>
                      <a:pt x="2297" y="22"/>
                      <a:pt x="2236" y="34"/>
                    </a:cubicBezTo>
                    <a:cubicBezTo>
                      <a:pt x="2154" y="50"/>
                      <a:pt x="2073" y="71"/>
                      <a:pt x="1990" y="97"/>
                    </a:cubicBezTo>
                    <a:cubicBezTo>
                      <a:pt x="1434" y="273"/>
                      <a:pt x="855" y="670"/>
                      <a:pt x="465" y="1145"/>
                    </a:cubicBezTo>
                    <a:cubicBezTo>
                      <a:pt x="407" y="1214"/>
                      <a:pt x="353" y="1287"/>
                      <a:pt x="303" y="1361"/>
                    </a:cubicBezTo>
                    <a:cubicBezTo>
                      <a:pt x="263" y="1421"/>
                      <a:pt x="224" y="1483"/>
                      <a:pt x="191" y="1547"/>
                    </a:cubicBezTo>
                    <a:cubicBezTo>
                      <a:pt x="139" y="1645"/>
                      <a:pt x="98" y="1739"/>
                      <a:pt x="69" y="1826"/>
                    </a:cubicBezTo>
                    <a:cubicBezTo>
                      <a:pt x="33" y="1934"/>
                      <a:pt x="13" y="2035"/>
                      <a:pt x="8" y="2130"/>
                    </a:cubicBezTo>
                    <a:cubicBezTo>
                      <a:pt x="1" y="2269"/>
                      <a:pt x="27" y="2392"/>
                      <a:pt x="82" y="2495"/>
                    </a:cubicBezTo>
                    <a:cubicBezTo>
                      <a:pt x="119" y="2564"/>
                      <a:pt x="169" y="2622"/>
                      <a:pt x="232" y="2670"/>
                    </a:cubicBezTo>
                    <a:cubicBezTo>
                      <a:pt x="245" y="2681"/>
                      <a:pt x="260" y="2691"/>
                      <a:pt x="276" y="2702"/>
                    </a:cubicBezTo>
                    <a:cubicBezTo>
                      <a:pt x="349" y="2748"/>
                      <a:pt x="434" y="2783"/>
                      <a:pt x="534" y="2803"/>
                    </a:cubicBezTo>
                    <a:cubicBezTo>
                      <a:pt x="567" y="2810"/>
                      <a:pt x="603" y="2816"/>
                      <a:pt x="639" y="2819"/>
                    </a:cubicBezTo>
                    <a:cubicBezTo>
                      <a:pt x="675" y="2823"/>
                      <a:pt x="713" y="2826"/>
                      <a:pt x="752" y="2826"/>
                    </a:cubicBezTo>
                    <a:cubicBezTo>
                      <a:pt x="758" y="2826"/>
                      <a:pt x="764" y="2826"/>
                      <a:pt x="771" y="2826"/>
                    </a:cubicBezTo>
                    <a:cubicBezTo>
                      <a:pt x="814" y="2826"/>
                      <a:pt x="859" y="2823"/>
                      <a:pt x="905" y="2819"/>
                    </a:cubicBezTo>
                    <a:cubicBezTo>
                      <a:pt x="960" y="2814"/>
                      <a:pt x="1017" y="2806"/>
                      <a:pt x="1073" y="2796"/>
                    </a:cubicBezTo>
                    <a:cubicBezTo>
                      <a:pt x="1118" y="2787"/>
                      <a:pt x="1160" y="2779"/>
                      <a:pt x="1203" y="2766"/>
                    </a:cubicBezTo>
                    <a:cubicBezTo>
                      <a:pt x="1842" y="2606"/>
                      <a:pt x="2536" y="2130"/>
                      <a:pt x="2953" y="1567"/>
                    </a:cubicBezTo>
                    <a:cubicBezTo>
                      <a:pt x="2981" y="1529"/>
                      <a:pt x="3008" y="1490"/>
                      <a:pt x="3033" y="1451"/>
                    </a:cubicBezTo>
                    <a:cubicBezTo>
                      <a:pt x="3070" y="1395"/>
                      <a:pt x="3104" y="1339"/>
                      <a:pt x="3134" y="1281"/>
                    </a:cubicBezTo>
                    <a:cubicBezTo>
                      <a:pt x="3160" y="1234"/>
                      <a:pt x="3182" y="1188"/>
                      <a:pt x="3202" y="1142"/>
                    </a:cubicBezTo>
                    <a:cubicBezTo>
                      <a:pt x="3219" y="1103"/>
                      <a:pt x="3235" y="1065"/>
                      <a:pt x="3248" y="1026"/>
                    </a:cubicBezTo>
                    <a:cubicBezTo>
                      <a:pt x="3261" y="988"/>
                      <a:pt x="3273" y="951"/>
                      <a:pt x="3282" y="915"/>
                    </a:cubicBezTo>
                    <a:cubicBezTo>
                      <a:pt x="3312" y="807"/>
                      <a:pt x="3322" y="706"/>
                      <a:pt x="3318" y="613"/>
                    </a:cubicBezTo>
                    <a:cubicBezTo>
                      <a:pt x="3317" y="594"/>
                      <a:pt x="3315" y="574"/>
                      <a:pt x="3313" y="554"/>
                    </a:cubicBezTo>
                    <a:cubicBezTo>
                      <a:pt x="3302" y="470"/>
                      <a:pt x="3277" y="394"/>
                      <a:pt x="3240" y="326"/>
                    </a:cubicBezTo>
                    <a:cubicBezTo>
                      <a:pt x="3183" y="225"/>
                      <a:pt x="3096" y="143"/>
                      <a:pt x="2981" y="87"/>
                    </a:cubicBezTo>
                    <a:cubicBezTo>
                      <a:pt x="2903" y="49"/>
                      <a:pt x="2814" y="24"/>
                      <a:pt x="2712" y="11"/>
                    </a:cubicBezTo>
                    <a:cubicBezTo>
                      <a:pt x="2663" y="4"/>
                      <a:pt x="2611" y="1"/>
                      <a:pt x="25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34"/>
              <p:cNvSpPr/>
              <p:nvPr/>
            </p:nvSpPr>
            <p:spPr>
              <a:xfrm>
                <a:off x="7149501" y="3029977"/>
                <a:ext cx="65984" cy="103760"/>
              </a:xfrm>
              <a:custGeom>
                <a:rect b="b" l="l" r="r" t="t"/>
                <a:pathLst>
                  <a:path extrusionOk="0" h="1681" w="1069">
                    <a:moveTo>
                      <a:pt x="306" y="1"/>
                    </a:moveTo>
                    <a:cubicBezTo>
                      <a:pt x="262" y="1"/>
                      <a:pt x="215" y="3"/>
                      <a:pt x="167" y="8"/>
                    </a:cubicBezTo>
                    <a:cubicBezTo>
                      <a:pt x="114" y="13"/>
                      <a:pt x="58" y="22"/>
                      <a:pt x="1" y="32"/>
                    </a:cubicBezTo>
                    <a:lnTo>
                      <a:pt x="609" y="1681"/>
                    </a:lnTo>
                    <a:cubicBezTo>
                      <a:pt x="641" y="1643"/>
                      <a:pt x="671" y="1605"/>
                      <a:pt x="699" y="1567"/>
                    </a:cubicBezTo>
                    <a:cubicBezTo>
                      <a:pt x="727" y="1528"/>
                      <a:pt x="754" y="1490"/>
                      <a:pt x="779" y="1451"/>
                    </a:cubicBezTo>
                    <a:cubicBezTo>
                      <a:pt x="816" y="1395"/>
                      <a:pt x="850" y="1338"/>
                      <a:pt x="880" y="1280"/>
                    </a:cubicBezTo>
                    <a:cubicBezTo>
                      <a:pt x="906" y="1235"/>
                      <a:pt x="928" y="1188"/>
                      <a:pt x="948" y="1142"/>
                    </a:cubicBezTo>
                    <a:cubicBezTo>
                      <a:pt x="965" y="1103"/>
                      <a:pt x="981" y="1064"/>
                      <a:pt x="994" y="1026"/>
                    </a:cubicBezTo>
                    <a:cubicBezTo>
                      <a:pt x="1007" y="988"/>
                      <a:pt x="1019" y="951"/>
                      <a:pt x="1028" y="915"/>
                    </a:cubicBezTo>
                    <a:cubicBezTo>
                      <a:pt x="1058" y="807"/>
                      <a:pt x="1068" y="705"/>
                      <a:pt x="1064" y="613"/>
                    </a:cubicBezTo>
                    <a:cubicBezTo>
                      <a:pt x="1063" y="593"/>
                      <a:pt x="1061" y="573"/>
                      <a:pt x="1059" y="554"/>
                    </a:cubicBezTo>
                    <a:cubicBezTo>
                      <a:pt x="1048" y="470"/>
                      <a:pt x="1023" y="393"/>
                      <a:pt x="986" y="325"/>
                    </a:cubicBezTo>
                    <a:cubicBezTo>
                      <a:pt x="929" y="224"/>
                      <a:pt x="842" y="143"/>
                      <a:pt x="727" y="87"/>
                    </a:cubicBezTo>
                    <a:cubicBezTo>
                      <a:pt x="649" y="49"/>
                      <a:pt x="560" y="24"/>
                      <a:pt x="458" y="11"/>
                    </a:cubicBezTo>
                    <a:cubicBezTo>
                      <a:pt x="410" y="4"/>
                      <a:pt x="359" y="1"/>
                      <a:pt x="3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34"/>
              <p:cNvSpPr/>
              <p:nvPr/>
            </p:nvSpPr>
            <p:spPr>
              <a:xfrm>
                <a:off x="7197955" y="3037322"/>
                <a:ext cx="17530" cy="44195"/>
              </a:xfrm>
              <a:custGeom>
                <a:rect b="b" l="l" r="r" t="t"/>
                <a:pathLst>
                  <a:path extrusionOk="0" h="716" w="284">
                    <a:moveTo>
                      <a:pt x="0" y="1"/>
                    </a:moveTo>
                    <a:lnTo>
                      <a:pt x="263" y="716"/>
                    </a:lnTo>
                    <a:cubicBezTo>
                      <a:pt x="278" y="638"/>
                      <a:pt x="283" y="564"/>
                      <a:pt x="280" y="495"/>
                    </a:cubicBezTo>
                    <a:cubicBezTo>
                      <a:pt x="279" y="475"/>
                      <a:pt x="278" y="456"/>
                      <a:pt x="275" y="436"/>
                    </a:cubicBezTo>
                    <a:cubicBezTo>
                      <a:pt x="264" y="352"/>
                      <a:pt x="239" y="275"/>
                      <a:pt x="202" y="208"/>
                    </a:cubicBezTo>
                    <a:cubicBezTo>
                      <a:pt x="154" y="124"/>
                      <a:pt x="88" y="53"/>
                      <a:pt x="0" y="1"/>
                    </a:cubicBez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34"/>
              <p:cNvSpPr/>
              <p:nvPr/>
            </p:nvSpPr>
            <p:spPr>
              <a:xfrm>
                <a:off x="7117589" y="3035532"/>
                <a:ext cx="58021" cy="124376"/>
              </a:xfrm>
              <a:custGeom>
                <a:rect b="b" l="l" r="r" t="t"/>
                <a:pathLst>
                  <a:path extrusionOk="0" h="2015" w="940">
                    <a:moveTo>
                      <a:pt x="279" y="0"/>
                    </a:moveTo>
                    <a:cubicBezTo>
                      <a:pt x="270" y="2"/>
                      <a:pt x="262" y="4"/>
                      <a:pt x="253" y="8"/>
                    </a:cubicBezTo>
                    <a:cubicBezTo>
                      <a:pt x="169" y="34"/>
                      <a:pt x="85" y="66"/>
                      <a:pt x="1" y="102"/>
                    </a:cubicBezTo>
                    <a:lnTo>
                      <a:pt x="704" y="2015"/>
                    </a:lnTo>
                    <a:cubicBezTo>
                      <a:pt x="787" y="1944"/>
                      <a:pt x="866" y="1872"/>
                      <a:pt x="940" y="1796"/>
                    </a:cubicBez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34"/>
              <p:cNvSpPr/>
              <p:nvPr/>
            </p:nvSpPr>
            <p:spPr>
              <a:xfrm>
                <a:off x="7067098" y="3060407"/>
                <a:ext cx="61602" cy="131166"/>
              </a:xfrm>
              <a:custGeom>
                <a:rect b="b" l="l" r="r" t="t"/>
                <a:pathLst>
                  <a:path extrusionOk="0" h="2125" w="998">
                    <a:moveTo>
                      <a:pt x="269" y="0"/>
                    </a:moveTo>
                    <a:cubicBezTo>
                      <a:pt x="178" y="62"/>
                      <a:pt x="86" y="130"/>
                      <a:pt x="0" y="200"/>
                    </a:cubicBezTo>
                    <a:lnTo>
                      <a:pt x="707" y="2124"/>
                    </a:lnTo>
                    <a:cubicBezTo>
                      <a:pt x="805" y="2081"/>
                      <a:pt x="901" y="2032"/>
                      <a:pt x="997" y="197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4"/>
              <p:cNvSpPr/>
              <p:nvPr/>
            </p:nvSpPr>
            <p:spPr>
              <a:xfrm>
                <a:off x="7053272" y="3077381"/>
                <a:ext cx="51232" cy="120364"/>
              </a:xfrm>
              <a:custGeom>
                <a:rect b="b" l="l" r="r" t="t"/>
                <a:pathLst>
                  <a:path extrusionOk="0" h="1950" w="830">
                    <a:moveTo>
                      <a:pt x="135" y="0"/>
                    </a:moveTo>
                    <a:cubicBezTo>
                      <a:pt x="88" y="42"/>
                      <a:pt x="44" y="83"/>
                      <a:pt x="1" y="125"/>
                    </a:cubicBezTo>
                    <a:lnTo>
                      <a:pt x="672" y="1950"/>
                    </a:lnTo>
                    <a:cubicBezTo>
                      <a:pt x="724" y="1933"/>
                      <a:pt x="777" y="1913"/>
                      <a:pt x="830" y="1892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4"/>
              <p:cNvSpPr/>
              <p:nvPr/>
            </p:nvSpPr>
            <p:spPr>
              <a:xfrm>
                <a:off x="7010311" y="3131206"/>
                <a:ext cx="35368" cy="72157"/>
              </a:xfrm>
              <a:custGeom>
                <a:rect b="b" l="l" r="r" t="t"/>
                <a:pathLst>
                  <a:path extrusionOk="0" h="1169" w="573">
                    <a:moveTo>
                      <a:pt x="144" y="1"/>
                    </a:moveTo>
                    <a:cubicBezTo>
                      <a:pt x="132" y="27"/>
                      <a:pt x="120" y="51"/>
                      <a:pt x="109" y="77"/>
                    </a:cubicBezTo>
                    <a:cubicBezTo>
                      <a:pt x="106" y="85"/>
                      <a:pt x="103" y="94"/>
                      <a:pt x="99" y="102"/>
                    </a:cubicBezTo>
                    <a:cubicBezTo>
                      <a:pt x="95" y="111"/>
                      <a:pt x="92" y="119"/>
                      <a:pt x="88" y="128"/>
                    </a:cubicBezTo>
                    <a:cubicBezTo>
                      <a:pt x="82" y="146"/>
                      <a:pt x="74" y="166"/>
                      <a:pt x="69" y="185"/>
                    </a:cubicBezTo>
                    <a:cubicBezTo>
                      <a:pt x="33" y="292"/>
                      <a:pt x="13" y="393"/>
                      <a:pt x="8" y="488"/>
                    </a:cubicBezTo>
                    <a:cubicBezTo>
                      <a:pt x="1" y="628"/>
                      <a:pt x="27" y="751"/>
                      <a:pt x="82" y="853"/>
                    </a:cubicBezTo>
                    <a:cubicBezTo>
                      <a:pt x="119" y="922"/>
                      <a:pt x="168" y="980"/>
                      <a:pt x="230" y="1029"/>
                    </a:cubicBezTo>
                    <a:cubicBezTo>
                      <a:pt x="245" y="1040"/>
                      <a:pt x="260" y="1050"/>
                      <a:pt x="276" y="1061"/>
                    </a:cubicBezTo>
                    <a:cubicBezTo>
                      <a:pt x="349" y="1106"/>
                      <a:pt x="434" y="1141"/>
                      <a:pt x="534" y="1162"/>
                    </a:cubicBezTo>
                    <a:cubicBezTo>
                      <a:pt x="546" y="1164"/>
                      <a:pt x="560" y="1167"/>
                      <a:pt x="572" y="1168"/>
                    </a:cubicBez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4"/>
              <p:cNvSpPr/>
              <p:nvPr/>
            </p:nvSpPr>
            <p:spPr>
              <a:xfrm>
                <a:off x="7027039" y="3052259"/>
                <a:ext cx="172028" cy="129869"/>
              </a:xfrm>
              <a:custGeom>
                <a:rect b="b" l="l" r="r" t="t"/>
                <a:pathLst>
                  <a:path extrusionOk="0" h="2104" w="2787">
                    <a:moveTo>
                      <a:pt x="2062" y="0"/>
                    </a:moveTo>
                    <a:cubicBezTo>
                      <a:pt x="2030" y="0"/>
                      <a:pt x="1998" y="1"/>
                      <a:pt x="1964" y="4"/>
                    </a:cubicBezTo>
                    <a:cubicBezTo>
                      <a:pt x="1939" y="7"/>
                      <a:pt x="1914" y="10"/>
                      <a:pt x="1889" y="14"/>
                    </a:cubicBezTo>
                    <a:cubicBezTo>
                      <a:pt x="1298" y="99"/>
                      <a:pt x="601" y="591"/>
                      <a:pt x="299" y="1146"/>
                    </a:cubicBezTo>
                    <a:cubicBezTo>
                      <a:pt x="1" y="1694"/>
                      <a:pt x="195" y="2104"/>
                      <a:pt x="730" y="2104"/>
                    </a:cubicBezTo>
                    <a:cubicBezTo>
                      <a:pt x="738" y="2104"/>
                      <a:pt x="745" y="2104"/>
                      <a:pt x="753" y="2104"/>
                    </a:cubicBezTo>
                    <a:cubicBezTo>
                      <a:pt x="776" y="2104"/>
                      <a:pt x="800" y="2102"/>
                      <a:pt x="824" y="2099"/>
                    </a:cubicBezTo>
                    <a:cubicBezTo>
                      <a:pt x="1429" y="2047"/>
                      <a:pt x="2174" y="1536"/>
                      <a:pt x="2489" y="958"/>
                    </a:cubicBezTo>
                    <a:cubicBezTo>
                      <a:pt x="2787" y="411"/>
                      <a:pt x="2594" y="0"/>
                      <a:pt x="20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4"/>
              <p:cNvSpPr/>
              <p:nvPr/>
            </p:nvSpPr>
            <p:spPr>
              <a:xfrm>
                <a:off x="7047924" y="3055100"/>
                <a:ext cx="138378" cy="112531"/>
              </a:xfrm>
              <a:custGeom>
                <a:rect b="b" l="l" r="r" t="t"/>
                <a:pathLst>
                  <a:path extrusionOk="0" h="2012" w="2400">
                    <a:moveTo>
                      <a:pt x="1852" y="0"/>
                    </a:moveTo>
                    <a:cubicBezTo>
                      <a:pt x="1822" y="0"/>
                      <a:pt x="1790" y="2"/>
                      <a:pt x="1757" y="5"/>
                    </a:cubicBezTo>
                    <a:cubicBezTo>
                      <a:pt x="1739" y="6"/>
                      <a:pt x="1719" y="8"/>
                      <a:pt x="1701" y="11"/>
                    </a:cubicBezTo>
                    <a:cubicBezTo>
                      <a:pt x="1696" y="12"/>
                      <a:pt x="1692" y="12"/>
                      <a:pt x="1687" y="13"/>
                    </a:cubicBezTo>
                    <a:cubicBezTo>
                      <a:pt x="1142" y="91"/>
                      <a:pt x="501" y="534"/>
                      <a:pt x="198" y="1042"/>
                    </a:cubicBezTo>
                    <a:cubicBezTo>
                      <a:pt x="188" y="1061"/>
                      <a:pt x="177" y="1078"/>
                      <a:pt x="168" y="1097"/>
                    </a:cubicBezTo>
                    <a:cubicBezTo>
                      <a:pt x="109" y="1205"/>
                      <a:pt x="68" y="1310"/>
                      <a:pt x="48" y="1408"/>
                    </a:cubicBezTo>
                    <a:cubicBezTo>
                      <a:pt x="1" y="1635"/>
                      <a:pt x="64" y="1816"/>
                      <a:pt x="219" y="1919"/>
                    </a:cubicBezTo>
                    <a:cubicBezTo>
                      <a:pt x="309" y="1979"/>
                      <a:pt x="428" y="2011"/>
                      <a:pt x="574" y="2011"/>
                    </a:cubicBezTo>
                    <a:cubicBezTo>
                      <a:pt x="576" y="2011"/>
                      <a:pt x="579" y="2011"/>
                      <a:pt x="581" y="2011"/>
                    </a:cubicBezTo>
                    <a:lnTo>
                      <a:pt x="600" y="2011"/>
                    </a:lnTo>
                    <a:cubicBezTo>
                      <a:pt x="622" y="2010"/>
                      <a:pt x="644" y="2010"/>
                      <a:pt x="669" y="2007"/>
                    </a:cubicBezTo>
                    <a:cubicBezTo>
                      <a:pt x="696" y="2005"/>
                      <a:pt x="726" y="2001"/>
                      <a:pt x="753" y="1996"/>
                    </a:cubicBezTo>
                    <a:cubicBezTo>
                      <a:pt x="812" y="1988"/>
                      <a:pt x="873" y="1974"/>
                      <a:pt x="933" y="1957"/>
                    </a:cubicBezTo>
                    <a:cubicBezTo>
                      <a:pt x="1360" y="1836"/>
                      <a:pt x="1812" y="1526"/>
                      <a:pt x="2100" y="1157"/>
                    </a:cubicBezTo>
                    <a:cubicBezTo>
                      <a:pt x="2141" y="1104"/>
                      <a:pt x="2179" y="1050"/>
                      <a:pt x="2214" y="994"/>
                    </a:cubicBezTo>
                    <a:cubicBezTo>
                      <a:pt x="2230" y="968"/>
                      <a:pt x="2246" y="942"/>
                      <a:pt x="2260" y="915"/>
                    </a:cubicBezTo>
                    <a:cubicBezTo>
                      <a:pt x="2276" y="887"/>
                      <a:pt x="2289" y="857"/>
                      <a:pt x="2303" y="830"/>
                    </a:cubicBezTo>
                    <a:cubicBezTo>
                      <a:pt x="2371" y="681"/>
                      <a:pt x="2400" y="545"/>
                      <a:pt x="2392" y="428"/>
                    </a:cubicBezTo>
                    <a:cubicBezTo>
                      <a:pt x="2380" y="227"/>
                      <a:pt x="2262" y="84"/>
                      <a:pt x="2060" y="27"/>
                    </a:cubicBezTo>
                    <a:cubicBezTo>
                      <a:pt x="1998" y="10"/>
                      <a:pt x="1929" y="0"/>
                      <a:pt x="1852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34"/>
              <p:cNvSpPr/>
              <p:nvPr/>
            </p:nvSpPr>
            <p:spPr>
              <a:xfrm>
                <a:off x="7047924" y="3055100"/>
                <a:ext cx="138378" cy="112974"/>
              </a:xfrm>
              <a:custGeom>
                <a:rect b="b" l="l" r="r" t="t"/>
                <a:pathLst>
                  <a:path extrusionOk="0" h="2012" w="2400">
                    <a:moveTo>
                      <a:pt x="1852" y="0"/>
                    </a:moveTo>
                    <a:cubicBezTo>
                      <a:pt x="1822" y="0"/>
                      <a:pt x="1790" y="2"/>
                      <a:pt x="1757" y="5"/>
                    </a:cubicBezTo>
                    <a:cubicBezTo>
                      <a:pt x="1739" y="6"/>
                      <a:pt x="1719" y="8"/>
                      <a:pt x="1701" y="11"/>
                    </a:cubicBezTo>
                    <a:cubicBezTo>
                      <a:pt x="1696" y="12"/>
                      <a:pt x="1692" y="12"/>
                      <a:pt x="1687" y="13"/>
                    </a:cubicBezTo>
                    <a:cubicBezTo>
                      <a:pt x="1142" y="91"/>
                      <a:pt x="501" y="534"/>
                      <a:pt x="198" y="1042"/>
                    </a:cubicBezTo>
                    <a:cubicBezTo>
                      <a:pt x="188" y="1061"/>
                      <a:pt x="177" y="1078"/>
                      <a:pt x="168" y="1097"/>
                    </a:cubicBezTo>
                    <a:cubicBezTo>
                      <a:pt x="109" y="1205"/>
                      <a:pt x="68" y="1310"/>
                      <a:pt x="48" y="1408"/>
                    </a:cubicBezTo>
                    <a:cubicBezTo>
                      <a:pt x="1" y="1635"/>
                      <a:pt x="64" y="1816"/>
                      <a:pt x="219" y="1919"/>
                    </a:cubicBezTo>
                    <a:cubicBezTo>
                      <a:pt x="309" y="1979"/>
                      <a:pt x="428" y="2011"/>
                      <a:pt x="574" y="2011"/>
                    </a:cubicBezTo>
                    <a:cubicBezTo>
                      <a:pt x="576" y="2011"/>
                      <a:pt x="579" y="2011"/>
                      <a:pt x="581" y="2011"/>
                    </a:cubicBezTo>
                    <a:lnTo>
                      <a:pt x="600" y="2011"/>
                    </a:lnTo>
                    <a:cubicBezTo>
                      <a:pt x="622" y="2010"/>
                      <a:pt x="644" y="2010"/>
                      <a:pt x="669" y="2007"/>
                    </a:cubicBezTo>
                    <a:cubicBezTo>
                      <a:pt x="696" y="2005"/>
                      <a:pt x="726" y="2001"/>
                      <a:pt x="753" y="1996"/>
                    </a:cubicBezTo>
                    <a:cubicBezTo>
                      <a:pt x="812" y="1988"/>
                      <a:pt x="873" y="1974"/>
                      <a:pt x="933" y="1957"/>
                    </a:cubicBezTo>
                    <a:cubicBezTo>
                      <a:pt x="1360" y="1836"/>
                      <a:pt x="1812" y="1526"/>
                      <a:pt x="2100" y="1157"/>
                    </a:cubicBezTo>
                    <a:cubicBezTo>
                      <a:pt x="2141" y="1104"/>
                      <a:pt x="2179" y="1050"/>
                      <a:pt x="2214" y="994"/>
                    </a:cubicBezTo>
                    <a:cubicBezTo>
                      <a:pt x="2230" y="968"/>
                      <a:pt x="2246" y="942"/>
                      <a:pt x="2260" y="915"/>
                    </a:cubicBezTo>
                    <a:cubicBezTo>
                      <a:pt x="2276" y="887"/>
                      <a:pt x="2289" y="857"/>
                      <a:pt x="2303" y="830"/>
                    </a:cubicBezTo>
                    <a:cubicBezTo>
                      <a:pt x="2371" y="681"/>
                      <a:pt x="2400" y="545"/>
                      <a:pt x="2392" y="428"/>
                    </a:cubicBezTo>
                    <a:cubicBezTo>
                      <a:pt x="2380" y="227"/>
                      <a:pt x="2262" y="84"/>
                      <a:pt x="2060" y="27"/>
                    </a:cubicBezTo>
                    <a:cubicBezTo>
                      <a:pt x="1998" y="10"/>
                      <a:pt x="1929" y="0"/>
                      <a:pt x="1852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4"/>
              <p:cNvSpPr/>
              <p:nvPr/>
            </p:nvSpPr>
            <p:spPr>
              <a:xfrm>
                <a:off x="7045248" y="3063185"/>
                <a:ext cx="141042" cy="116105"/>
              </a:xfrm>
              <a:custGeom>
                <a:rect b="b" l="l" r="r" t="t"/>
                <a:pathLst>
                  <a:path extrusionOk="0" h="1881" w="2285">
                    <a:moveTo>
                      <a:pt x="1825" y="0"/>
                    </a:moveTo>
                    <a:cubicBezTo>
                      <a:pt x="1796" y="0"/>
                      <a:pt x="1767" y="1"/>
                      <a:pt x="1736" y="4"/>
                    </a:cubicBezTo>
                    <a:cubicBezTo>
                      <a:pt x="1717" y="6"/>
                      <a:pt x="1698" y="8"/>
                      <a:pt x="1679" y="11"/>
                    </a:cubicBezTo>
                    <a:cubicBezTo>
                      <a:pt x="1674" y="12"/>
                      <a:pt x="1670" y="12"/>
                      <a:pt x="1664" y="13"/>
                    </a:cubicBezTo>
                    <a:cubicBezTo>
                      <a:pt x="1122" y="91"/>
                      <a:pt x="481" y="533"/>
                      <a:pt x="178" y="1040"/>
                    </a:cubicBezTo>
                    <a:cubicBezTo>
                      <a:pt x="168" y="1057"/>
                      <a:pt x="157" y="1076"/>
                      <a:pt x="148" y="1094"/>
                    </a:cubicBezTo>
                    <a:cubicBezTo>
                      <a:pt x="88" y="1204"/>
                      <a:pt x="48" y="1308"/>
                      <a:pt x="28" y="1404"/>
                    </a:cubicBezTo>
                    <a:cubicBezTo>
                      <a:pt x="1" y="1537"/>
                      <a:pt x="11" y="1654"/>
                      <a:pt x="55" y="1749"/>
                    </a:cubicBezTo>
                    <a:cubicBezTo>
                      <a:pt x="70" y="1763"/>
                      <a:pt x="86" y="1776"/>
                      <a:pt x="103" y="1788"/>
                    </a:cubicBezTo>
                    <a:cubicBezTo>
                      <a:pt x="194" y="1848"/>
                      <a:pt x="313" y="1880"/>
                      <a:pt x="459" y="1880"/>
                    </a:cubicBezTo>
                    <a:cubicBezTo>
                      <a:pt x="461" y="1880"/>
                      <a:pt x="464" y="1880"/>
                      <a:pt x="466" y="1880"/>
                    </a:cubicBezTo>
                    <a:lnTo>
                      <a:pt x="485" y="1880"/>
                    </a:lnTo>
                    <a:cubicBezTo>
                      <a:pt x="507" y="1880"/>
                      <a:pt x="529" y="1879"/>
                      <a:pt x="554" y="1876"/>
                    </a:cubicBezTo>
                    <a:cubicBezTo>
                      <a:pt x="581" y="1874"/>
                      <a:pt x="609" y="1871"/>
                      <a:pt x="638" y="1865"/>
                    </a:cubicBezTo>
                    <a:cubicBezTo>
                      <a:pt x="697" y="1857"/>
                      <a:pt x="757" y="1843"/>
                      <a:pt x="818" y="1826"/>
                    </a:cubicBezTo>
                    <a:cubicBezTo>
                      <a:pt x="1245" y="1705"/>
                      <a:pt x="1696" y="1395"/>
                      <a:pt x="1985" y="1026"/>
                    </a:cubicBezTo>
                    <a:cubicBezTo>
                      <a:pt x="2026" y="973"/>
                      <a:pt x="2064" y="919"/>
                      <a:pt x="2099" y="863"/>
                    </a:cubicBezTo>
                    <a:cubicBezTo>
                      <a:pt x="2115" y="837"/>
                      <a:pt x="2131" y="811"/>
                      <a:pt x="2144" y="784"/>
                    </a:cubicBezTo>
                    <a:cubicBezTo>
                      <a:pt x="2160" y="756"/>
                      <a:pt x="2175" y="726"/>
                      <a:pt x="2187" y="699"/>
                    </a:cubicBezTo>
                    <a:cubicBezTo>
                      <a:pt x="2255" y="550"/>
                      <a:pt x="2285" y="414"/>
                      <a:pt x="2276" y="297"/>
                    </a:cubicBezTo>
                    <a:cubicBezTo>
                      <a:pt x="2273" y="236"/>
                      <a:pt x="2259" y="180"/>
                      <a:pt x="2236" y="130"/>
                    </a:cubicBezTo>
                    <a:cubicBezTo>
                      <a:pt x="2184" y="83"/>
                      <a:pt x="2118" y="47"/>
                      <a:pt x="2038" y="27"/>
                    </a:cubicBezTo>
                    <a:cubicBezTo>
                      <a:pt x="1975" y="9"/>
                      <a:pt x="1904" y="0"/>
                      <a:pt x="1825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4"/>
              <p:cNvSpPr/>
              <p:nvPr/>
            </p:nvSpPr>
            <p:spPr>
              <a:xfrm>
                <a:off x="7027347" y="3050037"/>
                <a:ext cx="189496" cy="154683"/>
              </a:xfrm>
              <a:custGeom>
                <a:rect b="b" l="l" r="r" t="t"/>
                <a:pathLst>
                  <a:path extrusionOk="0" h="2506" w="3070">
                    <a:moveTo>
                      <a:pt x="1" y="2376"/>
                    </a:moveTo>
                    <a:lnTo>
                      <a:pt x="1" y="2376"/>
                    </a:lnTo>
                    <a:cubicBezTo>
                      <a:pt x="32" y="2393"/>
                      <a:pt x="64" y="2409"/>
                      <a:pt x="97" y="2422"/>
                    </a:cubicBezTo>
                    <a:lnTo>
                      <a:pt x="97" y="2422"/>
                    </a:lnTo>
                    <a:cubicBezTo>
                      <a:pt x="64" y="2409"/>
                      <a:pt x="32" y="2393"/>
                      <a:pt x="1" y="2376"/>
                    </a:cubicBezTo>
                    <a:close/>
                    <a:moveTo>
                      <a:pt x="2966" y="0"/>
                    </a:moveTo>
                    <a:lnTo>
                      <a:pt x="2966" y="0"/>
                    </a:lnTo>
                    <a:cubicBezTo>
                      <a:pt x="3064" y="180"/>
                      <a:pt x="3055" y="394"/>
                      <a:pt x="3002" y="589"/>
                    </a:cubicBezTo>
                    <a:lnTo>
                      <a:pt x="3002" y="588"/>
                    </a:lnTo>
                    <a:cubicBezTo>
                      <a:pt x="2790" y="1279"/>
                      <a:pt x="2185" y="1840"/>
                      <a:pt x="1516" y="2202"/>
                    </a:cubicBezTo>
                    <a:cubicBezTo>
                      <a:pt x="1214" y="2352"/>
                      <a:pt x="843" y="2495"/>
                      <a:pt x="493" y="2495"/>
                    </a:cubicBezTo>
                    <a:cubicBezTo>
                      <a:pt x="356" y="2495"/>
                      <a:pt x="222" y="2474"/>
                      <a:pt x="97" y="2422"/>
                    </a:cubicBezTo>
                    <a:lnTo>
                      <a:pt x="97" y="2422"/>
                    </a:lnTo>
                    <a:cubicBezTo>
                      <a:pt x="236" y="2480"/>
                      <a:pt x="382" y="2505"/>
                      <a:pt x="531" y="2505"/>
                    </a:cubicBezTo>
                    <a:cubicBezTo>
                      <a:pt x="1009" y="2505"/>
                      <a:pt x="1516" y="2248"/>
                      <a:pt x="1894" y="1999"/>
                    </a:cubicBezTo>
                    <a:cubicBezTo>
                      <a:pt x="2404" y="1644"/>
                      <a:pt x="2854" y="1163"/>
                      <a:pt x="3016" y="591"/>
                    </a:cubicBezTo>
                    <a:lnTo>
                      <a:pt x="3016" y="593"/>
                    </a:lnTo>
                    <a:cubicBezTo>
                      <a:pt x="3066" y="396"/>
                      <a:pt x="3069" y="180"/>
                      <a:pt x="29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4"/>
              <p:cNvSpPr/>
              <p:nvPr/>
            </p:nvSpPr>
            <p:spPr>
              <a:xfrm>
                <a:off x="7061173" y="3130959"/>
                <a:ext cx="34381" cy="16727"/>
              </a:xfrm>
              <a:custGeom>
                <a:rect b="b" l="l" r="r" t="t"/>
                <a:pathLst>
                  <a:path extrusionOk="0" h="271" w="557">
                    <a:moveTo>
                      <a:pt x="449" y="0"/>
                    </a:moveTo>
                    <a:lnTo>
                      <a:pt x="0" y="111"/>
                    </a:lnTo>
                    <a:lnTo>
                      <a:pt x="108" y="271"/>
                    </a:lnTo>
                    <a:lnTo>
                      <a:pt x="556" y="160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4"/>
              <p:cNvSpPr/>
              <p:nvPr/>
            </p:nvSpPr>
            <p:spPr>
              <a:xfrm>
                <a:off x="7078209" y="3114787"/>
                <a:ext cx="39936" cy="18826"/>
              </a:xfrm>
              <a:custGeom>
                <a:rect b="b" l="l" r="r" t="t"/>
                <a:pathLst>
                  <a:path extrusionOk="0" h="305" w="647">
                    <a:moveTo>
                      <a:pt x="25" y="0"/>
                    </a:moveTo>
                    <a:cubicBezTo>
                      <a:pt x="17" y="0"/>
                      <a:pt x="9" y="1"/>
                      <a:pt x="1" y="1"/>
                    </a:cubicBezTo>
                    <a:lnTo>
                      <a:pt x="108" y="159"/>
                    </a:lnTo>
                    <a:cubicBezTo>
                      <a:pt x="158" y="252"/>
                      <a:pt x="321" y="274"/>
                      <a:pt x="462" y="293"/>
                    </a:cubicBezTo>
                    <a:cubicBezTo>
                      <a:pt x="495" y="296"/>
                      <a:pt x="526" y="300"/>
                      <a:pt x="553" y="305"/>
                    </a:cubicBezTo>
                    <a:cubicBezTo>
                      <a:pt x="572" y="290"/>
                      <a:pt x="585" y="274"/>
                      <a:pt x="596" y="257"/>
                    </a:cubicBezTo>
                    <a:cubicBezTo>
                      <a:pt x="646" y="169"/>
                      <a:pt x="553" y="157"/>
                      <a:pt x="354" y="133"/>
                    </a:cubicBezTo>
                    <a:cubicBezTo>
                      <a:pt x="289" y="125"/>
                      <a:pt x="216" y="115"/>
                      <a:pt x="154" y="98"/>
                    </a:cubicBezTo>
                    <a:cubicBezTo>
                      <a:pt x="173" y="53"/>
                      <a:pt x="165" y="0"/>
                      <a:pt x="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4"/>
              <p:cNvSpPr/>
              <p:nvPr/>
            </p:nvSpPr>
            <p:spPr>
              <a:xfrm>
                <a:off x="7142958" y="3064543"/>
                <a:ext cx="13086" cy="20987"/>
              </a:xfrm>
              <a:custGeom>
                <a:rect b="b" l="l" r="r" t="t"/>
                <a:pathLst>
                  <a:path extrusionOk="0" h="340" w="212">
                    <a:moveTo>
                      <a:pt x="101" y="1"/>
                    </a:moveTo>
                    <a:lnTo>
                      <a:pt x="0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4"/>
              <p:cNvSpPr/>
              <p:nvPr/>
            </p:nvSpPr>
            <p:spPr>
              <a:xfrm>
                <a:off x="7106108" y="3091763"/>
                <a:ext cx="29505" cy="14444"/>
              </a:xfrm>
              <a:custGeom>
                <a:rect b="b" l="l" r="r" t="t"/>
                <a:pathLst>
                  <a:path extrusionOk="0" h="234" w="478">
                    <a:moveTo>
                      <a:pt x="323" y="0"/>
                    </a:moveTo>
                    <a:cubicBezTo>
                      <a:pt x="312" y="0"/>
                      <a:pt x="300" y="1"/>
                      <a:pt x="287" y="2"/>
                    </a:cubicBezTo>
                    <a:cubicBezTo>
                      <a:pt x="178" y="9"/>
                      <a:pt x="87" y="47"/>
                      <a:pt x="47" y="119"/>
                    </a:cubicBezTo>
                    <a:cubicBezTo>
                      <a:pt x="0" y="199"/>
                      <a:pt x="78" y="219"/>
                      <a:pt x="192" y="234"/>
                    </a:cubicBezTo>
                    <a:cubicBezTo>
                      <a:pt x="240" y="191"/>
                      <a:pt x="313" y="167"/>
                      <a:pt x="396" y="161"/>
                    </a:cubicBezTo>
                    <a:cubicBezTo>
                      <a:pt x="410" y="159"/>
                      <a:pt x="423" y="159"/>
                      <a:pt x="436" y="159"/>
                    </a:cubicBezTo>
                    <a:cubicBezTo>
                      <a:pt x="450" y="159"/>
                      <a:pt x="463" y="160"/>
                      <a:pt x="475" y="162"/>
                    </a:cubicBezTo>
                    <a:lnTo>
                      <a:pt x="456" y="134"/>
                    </a:lnTo>
                    <a:cubicBezTo>
                      <a:pt x="477" y="76"/>
                      <a:pt x="464" y="0"/>
                      <a:pt x="32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34"/>
              <p:cNvSpPr/>
              <p:nvPr/>
            </p:nvSpPr>
            <p:spPr>
              <a:xfrm>
                <a:off x="7158698" y="3082443"/>
                <a:ext cx="12530" cy="20369"/>
              </a:xfrm>
              <a:custGeom>
                <a:rect b="b" l="l" r="r" t="t"/>
                <a:pathLst>
                  <a:path extrusionOk="0" h="330" w="203">
                    <a:moveTo>
                      <a:pt x="57" y="1"/>
                    </a:moveTo>
                    <a:lnTo>
                      <a:pt x="57" y="1"/>
                    </a:lnTo>
                    <a:lnTo>
                      <a:pt x="57" y="1"/>
                    </a:ln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57" y="1"/>
                    </a:moveTo>
                    <a:lnTo>
                      <a:pt x="57" y="1"/>
                    </a:lnTo>
                    <a:cubicBezTo>
                      <a:pt x="57" y="3"/>
                      <a:pt x="0" y="46"/>
                      <a:pt x="31" y="98"/>
                    </a:cubicBezTo>
                    <a:cubicBezTo>
                      <a:pt x="42" y="117"/>
                      <a:pt x="61" y="128"/>
                      <a:pt x="82" y="138"/>
                    </a:cubicBezTo>
                    <a:cubicBezTo>
                      <a:pt x="81" y="148"/>
                      <a:pt x="77" y="159"/>
                      <a:pt x="73" y="170"/>
                    </a:cubicBezTo>
                    <a:lnTo>
                      <a:pt x="182" y="330"/>
                    </a:lnTo>
                    <a:cubicBezTo>
                      <a:pt x="203" y="258"/>
                      <a:pt x="195" y="202"/>
                      <a:pt x="166" y="160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34"/>
              <p:cNvSpPr/>
              <p:nvPr/>
            </p:nvSpPr>
            <p:spPr>
              <a:xfrm>
                <a:off x="7063580" y="3075777"/>
                <a:ext cx="106290" cy="98575"/>
              </a:xfrm>
              <a:custGeom>
                <a:rect b="b" l="l" r="r" t="t"/>
                <a:pathLst>
                  <a:path extrusionOk="0" h="1597" w="1722">
                    <a:moveTo>
                      <a:pt x="1166" y="0"/>
                    </a:moveTo>
                    <a:lnTo>
                      <a:pt x="1065" y="179"/>
                    </a:lnTo>
                    <a:cubicBezTo>
                      <a:pt x="762" y="234"/>
                      <a:pt x="495" y="372"/>
                      <a:pt x="373" y="589"/>
                    </a:cubicBezTo>
                    <a:cubicBezTo>
                      <a:pt x="347" y="633"/>
                      <a:pt x="333" y="672"/>
                      <a:pt x="329" y="705"/>
                    </a:cubicBezTo>
                    <a:cubicBezTo>
                      <a:pt x="403" y="740"/>
                      <a:pt x="501" y="753"/>
                      <a:pt x="589" y="764"/>
                    </a:cubicBezTo>
                    <a:cubicBezTo>
                      <a:pt x="789" y="788"/>
                      <a:pt x="880" y="800"/>
                      <a:pt x="830" y="888"/>
                    </a:cubicBezTo>
                    <a:cubicBezTo>
                      <a:pt x="821" y="905"/>
                      <a:pt x="806" y="921"/>
                      <a:pt x="788" y="936"/>
                    </a:cubicBezTo>
                    <a:cubicBezTo>
                      <a:pt x="923" y="954"/>
                      <a:pt x="979" y="974"/>
                      <a:pt x="938" y="1047"/>
                    </a:cubicBezTo>
                    <a:cubicBezTo>
                      <a:pt x="907" y="1101"/>
                      <a:pt x="832" y="1150"/>
                      <a:pt x="694" y="1162"/>
                    </a:cubicBezTo>
                    <a:cubicBezTo>
                      <a:pt x="678" y="1164"/>
                      <a:pt x="664" y="1164"/>
                      <a:pt x="650" y="1164"/>
                    </a:cubicBezTo>
                    <a:cubicBezTo>
                      <a:pt x="536" y="1164"/>
                      <a:pt x="495" y="1122"/>
                      <a:pt x="516" y="1054"/>
                    </a:cubicBezTo>
                    <a:lnTo>
                      <a:pt x="516" y="1054"/>
                    </a:lnTo>
                    <a:lnTo>
                      <a:pt x="68" y="1165"/>
                    </a:lnTo>
                    <a:cubicBezTo>
                      <a:pt x="67" y="1169"/>
                      <a:pt x="67" y="1173"/>
                      <a:pt x="67" y="1178"/>
                    </a:cubicBezTo>
                    <a:cubicBezTo>
                      <a:pt x="54" y="1175"/>
                      <a:pt x="38" y="1172"/>
                      <a:pt x="18" y="1172"/>
                    </a:cubicBezTo>
                    <a:cubicBezTo>
                      <a:pt x="12" y="1172"/>
                      <a:pt x="7" y="1173"/>
                      <a:pt x="0" y="1173"/>
                    </a:cubicBezTo>
                    <a:lnTo>
                      <a:pt x="87" y="1302"/>
                    </a:lnTo>
                    <a:lnTo>
                      <a:pt x="94" y="1313"/>
                    </a:lnTo>
                    <a:lnTo>
                      <a:pt x="95" y="1315"/>
                    </a:lnTo>
                    <a:cubicBezTo>
                      <a:pt x="120" y="1347"/>
                      <a:pt x="156" y="1371"/>
                      <a:pt x="205" y="1389"/>
                    </a:cubicBezTo>
                    <a:cubicBezTo>
                      <a:pt x="252" y="1406"/>
                      <a:pt x="314" y="1417"/>
                      <a:pt x="387" y="1419"/>
                    </a:cubicBezTo>
                    <a:lnTo>
                      <a:pt x="385" y="1422"/>
                    </a:lnTo>
                    <a:lnTo>
                      <a:pt x="178" y="1438"/>
                    </a:lnTo>
                    <a:lnTo>
                      <a:pt x="285" y="1597"/>
                    </a:lnTo>
                    <a:lnTo>
                      <a:pt x="426" y="1586"/>
                    </a:lnTo>
                    <a:lnTo>
                      <a:pt x="617" y="1572"/>
                    </a:lnTo>
                    <a:lnTo>
                      <a:pt x="720" y="1392"/>
                    </a:lnTo>
                    <a:cubicBezTo>
                      <a:pt x="1018" y="1340"/>
                      <a:pt x="1264" y="1206"/>
                      <a:pt x="1382" y="995"/>
                    </a:cubicBezTo>
                    <a:cubicBezTo>
                      <a:pt x="1437" y="899"/>
                      <a:pt x="1440" y="831"/>
                      <a:pt x="1413" y="784"/>
                    </a:cubicBezTo>
                    <a:lnTo>
                      <a:pt x="1412" y="781"/>
                    </a:lnTo>
                    <a:lnTo>
                      <a:pt x="1403" y="769"/>
                    </a:lnTo>
                    <a:lnTo>
                      <a:pt x="1311" y="637"/>
                    </a:lnTo>
                    <a:cubicBezTo>
                      <a:pt x="1295" y="661"/>
                      <a:pt x="1286" y="680"/>
                      <a:pt x="1287" y="698"/>
                    </a:cubicBezTo>
                    <a:cubicBezTo>
                      <a:pt x="1247" y="685"/>
                      <a:pt x="1198" y="674"/>
                      <a:pt x="1149" y="668"/>
                    </a:cubicBezTo>
                    <a:cubicBezTo>
                      <a:pt x="962" y="641"/>
                      <a:pt x="778" y="649"/>
                      <a:pt x="842" y="535"/>
                    </a:cubicBezTo>
                    <a:cubicBezTo>
                      <a:pt x="852" y="517"/>
                      <a:pt x="864" y="501"/>
                      <a:pt x="880" y="488"/>
                    </a:cubicBezTo>
                    <a:cubicBezTo>
                      <a:pt x="765" y="475"/>
                      <a:pt x="688" y="454"/>
                      <a:pt x="733" y="373"/>
                    </a:cubicBezTo>
                    <a:cubicBezTo>
                      <a:pt x="775" y="303"/>
                      <a:pt x="865" y="264"/>
                      <a:pt x="975" y="256"/>
                    </a:cubicBezTo>
                    <a:cubicBezTo>
                      <a:pt x="988" y="255"/>
                      <a:pt x="1000" y="255"/>
                      <a:pt x="1011" y="255"/>
                    </a:cubicBezTo>
                    <a:cubicBezTo>
                      <a:pt x="1151" y="255"/>
                      <a:pt x="1164" y="331"/>
                      <a:pt x="1144" y="389"/>
                    </a:cubicBezTo>
                    <a:lnTo>
                      <a:pt x="1163" y="417"/>
                    </a:lnTo>
                    <a:lnTo>
                      <a:pt x="1252" y="549"/>
                    </a:lnTo>
                    <a:lnTo>
                      <a:pt x="1722" y="435"/>
                    </a:lnTo>
                    <a:lnTo>
                      <a:pt x="1613" y="274"/>
                    </a:lnTo>
                    <a:cubicBezTo>
                      <a:pt x="1622" y="247"/>
                      <a:pt x="1625" y="222"/>
                      <a:pt x="1625" y="199"/>
                    </a:cubicBezTo>
                    <a:cubicBezTo>
                      <a:pt x="1565" y="171"/>
                      <a:pt x="1481" y="157"/>
                      <a:pt x="1395" y="155"/>
                    </a:cubicBezTo>
                    <a:lnTo>
                      <a:pt x="1435" y="82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34"/>
              <p:cNvSpPr/>
              <p:nvPr/>
            </p:nvSpPr>
            <p:spPr>
              <a:xfrm>
                <a:off x="7063580" y="3075777"/>
                <a:ext cx="106290" cy="98575"/>
              </a:xfrm>
              <a:custGeom>
                <a:rect b="b" l="l" r="r" t="t"/>
                <a:pathLst>
                  <a:path extrusionOk="0" h="1597" w="1722">
                    <a:moveTo>
                      <a:pt x="1166" y="0"/>
                    </a:moveTo>
                    <a:lnTo>
                      <a:pt x="1065" y="179"/>
                    </a:lnTo>
                    <a:cubicBezTo>
                      <a:pt x="762" y="234"/>
                      <a:pt x="495" y="372"/>
                      <a:pt x="373" y="589"/>
                    </a:cubicBezTo>
                    <a:cubicBezTo>
                      <a:pt x="347" y="633"/>
                      <a:pt x="333" y="672"/>
                      <a:pt x="329" y="705"/>
                    </a:cubicBezTo>
                    <a:cubicBezTo>
                      <a:pt x="403" y="740"/>
                      <a:pt x="501" y="753"/>
                      <a:pt x="589" y="764"/>
                    </a:cubicBezTo>
                    <a:cubicBezTo>
                      <a:pt x="789" y="788"/>
                      <a:pt x="880" y="800"/>
                      <a:pt x="830" y="888"/>
                    </a:cubicBezTo>
                    <a:cubicBezTo>
                      <a:pt x="821" y="905"/>
                      <a:pt x="806" y="921"/>
                      <a:pt x="788" y="936"/>
                    </a:cubicBezTo>
                    <a:cubicBezTo>
                      <a:pt x="923" y="954"/>
                      <a:pt x="979" y="974"/>
                      <a:pt x="938" y="1047"/>
                    </a:cubicBezTo>
                    <a:cubicBezTo>
                      <a:pt x="907" y="1101"/>
                      <a:pt x="832" y="1150"/>
                      <a:pt x="694" y="1162"/>
                    </a:cubicBezTo>
                    <a:cubicBezTo>
                      <a:pt x="678" y="1164"/>
                      <a:pt x="664" y="1164"/>
                      <a:pt x="650" y="1164"/>
                    </a:cubicBezTo>
                    <a:cubicBezTo>
                      <a:pt x="536" y="1164"/>
                      <a:pt x="495" y="1122"/>
                      <a:pt x="516" y="1054"/>
                    </a:cubicBezTo>
                    <a:lnTo>
                      <a:pt x="516" y="1054"/>
                    </a:lnTo>
                    <a:lnTo>
                      <a:pt x="68" y="1165"/>
                    </a:lnTo>
                    <a:cubicBezTo>
                      <a:pt x="67" y="1169"/>
                      <a:pt x="67" y="1173"/>
                      <a:pt x="67" y="1178"/>
                    </a:cubicBezTo>
                    <a:cubicBezTo>
                      <a:pt x="54" y="1175"/>
                      <a:pt x="38" y="1172"/>
                      <a:pt x="18" y="1172"/>
                    </a:cubicBezTo>
                    <a:cubicBezTo>
                      <a:pt x="12" y="1172"/>
                      <a:pt x="7" y="1173"/>
                      <a:pt x="0" y="1173"/>
                    </a:cubicBezTo>
                    <a:lnTo>
                      <a:pt x="87" y="1302"/>
                    </a:lnTo>
                    <a:lnTo>
                      <a:pt x="94" y="1313"/>
                    </a:lnTo>
                    <a:lnTo>
                      <a:pt x="95" y="1315"/>
                    </a:lnTo>
                    <a:cubicBezTo>
                      <a:pt x="120" y="1347"/>
                      <a:pt x="156" y="1371"/>
                      <a:pt x="205" y="1389"/>
                    </a:cubicBezTo>
                    <a:cubicBezTo>
                      <a:pt x="252" y="1406"/>
                      <a:pt x="314" y="1417"/>
                      <a:pt x="387" y="1419"/>
                    </a:cubicBezTo>
                    <a:lnTo>
                      <a:pt x="385" y="1422"/>
                    </a:lnTo>
                    <a:lnTo>
                      <a:pt x="178" y="1438"/>
                    </a:lnTo>
                    <a:lnTo>
                      <a:pt x="285" y="1597"/>
                    </a:lnTo>
                    <a:lnTo>
                      <a:pt x="426" y="1586"/>
                    </a:lnTo>
                    <a:lnTo>
                      <a:pt x="617" y="1572"/>
                    </a:lnTo>
                    <a:lnTo>
                      <a:pt x="720" y="1392"/>
                    </a:lnTo>
                    <a:cubicBezTo>
                      <a:pt x="1018" y="1340"/>
                      <a:pt x="1264" y="1206"/>
                      <a:pt x="1382" y="995"/>
                    </a:cubicBezTo>
                    <a:cubicBezTo>
                      <a:pt x="1437" y="899"/>
                      <a:pt x="1440" y="831"/>
                      <a:pt x="1413" y="784"/>
                    </a:cubicBezTo>
                    <a:lnTo>
                      <a:pt x="1412" y="781"/>
                    </a:lnTo>
                    <a:lnTo>
                      <a:pt x="1403" y="769"/>
                    </a:lnTo>
                    <a:lnTo>
                      <a:pt x="1311" y="637"/>
                    </a:lnTo>
                    <a:cubicBezTo>
                      <a:pt x="1295" y="661"/>
                      <a:pt x="1286" y="680"/>
                      <a:pt x="1287" y="698"/>
                    </a:cubicBezTo>
                    <a:cubicBezTo>
                      <a:pt x="1247" y="685"/>
                      <a:pt x="1198" y="674"/>
                      <a:pt x="1149" y="668"/>
                    </a:cubicBezTo>
                    <a:cubicBezTo>
                      <a:pt x="962" y="641"/>
                      <a:pt x="778" y="649"/>
                      <a:pt x="842" y="535"/>
                    </a:cubicBezTo>
                    <a:cubicBezTo>
                      <a:pt x="852" y="517"/>
                      <a:pt x="864" y="501"/>
                      <a:pt x="880" y="488"/>
                    </a:cubicBezTo>
                    <a:cubicBezTo>
                      <a:pt x="765" y="475"/>
                      <a:pt x="688" y="454"/>
                      <a:pt x="733" y="373"/>
                    </a:cubicBezTo>
                    <a:cubicBezTo>
                      <a:pt x="775" y="303"/>
                      <a:pt x="865" y="264"/>
                      <a:pt x="975" y="256"/>
                    </a:cubicBezTo>
                    <a:cubicBezTo>
                      <a:pt x="988" y="255"/>
                      <a:pt x="1000" y="255"/>
                      <a:pt x="1011" y="255"/>
                    </a:cubicBezTo>
                    <a:cubicBezTo>
                      <a:pt x="1151" y="255"/>
                      <a:pt x="1164" y="331"/>
                      <a:pt x="1144" y="389"/>
                    </a:cubicBezTo>
                    <a:lnTo>
                      <a:pt x="1163" y="417"/>
                    </a:lnTo>
                    <a:lnTo>
                      <a:pt x="1252" y="549"/>
                    </a:lnTo>
                    <a:lnTo>
                      <a:pt x="1722" y="435"/>
                    </a:lnTo>
                    <a:lnTo>
                      <a:pt x="1613" y="274"/>
                    </a:lnTo>
                    <a:cubicBezTo>
                      <a:pt x="1622" y="247"/>
                      <a:pt x="1625" y="222"/>
                      <a:pt x="1625" y="199"/>
                    </a:cubicBezTo>
                    <a:cubicBezTo>
                      <a:pt x="1565" y="171"/>
                      <a:pt x="1481" y="157"/>
                      <a:pt x="1395" y="155"/>
                    </a:cubicBezTo>
                    <a:lnTo>
                      <a:pt x="1435" y="82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34"/>
              <p:cNvSpPr/>
              <p:nvPr/>
            </p:nvSpPr>
            <p:spPr>
              <a:xfrm>
                <a:off x="7108022" y="3124169"/>
                <a:ext cx="44380" cy="37776"/>
              </a:xfrm>
              <a:custGeom>
                <a:rect b="b" l="l" r="r" t="t"/>
                <a:pathLst>
                  <a:path extrusionOk="0" h="612" w="719">
                    <a:moveTo>
                      <a:pt x="694" y="1"/>
                    </a:moveTo>
                    <a:lnTo>
                      <a:pt x="694" y="1"/>
                    </a:lnTo>
                    <a:cubicBezTo>
                      <a:pt x="713" y="37"/>
                      <a:pt x="712" y="79"/>
                      <a:pt x="699" y="117"/>
                    </a:cubicBezTo>
                    <a:cubicBezTo>
                      <a:pt x="687" y="157"/>
                      <a:pt x="667" y="194"/>
                      <a:pt x="645" y="228"/>
                    </a:cubicBezTo>
                    <a:cubicBezTo>
                      <a:pt x="602" y="299"/>
                      <a:pt x="543" y="359"/>
                      <a:pt x="474" y="411"/>
                    </a:cubicBezTo>
                    <a:cubicBezTo>
                      <a:pt x="337" y="513"/>
                      <a:pt x="170" y="574"/>
                      <a:pt x="1" y="612"/>
                    </a:cubicBezTo>
                    <a:cubicBezTo>
                      <a:pt x="86" y="601"/>
                      <a:pt x="172" y="580"/>
                      <a:pt x="254" y="550"/>
                    </a:cubicBezTo>
                    <a:cubicBezTo>
                      <a:pt x="336" y="521"/>
                      <a:pt x="414" y="479"/>
                      <a:pt x="486" y="427"/>
                    </a:cubicBezTo>
                    <a:cubicBezTo>
                      <a:pt x="555" y="373"/>
                      <a:pt x="616" y="310"/>
                      <a:pt x="658" y="236"/>
                    </a:cubicBezTo>
                    <a:cubicBezTo>
                      <a:pt x="681" y="199"/>
                      <a:pt x="699" y="160"/>
                      <a:pt x="709" y="120"/>
                    </a:cubicBezTo>
                    <a:cubicBezTo>
                      <a:pt x="718" y="79"/>
                      <a:pt x="716" y="36"/>
                      <a:pt x="6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4"/>
              <p:cNvSpPr/>
              <p:nvPr/>
            </p:nvSpPr>
            <p:spPr>
              <a:xfrm>
                <a:off x="7059876" y="3064604"/>
                <a:ext cx="104130" cy="100056"/>
              </a:xfrm>
              <a:custGeom>
                <a:rect b="b" l="l" r="r" t="t"/>
                <a:pathLst>
                  <a:path extrusionOk="0" h="1621" w="1687">
                    <a:moveTo>
                      <a:pt x="1446" y="1"/>
                    </a:moveTo>
                    <a:lnTo>
                      <a:pt x="1118" y="26"/>
                    </a:lnTo>
                    <a:lnTo>
                      <a:pt x="1017" y="206"/>
                    </a:lnTo>
                    <a:cubicBezTo>
                      <a:pt x="713" y="260"/>
                      <a:pt x="447" y="399"/>
                      <a:pt x="324" y="616"/>
                    </a:cubicBezTo>
                    <a:cubicBezTo>
                      <a:pt x="238" y="770"/>
                      <a:pt x="290" y="848"/>
                      <a:pt x="391" y="890"/>
                    </a:cubicBezTo>
                    <a:cubicBezTo>
                      <a:pt x="463" y="921"/>
                      <a:pt x="560" y="934"/>
                      <a:pt x="649" y="945"/>
                    </a:cubicBezTo>
                    <a:cubicBezTo>
                      <a:pt x="849" y="969"/>
                      <a:pt x="940" y="981"/>
                      <a:pt x="890" y="1069"/>
                    </a:cubicBezTo>
                    <a:cubicBezTo>
                      <a:pt x="881" y="1086"/>
                      <a:pt x="866" y="1102"/>
                      <a:pt x="848" y="1117"/>
                    </a:cubicBezTo>
                    <a:cubicBezTo>
                      <a:pt x="807" y="1149"/>
                      <a:pt x="741" y="1176"/>
                      <a:pt x="645" y="1182"/>
                    </a:cubicBezTo>
                    <a:cubicBezTo>
                      <a:pt x="629" y="1183"/>
                      <a:pt x="614" y="1184"/>
                      <a:pt x="600" y="1184"/>
                    </a:cubicBezTo>
                    <a:cubicBezTo>
                      <a:pt x="487" y="1184"/>
                      <a:pt x="447" y="1142"/>
                      <a:pt x="466" y="1074"/>
                    </a:cubicBezTo>
                    <a:lnTo>
                      <a:pt x="466" y="1074"/>
                    </a:lnTo>
                    <a:lnTo>
                      <a:pt x="18" y="1185"/>
                    </a:lnTo>
                    <a:cubicBezTo>
                      <a:pt x="0" y="1282"/>
                      <a:pt x="34" y="1355"/>
                      <a:pt x="123" y="1397"/>
                    </a:cubicBezTo>
                    <a:cubicBezTo>
                      <a:pt x="175" y="1423"/>
                      <a:pt x="247" y="1438"/>
                      <a:pt x="338" y="1442"/>
                    </a:cubicBezTo>
                    <a:lnTo>
                      <a:pt x="236" y="1621"/>
                    </a:lnTo>
                    <a:lnTo>
                      <a:pt x="444" y="1605"/>
                    </a:lnTo>
                    <a:lnTo>
                      <a:pt x="569" y="1597"/>
                    </a:lnTo>
                    <a:lnTo>
                      <a:pt x="670" y="1417"/>
                    </a:lnTo>
                    <a:cubicBezTo>
                      <a:pt x="970" y="1365"/>
                      <a:pt x="1214" y="1229"/>
                      <a:pt x="1335" y="1019"/>
                    </a:cubicBezTo>
                    <a:cubicBezTo>
                      <a:pt x="1362" y="970"/>
                      <a:pt x="1377" y="929"/>
                      <a:pt x="1381" y="895"/>
                    </a:cubicBezTo>
                    <a:cubicBezTo>
                      <a:pt x="1398" y="760"/>
                      <a:pt x="1260" y="716"/>
                      <a:pt x="1101" y="692"/>
                    </a:cubicBezTo>
                    <a:cubicBezTo>
                      <a:pt x="1046" y="684"/>
                      <a:pt x="989" y="679"/>
                      <a:pt x="940" y="674"/>
                    </a:cubicBezTo>
                    <a:cubicBezTo>
                      <a:pt x="825" y="660"/>
                      <a:pt x="748" y="639"/>
                      <a:pt x="793" y="559"/>
                    </a:cubicBezTo>
                    <a:cubicBezTo>
                      <a:pt x="835" y="487"/>
                      <a:pt x="925" y="449"/>
                      <a:pt x="1035" y="442"/>
                    </a:cubicBezTo>
                    <a:cubicBezTo>
                      <a:pt x="1048" y="441"/>
                      <a:pt x="1060" y="440"/>
                      <a:pt x="1071" y="440"/>
                    </a:cubicBezTo>
                    <a:cubicBezTo>
                      <a:pt x="1211" y="440"/>
                      <a:pt x="1224" y="516"/>
                      <a:pt x="1204" y="574"/>
                    </a:cubicBezTo>
                    <a:lnTo>
                      <a:pt x="1673" y="459"/>
                    </a:lnTo>
                    <a:cubicBezTo>
                      <a:pt x="1682" y="432"/>
                      <a:pt x="1685" y="407"/>
                      <a:pt x="1685" y="385"/>
                    </a:cubicBezTo>
                    <a:cubicBezTo>
                      <a:pt x="1687" y="290"/>
                      <a:pt x="1624" y="236"/>
                      <a:pt x="1530" y="206"/>
                    </a:cubicBezTo>
                    <a:cubicBezTo>
                      <a:pt x="1477" y="189"/>
                      <a:pt x="1413" y="183"/>
                      <a:pt x="1345" y="180"/>
                    </a:cubicBezTo>
                    <a:lnTo>
                      <a:pt x="144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34"/>
              <p:cNvSpPr/>
              <p:nvPr/>
            </p:nvSpPr>
            <p:spPr>
              <a:xfrm>
                <a:off x="7059876" y="3064604"/>
                <a:ext cx="104130" cy="100056"/>
              </a:xfrm>
              <a:custGeom>
                <a:rect b="b" l="l" r="r" t="t"/>
                <a:pathLst>
                  <a:path extrusionOk="0" h="1621" w="1687">
                    <a:moveTo>
                      <a:pt x="1446" y="1"/>
                    </a:moveTo>
                    <a:lnTo>
                      <a:pt x="1118" y="26"/>
                    </a:lnTo>
                    <a:lnTo>
                      <a:pt x="1017" y="206"/>
                    </a:lnTo>
                    <a:cubicBezTo>
                      <a:pt x="713" y="260"/>
                      <a:pt x="447" y="399"/>
                      <a:pt x="324" y="616"/>
                    </a:cubicBezTo>
                    <a:cubicBezTo>
                      <a:pt x="238" y="770"/>
                      <a:pt x="290" y="848"/>
                      <a:pt x="391" y="890"/>
                    </a:cubicBezTo>
                    <a:cubicBezTo>
                      <a:pt x="463" y="921"/>
                      <a:pt x="560" y="934"/>
                      <a:pt x="649" y="945"/>
                    </a:cubicBezTo>
                    <a:cubicBezTo>
                      <a:pt x="849" y="969"/>
                      <a:pt x="940" y="981"/>
                      <a:pt x="890" y="1069"/>
                    </a:cubicBezTo>
                    <a:cubicBezTo>
                      <a:pt x="881" y="1086"/>
                      <a:pt x="866" y="1102"/>
                      <a:pt x="848" y="1117"/>
                    </a:cubicBezTo>
                    <a:cubicBezTo>
                      <a:pt x="807" y="1149"/>
                      <a:pt x="741" y="1176"/>
                      <a:pt x="645" y="1182"/>
                    </a:cubicBezTo>
                    <a:cubicBezTo>
                      <a:pt x="629" y="1183"/>
                      <a:pt x="614" y="1184"/>
                      <a:pt x="600" y="1184"/>
                    </a:cubicBezTo>
                    <a:cubicBezTo>
                      <a:pt x="487" y="1184"/>
                      <a:pt x="447" y="1142"/>
                      <a:pt x="466" y="1074"/>
                    </a:cubicBezTo>
                    <a:lnTo>
                      <a:pt x="466" y="1074"/>
                    </a:lnTo>
                    <a:lnTo>
                      <a:pt x="18" y="1185"/>
                    </a:lnTo>
                    <a:cubicBezTo>
                      <a:pt x="0" y="1282"/>
                      <a:pt x="34" y="1355"/>
                      <a:pt x="123" y="1397"/>
                    </a:cubicBezTo>
                    <a:cubicBezTo>
                      <a:pt x="175" y="1423"/>
                      <a:pt x="247" y="1438"/>
                      <a:pt x="338" y="1442"/>
                    </a:cubicBezTo>
                    <a:lnTo>
                      <a:pt x="236" y="1621"/>
                    </a:lnTo>
                    <a:lnTo>
                      <a:pt x="444" y="1605"/>
                    </a:lnTo>
                    <a:lnTo>
                      <a:pt x="569" y="1597"/>
                    </a:lnTo>
                    <a:lnTo>
                      <a:pt x="670" y="1417"/>
                    </a:lnTo>
                    <a:cubicBezTo>
                      <a:pt x="970" y="1365"/>
                      <a:pt x="1214" y="1229"/>
                      <a:pt x="1335" y="1019"/>
                    </a:cubicBezTo>
                    <a:cubicBezTo>
                      <a:pt x="1362" y="970"/>
                      <a:pt x="1377" y="929"/>
                      <a:pt x="1381" y="895"/>
                    </a:cubicBezTo>
                    <a:cubicBezTo>
                      <a:pt x="1398" y="760"/>
                      <a:pt x="1260" y="716"/>
                      <a:pt x="1101" y="692"/>
                    </a:cubicBezTo>
                    <a:cubicBezTo>
                      <a:pt x="1046" y="684"/>
                      <a:pt x="989" y="679"/>
                      <a:pt x="940" y="674"/>
                    </a:cubicBezTo>
                    <a:cubicBezTo>
                      <a:pt x="825" y="660"/>
                      <a:pt x="748" y="639"/>
                      <a:pt x="793" y="559"/>
                    </a:cubicBezTo>
                    <a:cubicBezTo>
                      <a:pt x="835" y="487"/>
                      <a:pt x="925" y="449"/>
                      <a:pt x="1035" y="442"/>
                    </a:cubicBezTo>
                    <a:cubicBezTo>
                      <a:pt x="1048" y="441"/>
                      <a:pt x="1060" y="440"/>
                      <a:pt x="1071" y="440"/>
                    </a:cubicBezTo>
                    <a:cubicBezTo>
                      <a:pt x="1211" y="440"/>
                      <a:pt x="1224" y="516"/>
                      <a:pt x="1204" y="574"/>
                    </a:cubicBezTo>
                    <a:lnTo>
                      <a:pt x="1673" y="459"/>
                    </a:lnTo>
                    <a:cubicBezTo>
                      <a:pt x="1682" y="432"/>
                      <a:pt x="1685" y="407"/>
                      <a:pt x="1685" y="385"/>
                    </a:cubicBezTo>
                    <a:cubicBezTo>
                      <a:pt x="1687" y="290"/>
                      <a:pt x="1624" y="236"/>
                      <a:pt x="1530" y="206"/>
                    </a:cubicBezTo>
                    <a:cubicBezTo>
                      <a:pt x="1477" y="189"/>
                      <a:pt x="1413" y="183"/>
                      <a:pt x="1345" y="180"/>
                    </a:cubicBezTo>
                    <a:lnTo>
                      <a:pt x="144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34"/>
              <p:cNvSpPr/>
              <p:nvPr/>
            </p:nvSpPr>
            <p:spPr>
              <a:xfrm>
                <a:off x="7126725" y="3064975"/>
                <a:ext cx="27344" cy="34628"/>
              </a:xfrm>
              <a:custGeom>
                <a:rect b="b" l="l" r="r" t="t"/>
                <a:pathLst>
                  <a:path extrusionOk="0" h="561" w="443">
                    <a:moveTo>
                      <a:pt x="284" y="1"/>
                    </a:moveTo>
                    <a:lnTo>
                      <a:pt x="36" y="20"/>
                    </a:lnTo>
                    <a:lnTo>
                      <a:pt x="1" y="84"/>
                    </a:lnTo>
                    <a:lnTo>
                      <a:pt x="156" y="560"/>
                    </a:lnTo>
                    <a:lnTo>
                      <a:pt x="442" y="490"/>
                    </a:lnTo>
                    <a:lnTo>
                      <a:pt x="342" y="179"/>
                    </a:lnTo>
                    <a:cubicBezTo>
                      <a:pt x="317" y="177"/>
                      <a:pt x="291" y="174"/>
                      <a:pt x="263" y="174"/>
                    </a:cubicBezTo>
                    <a:lnTo>
                      <a:pt x="312" y="89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34"/>
              <p:cNvSpPr/>
              <p:nvPr/>
            </p:nvSpPr>
            <p:spPr>
              <a:xfrm>
                <a:off x="7077838" y="3088739"/>
                <a:ext cx="26110" cy="34751"/>
              </a:xfrm>
              <a:custGeom>
                <a:rect b="b" l="l" r="r" t="t"/>
                <a:pathLst>
                  <a:path extrusionOk="0" h="563" w="423">
                    <a:moveTo>
                      <a:pt x="242" y="1"/>
                    </a:moveTo>
                    <a:cubicBezTo>
                      <a:pt x="154" y="62"/>
                      <a:pt x="83" y="136"/>
                      <a:pt x="35" y="221"/>
                    </a:cubicBezTo>
                    <a:cubicBezTo>
                      <a:pt x="19" y="249"/>
                      <a:pt x="9" y="274"/>
                      <a:pt x="0" y="298"/>
                    </a:cubicBezTo>
                    <a:lnTo>
                      <a:pt x="57" y="476"/>
                    </a:lnTo>
                    <a:cubicBezTo>
                      <a:pt x="70" y="485"/>
                      <a:pt x="85" y="491"/>
                      <a:pt x="100" y="499"/>
                    </a:cubicBezTo>
                    <a:cubicBezTo>
                      <a:pt x="172" y="530"/>
                      <a:pt x="269" y="543"/>
                      <a:pt x="358" y="554"/>
                    </a:cubicBezTo>
                    <a:cubicBezTo>
                      <a:pt x="381" y="557"/>
                      <a:pt x="402" y="559"/>
                      <a:pt x="422" y="562"/>
                    </a:cubicBezTo>
                    <a:lnTo>
                      <a:pt x="2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34"/>
              <p:cNvSpPr/>
              <p:nvPr/>
            </p:nvSpPr>
            <p:spPr>
              <a:xfrm>
                <a:off x="7085677" y="3130959"/>
                <a:ext cx="26727" cy="31233"/>
              </a:xfrm>
              <a:custGeom>
                <a:rect b="b" l="l" r="r" t="t"/>
                <a:pathLst>
                  <a:path extrusionOk="0" h="506" w="433">
                    <a:moveTo>
                      <a:pt x="52" y="0"/>
                    </a:moveTo>
                    <a:lnTo>
                      <a:pt x="1" y="12"/>
                    </a:lnTo>
                    <a:lnTo>
                      <a:pt x="160" y="506"/>
                    </a:lnTo>
                    <a:lnTo>
                      <a:pt x="254" y="340"/>
                    </a:lnTo>
                    <a:cubicBezTo>
                      <a:pt x="316" y="330"/>
                      <a:pt x="375" y="316"/>
                      <a:pt x="432" y="297"/>
                    </a:cubicBezTo>
                    <a:lnTo>
                      <a:pt x="362" y="81"/>
                    </a:lnTo>
                    <a:cubicBezTo>
                      <a:pt x="326" y="94"/>
                      <a:pt x="283" y="105"/>
                      <a:pt x="230" y="108"/>
                    </a:cubicBezTo>
                    <a:cubicBezTo>
                      <a:pt x="213" y="110"/>
                      <a:pt x="198" y="110"/>
                      <a:pt x="183" y="110"/>
                    </a:cubicBezTo>
                    <a:cubicBezTo>
                      <a:pt x="72" y="110"/>
                      <a:pt x="32" y="68"/>
                      <a:pt x="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34"/>
              <p:cNvSpPr/>
              <p:nvPr/>
            </p:nvSpPr>
            <p:spPr>
              <a:xfrm>
                <a:off x="7069012" y="3133243"/>
                <a:ext cx="19937" cy="31109"/>
              </a:xfrm>
              <a:custGeom>
                <a:rect b="b" l="l" r="r" t="t"/>
                <a:pathLst>
                  <a:path extrusionOk="0" h="504" w="323">
                    <a:moveTo>
                      <a:pt x="164" y="0"/>
                    </a:moveTo>
                    <a:lnTo>
                      <a:pt x="1" y="42"/>
                    </a:lnTo>
                    <a:lnTo>
                      <a:pt x="92" y="319"/>
                    </a:lnTo>
                    <a:cubicBezTo>
                      <a:pt x="122" y="324"/>
                      <a:pt x="155" y="328"/>
                      <a:pt x="192" y="330"/>
                    </a:cubicBezTo>
                    <a:lnTo>
                      <a:pt x="131" y="438"/>
                    </a:lnTo>
                    <a:lnTo>
                      <a:pt x="152" y="504"/>
                    </a:lnTo>
                    <a:lnTo>
                      <a:pt x="297" y="492"/>
                    </a:lnTo>
                    <a:lnTo>
                      <a:pt x="323" y="490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34"/>
              <p:cNvSpPr/>
              <p:nvPr/>
            </p:nvSpPr>
            <p:spPr>
              <a:xfrm>
                <a:off x="7139749" y="3110528"/>
                <a:ext cx="6049" cy="13333"/>
              </a:xfrm>
              <a:custGeom>
                <a:rect b="b" l="l" r="r" t="t"/>
                <a:pathLst>
                  <a:path extrusionOk="0" h="216" w="98">
                    <a:moveTo>
                      <a:pt x="0" y="0"/>
                    </a:moveTo>
                    <a:lnTo>
                      <a:pt x="69" y="215"/>
                    </a:lnTo>
                    <a:cubicBezTo>
                      <a:pt x="79" y="191"/>
                      <a:pt x="85" y="170"/>
                      <a:pt x="87" y="151"/>
                    </a:cubicBezTo>
                    <a:cubicBezTo>
                      <a:pt x="98" y="77"/>
                      <a:pt x="62" y="3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34"/>
              <p:cNvSpPr/>
              <p:nvPr/>
            </p:nvSpPr>
            <p:spPr>
              <a:xfrm>
                <a:off x="7095060" y="3152069"/>
                <a:ext cx="13024" cy="20925"/>
              </a:xfrm>
              <a:custGeom>
                <a:rect b="b" l="l" r="r" t="t"/>
                <a:pathLst>
                  <a:path extrusionOk="0" h="339" w="211">
                    <a:moveTo>
                      <a:pt x="101" y="0"/>
                    </a:moveTo>
                    <a:lnTo>
                      <a:pt x="1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34"/>
              <p:cNvSpPr/>
              <p:nvPr/>
            </p:nvSpPr>
            <p:spPr>
              <a:xfrm>
                <a:off x="7095060" y="3152069"/>
                <a:ext cx="13024" cy="20925"/>
              </a:xfrm>
              <a:custGeom>
                <a:rect b="b" l="l" r="r" t="t"/>
                <a:pathLst>
                  <a:path extrusionOk="0" h="339" w="211">
                    <a:moveTo>
                      <a:pt x="101" y="0"/>
                    </a:moveTo>
                    <a:lnTo>
                      <a:pt x="1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4"/>
              <p:cNvSpPr/>
              <p:nvPr/>
            </p:nvSpPr>
            <p:spPr>
              <a:xfrm>
                <a:off x="7076074" y="3076083"/>
                <a:ext cx="42775" cy="25122"/>
              </a:xfrm>
              <a:custGeom>
                <a:rect b="b" l="l" r="r" t="t"/>
                <a:pathLst>
                  <a:path extrusionOk="0" h="407" w="693">
                    <a:moveTo>
                      <a:pt x="692" y="0"/>
                    </a:moveTo>
                    <a:cubicBezTo>
                      <a:pt x="692" y="0"/>
                      <a:pt x="678" y="1"/>
                      <a:pt x="656" y="6"/>
                    </a:cubicBezTo>
                    <a:cubicBezTo>
                      <a:pt x="645" y="7"/>
                      <a:pt x="631" y="9"/>
                      <a:pt x="615" y="13"/>
                    </a:cubicBezTo>
                    <a:cubicBezTo>
                      <a:pt x="599" y="16"/>
                      <a:pt x="581" y="19"/>
                      <a:pt x="562" y="25"/>
                    </a:cubicBezTo>
                    <a:cubicBezTo>
                      <a:pt x="544" y="30"/>
                      <a:pt x="523" y="35"/>
                      <a:pt x="502" y="42"/>
                    </a:cubicBezTo>
                    <a:cubicBezTo>
                      <a:pt x="492" y="46"/>
                      <a:pt x="481" y="49"/>
                      <a:pt x="470" y="53"/>
                    </a:cubicBezTo>
                    <a:cubicBezTo>
                      <a:pt x="457" y="56"/>
                      <a:pt x="446" y="60"/>
                      <a:pt x="435" y="65"/>
                    </a:cubicBezTo>
                    <a:cubicBezTo>
                      <a:pt x="424" y="69"/>
                      <a:pt x="413" y="72"/>
                      <a:pt x="401" y="77"/>
                    </a:cubicBezTo>
                    <a:cubicBezTo>
                      <a:pt x="388" y="81"/>
                      <a:pt x="377" y="87"/>
                      <a:pt x="365" y="92"/>
                    </a:cubicBezTo>
                    <a:cubicBezTo>
                      <a:pt x="341" y="103"/>
                      <a:pt x="318" y="113"/>
                      <a:pt x="296" y="127"/>
                    </a:cubicBezTo>
                    <a:cubicBezTo>
                      <a:pt x="271" y="138"/>
                      <a:pt x="250" y="153"/>
                      <a:pt x="228" y="166"/>
                    </a:cubicBezTo>
                    <a:cubicBezTo>
                      <a:pt x="207" y="181"/>
                      <a:pt x="186" y="194"/>
                      <a:pt x="167" y="210"/>
                    </a:cubicBezTo>
                    <a:cubicBezTo>
                      <a:pt x="148" y="224"/>
                      <a:pt x="132" y="241"/>
                      <a:pt x="114" y="256"/>
                    </a:cubicBezTo>
                    <a:cubicBezTo>
                      <a:pt x="107" y="264"/>
                      <a:pt x="100" y="271"/>
                      <a:pt x="92" y="280"/>
                    </a:cubicBezTo>
                    <a:cubicBezTo>
                      <a:pt x="88" y="282"/>
                      <a:pt x="86" y="286"/>
                      <a:pt x="81" y="290"/>
                    </a:cubicBezTo>
                    <a:cubicBezTo>
                      <a:pt x="79" y="294"/>
                      <a:pt x="75" y="298"/>
                      <a:pt x="72" y="302"/>
                    </a:cubicBezTo>
                    <a:cubicBezTo>
                      <a:pt x="59" y="317"/>
                      <a:pt x="48" y="329"/>
                      <a:pt x="39" y="343"/>
                    </a:cubicBezTo>
                    <a:cubicBezTo>
                      <a:pt x="30" y="355"/>
                      <a:pt x="22" y="366"/>
                      <a:pt x="17" y="376"/>
                    </a:cubicBezTo>
                    <a:cubicBezTo>
                      <a:pt x="6" y="396"/>
                      <a:pt x="0" y="406"/>
                      <a:pt x="0" y="406"/>
                    </a:cubicBezTo>
                    <a:cubicBezTo>
                      <a:pt x="0" y="406"/>
                      <a:pt x="6" y="396"/>
                      <a:pt x="18" y="377"/>
                    </a:cubicBezTo>
                    <a:cubicBezTo>
                      <a:pt x="23" y="368"/>
                      <a:pt x="33" y="358"/>
                      <a:pt x="42" y="345"/>
                    </a:cubicBezTo>
                    <a:cubicBezTo>
                      <a:pt x="50" y="334"/>
                      <a:pt x="61" y="321"/>
                      <a:pt x="75" y="306"/>
                    </a:cubicBezTo>
                    <a:cubicBezTo>
                      <a:pt x="77" y="303"/>
                      <a:pt x="81" y="300"/>
                      <a:pt x="85" y="296"/>
                    </a:cubicBezTo>
                    <a:cubicBezTo>
                      <a:pt x="87" y="291"/>
                      <a:pt x="91" y="289"/>
                      <a:pt x="95" y="285"/>
                    </a:cubicBezTo>
                    <a:lnTo>
                      <a:pt x="117" y="263"/>
                    </a:lnTo>
                    <a:cubicBezTo>
                      <a:pt x="133" y="248"/>
                      <a:pt x="150" y="232"/>
                      <a:pt x="170" y="218"/>
                    </a:cubicBezTo>
                    <a:cubicBezTo>
                      <a:pt x="188" y="202"/>
                      <a:pt x="209" y="189"/>
                      <a:pt x="230" y="174"/>
                    </a:cubicBezTo>
                    <a:cubicBezTo>
                      <a:pt x="253" y="161"/>
                      <a:pt x="274" y="147"/>
                      <a:pt x="298" y="134"/>
                    </a:cubicBezTo>
                    <a:cubicBezTo>
                      <a:pt x="322" y="123"/>
                      <a:pt x="344" y="111"/>
                      <a:pt x="367" y="100"/>
                    </a:cubicBezTo>
                    <a:cubicBezTo>
                      <a:pt x="380" y="95"/>
                      <a:pt x="391" y="91"/>
                      <a:pt x="403" y="86"/>
                    </a:cubicBezTo>
                    <a:cubicBezTo>
                      <a:pt x="415" y="81"/>
                      <a:pt x="425" y="76"/>
                      <a:pt x="438" y="73"/>
                    </a:cubicBezTo>
                    <a:cubicBezTo>
                      <a:pt x="450" y="68"/>
                      <a:pt x="461" y="64"/>
                      <a:pt x="472" y="59"/>
                    </a:cubicBezTo>
                    <a:cubicBezTo>
                      <a:pt x="483" y="55"/>
                      <a:pt x="494" y="53"/>
                      <a:pt x="504" y="49"/>
                    </a:cubicBezTo>
                    <a:cubicBezTo>
                      <a:pt x="525" y="41"/>
                      <a:pt x="547" y="36"/>
                      <a:pt x="566" y="31"/>
                    </a:cubicBezTo>
                    <a:cubicBezTo>
                      <a:pt x="583" y="26"/>
                      <a:pt x="601" y="21"/>
                      <a:pt x="617" y="17"/>
                    </a:cubicBezTo>
                    <a:cubicBezTo>
                      <a:pt x="631" y="13"/>
                      <a:pt x="646" y="11"/>
                      <a:pt x="656" y="8"/>
                    </a:cubicBezTo>
                    <a:cubicBezTo>
                      <a:pt x="678" y="2"/>
                      <a:pt x="692" y="0"/>
                      <a:pt x="6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34"/>
              <p:cNvSpPr/>
              <p:nvPr/>
            </p:nvSpPr>
            <p:spPr>
              <a:xfrm>
                <a:off x="7074567" y="3153550"/>
                <a:ext cx="20554" cy="11110"/>
              </a:xfrm>
              <a:custGeom>
                <a:rect b="b" l="l" r="r" t="t"/>
                <a:pathLst>
                  <a:path extrusionOk="0" h="180" w="333">
                    <a:moveTo>
                      <a:pt x="102" y="1"/>
                    </a:moveTo>
                    <a:lnTo>
                      <a:pt x="1" y="180"/>
                    </a:lnTo>
                    <a:lnTo>
                      <a:pt x="1" y="180"/>
                    </a:lnTo>
                    <a:lnTo>
                      <a:pt x="333" y="156"/>
                    </a:lnTo>
                    <a:lnTo>
                      <a:pt x="33" y="159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34"/>
              <p:cNvSpPr/>
              <p:nvPr/>
            </p:nvSpPr>
            <p:spPr>
              <a:xfrm>
                <a:off x="7128947" y="3064543"/>
                <a:ext cx="20308" cy="11110"/>
              </a:xfrm>
              <a:custGeom>
                <a:rect b="b" l="l" r="r" t="t"/>
                <a:pathLst>
                  <a:path extrusionOk="0" h="180" w="329">
                    <a:moveTo>
                      <a:pt x="328" y="1"/>
                    </a:moveTo>
                    <a:lnTo>
                      <a:pt x="0" y="26"/>
                    </a:lnTo>
                    <a:lnTo>
                      <a:pt x="302" y="19"/>
                    </a:lnTo>
                    <a:lnTo>
                      <a:pt x="302" y="19"/>
                    </a:lnTo>
                    <a:lnTo>
                      <a:pt x="227" y="180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8" name="Google Shape;728;p34"/>
            <p:cNvSpPr/>
            <p:nvPr/>
          </p:nvSpPr>
          <p:spPr>
            <a:xfrm>
              <a:off x="6495513" y="3030646"/>
              <a:ext cx="800233" cy="419831"/>
            </a:xfrm>
            <a:custGeom>
              <a:rect b="b" l="l" r="r" t="t"/>
              <a:pathLst>
                <a:path extrusionOk="0" h="5035" w="9598">
                  <a:moveTo>
                    <a:pt x="4785" y="1"/>
                  </a:moveTo>
                  <a:cubicBezTo>
                    <a:pt x="3875" y="1"/>
                    <a:pt x="2968" y="138"/>
                    <a:pt x="2184" y="409"/>
                  </a:cubicBezTo>
                  <a:cubicBezTo>
                    <a:pt x="1980" y="480"/>
                    <a:pt x="1784" y="560"/>
                    <a:pt x="1598" y="649"/>
                  </a:cubicBezTo>
                  <a:cubicBezTo>
                    <a:pt x="1452" y="718"/>
                    <a:pt x="1315" y="792"/>
                    <a:pt x="1183" y="872"/>
                  </a:cubicBezTo>
                  <a:cubicBezTo>
                    <a:pt x="959" y="1009"/>
                    <a:pt x="765" y="1157"/>
                    <a:pt x="603" y="1312"/>
                  </a:cubicBezTo>
                  <a:cubicBezTo>
                    <a:pt x="561" y="1354"/>
                    <a:pt x="521" y="1394"/>
                    <a:pt x="482" y="1437"/>
                  </a:cubicBezTo>
                  <a:lnTo>
                    <a:pt x="1" y="1439"/>
                  </a:lnTo>
                  <a:lnTo>
                    <a:pt x="3" y="2457"/>
                  </a:lnTo>
                  <a:cubicBezTo>
                    <a:pt x="3" y="2517"/>
                    <a:pt x="5" y="2576"/>
                    <a:pt x="14" y="2637"/>
                  </a:cubicBezTo>
                  <a:cubicBezTo>
                    <a:pt x="37" y="2828"/>
                    <a:pt x="101" y="3019"/>
                    <a:pt x="206" y="3203"/>
                  </a:cubicBezTo>
                  <a:cubicBezTo>
                    <a:pt x="230" y="3246"/>
                    <a:pt x="256" y="3288"/>
                    <a:pt x="284" y="3330"/>
                  </a:cubicBezTo>
                  <a:cubicBezTo>
                    <a:pt x="412" y="3524"/>
                    <a:pt x="586" y="3710"/>
                    <a:pt x="805" y="3886"/>
                  </a:cubicBezTo>
                  <a:cubicBezTo>
                    <a:pt x="876" y="3944"/>
                    <a:pt x="955" y="4002"/>
                    <a:pt x="1038" y="4057"/>
                  </a:cubicBezTo>
                  <a:cubicBezTo>
                    <a:pt x="1121" y="4113"/>
                    <a:pt x="1208" y="4167"/>
                    <a:pt x="1302" y="4220"/>
                  </a:cubicBezTo>
                  <a:cubicBezTo>
                    <a:pt x="1408" y="4282"/>
                    <a:pt x="1523" y="4340"/>
                    <a:pt x="1642" y="4397"/>
                  </a:cubicBezTo>
                  <a:cubicBezTo>
                    <a:pt x="1789" y="4466"/>
                    <a:pt x="1942" y="4529"/>
                    <a:pt x="2099" y="4585"/>
                  </a:cubicBezTo>
                  <a:cubicBezTo>
                    <a:pt x="2209" y="4625"/>
                    <a:pt x="2321" y="4663"/>
                    <a:pt x="2436" y="4698"/>
                  </a:cubicBezTo>
                  <a:cubicBezTo>
                    <a:pt x="3174" y="4923"/>
                    <a:pt x="3995" y="5035"/>
                    <a:pt x="4812" y="5035"/>
                  </a:cubicBezTo>
                  <a:cubicBezTo>
                    <a:pt x="5851" y="5035"/>
                    <a:pt x="6884" y="4855"/>
                    <a:pt x="7737" y="4503"/>
                  </a:cubicBezTo>
                  <a:cubicBezTo>
                    <a:pt x="7841" y="4461"/>
                    <a:pt x="7943" y="4414"/>
                    <a:pt x="8041" y="4367"/>
                  </a:cubicBezTo>
                  <a:cubicBezTo>
                    <a:pt x="8171" y="4304"/>
                    <a:pt x="8296" y="4235"/>
                    <a:pt x="8415" y="4162"/>
                  </a:cubicBezTo>
                  <a:cubicBezTo>
                    <a:pt x="8528" y="4093"/>
                    <a:pt x="8634" y="4020"/>
                    <a:pt x="8732" y="3946"/>
                  </a:cubicBezTo>
                  <a:cubicBezTo>
                    <a:pt x="8809" y="3887"/>
                    <a:pt x="8882" y="3826"/>
                    <a:pt x="8949" y="3765"/>
                  </a:cubicBezTo>
                  <a:cubicBezTo>
                    <a:pt x="9017" y="3703"/>
                    <a:pt x="9078" y="3640"/>
                    <a:pt x="9135" y="3577"/>
                  </a:cubicBezTo>
                  <a:cubicBezTo>
                    <a:pt x="9303" y="3387"/>
                    <a:pt x="9426" y="3191"/>
                    <a:pt x="9503" y="2989"/>
                  </a:cubicBezTo>
                  <a:cubicBezTo>
                    <a:pt x="9520" y="2945"/>
                    <a:pt x="9534" y="2902"/>
                    <a:pt x="9546" y="2858"/>
                  </a:cubicBezTo>
                  <a:cubicBezTo>
                    <a:pt x="9580" y="2732"/>
                    <a:pt x="9598" y="2604"/>
                    <a:pt x="9598" y="2476"/>
                  </a:cubicBezTo>
                  <a:lnTo>
                    <a:pt x="9598" y="1399"/>
                  </a:lnTo>
                  <a:lnTo>
                    <a:pt x="9071" y="1402"/>
                  </a:lnTo>
                  <a:cubicBezTo>
                    <a:pt x="8943" y="1267"/>
                    <a:pt x="8791" y="1138"/>
                    <a:pt x="8617" y="1018"/>
                  </a:cubicBezTo>
                  <a:cubicBezTo>
                    <a:pt x="8425" y="882"/>
                    <a:pt x="8203" y="755"/>
                    <a:pt x="7955" y="639"/>
                  </a:cubicBezTo>
                  <a:cubicBezTo>
                    <a:pt x="7795" y="564"/>
                    <a:pt x="7626" y="496"/>
                    <a:pt x="7453" y="433"/>
                  </a:cubicBezTo>
                  <a:cubicBezTo>
                    <a:pt x="7247" y="360"/>
                    <a:pt x="7030" y="295"/>
                    <a:pt x="6809" y="239"/>
                  </a:cubicBezTo>
                  <a:cubicBezTo>
                    <a:pt x="6166" y="80"/>
                    <a:pt x="5474" y="1"/>
                    <a:pt x="4785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6784488" y="3259363"/>
              <a:ext cx="66950" cy="189528"/>
            </a:xfrm>
            <a:custGeom>
              <a:rect b="b" l="l" r="r" t="t"/>
              <a:pathLst>
                <a:path extrusionOk="0" h="2273" w="803">
                  <a:moveTo>
                    <a:pt x="0" y="0"/>
                  </a:moveTo>
                  <a:lnTo>
                    <a:pt x="2" y="2187"/>
                  </a:lnTo>
                  <a:cubicBezTo>
                    <a:pt x="264" y="2227"/>
                    <a:pt x="533" y="2257"/>
                    <a:pt x="803" y="2273"/>
                  </a:cubicBezTo>
                  <a:lnTo>
                    <a:pt x="801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7251383" y="3147131"/>
              <a:ext cx="44355" cy="187611"/>
            </a:xfrm>
            <a:custGeom>
              <a:rect b="b" l="l" r="r" t="t"/>
              <a:pathLst>
                <a:path extrusionOk="0" h="2250" w="532">
                  <a:moveTo>
                    <a:pt x="0" y="0"/>
                  </a:moveTo>
                  <a:lnTo>
                    <a:pt x="3" y="2249"/>
                  </a:lnTo>
                  <a:cubicBezTo>
                    <a:pt x="25" y="2226"/>
                    <a:pt x="48" y="2204"/>
                    <a:pt x="69" y="2180"/>
                  </a:cubicBezTo>
                  <a:cubicBezTo>
                    <a:pt x="237" y="1990"/>
                    <a:pt x="360" y="1794"/>
                    <a:pt x="437" y="1592"/>
                  </a:cubicBezTo>
                  <a:cubicBezTo>
                    <a:pt x="454" y="1548"/>
                    <a:pt x="468" y="1505"/>
                    <a:pt x="480" y="1461"/>
                  </a:cubicBezTo>
                  <a:cubicBezTo>
                    <a:pt x="514" y="1335"/>
                    <a:pt x="532" y="1207"/>
                    <a:pt x="532" y="1079"/>
                  </a:cubicBezTo>
                  <a:lnTo>
                    <a:pt x="531" y="2"/>
                  </a:lnTo>
                  <a:lnTo>
                    <a:pt x="4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7073045" y="3145129"/>
              <a:ext cx="34351" cy="283167"/>
            </a:xfrm>
            <a:custGeom>
              <a:rect b="b" l="l" r="r" t="t"/>
              <a:pathLst>
                <a:path extrusionOk="0" h="3396" w="412">
                  <a:moveTo>
                    <a:pt x="411" y="0"/>
                  </a:moveTo>
                  <a:lnTo>
                    <a:pt x="1" y="98"/>
                  </a:lnTo>
                  <a:lnTo>
                    <a:pt x="7" y="3396"/>
                  </a:lnTo>
                  <a:cubicBezTo>
                    <a:pt x="144" y="3360"/>
                    <a:pt x="278" y="3321"/>
                    <a:pt x="409" y="3278"/>
                  </a:cubicBezTo>
                  <a:lnTo>
                    <a:pt x="411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6984502" y="3208250"/>
              <a:ext cx="67034" cy="236890"/>
            </a:xfrm>
            <a:custGeom>
              <a:rect b="b" l="l" r="r" t="t"/>
              <a:pathLst>
                <a:path extrusionOk="0" h="2841" w="804">
                  <a:moveTo>
                    <a:pt x="1" y="1"/>
                  </a:moveTo>
                  <a:lnTo>
                    <a:pt x="4" y="2840"/>
                  </a:lnTo>
                  <a:cubicBezTo>
                    <a:pt x="277" y="2807"/>
                    <a:pt x="544" y="2761"/>
                    <a:pt x="803" y="2705"/>
                  </a:cubicBezTo>
                  <a:lnTo>
                    <a:pt x="801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6495430" y="3049907"/>
              <a:ext cx="232366" cy="380308"/>
            </a:xfrm>
            <a:custGeom>
              <a:rect b="b" l="l" r="r" t="t"/>
              <a:pathLst>
                <a:path extrusionOk="0" h="4561" w="2787">
                  <a:moveTo>
                    <a:pt x="2782" y="1"/>
                  </a:moveTo>
                  <a:cubicBezTo>
                    <a:pt x="2578" y="53"/>
                    <a:pt x="2377" y="108"/>
                    <a:pt x="2184" y="176"/>
                  </a:cubicBezTo>
                  <a:cubicBezTo>
                    <a:pt x="1980" y="246"/>
                    <a:pt x="1784" y="327"/>
                    <a:pt x="1598" y="414"/>
                  </a:cubicBezTo>
                  <a:cubicBezTo>
                    <a:pt x="1452" y="485"/>
                    <a:pt x="1315" y="558"/>
                    <a:pt x="1183" y="639"/>
                  </a:cubicBezTo>
                  <a:cubicBezTo>
                    <a:pt x="958" y="776"/>
                    <a:pt x="765" y="924"/>
                    <a:pt x="603" y="1078"/>
                  </a:cubicBezTo>
                  <a:cubicBezTo>
                    <a:pt x="561" y="1120"/>
                    <a:pt x="521" y="1161"/>
                    <a:pt x="482" y="1203"/>
                  </a:cubicBezTo>
                  <a:lnTo>
                    <a:pt x="1" y="1204"/>
                  </a:lnTo>
                  <a:lnTo>
                    <a:pt x="3" y="2223"/>
                  </a:lnTo>
                  <a:cubicBezTo>
                    <a:pt x="3" y="2285"/>
                    <a:pt x="6" y="2344"/>
                    <a:pt x="14" y="2404"/>
                  </a:cubicBezTo>
                  <a:cubicBezTo>
                    <a:pt x="38" y="2596"/>
                    <a:pt x="102" y="2787"/>
                    <a:pt x="207" y="2971"/>
                  </a:cubicBezTo>
                  <a:cubicBezTo>
                    <a:pt x="230" y="3013"/>
                    <a:pt x="256" y="3056"/>
                    <a:pt x="285" y="3098"/>
                  </a:cubicBezTo>
                  <a:cubicBezTo>
                    <a:pt x="413" y="3292"/>
                    <a:pt x="587" y="3478"/>
                    <a:pt x="805" y="3653"/>
                  </a:cubicBezTo>
                  <a:cubicBezTo>
                    <a:pt x="877" y="3711"/>
                    <a:pt x="956" y="3769"/>
                    <a:pt x="1039" y="3825"/>
                  </a:cubicBezTo>
                  <a:cubicBezTo>
                    <a:pt x="1121" y="3879"/>
                    <a:pt x="1209" y="3935"/>
                    <a:pt x="1303" y="3988"/>
                  </a:cubicBezTo>
                  <a:cubicBezTo>
                    <a:pt x="1409" y="4049"/>
                    <a:pt x="1524" y="4107"/>
                    <a:pt x="1643" y="4164"/>
                  </a:cubicBezTo>
                  <a:cubicBezTo>
                    <a:pt x="1790" y="4233"/>
                    <a:pt x="1943" y="4296"/>
                    <a:pt x="2100" y="4353"/>
                  </a:cubicBezTo>
                  <a:cubicBezTo>
                    <a:pt x="2210" y="4392"/>
                    <a:pt x="2322" y="4431"/>
                    <a:pt x="2437" y="4465"/>
                  </a:cubicBezTo>
                  <a:cubicBezTo>
                    <a:pt x="2551" y="4500"/>
                    <a:pt x="2669" y="4532"/>
                    <a:pt x="2787" y="4561"/>
                  </a:cubicBezTo>
                  <a:lnTo>
                    <a:pt x="27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6495430" y="3149799"/>
              <a:ext cx="54361" cy="193864"/>
            </a:xfrm>
            <a:custGeom>
              <a:rect b="b" l="l" r="r" t="t"/>
              <a:pathLst>
                <a:path extrusionOk="0" h="2325" w="652">
                  <a:moveTo>
                    <a:pt x="487" y="0"/>
                  </a:moveTo>
                  <a:cubicBezTo>
                    <a:pt x="486" y="2"/>
                    <a:pt x="483" y="4"/>
                    <a:pt x="482" y="6"/>
                  </a:cubicBezTo>
                  <a:lnTo>
                    <a:pt x="1" y="8"/>
                  </a:lnTo>
                  <a:lnTo>
                    <a:pt x="2" y="1025"/>
                  </a:lnTo>
                  <a:cubicBezTo>
                    <a:pt x="2" y="1087"/>
                    <a:pt x="5" y="1146"/>
                    <a:pt x="13" y="1206"/>
                  </a:cubicBezTo>
                  <a:cubicBezTo>
                    <a:pt x="37" y="1398"/>
                    <a:pt x="101" y="1589"/>
                    <a:pt x="206" y="1773"/>
                  </a:cubicBezTo>
                  <a:cubicBezTo>
                    <a:pt x="229" y="1815"/>
                    <a:pt x="255" y="1858"/>
                    <a:pt x="284" y="1900"/>
                  </a:cubicBezTo>
                  <a:cubicBezTo>
                    <a:pt x="381" y="2045"/>
                    <a:pt x="505" y="2188"/>
                    <a:pt x="652" y="2325"/>
                  </a:cubicBezTo>
                  <a:lnTo>
                    <a:pt x="650" y="59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6493179" y="2934339"/>
              <a:ext cx="803485" cy="427836"/>
            </a:xfrm>
            <a:custGeom>
              <a:rect b="b" l="l" r="r" t="t"/>
              <a:pathLst>
                <a:path extrusionOk="0" h="5131" w="9637">
                  <a:moveTo>
                    <a:pt x="4812" y="1"/>
                  </a:moveTo>
                  <a:cubicBezTo>
                    <a:pt x="3901" y="1"/>
                    <a:pt x="2995" y="139"/>
                    <a:pt x="2210" y="410"/>
                  </a:cubicBezTo>
                  <a:cubicBezTo>
                    <a:pt x="2006" y="480"/>
                    <a:pt x="1810" y="560"/>
                    <a:pt x="1624" y="649"/>
                  </a:cubicBezTo>
                  <a:cubicBezTo>
                    <a:pt x="1478" y="717"/>
                    <a:pt x="1340" y="792"/>
                    <a:pt x="1209" y="872"/>
                  </a:cubicBezTo>
                  <a:cubicBezTo>
                    <a:pt x="984" y="1011"/>
                    <a:pt x="791" y="1157"/>
                    <a:pt x="629" y="1312"/>
                  </a:cubicBezTo>
                  <a:cubicBezTo>
                    <a:pt x="444" y="1489"/>
                    <a:pt x="301" y="1676"/>
                    <a:pt x="202" y="1867"/>
                  </a:cubicBezTo>
                  <a:cubicBezTo>
                    <a:pt x="54" y="2148"/>
                    <a:pt x="1" y="2443"/>
                    <a:pt x="37" y="2733"/>
                  </a:cubicBezTo>
                  <a:cubicBezTo>
                    <a:pt x="61" y="2924"/>
                    <a:pt x="126" y="3116"/>
                    <a:pt x="229" y="3300"/>
                  </a:cubicBezTo>
                  <a:cubicBezTo>
                    <a:pt x="254" y="3343"/>
                    <a:pt x="280" y="3385"/>
                    <a:pt x="307" y="3427"/>
                  </a:cubicBezTo>
                  <a:cubicBezTo>
                    <a:pt x="437" y="3620"/>
                    <a:pt x="611" y="3807"/>
                    <a:pt x="829" y="3982"/>
                  </a:cubicBezTo>
                  <a:cubicBezTo>
                    <a:pt x="901" y="4041"/>
                    <a:pt x="978" y="4098"/>
                    <a:pt x="1062" y="4153"/>
                  </a:cubicBezTo>
                  <a:cubicBezTo>
                    <a:pt x="1145" y="4209"/>
                    <a:pt x="1234" y="4263"/>
                    <a:pt x="1325" y="4316"/>
                  </a:cubicBezTo>
                  <a:cubicBezTo>
                    <a:pt x="1432" y="4377"/>
                    <a:pt x="1547" y="4436"/>
                    <a:pt x="1667" y="4493"/>
                  </a:cubicBezTo>
                  <a:cubicBezTo>
                    <a:pt x="1814" y="4562"/>
                    <a:pt x="1967" y="4625"/>
                    <a:pt x="2123" y="4682"/>
                  </a:cubicBezTo>
                  <a:cubicBezTo>
                    <a:pt x="2233" y="4722"/>
                    <a:pt x="2344" y="4759"/>
                    <a:pt x="2459" y="4794"/>
                  </a:cubicBezTo>
                  <a:cubicBezTo>
                    <a:pt x="3198" y="5019"/>
                    <a:pt x="4018" y="5130"/>
                    <a:pt x="4836" y="5130"/>
                  </a:cubicBezTo>
                  <a:cubicBezTo>
                    <a:pt x="5875" y="5130"/>
                    <a:pt x="6908" y="4951"/>
                    <a:pt x="7761" y="4599"/>
                  </a:cubicBezTo>
                  <a:cubicBezTo>
                    <a:pt x="7865" y="4557"/>
                    <a:pt x="7965" y="4510"/>
                    <a:pt x="8065" y="4463"/>
                  </a:cubicBezTo>
                  <a:cubicBezTo>
                    <a:pt x="8195" y="4399"/>
                    <a:pt x="8319" y="4331"/>
                    <a:pt x="8439" y="4258"/>
                  </a:cubicBezTo>
                  <a:cubicBezTo>
                    <a:pt x="8554" y="4189"/>
                    <a:pt x="8660" y="4118"/>
                    <a:pt x="8756" y="4042"/>
                  </a:cubicBezTo>
                  <a:cubicBezTo>
                    <a:pt x="8834" y="3983"/>
                    <a:pt x="8905" y="3923"/>
                    <a:pt x="8973" y="3860"/>
                  </a:cubicBezTo>
                  <a:cubicBezTo>
                    <a:pt x="9040" y="3799"/>
                    <a:pt x="9103" y="3736"/>
                    <a:pt x="9158" y="3673"/>
                  </a:cubicBezTo>
                  <a:cubicBezTo>
                    <a:pt x="9327" y="3485"/>
                    <a:pt x="9451" y="3287"/>
                    <a:pt x="9527" y="3085"/>
                  </a:cubicBezTo>
                  <a:cubicBezTo>
                    <a:pt x="9542" y="3042"/>
                    <a:pt x="9558" y="2998"/>
                    <a:pt x="9570" y="2954"/>
                  </a:cubicBezTo>
                  <a:cubicBezTo>
                    <a:pt x="9623" y="2763"/>
                    <a:pt x="9636" y="2570"/>
                    <a:pt x="9609" y="2379"/>
                  </a:cubicBezTo>
                  <a:cubicBezTo>
                    <a:pt x="9568" y="2089"/>
                    <a:pt x="9436" y="1804"/>
                    <a:pt x="9213" y="1535"/>
                  </a:cubicBezTo>
                  <a:cubicBezTo>
                    <a:pt x="9062" y="1352"/>
                    <a:pt x="8872" y="1178"/>
                    <a:pt x="8641" y="1017"/>
                  </a:cubicBezTo>
                  <a:cubicBezTo>
                    <a:pt x="8451" y="882"/>
                    <a:pt x="8230" y="755"/>
                    <a:pt x="7981" y="639"/>
                  </a:cubicBezTo>
                  <a:cubicBezTo>
                    <a:pt x="7821" y="564"/>
                    <a:pt x="7653" y="496"/>
                    <a:pt x="7479" y="433"/>
                  </a:cubicBezTo>
                  <a:cubicBezTo>
                    <a:pt x="7272" y="360"/>
                    <a:pt x="7055" y="295"/>
                    <a:pt x="6835" y="239"/>
                  </a:cubicBezTo>
                  <a:cubicBezTo>
                    <a:pt x="6192" y="80"/>
                    <a:pt x="5501" y="1"/>
                    <a:pt x="4812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6493179" y="2934339"/>
              <a:ext cx="803485" cy="427836"/>
            </a:xfrm>
            <a:custGeom>
              <a:rect b="b" l="l" r="r" t="t"/>
              <a:pathLst>
                <a:path extrusionOk="0" h="5131" w="9637">
                  <a:moveTo>
                    <a:pt x="4812" y="1"/>
                  </a:moveTo>
                  <a:cubicBezTo>
                    <a:pt x="3901" y="1"/>
                    <a:pt x="2995" y="139"/>
                    <a:pt x="2210" y="410"/>
                  </a:cubicBezTo>
                  <a:cubicBezTo>
                    <a:pt x="2006" y="480"/>
                    <a:pt x="1810" y="560"/>
                    <a:pt x="1624" y="649"/>
                  </a:cubicBezTo>
                  <a:cubicBezTo>
                    <a:pt x="1478" y="717"/>
                    <a:pt x="1340" y="792"/>
                    <a:pt x="1209" y="872"/>
                  </a:cubicBezTo>
                  <a:cubicBezTo>
                    <a:pt x="984" y="1011"/>
                    <a:pt x="791" y="1157"/>
                    <a:pt x="629" y="1312"/>
                  </a:cubicBezTo>
                  <a:cubicBezTo>
                    <a:pt x="444" y="1489"/>
                    <a:pt x="301" y="1676"/>
                    <a:pt x="202" y="1867"/>
                  </a:cubicBezTo>
                  <a:cubicBezTo>
                    <a:pt x="54" y="2148"/>
                    <a:pt x="1" y="2443"/>
                    <a:pt x="37" y="2733"/>
                  </a:cubicBezTo>
                  <a:cubicBezTo>
                    <a:pt x="61" y="2924"/>
                    <a:pt x="126" y="3116"/>
                    <a:pt x="229" y="3300"/>
                  </a:cubicBezTo>
                  <a:cubicBezTo>
                    <a:pt x="254" y="3343"/>
                    <a:pt x="280" y="3385"/>
                    <a:pt x="307" y="3427"/>
                  </a:cubicBezTo>
                  <a:cubicBezTo>
                    <a:pt x="437" y="3620"/>
                    <a:pt x="611" y="3807"/>
                    <a:pt x="829" y="3982"/>
                  </a:cubicBezTo>
                  <a:cubicBezTo>
                    <a:pt x="901" y="4041"/>
                    <a:pt x="978" y="4098"/>
                    <a:pt x="1062" y="4153"/>
                  </a:cubicBezTo>
                  <a:cubicBezTo>
                    <a:pt x="1145" y="4209"/>
                    <a:pt x="1234" y="4263"/>
                    <a:pt x="1325" y="4316"/>
                  </a:cubicBezTo>
                  <a:cubicBezTo>
                    <a:pt x="1432" y="4377"/>
                    <a:pt x="1547" y="4436"/>
                    <a:pt x="1667" y="4493"/>
                  </a:cubicBezTo>
                  <a:cubicBezTo>
                    <a:pt x="1814" y="4562"/>
                    <a:pt x="1967" y="4625"/>
                    <a:pt x="2123" y="4682"/>
                  </a:cubicBezTo>
                  <a:cubicBezTo>
                    <a:pt x="2233" y="4722"/>
                    <a:pt x="2344" y="4759"/>
                    <a:pt x="2459" y="4794"/>
                  </a:cubicBezTo>
                  <a:cubicBezTo>
                    <a:pt x="3198" y="5019"/>
                    <a:pt x="4018" y="5130"/>
                    <a:pt x="4836" y="5130"/>
                  </a:cubicBezTo>
                  <a:cubicBezTo>
                    <a:pt x="5875" y="5130"/>
                    <a:pt x="6908" y="4951"/>
                    <a:pt x="7761" y="4599"/>
                  </a:cubicBezTo>
                  <a:cubicBezTo>
                    <a:pt x="7865" y="4557"/>
                    <a:pt x="7965" y="4510"/>
                    <a:pt x="8065" y="4463"/>
                  </a:cubicBezTo>
                  <a:cubicBezTo>
                    <a:pt x="8195" y="4399"/>
                    <a:pt x="8319" y="4331"/>
                    <a:pt x="8439" y="4258"/>
                  </a:cubicBezTo>
                  <a:cubicBezTo>
                    <a:pt x="8554" y="4189"/>
                    <a:pt x="8660" y="4118"/>
                    <a:pt x="8756" y="4042"/>
                  </a:cubicBezTo>
                  <a:cubicBezTo>
                    <a:pt x="8834" y="3983"/>
                    <a:pt x="8905" y="3923"/>
                    <a:pt x="8973" y="3860"/>
                  </a:cubicBezTo>
                  <a:cubicBezTo>
                    <a:pt x="9040" y="3799"/>
                    <a:pt x="9103" y="3736"/>
                    <a:pt x="9158" y="3673"/>
                  </a:cubicBezTo>
                  <a:cubicBezTo>
                    <a:pt x="9327" y="3485"/>
                    <a:pt x="9451" y="3287"/>
                    <a:pt x="9527" y="3085"/>
                  </a:cubicBezTo>
                  <a:cubicBezTo>
                    <a:pt x="9542" y="3042"/>
                    <a:pt x="9558" y="2998"/>
                    <a:pt x="9570" y="2954"/>
                  </a:cubicBezTo>
                  <a:cubicBezTo>
                    <a:pt x="9623" y="2763"/>
                    <a:pt x="9636" y="2570"/>
                    <a:pt x="9609" y="2379"/>
                  </a:cubicBezTo>
                  <a:cubicBezTo>
                    <a:pt x="9568" y="2089"/>
                    <a:pt x="9436" y="1804"/>
                    <a:pt x="9213" y="1535"/>
                  </a:cubicBezTo>
                  <a:cubicBezTo>
                    <a:pt x="9062" y="1352"/>
                    <a:pt x="8872" y="1178"/>
                    <a:pt x="8641" y="1017"/>
                  </a:cubicBezTo>
                  <a:cubicBezTo>
                    <a:pt x="8451" y="882"/>
                    <a:pt x="8230" y="755"/>
                    <a:pt x="7981" y="639"/>
                  </a:cubicBezTo>
                  <a:cubicBezTo>
                    <a:pt x="7821" y="564"/>
                    <a:pt x="7653" y="496"/>
                    <a:pt x="7479" y="433"/>
                  </a:cubicBezTo>
                  <a:cubicBezTo>
                    <a:pt x="7272" y="360"/>
                    <a:pt x="7055" y="295"/>
                    <a:pt x="6835" y="239"/>
                  </a:cubicBezTo>
                  <a:cubicBezTo>
                    <a:pt x="6192" y="80"/>
                    <a:pt x="5501" y="1"/>
                    <a:pt x="4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6493179" y="2934339"/>
              <a:ext cx="803485" cy="427836"/>
            </a:xfrm>
            <a:custGeom>
              <a:rect b="b" l="l" r="r" t="t"/>
              <a:pathLst>
                <a:path extrusionOk="0" h="5131" w="9637">
                  <a:moveTo>
                    <a:pt x="4812" y="1"/>
                  </a:moveTo>
                  <a:cubicBezTo>
                    <a:pt x="3901" y="1"/>
                    <a:pt x="2995" y="139"/>
                    <a:pt x="2210" y="410"/>
                  </a:cubicBezTo>
                  <a:cubicBezTo>
                    <a:pt x="2006" y="480"/>
                    <a:pt x="1810" y="560"/>
                    <a:pt x="1624" y="649"/>
                  </a:cubicBezTo>
                  <a:cubicBezTo>
                    <a:pt x="1478" y="717"/>
                    <a:pt x="1340" y="792"/>
                    <a:pt x="1209" y="872"/>
                  </a:cubicBezTo>
                  <a:cubicBezTo>
                    <a:pt x="984" y="1011"/>
                    <a:pt x="791" y="1157"/>
                    <a:pt x="629" y="1312"/>
                  </a:cubicBezTo>
                  <a:cubicBezTo>
                    <a:pt x="444" y="1489"/>
                    <a:pt x="301" y="1676"/>
                    <a:pt x="202" y="1867"/>
                  </a:cubicBezTo>
                  <a:cubicBezTo>
                    <a:pt x="54" y="2148"/>
                    <a:pt x="1" y="2443"/>
                    <a:pt x="37" y="2733"/>
                  </a:cubicBezTo>
                  <a:cubicBezTo>
                    <a:pt x="61" y="2924"/>
                    <a:pt x="126" y="3116"/>
                    <a:pt x="229" y="3300"/>
                  </a:cubicBezTo>
                  <a:cubicBezTo>
                    <a:pt x="254" y="3343"/>
                    <a:pt x="280" y="3385"/>
                    <a:pt x="307" y="3427"/>
                  </a:cubicBezTo>
                  <a:cubicBezTo>
                    <a:pt x="437" y="3620"/>
                    <a:pt x="611" y="3807"/>
                    <a:pt x="829" y="3982"/>
                  </a:cubicBezTo>
                  <a:cubicBezTo>
                    <a:pt x="901" y="4041"/>
                    <a:pt x="978" y="4098"/>
                    <a:pt x="1062" y="4153"/>
                  </a:cubicBezTo>
                  <a:cubicBezTo>
                    <a:pt x="1145" y="4209"/>
                    <a:pt x="1234" y="4263"/>
                    <a:pt x="1325" y="4316"/>
                  </a:cubicBezTo>
                  <a:cubicBezTo>
                    <a:pt x="1432" y="4377"/>
                    <a:pt x="1547" y="4436"/>
                    <a:pt x="1667" y="4493"/>
                  </a:cubicBezTo>
                  <a:cubicBezTo>
                    <a:pt x="1814" y="4562"/>
                    <a:pt x="1967" y="4625"/>
                    <a:pt x="2123" y="4682"/>
                  </a:cubicBezTo>
                  <a:cubicBezTo>
                    <a:pt x="2233" y="4722"/>
                    <a:pt x="2344" y="4759"/>
                    <a:pt x="2459" y="4794"/>
                  </a:cubicBezTo>
                  <a:cubicBezTo>
                    <a:pt x="3198" y="5019"/>
                    <a:pt x="4018" y="5130"/>
                    <a:pt x="4836" y="5130"/>
                  </a:cubicBezTo>
                  <a:cubicBezTo>
                    <a:pt x="5875" y="5130"/>
                    <a:pt x="6908" y="4951"/>
                    <a:pt x="7761" y="4599"/>
                  </a:cubicBezTo>
                  <a:cubicBezTo>
                    <a:pt x="7865" y="4557"/>
                    <a:pt x="7965" y="4510"/>
                    <a:pt x="8065" y="4463"/>
                  </a:cubicBezTo>
                  <a:cubicBezTo>
                    <a:pt x="8195" y="4399"/>
                    <a:pt x="8319" y="4331"/>
                    <a:pt x="8439" y="4258"/>
                  </a:cubicBezTo>
                  <a:cubicBezTo>
                    <a:pt x="8554" y="4189"/>
                    <a:pt x="8660" y="4118"/>
                    <a:pt x="8756" y="4042"/>
                  </a:cubicBezTo>
                  <a:cubicBezTo>
                    <a:pt x="8834" y="3983"/>
                    <a:pt x="8905" y="3923"/>
                    <a:pt x="8973" y="3860"/>
                  </a:cubicBezTo>
                  <a:cubicBezTo>
                    <a:pt x="9040" y="3799"/>
                    <a:pt x="9103" y="3736"/>
                    <a:pt x="9158" y="3673"/>
                  </a:cubicBezTo>
                  <a:cubicBezTo>
                    <a:pt x="9327" y="3485"/>
                    <a:pt x="9451" y="3287"/>
                    <a:pt x="9527" y="3085"/>
                  </a:cubicBezTo>
                  <a:cubicBezTo>
                    <a:pt x="9542" y="3042"/>
                    <a:pt x="9558" y="2998"/>
                    <a:pt x="9570" y="2954"/>
                  </a:cubicBezTo>
                  <a:cubicBezTo>
                    <a:pt x="9623" y="2763"/>
                    <a:pt x="9636" y="2570"/>
                    <a:pt x="9609" y="2379"/>
                  </a:cubicBezTo>
                  <a:cubicBezTo>
                    <a:pt x="9568" y="2089"/>
                    <a:pt x="9436" y="1804"/>
                    <a:pt x="9213" y="1535"/>
                  </a:cubicBezTo>
                  <a:cubicBezTo>
                    <a:pt x="9062" y="1352"/>
                    <a:pt x="8872" y="1178"/>
                    <a:pt x="8641" y="1017"/>
                  </a:cubicBezTo>
                  <a:cubicBezTo>
                    <a:pt x="8451" y="882"/>
                    <a:pt x="8230" y="755"/>
                    <a:pt x="7981" y="639"/>
                  </a:cubicBezTo>
                  <a:cubicBezTo>
                    <a:pt x="7821" y="564"/>
                    <a:pt x="7653" y="496"/>
                    <a:pt x="7479" y="433"/>
                  </a:cubicBezTo>
                  <a:cubicBezTo>
                    <a:pt x="7272" y="360"/>
                    <a:pt x="7055" y="295"/>
                    <a:pt x="6835" y="239"/>
                  </a:cubicBezTo>
                  <a:cubicBezTo>
                    <a:pt x="6192" y="80"/>
                    <a:pt x="5501" y="1"/>
                    <a:pt x="48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6493345" y="2990455"/>
              <a:ext cx="234617" cy="351791"/>
            </a:xfrm>
            <a:custGeom>
              <a:rect b="b" l="l" r="r" t="t"/>
              <a:pathLst>
                <a:path extrusionOk="0" h="4219" w="2814">
                  <a:moveTo>
                    <a:pt x="1577" y="1"/>
                  </a:moveTo>
                  <a:cubicBezTo>
                    <a:pt x="1450" y="62"/>
                    <a:pt x="1328" y="128"/>
                    <a:pt x="1209" y="199"/>
                  </a:cubicBezTo>
                  <a:cubicBezTo>
                    <a:pt x="985" y="336"/>
                    <a:pt x="791" y="484"/>
                    <a:pt x="629" y="639"/>
                  </a:cubicBezTo>
                  <a:cubicBezTo>
                    <a:pt x="444" y="816"/>
                    <a:pt x="301" y="1003"/>
                    <a:pt x="203" y="1194"/>
                  </a:cubicBezTo>
                  <a:cubicBezTo>
                    <a:pt x="55" y="1478"/>
                    <a:pt x="1" y="1770"/>
                    <a:pt x="38" y="2060"/>
                  </a:cubicBezTo>
                  <a:cubicBezTo>
                    <a:pt x="62" y="2251"/>
                    <a:pt x="126" y="2443"/>
                    <a:pt x="231" y="2627"/>
                  </a:cubicBezTo>
                  <a:cubicBezTo>
                    <a:pt x="254" y="2670"/>
                    <a:pt x="280" y="2712"/>
                    <a:pt x="309" y="2754"/>
                  </a:cubicBezTo>
                  <a:cubicBezTo>
                    <a:pt x="437" y="2947"/>
                    <a:pt x="611" y="3134"/>
                    <a:pt x="829" y="3309"/>
                  </a:cubicBezTo>
                  <a:cubicBezTo>
                    <a:pt x="901" y="3367"/>
                    <a:pt x="979" y="3425"/>
                    <a:pt x="1062" y="3480"/>
                  </a:cubicBezTo>
                  <a:cubicBezTo>
                    <a:pt x="1145" y="3536"/>
                    <a:pt x="1233" y="3590"/>
                    <a:pt x="1325" y="3643"/>
                  </a:cubicBezTo>
                  <a:cubicBezTo>
                    <a:pt x="1433" y="3705"/>
                    <a:pt x="1547" y="3763"/>
                    <a:pt x="1667" y="3820"/>
                  </a:cubicBezTo>
                  <a:cubicBezTo>
                    <a:pt x="1814" y="3889"/>
                    <a:pt x="1967" y="3952"/>
                    <a:pt x="2124" y="4009"/>
                  </a:cubicBezTo>
                  <a:cubicBezTo>
                    <a:pt x="2234" y="4048"/>
                    <a:pt x="2345" y="4086"/>
                    <a:pt x="2459" y="4121"/>
                  </a:cubicBezTo>
                  <a:cubicBezTo>
                    <a:pt x="2576" y="4157"/>
                    <a:pt x="2694" y="4188"/>
                    <a:pt x="2814" y="4218"/>
                  </a:cubicBezTo>
                  <a:lnTo>
                    <a:pt x="15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6493846" y="3102354"/>
              <a:ext cx="55444" cy="152590"/>
            </a:xfrm>
            <a:custGeom>
              <a:rect b="b" l="l" r="r" t="t"/>
              <a:pathLst>
                <a:path extrusionOk="0" h="1830" w="665">
                  <a:moveTo>
                    <a:pt x="130" y="1"/>
                  </a:moveTo>
                  <a:cubicBezTo>
                    <a:pt x="34" y="237"/>
                    <a:pt x="1" y="478"/>
                    <a:pt x="32" y="718"/>
                  </a:cubicBezTo>
                  <a:cubicBezTo>
                    <a:pt x="56" y="909"/>
                    <a:pt x="120" y="1101"/>
                    <a:pt x="225" y="1285"/>
                  </a:cubicBezTo>
                  <a:cubicBezTo>
                    <a:pt x="248" y="1328"/>
                    <a:pt x="274" y="1370"/>
                    <a:pt x="303" y="1412"/>
                  </a:cubicBezTo>
                  <a:cubicBezTo>
                    <a:pt x="399" y="1555"/>
                    <a:pt x="520" y="1695"/>
                    <a:pt x="664" y="1830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6671933" y="2953100"/>
              <a:ext cx="179256" cy="407740"/>
            </a:xfrm>
            <a:custGeom>
              <a:rect b="b" l="l" r="r" t="t"/>
              <a:pathLst>
                <a:path extrusionOk="0" h="4890" w="2150">
                  <a:moveTo>
                    <a:pt x="715" y="1"/>
                  </a:moveTo>
                  <a:cubicBezTo>
                    <a:pt x="491" y="53"/>
                    <a:pt x="274" y="114"/>
                    <a:pt x="67" y="186"/>
                  </a:cubicBezTo>
                  <a:cubicBezTo>
                    <a:pt x="45" y="194"/>
                    <a:pt x="24" y="202"/>
                    <a:pt x="1" y="209"/>
                  </a:cubicBezTo>
                  <a:lnTo>
                    <a:pt x="1350" y="4803"/>
                  </a:lnTo>
                  <a:cubicBezTo>
                    <a:pt x="1613" y="4844"/>
                    <a:pt x="1881" y="4874"/>
                    <a:pt x="2150" y="4890"/>
                  </a:cubicBezTo>
                  <a:lnTo>
                    <a:pt x="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6860858" y="2934589"/>
              <a:ext cx="190595" cy="422416"/>
            </a:xfrm>
            <a:custGeom>
              <a:rect b="b" l="l" r="r" t="t"/>
              <a:pathLst>
                <a:path extrusionOk="0" h="5066" w="2286">
                  <a:moveTo>
                    <a:pt x="395" y="0"/>
                  </a:moveTo>
                  <a:cubicBezTo>
                    <a:pt x="264" y="0"/>
                    <a:pt x="132" y="3"/>
                    <a:pt x="1" y="8"/>
                  </a:cubicBezTo>
                  <a:lnTo>
                    <a:pt x="1486" y="5065"/>
                  </a:lnTo>
                  <a:cubicBezTo>
                    <a:pt x="1758" y="5033"/>
                    <a:pt x="2026" y="4987"/>
                    <a:pt x="2285" y="4929"/>
                  </a:cubicBezTo>
                  <a:lnTo>
                    <a:pt x="842" y="12"/>
                  </a:lnTo>
                  <a:cubicBezTo>
                    <a:pt x="693" y="4"/>
                    <a:pt x="544" y="0"/>
                    <a:pt x="395" y="0"/>
                  </a:cubicBez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6955071" y="2936924"/>
              <a:ext cx="152243" cy="403238"/>
            </a:xfrm>
            <a:custGeom>
              <a:rect b="b" l="l" r="r" t="t"/>
              <a:pathLst>
                <a:path extrusionOk="0" h="4836" w="1826">
                  <a:moveTo>
                    <a:pt x="0" y="0"/>
                  </a:moveTo>
                  <a:lnTo>
                    <a:pt x="1421" y="4836"/>
                  </a:lnTo>
                  <a:cubicBezTo>
                    <a:pt x="1558" y="4800"/>
                    <a:pt x="1693" y="4759"/>
                    <a:pt x="1825" y="4716"/>
                  </a:cubicBezTo>
                  <a:lnTo>
                    <a:pt x="456" y="49"/>
                  </a:lnTo>
                  <a:cubicBezTo>
                    <a:pt x="305" y="28"/>
                    <a:pt x="153" y="12"/>
                    <a:pt x="0" y="0"/>
                  </a:cubicBez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7178430" y="2997626"/>
              <a:ext cx="118309" cy="248980"/>
            </a:xfrm>
            <a:custGeom>
              <a:rect b="b" l="l" r="r" t="t"/>
              <a:pathLst>
                <a:path extrusionOk="0" h="2986" w="1419">
                  <a:moveTo>
                    <a:pt x="1" y="0"/>
                  </a:moveTo>
                  <a:lnTo>
                    <a:pt x="875" y="2985"/>
                  </a:lnTo>
                  <a:cubicBezTo>
                    <a:pt x="897" y="2963"/>
                    <a:pt x="919" y="2939"/>
                    <a:pt x="941" y="2916"/>
                  </a:cubicBezTo>
                  <a:cubicBezTo>
                    <a:pt x="1109" y="2726"/>
                    <a:pt x="1233" y="2529"/>
                    <a:pt x="1309" y="2327"/>
                  </a:cubicBezTo>
                  <a:cubicBezTo>
                    <a:pt x="1326" y="2284"/>
                    <a:pt x="1340" y="2241"/>
                    <a:pt x="1352" y="2196"/>
                  </a:cubicBezTo>
                  <a:cubicBezTo>
                    <a:pt x="1405" y="2007"/>
                    <a:pt x="1418" y="1814"/>
                    <a:pt x="1391" y="1622"/>
                  </a:cubicBezTo>
                  <a:cubicBezTo>
                    <a:pt x="1350" y="1331"/>
                    <a:pt x="1218" y="1046"/>
                    <a:pt x="995" y="777"/>
                  </a:cubicBezTo>
                  <a:cubicBezTo>
                    <a:pt x="845" y="595"/>
                    <a:pt x="655" y="421"/>
                    <a:pt x="423" y="259"/>
                  </a:cubicBezTo>
                  <a:cubicBezTo>
                    <a:pt x="384" y="231"/>
                    <a:pt x="341" y="203"/>
                    <a:pt x="299" y="175"/>
                  </a:cubicBezTo>
                  <a:cubicBezTo>
                    <a:pt x="280" y="164"/>
                    <a:pt x="261" y="150"/>
                    <a:pt x="241" y="138"/>
                  </a:cubicBezTo>
                  <a:cubicBezTo>
                    <a:pt x="222" y="127"/>
                    <a:pt x="203" y="115"/>
                    <a:pt x="183" y="103"/>
                  </a:cubicBezTo>
                  <a:cubicBezTo>
                    <a:pt x="124" y="69"/>
                    <a:pt x="64" y="33"/>
                    <a:pt x="1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6562212" y="2988871"/>
              <a:ext cx="665332" cy="318771"/>
            </a:xfrm>
            <a:custGeom>
              <a:rect b="b" l="l" r="r" t="t"/>
              <a:pathLst>
                <a:path extrusionOk="0" h="3823" w="7980">
                  <a:moveTo>
                    <a:pt x="3987" y="0"/>
                  </a:moveTo>
                  <a:cubicBezTo>
                    <a:pt x="3064" y="0"/>
                    <a:pt x="2147" y="190"/>
                    <a:pt x="1456" y="563"/>
                  </a:cubicBezTo>
                  <a:cubicBezTo>
                    <a:pt x="1400" y="593"/>
                    <a:pt x="1345" y="624"/>
                    <a:pt x="1293" y="656"/>
                  </a:cubicBezTo>
                  <a:cubicBezTo>
                    <a:pt x="1" y="1452"/>
                    <a:pt x="163" y="2659"/>
                    <a:pt x="1657" y="3353"/>
                  </a:cubicBezTo>
                  <a:cubicBezTo>
                    <a:pt x="2336" y="3668"/>
                    <a:pt x="3173" y="3823"/>
                    <a:pt x="4006" y="3823"/>
                  </a:cubicBezTo>
                  <a:cubicBezTo>
                    <a:pt x="5004" y="3823"/>
                    <a:pt x="5996" y="3601"/>
                    <a:pt x="6701" y="3166"/>
                  </a:cubicBezTo>
                  <a:cubicBezTo>
                    <a:pt x="6753" y="3134"/>
                    <a:pt x="6804" y="3101"/>
                    <a:pt x="6852" y="3066"/>
                  </a:cubicBezTo>
                  <a:cubicBezTo>
                    <a:pt x="7979" y="2274"/>
                    <a:pt x="7770" y="1136"/>
                    <a:pt x="6337" y="470"/>
                  </a:cubicBezTo>
                  <a:cubicBezTo>
                    <a:pt x="5657" y="155"/>
                    <a:pt x="4820" y="0"/>
                    <a:pt x="3987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6562212" y="2988871"/>
              <a:ext cx="665332" cy="318771"/>
            </a:xfrm>
            <a:custGeom>
              <a:rect b="b" l="l" r="r" t="t"/>
              <a:pathLst>
                <a:path extrusionOk="0" h="3823" w="7980">
                  <a:moveTo>
                    <a:pt x="3987" y="0"/>
                  </a:moveTo>
                  <a:cubicBezTo>
                    <a:pt x="3064" y="0"/>
                    <a:pt x="2147" y="190"/>
                    <a:pt x="1456" y="563"/>
                  </a:cubicBezTo>
                  <a:cubicBezTo>
                    <a:pt x="1400" y="593"/>
                    <a:pt x="1345" y="624"/>
                    <a:pt x="1293" y="656"/>
                  </a:cubicBezTo>
                  <a:cubicBezTo>
                    <a:pt x="1" y="1452"/>
                    <a:pt x="163" y="2659"/>
                    <a:pt x="1657" y="3353"/>
                  </a:cubicBezTo>
                  <a:cubicBezTo>
                    <a:pt x="2336" y="3668"/>
                    <a:pt x="3173" y="3823"/>
                    <a:pt x="4006" y="3823"/>
                  </a:cubicBezTo>
                  <a:cubicBezTo>
                    <a:pt x="5004" y="3823"/>
                    <a:pt x="5996" y="3601"/>
                    <a:pt x="6701" y="3166"/>
                  </a:cubicBezTo>
                  <a:cubicBezTo>
                    <a:pt x="6753" y="3134"/>
                    <a:pt x="6804" y="3101"/>
                    <a:pt x="6852" y="3066"/>
                  </a:cubicBezTo>
                  <a:cubicBezTo>
                    <a:pt x="7979" y="2274"/>
                    <a:pt x="7770" y="1136"/>
                    <a:pt x="6337" y="470"/>
                  </a:cubicBezTo>
                  <a:cubicBezTo>
                    <a:pt x="5657" y="155"/>
                    <a:pt x="4820" y="0"/>
                    <a:pt x="39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6603566" y="2995959"/>
              <a:ext cx="584626" cy="304513"/>
            </a:xfrm>
            <a:custGeom>
              <a:rect b="b" l="l" r="r" t="t"/>
              <a:pathLst>
                <a:path extrusionOk="0" h="3652" w="7012">
                  <a:moveTo>
                    <a:pt x="3491" y="1"/>
                  </a:moveTo>
                  <a:cubicBezTo>
                    <a:pt x="2609" y="1"/>
                    <a:pt x="1732" y="183"/>
                    <a:pt x="1073" y="538"/>
                  </a:cubicBezTo>
                  <a:cubicBezTo>
                    <a:pt x="1063" y="545"/>
                    <a:pt x="1052" y="550"/>
                    <a:pt x="1040" y="555"/>
                  </a:cubicBezTo>
                  <a:cubicBezTo>
                    <a:pt x="998" y="579"/>
                    <a:pt x="957" y="603"/>
                    <a:pt x="917" y="627"/>
                  </a:cubicBezTo>
                  <a:cubicBezTo>
                    <a:pt x="671" y="779"/>
                    <a:pt x="480" y="944"/>
                    <a:pt x="344" y="1119"/>
                  </a:cubicBezTo>
                  <a:cubicBezTo>
                    <a:pt x="20" y="1536"/>
                    <a:pt x="0" y="2000"/>
                    <a:pt x="271" y="2421"/>
                  </a:cubicBezTo>
                  <a:cubicBezTo>
                    <a:pt x="432" y="2668"/>
                    <a:pt x="692" y="2898"/>
                    <a:pt x="1051" y="3096"/>
                  </a:cubicBezTo>
                  <a:cubicBezTo>
                    <a:pt x="1118" y="3133"/>
                    <a:pt x="1189" y="3170"/>
                    <a:pt x="1265" y="3204"/>
                  </a:cubicBezTo>
                  <a:cubicBezTo>
                    <a:pt x="1334" y="3235"/>
                    <a:pt x="1403" y="3266"/>
                    <a:pt x="1474" y="3293"/>
                  </a:cubicBezTo>
                  <a:cubicBezTo>
                    <a:pt x="1625" y="3354"/>
                    <a:pt x="1782" y="3406"/>
                    <a:pt x="1943" y="3450"/>
                  </a:cubicBezTo>
                  <a:cubicBezTo>
                    <a:pt x="2436" y="3585"/>
                    <a:pt x="2974" y="3652"/>
                    <a:pt x="3509" y="3652"/>
                  </a:cubicBezTo>
                  <a:cubicBezTo>
                    <a:pt x="4204" y="3652"/>
                    <a:pt x="4894" y="3540"/>
                    <a:pt x="5479" y="3319"/>
                  </a:cubicBezTo>
                  <a:cubicBezTo>
                    <a:pt x="5627" y="3264"/>
                    <a:pt x="5769" y="3201"/>
                    <a:pt x="5901" y="3130"/>
                  </a:cubicBezTo>
                  <a:cubicBezTo>
                    <a:pt x="5964" y="3097"/>
                    <a:pt x="6024" y="3062"/>
                    <a:pt x="6083" y="3027"/>
                  </a:cubicBezTo>
                  <a:cubicBezTo>
                    <a:pt x="6134" y="2995"/>
                    <a:pt x="6183" y="2963"/>
                    <a:pt x="6228" y="2932"/>
                  </a:cubicBezTo>
                  <a:cubicBezTo>
                    <a:pt x="6241" y="2922"/>
                    <a:pt x="6254" y="2913"/>
                    <a:pt x="6266" y="2904"/>
                  </a:cubicBezTo>
                  <a:cubicBezTo>
                    <a:pt x="6568" y="2682"/>
                    <a:pt x="6764" y="2434"/>
                    <a:pt x="6856" y="2178"/>
                  </a:cubicBezTo>
                  <a:cubicBezTo>
                    <a:pt x="7012" y="1742"/>
                    <a:pt x="6868" y="1284"/>
                    <a:pt x="6435" y="896"/>
                  </a:cubicBezTo>
                  <a:cubicBezTo>
                    <a:pt x="6255" y="732"/>
                    <a:pt x="6020" y="581"/>
                    <a:pt x="5737" y="450"/>
                  </a:cubicBezTo>
                  <a:cubicBezTo>
                    <a:pt x="5691" y="428"/>
                    <a:pt x="5645" y="407"/>
                    <a:pt x="5596" y="388"/>
                  </a:cubicBezTo>
                  <a:cubicBezTo>
                    <a:pt x="4974" y="129"/>
                    <a:pt x="4230" y="1"/>
                    <a:pt x="3491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6603566" y="2995959"/>
              <a:ext cx="584626" cy="304513"/>
            </a:xfrm>
            <a:custGeom>
              <a:rect b="b" l="l" r="r" t="t"/>
              <a:pathLst>
                <a:path extrusionOk="0" h="3652" w="7012">
                  <a:moveTo>
                    <a:pt x="3491" y="1"/>
                  </a:moveTo>
                  <a:cubicBezTo>
                    <a:pt x="2609" y="1"/>
                    <a:pt x="1732" y="183"/>
                    <a:pt x="1073" y="538"/>
                  </a:cubicBezTo>
                  <a:cubicBezTo>
                    <a:pt x="1063" y="545"/>
                    <a:pt x="1052" y="550"/>
                    <a:pt x="1040" y="555"/>
                  </a:cubicBezTo>
                  <a:cubicBezTo>
                    <a:pt x="998" y="579"/>
                    <a:pt x="957" y="603"/>
                    <a:pt x="917" y="627"/>
                  </a:cubicBezTo>
                  <a:cubicBezTo>
                    <a:pt x="671" y="779"/>
                    <a:pt x="480" y="944"/>
                    <a:pt x="344" y="1119"/>
                  </a:cubicBezTo>
                  <a:cubicBezTo>
                    <a:pt x="20" y="1536"/>
                    <a:pt x="0" y="2000"/>
                    <a:pt x="271" y="2421"/>
                  </a:cubicBezTo>
                  <a:cubicBezTo>
                    <a:pt x="432" y="2668"/>
                    <a:pt x="692" y="2898"/>
                    <a:pt x="1051" y="3096"/>
                  </a:cubicBezTo>
                  <a:cubicBezTo>
                    <a:pt x="1118" y="3133"/>
                    <a:pt x="1189" y="3170"/>
                    <a:pt x="1265" y="3204"/>
                  </a:cubicBezTo>
                  <a:cubicBezTo>
                    <a:pt x="1334" y="3235"/>
                    <a:pt x="1403" y="3266"/>
                    <a:pt x="1474" y="3293"/>
                  </a:cubicBezTo>
                  <a:cubicBezTo>
                    <a:pt x="1625" y="3354"/>
                    <a:pt x="1782" y="3406"/>
                    <a:pt x="1943" y="3450"/>
                  </a:cubicBezTo>
                  <a:cubicBezTo>
                    <a:pt x="2436" y="3585"/>
                    <a:pt x="2974" y="3652"/>
                    <a:pt x="3509" y="3652"/>
                  </a:cubicBezTo>
                  <a:cubicBezTo>
                    <a:pt x="4204" y="3652"/>
                    <a:pt x="4894" y="3540"/>
                    <a:pt x="5479" y="3319"/>
                  </a:cubicBezTo>
                  <a:cubicBezTo>
                    <a:pt x="5627" y="3264"/>
                    <a:pt x="5769" y="3201"/>
                    <a:pt x="5901" y="3130"/>
                  </a:cubicBezTo>
                  <a:cubicBezTo>
                    <a:pt x="5964" y="3097"/>
                    <a:pt x="6024" y="3062"/>
                    <a:pt x="6083" y="3027"/>
                  </a:cubicBezTo>
                  <a:cubicBezTo>
                    <a:pt x="6134" y="2995"/>
                    <a:pt x="6183" y="2963"/>
                    <a:pt x="6228" y="2932"/>
                  </a:cubicBezTo>
                  <a:cubicBezTo>
                    <a:pt x="6241" y="2922"/>
                    <a:pt x="6254" y="2913"/>
                    <a:pt x="6266" y="2904"/>
                  </a:cubicBezTo>
                  <a:cubicBezTo>
                    <a:pt x="6568" y="2682"/>
                    <a:pt x="6764" y="2434"/>
                    <a:pt x="6856" y="2178"/>
                  </a:cubicBezTo>
                  <a:cubicBezTo>
                    <a:pt x="7012" y="1742"/>
                    <a:pt x="6868" y="1284"/>
                    <a:pt x="6435" y="896"/>
                  </a:cubicBezTo>
                  <a:cubicBezTo>
                    <a:pt x="6255" y="732"/>
                    <a:pt x="6020" y="581"/>
                    <a:pt x="5737" y="450"/>
                  </a:cubicBezTo>
                  <a:cubicBezTo>
                    <a:pt x="5691" y="428"/>
                    <a:pt x="5645" y="407"/>
                    <a:pt x="5596" y="388"/>
                  </a:cubicBezTo>
                  <a:cubicBezTo>
                    <a:pt x="4974" y="129"/>
                    <a:pt x="4230" y="1"/>
                    <a:pt x="34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6612487" y="3029478"/>
              <a:ext cx="566366" cy="270993"/>
            </a:xfrm>
            <a:custGeom>
              <a:rect b="b" l="l" r="r" t="t"/>
              <a:pathLst>
                <a:path extrusionOk="0" h="3250" w="6793">
                  <a:moveTo>
                    <a:pt x="3389" y="0"/>
                  </a:moveTo>
                  <a:cubicBezTo>
                    <a:pt x="2506" y="0"/>
                    <a:pt x="1629" y="182"/>
                    <a:pt x="970" y="538"/>
                  </a:cubicBezTo>
                  <a:cubicBezTo>
                    <a:pt x="959" y="543"/>
                    <a:pt x="948" y="549"/>
                    <a:pt x="938" y="556"/>
                  </a:cubicBezTo>
                  <a:cubicBezTo>
                    <a:pt x="895" y="578"/>
                    <a:pt x="853" y="601"/>
                    <a:pt x="813" y="627"/>
                  </a:cubicBezTo>
                  <a:cubicBezTo>
                    <a:pt x="568" y="779"/>
                    <a:pt x="377" y="944"/>
                    <a:pt x="241" y="1119"/>
                  </a:cubicBezTo>
                  <a:cubicBezTo>
                    <a:pt x="115" y="1282"/>
                    <a:pt x="36" y="1452"/>
                    <a:pt x="1" y="1624"/>
                  </a:cubicBezTo>
                  <a:cubicBezTo>
                    <a:pt x="30" y="1757"/>
                    <a:pt x="85" y="1891"/>
                    <a:pt x="169" y="2019"/>
                  </a:cubicBezTo>
                  <a:cubicBezTo>
                    <a:pt x="328" y="2266"/>
                    <a:pt x="589" y="2498"/>
                    <a:pt x="948" y="2694"/>
                  </a:cubicBezTo>
                  <a:cubicBezTo>
                    <a:pt x="1017" y="2731"/>
                    <a:pt x="1086" y="2768"/>
                    <a:pt x="1161" y="2802"/>
                  </a:cubicBezTo>
                  <a:cubicBezTo>
                    <a:pt x="1230" y="2833"/>
                    <a:pt x="1298" y="2864"/>
                    <a:pt x="1371" y="2891"/>
                  </a:cubicBezTo>
                  <a:cubicBezTo>
                    <a:pt x="1522" y="2952"/>
                    <a:pt x="1678" y="3003"/>
                    <a:pt x="1840" y="3048"/>
                  </a:cubicBezTo>
                  <a:cubicBezTo>
                    <a:pt x="2333" y="3183"/>
                    <a:pt x="2870" y="3250"/>
                    <a:pt x="3406" y="3250"/>
                  </a:cubicBezTo>
                  <a:cubicBezTo>
                    <a:pt x="4100" y="3250"/>
                    <a:pt x="4791" y="3138"/>
                    <a:pt x="5375" y="2917"/>
                  </a:cubicBezTo>
                  <a:cubicBezTo>
                    <a:pt x="5523" y="2862"/>
                    <a:pt x="5664" y="2799"/>
                    <a:pt x="5797" y="2728"/>
                  </a:cubicBezTo>
                  <a:cubicBezTo>
                    <a:pt x="5860" y="2695"/>
                    <a:pt x="5922" y="2661"/>
                    <a:pt x="5981" y="2625"/>
                  </a:cubicBezTo>
                  <a:cubicBezTo>
                    <a:pt x="6030" y="2594"/>
                    <a:pt x="6079" y="2561"/>
                    <a:pt x="6124" y="2530"/>
                  </a:cubicBezTo>
                  <a:cubicBezTo>
                    <a:pt x="6138" y="2520"/>
                    <a:pt x="6150" y="2511"/>
                    <a:pt x="6162" y="2502"/>
                  </a:cubicBezTo>
                  <a:cubicBezTo>
                    <a:pt x="6465" y="2280"/>
                    <a:pt x="6660" y="2032"/>
                    <a:pt x="6752" y="1776"/>
                  </a:cubicBezTo>
                  <a:cubicBezTo>
                    <a:pt x="6769" y="1728"/>
                    <a:pt x="6782" y="1679"/>
                    <a:pt x="6793" y="1629"/>
                  </a:cubicBezTo>
                  <a:cubicBezTo>
                    <a:pt x="6739" y="1372"/>
                    <a:pt x="6586" y="1122"/>
                    <a:pt x="6333" y="896"/>
                  </a:cubicBezTo>
                  <a:cubicBezTo>
                    <a:pt x="6149" y="731"/>
                    <a:pt x="5916" y="580"/>
                    <a:pt x="5633" y="448"/>
                  </a:cubicBezTo>
                  <a:cubicBezTo>
                    <a:pt x="5586" y="427"/>
                    <a:pt x="5540" y="406"/>
                    <a:pt x="5491" y="387"/>
                  </a:cubicBezTo>
                  <a:cubicBezTo>
                    <a:pt x="4870" y="128"/>
                    <a:pt x="4127" y="0"/>
                    <a:pt x="3389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6612487" y="3029478"/>
              <a:ext cx="566366" cy="270993"/>
            </a:xfrm>
            <a:custGeom>
              <a:rect b="b" l="l" r="r" t="t"/>
              <a:pathLst>
                <a:path extrusionOk="0" h="3250" w="6793">
                  <a:moveTo>
                    <a:pt x="3389" y="0"/>
                  </a:moveTo>
                  <a:cubicBezTo>
                    <a:pt x="2506" y="0"/>
                    <a:pt x="1629" y="182"/>
                    <a:pt x="970" y="538"/>
                  </a:cubicBezTo>
                  <a:cubicBezTo>
                    <a:pt x="959" y="543"/>
                    <a:pt x="948" y="549"/>
                    <a:pt x="938" y="556"/>
                  </a:cubicBezTo>
                  <a:cubicBezTo>
                    <a:pt x="895" y="578"/>
                    <a:pt x="853" y="601"/>
                    <a:pt x="813" y="627"/>
                  </a:cubicBezTo>
                  <a:cubicBezTo>
                    <a:pt x="568" y="779"/>
                    <a:pt x="377" y="944"/>
                    <a:pt x="241" y="1119"/>
                  </a:cubicBezTo>
                  <a:cubicBezTo>
                    <a:pt x="115" y="1282"/>
                    <a:pt x="36" y="1452"/>
                    <a:pt x="1" y="1624"/>
                  </a:cubicBezTo>
                  <a:cubicBezTo>
                    <a:pt x="30" y="1757"/>
                    <a:pt x="85" y="1891"/>
                    <a:pt x="169" y="2019"/>
                  </a:cubicBezTo>
                  <a:cubicBezTo>
                    <a:pt x="328" y="2266"/>
                    <a:pt x="589" y="2498"/>
                    <a:pt x="948" y="2694"/>
                  </a:cubicBezTo>
                  <a:cubicBezTo>
                    <a:pt x="1017" y="2731"/>
                    <a:pt x="1086" y="2768"/>
                    <a:pt x="1161" y="2802"/>
                  </a:cubicBezTo>
                  <a:cubicBezTo>
                    <a:pt x="1230" y="2833"/>
                    <a:pt x="1298" y="2864"/>
                    <a:pt x="1371" y="2891"/>
                  </a:cubicBezTo>
                  <a:cubicBezTo>
                    <a:pt x="1522" y="2952"/>
                    <a:pt x="1678" y="3003"/>
                    <a:pt x="1840" y="3048"/>
                  </a:cubicBezTo>
                  <a:cubicBezTo>
                    <a:pt x="2333" y="3183"/>
                    <a:pt x="2870" y="3250"/>
                    <a:pt x="3406" y="3250"/>
                  </a:cubicBezTo>
                  <a:cubicBezTo>
                    <a:pt x="4100" y="3250"/>
                    <a:pt x="4791" y="3138"/>
                    <a:pt x="5375" y="2917"/>
                  </a:cubicBezTo>
                  <a:cubicBezTo>
                    <a:pt x="5523" y="2862"/>
                    <a:pt x="5664" y="2799"/>
                    <a:pt x="5797" y="2728"/>
                  </a:cubicBezTo>
                  <a:cubicBezTo>
                    <a:pt x="5860" y="2695"/>
                    <a:pt x="5922" y="2661"/>
                    <a:pt x="5981" y="2625"/>
                  </a:cubicBezTo>
                  <a:cubicBezTo>
                    <a:pt x="6030" y="2594"/>
                    <a:pt x="6079" y="2561"/>
                    <a:pt x="6124" y="2530"/>
                  </a:cubicBezTo>
                  <a:cubicBezTo>
                    <a:pt x="6138" y="2520"/>
                    <a:pt x="6150" y="2511"/>
                    <a:pt x="6162" y="2502"/>
                  </a:cubicBezTo>
                  <a:cubicBezTo>
                    <a:pt x="6465" y="2280"/>
                    <a:pt x="6660" y="2032"/>
                    <a:pt x="6752" y="1776"/>
                  </a:cubicBezTo>
                  <a:cubicBezTo>
                    <a:pt x="6769" y="1728"/>
                    <a:pt x="6782" y="1679"/>
                    <a:pt x="6793" y="1629"/>
                  </a:cubicBezTo>
                  <a:cubicBezTo>
                    <a:pt x="6739" y="1372"/>
                    <a:pt x="6586" y="1122"/>
                    <a:pt x="6333" y="896"/>
                  </a:cubicBezTo>
                  <a:cubicBezTo>
                    <a:pt x="6149" y="731"/>
                    <a:pt x="5916" y="580"/>
                    <a:pt x="5633" y="448"/>
                  </a:cubicBezTo>
                  <a:cubicBezTo>
                    <a:pt x="5586" y="427"/>
                    <a:pt x="5540" y="406"/>
                    <a:pt x="5491" y="387"/>
                  </a:cubicBezTo>
                  <a:cubicBezTo>
                    <a:pt x="4870" y="128"/>
                    <a:pt x="4127" y="0"/>
                    <a:pt x="33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6496263" y="3162139"/>
              <a:ext cx="791395" cy="202369"/>
            </a:xfrm>
            <a:custGeom>
              <a:rect b="b" l="l" r="r" t="t"/>
              <a:pathLst>
                <a:path extrusionOk="0" h="2427" w="9492">
                  <a:moveTo>
                    <a:pt x="9492" y="354"/>
                  </a:moveTo>
                  <a:cubicBezTo>
                    <a:pt x="9463" y="416"/>
                    <a:pt x="9433" y="477"/>
                    <a:pt x="9400" y="536"/>
                  </a:cubicBezTo>
                  <a:lnTo>
                    <a:pt x="9400" y="536"/>
                  </a:lnTo>
                  <a:cubicBezTo>
                    <a:pt x="9433" y="477"/>
                    <a:pt x="9464" y="417"/>
                    <a:pt x="9492" y="354"/>
                  </a:cubicBezTo>
                  <a:close/>
                  <a:moveTo>
                    <a:pt x="0" y="1"/>
                  </a:moveTo>
                  <a:cubicBezTo>
                    <a:pt x="61" y="512"/>
                    <a:pt x="388" y="944"/>
                    <a:pt x="785" y="1265"/>
                  </a:cubicBezTo>
                  <a:lnTo>
                    <a:pt x="782" y="1262"/>
                  </a:lnTo>
                  <a:lnTo>
                    <a:pt x="782" y="1262"/>
                  </a:lnTo>
                  <a:cubicBezTo>
                    <a:pt x="1881" y="2114"/>
                    <a:pt x="3372" y="2427"/>
                    <a:pt x="4834" y="2427"/>
                  </a:cubicBezTo>
                  <a:cubicBezTo>
                    <a:pt x="4933" y="2427"/>
                    <a:pt x="5032" y="2426"/>
                    <a:pt x="5131" y="2423"/>
                  </a:cubicBezTo>
                  <a:cubicBezTo>
                    <a:pt x="6636" y="2335"/>
                    <a:pt x="8617" y="1942"/>
                    <a:pt x="9400" y="536"/>
                  </a:cubicBezTo>
                  <a:lnTo>
                    <a:pt x="9400" y="536"/>
                  </a:lnTo>
                  <a:cubicBezTo>
                    <a:pt x="8793" y="1611"/>
                    <a:pt x="7367" y="2054"/>
                    <a:pt x="6191" y="2261"/>
                  </a:cubicBezTo>
                  <a:cubicBezTo>
                    <a:pt x="5721" y="2329"/>
                    <a:pt x="5239" y="2365"/>
                    <a:pt x="4760" y="2365"/>
                  </a:cubicBezTo>
                  <a:cubicBezTo>
                    <a:pt x="3320" y="2365"/>
                    <a:pt x="1894" y="2037"/>
                    <a:pt x="802" y="1234"/>
                  </a:cubicBezTo>
                  <a:lnTo>
                    <a:pt x="802" y="1234"/>
                  </a:lnTo>
                  <a:lnTo>
                    <a:pt x="804" y="1236"/>
                  </a:lnTo>
                  <a:cubicBezTo>
                    <a:pt x="409" y="924"/>
                    <a:pt x="71" y="50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6685022" y="3038650"/>
              <a:ext cx="404952" cy="242310"/>
            </a:xfrm>
            <a:custGeom>
              <a:rect b="b" l="l" r="r" t="t"/>
              <a:pathLst>
                <a:path extrusionOk="0" h="2906" w="4857">
                  <a:moveTo>
                    <a:pt x="2328" y="0"/>
                  </a:moveTo>
                  <a:cubicBezTo>
                    <a:pt x="1923" y="0"/>
                    <a:pt x="1505" y="101"/>
                    <a:pt x="1093" y="303"/>
                  </a:cubicBezTo>
                  <a:lnTo>
                    <a:pt x="625" y="107"/>
                  </a:lnTo>
                  <a:lnTo>
                    <a:pt x="0" y="507"/>
                  </a:lnTo>
                  <a:lnTo>
                    <a:pt x="0" y="1060"/>
                  </a:lnTo>
                  <a:lnTo>
                    <a:pt x="147" y="1120"/>
                  </a:lnTo>
                  <a:cubicBezTo>
                    <a:pt x="137" y="1156"/>
                    <a:pt x="131" y="1191"/>
                    <a:pt x="132" y="1224"/>
                  </a:cubicBezTo>
                  <a:lnTo>
                    <a:pt x="132" y="1229"/>
                  </a:lnTo>
                  <a:cubicBezTo>
                    <a:pt x="137" y="1314"/>
                    <a:pt x="128" y="1679"/>
                    <a:pt x="132" y="1777"/>
                  </a:cubicBezTo>
                  <a:lnTo>
                    <a:pt x="132" y="1781"/>
                  </a:lnTo>
                  <a:cubicBezTo>
                    <a:pt x="140" y="1945"/>
                    <a:pt x="273" y="2088"/>
                    <a:pt x="552" y="2204"/>
                  </a:cubicBezTo>
                  <a:cubicBezTo>
                    <a:pt x="772" y="2297"/>
                    <a:pt x="990" y="2334"/>
                    <a:pt x="1205" y="2334"/>
                  </a:cubicBezTo>
                  <a:cubicBezTo>
                    <a:pt x="1509" y="2334"/>
                    <a:pt x="1806" y="2259"/>
                    <a:pt x="2090" y="2158"/>
                  </a:cubicBezTo>
                  <a:lnTo>
                    <a:pt x="2090" y="2158"/>
                  </a:lnTo>
                  <a:lnTo>
                    <a:pt x="1962" y="2290"/>
                  </a:lnTo>
                  <a:lnTo>
                    <a:pt x="1962" y="2843"/>
                  </a:lnTo>
                  <a:cubicBezTo>
                    <a:pt x="2073" y="2869"/>
                    <a:pt x="2184" y="2886"/>
                    <a:pt x="2292" y="2896"/>
                  </a:cubicBezTo>
                  <a:cubicBezTo>
                    <a:pt x="2359" y="2903"/>
                    <a:pt x="2426" y="2905"/>
                    <a:pt x="2492" y="2905"/>
                  </a:cubicBezTo>
                  <a:cubicBezTo>
                    <a:pt x="2619" y="2905"/>
                    <a:pt x="2743" y="2895"/>
                    <a:pt x="2864" y="2875"/>
                  </a:cubicBezTo>
                  <a:cubicBezTo>
                    <a:pt x="3191" y="2825"/>
                    <a:pt x="3496" y="2713"/>
                    <a:pt x="3755" y="2581"/>
                  </a:cubicBezTo>
                  <a:lnTo>
                    <a:pt x="4224" y="2778"/>
                  </a:lnTo>
                  <a:lnTo>
                    <a:pt x="4856" y="2389"/>
                  </a:lnTo>
                  <a:lnTo>
                    <a:pt x="4856" y="1836"/>
                  </a:lnTo>
                  <a:lnTo>
                    <a:pt x="4737" y="1786"/>
                  </a:lnTo>
                  <a:lnTo>
                    <a:pt x="4713" y="1774"/>
                  </a:lnTo>
                  <a:cubicBezTo>
                    <a:pt x="4721" y="1735"/>
                    <a:pt x="4727" y="1692"/>
                    <a:pt x="4726" y="1645"/>
                  </a:cubicBezTo>
                  <a:cubicBezTo>
                    <a:pt x="4726" y="1630"/>
                    <a:pt x="4724" y="1616"/>
                    <a:pt x="4721" y="1602"/>
                  </a:cubicBezTo>
                  <a:cubicBezTo>
                    <a:pt x="4714" y="1534"/>
                    <a:pt x="4729" y="1222"/>
                    <a:pt x="4726" y="1093"/>
                  </a:cubicBezTo>
                  <a:cubicBezTo>
                    <a:pt x="4726" y="1077"/>
                    <a:pt x="4724" y="1064"/>
                    <a:pt x="4721" y="1049"/>
                  </a:cubicBezTo>
                  <a:cubicBezTo>
                    <a:pt x="4704" y="895"/>
                    <a:pt x="4574" y="756"/>
                    <a:pt x="4313" y="647"/>
                  </a:cubicBezTo>
                  <a:lnTo>
                    <a:pt x="4313" y="645"/>
                  </a:lnTo>
                  <a:cubicBezTo>
                    <a:pt x="4104" y="558"/>
                    <a:pt x="3892" y="524"/>
                    <a:pt x="3683" y="524"/>
                  </a:cubicBezTo>
                  <a:cubicBezTo>
                    <a:pt x="3614" y="524"/>
                    <a:pt x="3544" y="527"/>
                    <a:pt x="3476" y="535"/>
                  </a:cubicBezTo>
                  <a:cubicBezTo>
                    <a:pt x="3452" y="538"/>
                    <a:pt x="3428" y="542"/>
                    <a:pt x="3405" y="544"/>
                  </a:cubicBezTo>
                  <a:lnTo>
                    <a:pt x="3397" y="545"/>
                  </a:lnTo>
                  <a:cubicBezTo>
                    <a:pt x="3371" y="549"/>
                    <a:pt x="3347" y="554"/>
                    <a:pt x="3323" y="558"/>
                  </a:cubicBezTo>
                  <a:cubicBezTo>
                    <a:pt x="3302" y="561"/>
                    <a:pt x="3279" y="565"/>
                    <a:pt x="3258" y="569"/>
                  </a:cubicBezTo>
                  <a:cubicBezTo>
                    <a:pt x="3249" y="572"/>
                    <a:pt x="3239" y="574"/>
                    <a:pt x="3232" y="575"/>
                  </a:cubicBezTo>
                  <a:cubicBezTo>
                    <a:pt x="3215" y="577"/>
                    <a:pt x="3197" y="581"/>
                    <a:pt x="3181" y="585"/>
                  </a:cubicBezTo>
                  <a:cubicBezTo>
                    <a:pt x="3042" y="617"/>
                    <a:pt x="2907" y="659"/>
                    <a:pt x="2778" y="703"/>
                  </a:cubicBezTo>
                  <a:cubicBezTo>
                    <a:pt x="2720" y="723"/>
                    <a:pt x="2662" y="746"/>
                    <a:pt x="2605" y="769"/>
                  </a:cubicBezTo>
                  <a:lnTo>
                    <a:pt x="2773" y="595"/>
                  </a:lnTo>
                  <a:lnTo>
                    <a:pt x="2773" y="42"/>
                  </a:lnTo>
                  <a:cubicBezTo>
                    <a:pt x="2627" y="14"/>
                    <a:pt x="2479" y="0"/>
                    <a:pt x="2328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7049784" y="3131872"/>
              <a:ext cx="29348" cy="54866"/>
            </a:xfrm>
            <a:custGeom>
              <a:rect b="b" l="l" r="r" t="t"/>
              <a:pathLst>
                <a:path extrusionOk="0" h="658" w="352">
                  <a:moveTo>
                    <a:pt x="350" y="1"/>
                  </a:moveTo>
                  <a:cubicBezTo>
                    <a:pt x="340" y="352"/>
                    <a:pt x="0" y="516"/>
                    <a:pt x="2" y="516"/>
                  </a:cubicBezTo>
                  <a:lnTo>
                    <a:pt x="338" y="657"/>
                  </a:lnTo>
                  <a:cubicBezTo>
                    <a:pt x="346" y="616"/>
                    <a:pt x="352" y="574"/>
                    <a:pt x="351" y="527"/>
                  </a:cubicBezTo>
                  <a:lnTo>
                    <a:pt x="346" y="484"/>
                  </a:lnTo>
                  <a:cubicBezTo>
                    <a:pt x="339" y="421"/>
                    <a:pt x="351" y="142"/>
                    <a:pt x="3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6781736" y="3042236"/>
              <a:ext cx="134484" cy="91971"/>
            </a:xfrm>
            <a:custGeom>
              <a:rect b="b" l="l" r="r" t="t"/>
              <a:pathLst>
                <a:path extrusionOk="0" h="1103" w="1613">
                  <a:moveTo>
                    <a:pt x="1612" y="0"/>
                  </a:moveTo>
                  <a:lnTo>
                    <a:pt x="1064" y="572"/>
                  </a:lnTo>
                  <a:cubicBezTo>
                    <a:pt x="996" y="555"/>
                    <a:pt x="926" y="546"/>
                    <a:pt x="854" y="546"/>
                  </a:cubicBezTo>
                  <a:cubicBezTo>
                    <a:pt x="664" y="546"/>
                    <a:pt x="459" y="605"/>
                    <a:pt x="259" y="732"/>
                  </a:cubicBezTo>
                  <a:cubicBezTo>
                    <a:pt x="0" y="899"/>
                    <a:pt x="23" y="1007"/>
                    <a:pt x="164" y="1068"/>
                  </a:cubicBezTo>
                  <a:cubicBezTo>
                    <a:pt x="200" y="1083"/>
                    <a:pt x="238" y="1094"/>
                    <a:pt x="278" y="1097"/>
                  </a:cubicBezTo>
                  <a:cubicBezTo>
                    <a:pt x="301" y="1100"/>
                    <a:pt x="324" y="1102"/>
                    <a:pt x="348" y="1102"/>
                  </a:cubicBezTo>
                  <a:cubicBezTo>
                    <a:pt x="400" y="1102"/>
                    <a:pt x="456" y="1095"/>
                    <a:pt x="517" y="1080"/>
                  </a:cubicBezTo>
                  <a:cubicBezTo>
                    <a:pt x="660" y="1049"/>
                    <a:pt x="835" y="978"/>
                    <a:pt x="1070" y="878"/>
                  </a:cubicBezTo>
                  <a:cubicBezTo>
                    <a:pt x="1102" y="865"/>
                    <a:pt x="1134" y="851"/>
                    <a:pt x="1169" y="837"/>
                  </a:cubicBezTo>
                  <a:cubicBezTo>
                    <a:pt x="1251" y="802"/>
                    <a:pt x="1339" y="767"/>
                    <a:pt x="1429" y="732"/>
                  </a:cubicBezTo>
                  <a:cubicBezTo>
                    <a:pt x="1435" y="730"/>
                    <a:pt x="1439" y="728"/>
                    <a:pt x="1445" y="726"/>
                  </a:cubicBezTo>
                  <a:lnTo>
                    <a:pt x="1610" y="552"/>
                  </a:lnTo>
                  <a:lnTo>
                    <a:pt x="16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6684772" y="3081008"/>
              <a:ext cx="39103" cy="51197"/>
            </a:xfrm>
            <a:custGeom>
              <a:rect b="b" l="l" r="r" t="t"/>
              <a:pathLst>
                <a:path extrusionOk="0" h="614" w="469">
                  <a:moveTo>
                    <a:pt x="2" y="0"/>
                  </a:moveTo>
                  <a:lnTo>
                    <a:pt x="1" y="552"/>
                  </a:lnTo>
                  <a:lnTo>
                    <a:pt x="147" y="613"/>
                  </a:lnTo>
                  <a:cubicBezTo>
                    <a:pt x="182" y="481"/>
                    <a:pt x="294" y="340"/>
                    <a:pt x="468" y="196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6848436" y="3191740"/>
              <a:ext cx="241537" cy="89136"/>
            </a:xfrm>
            <a:custGeom>
              <a:rect b="b" l="l" r="r" t="t"/>
              <a:pathLst>
                <a:path extrusionOk="0" h="1069" w="2897">
                  <a:moveTo>
                    <a:pt x="2896" y="0"/>
                  </a:moveTo>
                  <a:lnTo>
                    <a:pt x="2264" y="390"/>
                  </a:lnTo>
                  <a:lnTo>
                    <a:pt x="1794" y="193"/>
                  </a:lnTo>
                  <a:cubicBezTo>
                    <a:pt x="1533" y="324"/>
                    <a:pt x="1229" y="436"/>
                    <a:pt x="902" y="485"/>
                  </a:cubicBezTo>
                  <a:cubicBezTo>
                    <a:pt x="777" y="505"/>
                    <a:pt x="649" y="517"/>
                    <a:pt x="518" y="517"/>
                  </a:cubicBezTo>
                  <a:cubicBezTo>
                    <a:pt x="456" y="517"/>
                    <a:pt x="393" y="514"/>
                    <a:pt x="329" y="509"/>
                  </a:cubicBezTo>
                  <a:cubicBezTo>
                    <a:pt x="224" y="498"/>
                    <a:pt x="112" y="482"/>
                    <a:pt x="1" y="454"/>
                  </a:cubicBezTo>
                  <a:lnTo>
                    <a:pt x="1" y="1007"/>
                  </a:lnTo>
                  <a:cubicBezTo>
                    <a:pt x="112" y="1034"/>
                    <a:pt x="221" y="1050"/>
                    <a:pt x="329" y="1060"/>
                  </a:cubicBezTo>
                  <a:cubicBezTo>
                    <a:pt x="394" y="1066"/>
                    <a:pt x="459" y="1068"/>
                    <a:pt x="523" y="1068"/>
                  </a:cubicBezTo>
                  <a:cubicBezTo>
                    <a:pt x="652" y="1068"/>
                    <a:pt x="779" y="1058"/>
                    <a:pt x="902" y="1038"/>
                  </a:cubicBezTo>
                  <a:cubicBezTo>
                    <a:pt x="1230" y="989"/>
                    <a:pt x="1533" y="878"/>
                    <a:pt x="1794" y="746"/>
                  </a:cubicBezTo>
                  <a:lnTo>
                    <a:pt x="2261" y="943"/>
                  </a:lnTo>
                  <a:lnTo>
                    <a:pt x="2896" y="553"/>
                  </a:lnTo>
                  <a:lnTo>
                    <a:pt x="28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6876116" y="3253943"/>
              <a:ext cx="122144" cy="28600"/>
            </a:xfrm>
            <a:custGeom>
              <a:rect b="b" l="l" r="r" t="t"/>
              <a:pathLst>
                <a:path extrusionOk="0" h="343" w="1465">
                  <a:moveTo>
                    <a:pt x="1464" y="0"/>
                  </a:moveTo>
                  <a:cubicBezTo>
                    <a:pt x="1345" y="44"/>
                    <a:pt x="1226" y="91"/>
                    <a:pt x="1105" y="130"/>
                  </a:cubicBezTo>
                  <a:cubicBezTo>
                    <a:pt x="984" y="167"/>
                    <a:pt x="865" y="203"/>
                    <a:pt x="742" y="229"/>
                  </a:cubicBezTo>
                  <a:cubicBezTo>
                    <a:pt x="498" y="285"/>
                    <a:pt x="251" y="312"/>
                    <a:pt x="0" y="316"/>
                  </a:cubicBezTo>
                  <a:cubicBezTo>
                    <a:pt x="98" y="335"/>
                    <a:pt x="197" y="343"/>
                    <a:pt x="298" y="343"/>
                  </a:cubicBezTo>
                  <a:cubicBezTo>
                    <a:pt x="450" y="343"/>
                    <a:pt x="604" y="324"/>
                    <a:pt x="754" y="291"/>
                  </a:cubicBezTo>
                  <a:cubicBezTo>
                    <a:pt x="1004" y="233"/>
                    <a:pt x="1248" y="135"/>
                    <a:pt x="14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6695528" y="3137458"/>
              <a:ext cx="296732" cy="96140"/>
            </a:xfrm>
            <a:custGeom>
              <a:rect b="b" l="l" r="r" t="t"/>
              <a:pathLst>
                <a:path extrusionOk="0" h="1153" w="3559">
                  <a:moveTo>
                    <a:pt x="4" y="47"/>
                  </a:moveTo>
                  <a:cubicBezTo>
                    <a:pt x="4" y="48"/>
                    <a:pt x="4" y="49"/>
                    <a:pt x="4" y="50"/>
                  </a:cubicBezTo>
                  <a:lnTo>
                    <a:pt x="4" y="50"/>
                  </a:lnTo>
                  <a:cubicBezTo>
                    <a:pt x="4" y="49"/>
                    <a:pt x="4" y="48"/>
                    <a:pt x="4" y="47"/>
                  </a:cubicBezTo>
                  <a:close/>
                  <a:moveTo>
                    <a:pt x="3180" y="0"/>
                  </a:moveTo>
                  <a:cubicBezTo>
                    <a:pt x="2916" y="0"/>
                    <a:pt x="2598" y="173"/>
                    <a:pt x="2190" y="338"/>
                  </a:cubicBezTo>
                  <a:cubicBezTo>
                    <a:pt x="1838" y="479"/>
                    <a:pt x="1464" y="600"/>
                    <a:pt x="1078" y="600"/>
                  </a:cubicBezTo>
                  <a:cubicBezTo>
                    <a:pt x="863" y="600"/>
                    <a:pt x="644" y="562"/>
                    <a:pt x="423" y="470"/>
                  </a:cubicBezTo>
                  <a:cubicBezTo>
                    <a:pt x="148" y="355"/>
                    <a:pt x="14" y="211"/>
                    <a:pt x="4" y="50"/>
                  </a:cubicBezTo>
                  <a:lnTo>
                    <a:pt x="4" y="50"/>
                  </a:lnTo>
                  <a:cubicBezTo>
                    <a:pt x="9" y="142"/>
                    <a:pt x="1" y="499"/>
                    <a:pt x="5" y="595"/>
                  </a:cubicBezTo>
                  <a:lnTo>
                    <a:pt x="5" y="597"/>
                  </a:lnTo>
                  <a:cubicBezTo>
                    <a:pt x="15" y="760"/>
                    <a:pt x="147" y="904"/>
                    <a:pt x="423" y="1023"/>
                  </a:cubicBezTo>
                  <a:cubicBezTo>
                    <a:pt x="644" y="1115"/>
                    <a:pt x="863" y="1153"/>
                    <a:pt x="1078" y="1153"/>
                  </a:cubicBezTo>
                  <a:cubicBezTo>
                    <a:pt x="1381" y="1153"/>
                    <a:pt x="1677" y="1078"/>
                    <a:pt x="1962" y="977"/>
                  </a:cubicBezTo>
                  <a:lnTo>
                    <a:pt x="1964" y="976"/>
                  </a:lnTo>
                  <a:lnTo>
                    <a:pt x="2419" y="508"/>
                  </a:lnTo>
                  <a:cubicBezTo>
                    <a:pt x="2492" y="529"/>
                    <a:pt x="2588" y="544"/>
                    <a:pt x="2697" y="544"/>
                  </a:cubicBezTo>
                  <a:cubicBezTo>
                    <a:pt x="2879" y="544"/>
                    <a:pt x="3096" y="501"/>
                    <a:pt x="3301" y="370"/>
                  </a:cubicBezTo>
                  <a:cubicBezTo>
                    <a:pt x="3504" y="239"/>
                    <a:pt x="3559" y="115"/>
                    <a:pt x="3371" y="36"/>
                  </a:cubicBezTo>
                  <a:cubicBezTo>
                    <a:pt x="3310" y="11"/>
                    <a:pt x="3247" y="0"/>
                    <a:pt x="31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6870363" y="3042236"/>
              <a:ext cx="45773" cy="93722"/>
            </a:xfrm>
            <a:custGeom>
              <a:rect b="b" l="l" r="r" t="t"/>
              <a:pathLst>
                <a:path extrusionOk="0" h="1124" w="549">
                  <a:moveTo>
                    <a:pt x="547" y="0"/>
                  </a:moveTo>
                  <a:lnTo>
                    <a:pt x="1" y="573"/>
                  </a:lnTo>
                  <a:lnTo>
                    <a:pt x="1" y="1123"/>
                  </a:lnTo>
                  <a:lnTo>
                    <a:pt x="548" y="553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6870363" y="3042236"/>
              <a:ext cx="45773" cy="93722"/>
            </a:xfrm>
            <a:custGeom>
              <a:rect b="b" l="l" r="r" t="t"/>
              <a:pathLst>
                <a:path extrusionOk="0" h="1124" w="549">
                  <a:moveTo>
                    <a:pt x="547" y="0"/>
                  </a:moveTo>
                  <a:lnTo>
                    <a:pt x="1" y="573"/>
                  </a:lnTo>
                  <a:lnTo>
                    <a:pt x="1" y="1123"/>
                  </a:lnTo>
                  <a:lnTo>
                    <a:pt x="548" y="553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6684772" y="3081092"/>
              <a:ext cx="39103" cy="51197"/>
            </a:xfrm>
            <a:custGeom>
              <a:rect b="b" l="l" r="r" t="t"/>
              <a:pathLst>
                <a:path extrusionOk="0" h="614" w="469">
                  <a:moveTo>
                    <a:pt x="1" y="0"/>
                  </a:moveTo>
                  <a:lnTo>
                    <a:pt x="1" y="551"/>
                  </a:lnTo>
                  <a:lnTo>
                    <a:pt x="147" y="613"/>
                  </a:lnTo>
                  <a:lnTo>
                    <a:pt x="468" y="1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6684772" y="3081092"/>
              <a:ext cx="39103" cy="51197"/>
            </a:xfrm>
            <a:custGeom>
              <a:rect b="b" l="l" r="r" t="t"/>
              <a:pathLst>
                <a:path extrusionOk="0" h="614" w="469">
                  <a:moveTo>
                    <a:pt x="1" y="0"/>
                  </a:moveTo>
                  <a:lnTo>
                    <a:pt x="1" y="551"/>
                  </a:lnTo>
                  <a:lnTo>
                    <a:pt x="147" y="613"/>
                  </a:lnTo>
                  <a:lnTo>
                    <a:pt x="468" y="1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6684939" y="3038900"/>
              <a:ext cx="405202" cy="196116"/>
            </a:xfrm>
            <a:custGeom>
              <a:rect b="b" l="l" r="r" t="t"/>
              <a:pathLst>
                <a:path extrusionOk="0" h="2352" w="4860">
                  <a:moveTo>
                    <a:pt x="2327" y="0"/>
                  </a:moveTo>
                  <a:cubicBezTo>
                    <a:pt x="1923" y="0"/>
                    <a:pt x="1505" y="101"/>
                    <a:pt x="1093" y="303"/>
                  </a:cubicBezTo>
                  <a:lnTo>
                    <a:pt x="624" y="108"/>
                  </a:lnTo>
                  <a:lnTo>
                    <a:pt x="0" y="507"/>
                  </a:lnTo>
                  <a:lnTo>
                    <a:pt x="467" y="703"/>
                  </a:lnTo>
                  <a:cubicBezTo>
                    <a:pt x="244" y="887"/>
                    <a:pt x="127" y="1065"/>
                    <a:pt x="133" y="1225"/>
                  </a:cubicBezTo>
                  <a:lnTo>
                    <a:pt x="133" y="1229"/>
                  </a:lnTo>
                  <a:cubicBezTo>
                    <a:pt x="142" y="1390"/>
                    <a:pt x="275" y="1535"/>
                    <a:pt x="554" y="1651"/>
                  </a:cubicBezTo>
                  <a:cubicBezTo>
                    <a:pt x="774" y="1743"/>
                    <a:pt x="992" y="1781"/>
                    <a:pt x="1207" y="1781"/>
                  </a:cubicBezTo>
                  <a:cubicBezTo>
                    <a:pt x="1593" y="1781"/>
                    <a:pt x="1968" y="1660"/>
                    <a:pt x="2321" y="1519"/>
                  </a:cubicBezTo>
                  <a:cubicBezTo>
                    <a:pt x="2726" y="1354"/>
                    <a:pt x="3045" y="1181"/>
                    <a:pt x="3309" y="1181"/>
                  </a:cubicBezTo>
                  <a:cubicBezTo>
                    <a:pt x="3377" y="1181"/>
                    <a:pt x="3441" y="1193"/>
                    <a:pt x="3502" y="1218"/>
                  </a:cubicBezTo>
                  <a:cubicBezTo>
                    <a:pt x="3688" y="1297"/>
                    <a:pt x="3635" y="1420"/>
                    <a:pt x="3430" y="1551"/>
                  </a:cubicBezTo>
                  <a:cubicBezTo>
                    <a:pt x="3225" y="1682"/>
                    <a:pt x="3006" y="1724"/>
                    <a:pt x="2823" y="1724"/>
                  </a:cubicBezTo>
                  <a:cubicBezTo>
                    <a:pt x="2716" y="1724"/>
                    <a:pt x="2621" y="1710"/>
                    <a:pt x="2548" y="1690"/>
                  </a:cubicBezTo>
                  <a:lnTo>
                    <a:pt x="1966" y="2290"/>
                  </a:lnTo>
                  <a:cubicBezTo>
                    <a:pt x="2077" y="2316"/>
                    <a:pt x="2188" y="2333"/>
                    <a:pt x="2295" y="2344"/>
                  </a:cubicBezTo>
                  <a:cubicBezTo>
                    <a:pt x="2360" y="2349"/>
                    <a:pt x="2424" y="2352"/>
                    <a:pt x="2487" y="2352"/>
                  </a:cubicBezTo>
                  <a:cubicBezTo>
                    <a:pt x="2617" y="2352"/>
                    <a:pt x="2744" y="2341"/>
                    <a:pt x="2868" y="2323"/>
                  </a:cubicBezTo>
                  <a:cubicBezTo>
                    <a:pt x="3195" y="2271"/>
                    <a:pt x="3499" y="2160"/>
                    <a:pt x="3759" y="2028"/>
                  </a:cubicBezTo>
                  <a:lnTo>
                    <a:pt x="4227" y="2226"/>
                  </a:lnTo>
                  <a:lnTo>
                    <a:pt x="4860" y="1836"/>
                  </a:lnTo>
                  <a:lnTo>
                    <a:pt x="4738" y="1783"/>
                  </a:lnTo>
                  <a:lnTo>
                    <a:pt x="4376" y="1630"/>
                  </a:lnTo>
                  <a:cubicBezTo>
                    <a:pt x="4376" y="1630"/>
                    <a:pt x="4732" y="1457"/>
                    <a:pt x="4726" y="1090"/>
                  </a:cubicBezTo>
                  <a:cubicBezTo>
                    <a:pt x="4726" y="1074"/>
                    <a:pt x="4722" y="1061"/>
                    <a:pt x="4721" y="1046"/>
                  </a:cubicBezTo>
                  <a:cubicBezTo>
                    <a:pt x="4703" y="892"/>
                    <a:pt x="4574" y="754"/>
                    <a:pt x="4313" y="644"/>
                  </a:cubicBezTo>
                  <a:lnTo>
                    <a:pt x="4313" y="643"/>
                  </a:lnTo>
                  <a:cubicBezTo>
                    <a:pt x="4104" y="557"/>
                    <a:pt x="3893" y="521"/>
                    <a:pt x="3685" y="521"/>
                  </a:cubicBezTo>
                  <a:cubicBezTo>
                    <a:pt x="3615" y="521"/>
                    <a:pt x="3545" y="525"/>
                    <a:pt x="3476" y="533"/>
                  </a:cubicBezTo>
                  <a:cubicBezTo>
                    <a:pt x="3451" y="535"/>
                    <a:pt x="3428" y="539"/>
                    <a:pt x="3404" y="541"/>
                  </a:cubicBezTo>
                  <a:lnTo>
                    <a:pt x="3397" y="543"/>
                  </a:lnTo>
                  <a:cubicBezTo>
                    <a:pt x="3371" y="546"/>
                    <a:pt x="3346" y="551"/>
                    <a:pt x="3323" y="555"/>
                  </a:cubicBezTo>
                  <a:cubicBezTo>
                    <a:pt x="3302" y="559"/>
                    <a:pt x="3278" y="562"/>
                    <a:pt x="3258" y="566"/>
                  </a:cubicBezTo>
                  <a:cubicBezTo>
                    <a:pt x="3249" y="570"/>
                    <a:pt x="3239" y="571"/>
                    <a:pt x="3232" y="572"/>
                  </a:cubicBezTo>
                  <a:cubicBezTo>
                    <a:pt x="3214" y="574"/>
                    <a:pt x="3197" y="578"/>
                    <a:pt x="3181" y="582"/>
                  </a:cubicBezTo>
                  <a:cubicBezTo>
                    <a:pt x="3041" y="614"/>
                    <a:pt x="2907" y="656"/>
                    <a:pt x="2777" y="701"/>
                  </a:cubicBezTo>
                  <a:cubicBezTo>
                    <a:pt x="2714" y="724"/>
                    <a:pt x="2651" y="747"/>
                    <a:pt x="2590" y="772"/>
                  </a:cubicBezTo>
                  <a:cubicBezTo>
                    <a:pt x="2500" y="808"/>
                    <a:pt x="2411" y="843"/>
                    <a:pt x="2328" y="878"/>
                  </a:cubicBezTo>
                  <a:cubicBezTo>
                    <a:pt x="2294" y="892"/>
                    <a:pt x="2263" y="905"/>
                    <a:pt x="2229" y="920"/>
                  </a:cubicBezTo>
                  <a:cubicBezTo>
                    <a:pt x="1995" y="1020"/>
                    <a:pt x="1820" y="1091"/>
                    <a:pt x="1677" y="1122"/>
                  </a:cubicBezTo>
                  <a:cubicBezTo>
                    <a:pt x="1615" y="1137"/>
                    <a:pt x="1558" y="1145"/>
                    <a:pt x="1505" y="1145"/>
                  </a:cubicBezTo>
                  <a:cubicBezTo>
                    <a:pt x="1482" y="1145"/>
                    <a:pt x="1460" y="1143"/>
                    <a:pt x="1438" y="1140"/>
                  </a:cubicBezTo>
                  <a:cubicBezTo>
                    <a:pt x="1399" y="1135"/>
                    <a:pt x="1362" y="1124"/>
                    <a:pt x="1326" y="1110"/>
                  </a:cubicBezTo>
                  <a:cubicBezTo>
                    <a:pt x="1185" y="1051"/>
                    <a:pt x="1161" y="941"/>
                    <a:pt x="1421" y="774"/>
                  </a:cubicBezTo>
                  <a:cubicBezTo>
                    <a:pt x="1621" y="647"/>
                    <a:pt x="1825" y="588"/>
                    <a:pt x="2014" y="588"/>
                  </a:cubicBezTo>
                  <a:cubicBezTo>
                    <a:pt x="2087" y="588"/>
                    <a:pt x="2158" y="597"/>
                    <a:pt x="2226" y="614"/>
                  </a:cubicBezTo>
                  <a:lnTo>
                    <a:pt x="2772" y="42"/>
                  </a:lnTo>
                  <a:cubicBezTo>
                    <a:pt x="2626" y="14"/>
                    <a:pt x="2478" y="0"/>
                    <a:pt x="2327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6684939" y="3038900"/>
              <a:ext cx="405202" cy="196116"/>
            </a:xfrm>
            <a:custGeom>
              <a:rect b="b" l="l" r="r" t="t"/>
              <a:pathLst>
                <a:path extrusionOk="0" h="2352" w="4860">
                  <a:moveTo>
                    <a:pt x="2327" y="0"/>
                  </a:moveTo>
                  <a:cubicBezTo>
                    <a:pt x="1923" y="0"/>
                    <a:pt x="1505" y="101"/>
                    <a:pt x="1093" y="303"/>
                  </a:cubicBezTo>
                  <a:lnTo>
                    <a:pt x="624" y="108"/>
                  </a:lnTo>
                  <a:lnTo>
                    <a:pt x="0" y="507"/>
                  </a:lnTo>
                  <a:lnTo>
                    <a:pt x="467" y="703"/>
                  </a:lnTo>
                  <a:cubicBezTo>
                    <a:pt x="244" y="887"/>
                    <a:pt x="127" y="1065"/>
                    <a:pt x="133" y="1225"/>
                  </a:cubicBezTo>
                  <a:lnTo>
                    <a:pt x="133" y="1229"/>
                  </a:lnTo>
                  <a:cubicBezTo>
                    <a:pt x="142" y="1390"/>
                    <a:pt x="275" y="1535"/>
                    <a:pt x="554" y="1651"/>
                  </a:cubicBezTo>
                  <a:cubicBezTo>
                    <a:pt x="774" y="1743"/>
                    <a:pt x="992" y="1781"/>
                    <a:pt x="1207" y="1781"/>
                  </a:cubicBezTo>
                  <a:cubicBezTo>
                    <a:pt x="1593" y="1781"/>
                    <a:pt x="1968" y="1660"/>
                    <a:pt x="2321" y="1519"/>
                  </a:cubicBezTo>
                  <a:cubicBezTo>
                    <a:pt x="2726" y="1354"/>
                    <a:pt x="3045" y="1181"/>
                    <a:pt x="3309" y="1181"/>
                  </a:cubicBezTo>
                  <a:cubicBezTo>
                    <a:pt x="3377" y="1181"/>
                    <a:pt x="3441" y="1193"/>
                    <a:pt x="3502" y="1218"/>
                  </a:cubicBezTo>
                  <a:cubicBezTo>
                    <a:pt x="3688" y="1297"/>
                    <a:pt x="3635" y="1420"/>
                    <a:pt x="3430" y="1551"/>
                  </a:cubicBezTo>
                  <a:cubicBezTo>
                    <a:pt x="3225" y="1682"/>
                    <a:pt x="3006" y="1724"/>
                    <a:pt x="2823" y="1724"/>
                  </a:cubicBezTo>
                  <a:cubicBezTo>
                    <a:pt x="2716" y="1724"/>
                    <a:pt x="2621" y="1710"/>
                    <a:pt x="2548" y="1690"/>
                  </a:cubicBezTo>
                  <a:lnTo>
                    <a:pt x="1966" y="2290"/>
                  </a:lnTo>
                  <a:cubicBezTo>
                    <a:pt x="2077" y="2316"/>
                    <a:pt x="2188" y="2333"/>
                    <a:pt x="2295" y="2344"/>
                  </a:cubicBezTo>
                  <a:cubicBezTo>
                    <a:pt x="2360" y="2349"/>
                    <a:pt x="2424" y="2352"/>
                    <a:pt x="2487" y="2352"/>
                  </a:cubicBezTo>
                  <a:cubicBezTo>
                    <a:pt x="2617" y="2352"/>
                    <a:pt x="2744" y="2341"/>
                    <a:pt x="2868" y="2323"/>
                  </a:cubicBezTo>
                  <a:cubicBezTo>
                    <a:pt x="3195" y="2271"/>
                    <a:pt x="3499" y="2160"/>
                    <a:pt x="3759" y="2028"/>
                  </a:cubicBezTo>
                  <a:lnTo>
                    <a:pt x="4227" y="2226"/>
                  </a:lnTo>
                  <a:lnTo>
                    <a:pt x="4860" y="1836"/>
                  </a:lnTo>
                  <a:lnTo>
                    <a:pt x="4738" y="1783"/>
                  </a:lnTo>
                  <a:lnTo>
                    <a:pt x="4376" y="1630"/>
                  </a:lnTo>
                  <a:cubicBezTo>
                    <a:pt x="4376" y="1630"/>
                    <a:pt x="4732" y="1457"/>
                    <a:pt x="4726" y="1090"/>
                  </a:cubicBezTo>
                  <a:cubicBezTo>
                    <a:pt x="4726" y="1074"/>
                    <a:pt x="4722" y="1061"/>
                    <a:pt x="4721" y="1046"/>
                  </a:cubicBezTo>
                  <a:cubicBezTo>
                    <a:pt x="4703" y="892"/>
                    <a:pt x="4574" y="754"/>
                    <a:pt x="4313" y="644"/>
                  </a:cubicBezTo>
                  <a:lnTo>
                    <a:pt x="4313" y="643"/>
                  </a:lnTo>
                  <a:cubicBezTo>
                    <a:pt x="4104" y="557"/>
                    <a:pt x="3893" y="521"/>
                    <a:pt x="3685" y="521"/>
                  </a:cubicBezTo>
                  <a:cubicBezTo>
                    <a:pt x="3615" y="521"/>
                    <a:pt x="3545" y="525"/>
                    <a:pt x="3476" y="533"/>
                  </a:cubicBezTo>
                  <a:cubicBezTo>
                    <a:pt x="3451" y="535"/>
                    <a:pt x="3428" y="539"/>
                    <a:pt x="3404" y="541"/>
                  </a:cubicBezTo>
                  <a:lnTo>
                    <a:pt x="3397" y="543"/>
                  </a:lnTo>
                  <a:cubicBezTo>
                    <a:pt x="3371" y="546"/>
                    <a:pt x="3346" y="551"/>
                    <a:pt x="3323" y="555"/>
                  </a:cubicBezTo>
                  <a:cubicBezTo>
                    <a:pt x="3302" y="559"/>
                    <a:pt x="3278" y="562"/>
                    <a:pt x="3258" y="566"/>
                  </a:cubicBezTo>
                  <a:cubicBezTo>
                    <a:pt x="3249" y="570"/>
                    <a:pt x="3239" y="571"/>
                    <a:pt x="3232" y="572"/>
                  </a:cubicBezTo>
                  <a:cubicBezTo>
                    <a:pt x="3214" y="574"/>
                    <a:pt x="3197" y="578"/>
                    <a:pt x="3181" y="582"/>
                  </a:cubicBezTo>
                  <a:cubicBezTo>
                    <a:pt x="3041" y="614"/>
                    <a:pt x="2907" y="656"/>
                    <a:pt x="2777" y="701"/>
                  </a:cubicBezTo>
                  <a:cubicBezTo>
                    <a:pt x="2714" y="724"/>
                    <a:pt x="2651" y="747"/>
                    <a:pt x="2590" y="772"/>
                  </a:cubicBezTo>
                  <a:cubicBezTo>
                    <a:pt x="2500" y="808"/>
                    <a:pt x="2411" y="843"/>
                    <a:pt x="2328" y="878"/>
                  </a:cubicBezTo>
                  <a:cubicBezTo>
                    <a:pt x="2294" y="892"/>
                    <a:pt x="2263" y="905"/>
                    <a:pt x="2229" y="920"/>
                  </a:cubicBezTo>
                  <a:cubicBezTo>
                    <a:pt x="1995" y="1020"/>
                    <a:pt x="1820" y="1091"/>
                    <a:pt x="1677" y="1122"/>
                  </a:cubicBezTo>
                  <a:cubicBezTo>
                    <a:pt x="1615" y="1137"/>
                    <a:pt x="1558" y="1145"/>
                    <a:pt x="1505" y="1145"/>
                  </a:cubicBezTo>
                  <a:cubicBezTo>
                    <a:pt x="1482" y="1145"/>
                    <a:pt x="1460" y="1143"/>
                    <a:pt x="1438" y="1140"/>
                  </a:cubicBezTo>
                  <a:cubicBezTo>
                    <a:pt x="1399" y="1135"/>
                    <a:pt x="1362" y="1124"/>
                    <a:pt x="1326" y="1110"/>
                  </a:cubicBezTo>
                  <a:cubicBezTo>
                    <a:pt x="1185" y="1051"/>
                    <a:pt x="1161" y="941"/>
                    <a:pt x="1421" y="774"/>
                  </a:cubicBezTo>
                  <a:cubicBezTo>
                    <a:pt x="1621" y="647"/>
                    <a:pt x="1825" y="588"/>
                    <a:pt x="2014" y="588"/>
                  </a:cubicBezTo>
                  <a:cubicBezTo>
                    <a:pt x="2087" y="588"/>
                    <a:pt x="2158" y="597"/>
                    <a:pt x="2226" y="614"/>
                  </a:cubicBezTo>
                  <a:lnTo>
                    <a:pt x="2772" y="42"/>
                  </a:lnTo>
                  <a:cubicBezTo>
                    <a:pt x="2626" y="14"/>
                    <a:pt x="2478" y="0"/>
                    <a:pt x="2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6730795" y="3136875"/>
              <a:ext cx="245873" cy="51447"/>
            </a:xfrm>
            <a:custGeom>
              <a:rect b="b" l="l" r="r" t="t"/>
              <a:pathLst>
                <a:path extrusionOk="0" h="617" w="2949">
                  <a:moveTo>
                    <a:pt x="2741" y="0"/>
                  </a:moveTo>
                  <a:cubicBezTo>
                    <a:pt x="2685" y="0"/>
                    <a:pt x="2629" y="7"/>
                    <a:pt x="2574" y="19"/>
                  </a:cubicBezTo>
                  <a:cubicBezTo>
                    <a:pt x="2447" y="49"/>
                    <a:pt x="2324" y="94"/>
                    <a:pt x="2204" y="144"/>
                  </a:cubicBezTo>
                  <a:cubicBezTo>
                    <a:pt x="1965" y="242"/>
                    <a:pt x="1728" y="350"/>
                    <a:pt x="1483" y="430"/>
                  </a:cubicBezTo>
                  <a:cubicBezTo>
                    <a:pt x="1239" y="515"/>
                    <a:pt x="987" y="577"/>
                    <a:pt x="734" y="589"/>
                  </a:cubicBezTo>
                  <a:cubicBezTo>
                    <a:pt x="700" y="591"/>
                    <a:pt x="667" y="592"/>
                    <a:pt x="634" y="592"/>
                  </a:cubicBezTo>
                  <a:cubicBezTo>
                    <a:pt x="415" y="592"/>
                    <a:pt x="200" y="550"/>
                    <a:pt x="1" y="474"/>
                  </a:cubicBezTo>
                  <a:lnTo>
                    <a:pt x="1" y="474"/>
                  </a:lnTo>
                  <a:cubicBezTo>
                    <a:pt x="112" y="523"/>
                    <a:pt x="232" y="562"/>
                    <a:pt x="354" y="588"/>
                  </a:cubicBezTo>
                  <a:cubicBezTo>
                    <a:pt x="462" y="608"/>
                    <a:pt x="572" y="617"/>
                    <a:pt x="682" y="617"/>
                  </a:cubicBezTo>
                  <a:cubicBezTo>
                    <a:pt x="700" y="617"/>
                    <a:pt x="717" y="617"/>
                    <a:pt x="734" y="616"/>
                  </a:cubicBezTo>
                  <a:cubicBezTo>
                    <a:pt x="991" y="610"/>
                    <a:pt x="1247" y="545"/>
                    <a:pt x="1493" y="463"/>
                  </a:cubicBezTo>
                  <a:cubicBezTo>
                    <a:pt x="1740" y="381"/>
                    <a:pt x="1977" y="271"/>
                    <a:pt x="2215" y="168"/>
                  </a:cubicBezTo>
                  <a:cubicBezTo>
                    <a:pt x="2334" y="117"/>
                    <a:pt x="2453" y="68"/>
                    <a:pt x="2578" y="36"/>
                  </a:cubicBezTo>
                  <a:cubicBezTo>
                    <a:pt x="2640" y="20"/>
                    <a:pt x="2705" y="10"/>
                    <a:pt x="2769" y="10"/>
                  </a:cubicBezTo>
                  <a:cubicBezTo>
                    <a:pt x="2831" y="10"/>
                    <a:pt x="2892" y="19"/>
                    <a:pt x="2949" y="41"/>
                  </a:cubicBezTo>
                  <a:cubicBezTo>
                    <a:pt x="2885" y="12"/>
                    <a:pt x="2814" y="0"/>
                    <a:pt x="27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6998092" y="3207833"/>
              <a:ext cx="39186" cy="62537"/>
            </a:xfrm>
            <a:custGeom>
              <a:rect b="b" l="l" r="r" t="t"/>
              <a:pathLst>
                <a:path extrusionOk="0" h="750" w="470">
                  <a:moveTo>
                    <a:pt x="0" y="0"/>
                  </a:moveTo>
                  <a:lnTo>
                    <a:pt x="0" y="553"/>
                  </a:lnTo>
                  <a:lnTo>
                    <a:pt x="470" y="749"/>
                  </a:lnTo>
                  <a:lnTo>
                    <a:pt x="469" y="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6998092" y="3207833"/>
              <a:ext cx="39186" cy="62537"/>
            </a:xfrm>
            <a:custGeom>
              <a:rect b="b" l="l" r="r" t="t"/>
              <a:pathLst>
                <a:path extrusionOk="0" h="750" w="470">
                  <a:moveTo>
                    <a:pt x="0" y="0"/>
                  </a:moveTo>
                  <a:lnTo>
                    <a:pt x="0" y="553"/>
                  </a:lnTo>
                  <a:lnTo>
                    <a:pt x="470" y="749"/>
                  </a:lnTo>
                  <a:lnTo>
                    <a:pt x="469" y="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6998092" y="3191740"/>
              <a:ext cx="91879" cy="32519"/>
            </a:xfrm>
            <a:custGeom>
              <a:rect b="b" l="l" r="r" t="t"/>
              <a:pathLst>
                <a:path extrusionOk="0" h="390" w="1102">
                  <a:moveTo>
                    <a:pt x="1101" y="0"/>
                  </a:moveTo>
                  <a:lnTo>
                    <a:pt x="471" y="327"/>
                  </a:lnTo>
                  <a:lnTo>
                    <a:pt x="0" y="193"/>
                  </a:lnTo>
                  <a:lnTo>
                    <a:pt x="469" y="390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6684772" y="3047739"/>
              <a:ext cx="91296" cy="33436"/>
            </a:xfrm>
            <a:custGeom>
              <a:rect b="b" l="l" r="r" t="t"/>
              <a:pathLst>
                <a:path extrusionOk="0" h="401" w="1095">
                  <a:moveTo>
                    <a:pt x="625" y="1"/>
                  </a:moveTo>
                  <a:lnTo>
                    <a:pt x="1" y="400"/>
                  </a:lnTo>
                  <a:lnTo>
                    <a:pt x="629" y="57"/>
                  </a:lnTo>
                  <a:lnTo>
                    <a:pt x="1095" y="196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6891457" y="3039401"/>
              <a:ext cx="24596" cy="21846"/>
            </a:xfrm>
            <a:custGeom>
              <a:rect b="b" l="l" r="r" t="t"/>
              <a:pathLst>
                <a:path extrusionOk="0" h="262" w="295">
                  <a:moveTo>
                    <a:pt x="1" y="0"/>
                  </a:moveTo>
                  <a:lnTo>
                    <a:pt x="77" y="262"/>
                  </a:lnTo>
                  <a:lnTo>
                    <a:pt x="294" y="34"/>
                  </a:lnTo>
                  <a:cubicBezTo>
                    <a:pt x="198" y="16"/>
                    <a:pt x="99" y="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6701530" y="3047822"/>
              <a:ext cx="98549" cy="139499"/>
            </a:xfrm>
            <a:custGeom>
              <a:rect b="b" l="l" r="r" t="t"/>
              <a:pathLst>
                <a:path extrusionOk="0" h="1673" w="1182">
                  <a:moveTo>
                    <a:pt x="425" y="1"/>
                  </a:moveTo>
                  <a:lnTo>
                    <a:pt x="0" y="273"/>
                  </a:lnTo>
                  <a:lnTo>
                    <a:pt x="70" y="512"/>
                  </a:lnTo>
                  <a:lnTo>
                    <a:pt x="269" y="596"/>
                  </a:lnTo>
                  <a:cubicBezTo>
                    <a:pt x="218" y="638"/>
                    <a:pt x="171" y="680"/>
                    <a:pt x="132" y="722"/>
                  </a:cubicBezTo>
                  <a:lnTo>
                    <a:pt x="375" y="1551"/>
                  </a:lnTo>
                  <a:cubicBezTo>
                    <a:pt x="588" y="1638"/>
                    <a:pt x="800" y="1673"/>
                    <a:pt x="1009" y="1673"/>
                  </a:cubicBezTo>
                  <a:cubicBezTo>
                    <a:pt x="1067" y="1673"/>
                    <a:pt x="1124" y="1670"/>
                    <a:pt x="1182" y="1665"/>
                  </a:cubicBezTo>
                  <a:lnTo>
                    <a:pt x="730" y="127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6997759" y="3082593"/>
              <a:ext cx="72453" cy="140583"/>
            </a:xfrm>
            <a:custGeom>
              <a:rect b="b" l="l" r="r" t="t"/>
              <a:pathLst>
                <a:path extrusionOk="0" h="1686" w="869">
                  <a:moveTo>
                    <a:pt x="0" y="0"/>
                  </a:moveTo>
                  <a:lnTo>
                    <a:pt x="495" y="1686"/>
                  </a:lnTo>
                  <a:lnTo>
                    <a:pt x="868" y="1456"/>
                  </a:lnTo>
                  <a:lnTo>
                    <a:pt x="785" y="1175"/>
                  </a:lnTo>
                  <a:lnTo>
                    <a:pt x="622" y="1107"/>
                  </a:lnTo>
                  <a:cubicBezTo>
                    <a:pt x="622" y="1107"/>
                    <a:pt x="677" y="1080"/>
                    <a:pt x="742" y="1028"/>
                  </a:cubicBezTo>
                  <a:lnTo>
                    <a:pt x="466" y="85"/>
                  </a:lnTo>
                  <a:cubicBezTo>
                    <a:pt x="311" y="32"/>
                    <a:pt x="154" y="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6909215" y="3083093"/>
              <a:ext cx="103635" cy="144252"/>
            </a:xfrm>
            <a:custGeom>
              <a:rect b="b" l="l" r="r" t="t"/>
              <a:pathLst>
                <a:path extrusionOk="0" h="1730" w="1243">
                  <a:moveTo>
                    <a:pt x="782" y="1"/>
                  </a:moveTo>
                  <a:cubicBezTo>
                    <a:pt x="760" y="4"/>
                    <a:pt x="736" y="8"/>
                    <a:pt x="715" y="9"/>
                  </a:cubicBezTo>
                  <a:lnTo>
                    <a:pt x="707" y="11"/>
                  </a:lnTo>
                  <a:cubicBezTo>
                    <a:pt x="681" y="15"/>
                    <a:pt x="656" y="20"/>
                    <a:pt x="633" y="24"/>
                  </a:cubicBezTo>
                  <a:cubicBezTo>
                    <a:pt x="612" y="27"/>
                    <a:pt x="588" y="31"/>
                    <a:pt x="568" y="35"/>
                  </a:cubicBezTo>
                  <a:cubicBezTo>
                    <a:pt x="559" y="37"/>
                    <a:pt x="549" y="40"/>
                    <a:pt x="542" y="41"/>
                  </a:cubicBezTo>
                  <a:cubicBezTo>
                    <a:pt x="524" y="43"/>
                    <a:pt x="507" y="47"/>
                    <a:pt x="491" y="51"/>
                  </a:cubicBezTo>
                  <a:cubicBezTo>
                    <a:pt x="351" y="83"/>
                    <a:pt x="217" y="125"/>
                    <a:pt x="87" y="169"/>
                  </a:cubicBezTo>
                  <a:cubicBezTo>
                    <a:pt x="59" y="180"/>
                    <a:pt x="29" y="190"/>
                    <a:pt x="1" y="202"/>
                  </a:cubicBezTo>
                  <a:lnTo>
                    <a:pt x="164" y="760"/>
                  </a:lnTo>
                  <a:cubicBezTo>
                    <a:pt x="333" y="694"/>
                    <a:pt x="482" y="648"/>
                    <a:pt x="617" y="648"/>
                  </a:cubicBezTo>
                  <a:cubicBezTo>
                    <a:pt x="684" y="648"/>
                    <a:pt x="748" y="660"/>
                    <a:pt x="809" y="685"/>
                  </a:cubicBezTo>
                  <a:cubicBezTo>
                    <a:pt x="994" y="764"/>
                    <a:pt x="942" y="887"/>
                    <a:pt x="738" y="1017"/>
                  </a:cubicBezTo>
                  <a:cubicBezTo>
                    <a:pt x="588" y="1113"/>
                    <a:pt x="432" y="1160"/>
                    <a:pt x="288" y="1180"/>
                  </a:cubicBezTo>
                  <a:lnTo>
                    <a:pt x="449" y="1729"/>
                  </a:lnTo>
                  <a:cubicBezTo>
                    <a:pt x="672" y="1670"/>
                    <a:pt x="881" y="1588"/>
                    <a:pt x="1066" y="1494"/>
                  </a:cubicBezTo>
                  <a:lnTo>
                    <a:pt x="1242" y="1569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6443071" y="2921582"/>
              <a:ext cx="800067" cy="419831"/>
            </a:xfrm>
            <a:custGeom>
              <a:rect b="b" l="l" r="r" t="t"/>
              <a:pathLst>
                <a:path extrusionOk="0" h="5035" w="9596">
                  <a:moveTo>
                    <a:pt x="4784" y="1"/>
                  </a:moveTo>
                  <a:cubicBezTo>
                    <a:pt x="3874" y="1"/>
                    <a:pt x="2968" y="138"/>
                    <a:pt x="2184" y="409"/>
                  </a:cubicBezTo>
                  <a:cubicBezTo>
                    <a:pt x="1979" y="480"/>
                    <a:pt x="1783" y="560"/>
                    <a:pt x="1596" y="649"/>
                  </a:cubicBezTo>
                  <a:cubicBezTo>
                    <a:pt x="1452" y="718"/>
                    <a:pt x="1315" y="792"/>
                    <a:pt x="1183" y="872"/>
                  </a:cubicBezTo>
                  <a:cubicBezTo>
                    <a:pt x="957" y="1009"/>
                    <a:pt x="763" y="1157"/>
                    <a:pt x="603" y="1312"/>
                  </a:cubicBezTo>
                  <a:cubicBezTo>
                    <a:pt x="560" y="1354"/>
                    <a:pt x="519" y="1394"/>
                    <a:pt x="481" y="1437"/>
                  </a:cubicBezTo>
                  <a:lnTo>
                    <a:pt x="0" y="1439"/>
                  </a:lnTo>
                  <a:lnTo>
                    <a:pt x="1" y="2457"/>
                  </a:lnTo>
                  <a:cubicBezTo>
                    <a:pt x="1" y="2517"/>
                    <a:pt x="3" y="2576"/>
                    <a:pt x="12" y="2637"/>
                  </a:cubicBezTo>
                  <a:cubicBezTo>
                    <a:pt x="36" y="2828"/>
                    <a:pt x="100" y="3019"/>
                    <a:pt x="205" y="3203"/>
                  </a:cubicBezTo>
                  <a:cubicBezTo>
                    <a:pt x="228" y="3246"/>
                    <a:pt x="254" y="3288"/>
                    <a:pt x="282" y="3330"/>
                  </a:cubicBezTo>
                  <a:cubicBezTo>
                    <a:pt x="412" y="3524"/>
                    <a:pt x="586" y="3710"/>
                    <a:pt x="803" y="3886"/>
                  </a:cubicBezTo>
                  <a:cubicBezTo>
                    <a:pt x="876" y="3944"/>
                    <a:pt x="953" y="4002"/>
                    <a:pt x="1036" y="4057"/>
                  </a:cubicBezTo>
                  <a:cubicBezTo>
                    <a:pt x="1119" y="4113"/>
                    <a:pt x="1206" y="4167"/>
                    <a:pt x="1300" y="4220"/>
                  </a:cubicBezTo>
                  <a:cubicBezTo>
                    <a:pt x="1406" y="4282"/>
                    <a:pt x="1521" y="4340"/>
                    <a:pt x="1642" y="4397"/>
                  </a:cubicBezTo>
                  <a:cubicBezTo>
                    <a:pt x="1788" y="4466"/>
                    <a:pt x="1941" y="4529"/>
                    <a:pt x="2098" y="4585"/>
                  </a:cubicBezTo>
                  <a:cubicBezTo>
                    <a:pt x="2207" y="4625"/>
                    <a:pt x="2320" y="4663"/>
                    <a:pt x="2434" y="4698"/>
                  </a:cubicBezTo>
                  <a:cubicBezTo>
                    <a:pt x="3172" y="4923"/>
                    <a:pt x="3993" y="5035"/>
                    <a:pt x="4811" y="5035"/>
                  </a:cubicBezTo>
                  <a:cubicBezTo>
                    <a:pt x="5850" y="5035"/>
                    <a:pt x="6884" y="4855"/>
                    <a:pt x="7736" y="4503"/>
                  </a:cubicBezTo>
                  <a:cubicBezTo>
                    <a:pt x="7840" y="4461"/>
                    <a:pt x="7942" y="4414"/>
                    <a:pt x="8039" y="4367"/>
                  </a:cubicBezTo>
                  <a:cubicBezTo>
                    <a:pt x="8170" y="4304"/>
                    <a:pt x="8295" y="4235"/>
                    <a:pt x="8413" y="4162"/>
                  </a:cubicBezTo>
                  <a:cubicBezTo>
                    <a:pt x="8527" y="4093"/>
                    <a:pt x="8633" y="4020"/>
                    <a:pt x="8730" y="3946"/>
                  </a:cubicBezTo>
                  <a:cubicBezTo>
                    <a:pt x="8808" y="3887"/>
                    <a:pt x="8880" y="3826"/>
                    <a:pt x="8947" y="3765"/>
                  </a:cubicBezTo>
                  <a:cubicBezTo>
                    <a:pt x="9015" y="3703"/>
                    <a:pt x="9077" y="3640"/>
                    <a:pt x="9134" y="3577"/>
                  </a:cubicBezTo>
                  <a:cubicBezTo>
                    <a:pt x="9302" y="3387"/>
                    <a:pt x="9425" y="3191"/>
                    <a:pt x="9501" y="2989"/>
                  </a:cubicBezTo>
                  <a:cubicBezTo>
                    <a:pt x="9519" y="2945"/>
                    <a:pt x="9533" y="2902"/>
                    <a:pt x="9545" y="2858"/>
                  </a:cubicBezTo>
                  <a:cubicBezTo>
                    <a:pt x="9579" y="2732"/>
                    <a:pt x="9596" y="2604"/>
                    <a:pt x="9596" y="2476"/>
                  </a:cubicBezTo>
                  <a:lnTo>
                    <a:pt x="9596" y="1399"/>
                  </a:lnTo>
                  <a:lnTo>
                    <a:pt x="9071" y="1402"/>
                  </a:lnTo>
                  <a:cubicBezTo>
                    <a:pt x="8942" y="1267"/>
                    <a:pt x="8791" y="1138"/>
                    <a:pt x="8615" y="1018"/>
                  </a:cubicBezTo>
                  <a:cubicBezTo>
                    <a:pt x="8424" y="882"/>
                    <a:pt x="8203" y="755"/>
                    <a:pt x="7955" y="639"/>
                  </a:cubicBezTo>
                  <a:cubicBezTo>
                    <a:pt x="7793" y="564"/>
                    <a:pt x="7624" y="496"/>
                    <a:pt x="7453" y="433"/>
                  </a:cubicBezTo>
                  <a:cubicBezTo>
                    <a:pt x="7245" y="360"/>
                    <a:pt x="7029" y="295"/>
                    <a:pt x="6807" y="239"/>
                  </a:cubicBezTo>
                  <a:cubicBezTo>
                    <a:pt x="6165" y="80"/>
                    <a:pt x="5473" y="1"/>
                    <a:pt x="4784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6732045" y="3150299"/>
              <a:ext cx="67034" cy="189528"/>
            </a:xfrm>
            <a:custGeom>
              <a:rect b="b" l="l" r="r" t="t"/>
              <a:pathLst>
                <a:path extrusionOk="0" h="2273" w="804">
                  <a:moveTo>
                    <a:pt x="0" y="0"/>
                  </a:moveTo>
                  <a:lnTo>
                    <a:pt x="1" y="2187"/>
                  </a:lnTo>
                  <a:cubicBezTo>
                    <a:pt x="264" y="2229"/>
                    <a:pt x="533" y="2257"/>
                    <a:pt x="803" y="2273"/>
                  </a:cubicBezTo>
                  <a:lnTo>
                    <a:pt x="801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7198940" y="3038067"/>
              <a:ext cx="44439" cy="187611"/>
            </a:xfrm>
            <a:custGeom>
              <a:rect b="b" l="l" r="r" t="t"/>
              <a:pathLst>
                <a:path extrusionOk="0" h="2250" w="533">
                  <a:moveTo>
                    <a:pt x="0" y="1"/>
                  </a:moveTo>
                  <a:lnTo>
                    <a:pt x="3" y="2249"/>
                  </a:lnTo>
                  <a:cubicBezTo>
                    <a:pt x="26" y="2226"/>
                    <a:pt x="48" y="2204"/>
                    <a:pt x="69" y="2180"/>
                  </a:cubicBezTo>
                  <a:cubicBezTo>
                    <a:pt x="238" y="1990"/>
                    <a:pt x="360" y="1794"/>
                    <a:pt x="437" y="1592"/>
                  </a:cubicBezTo>
                  <a:cubicBezTo>
                    <a:pt x="454" y="1548"/>
                    <a:pt x="469" y="1505"/>
                    <a:pt x="480" y="1461"/>
                  </a:cubicBezTo>
                  <a:cubicBezTo>
                    <a:pt x="514" y="1335"/>
                    <a:pt x="532" y="1207"/>
                    <a:pt x="532" y="1079"/>
                  </a:cubicBezTo>
                  <a:lnTo>
                    <a:pt x="530" y="2"/>
                  </a:lnTo>
                  <a:lnTo>
                    <a:pt x="5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7020603" y="3036065"/>
              <a:ext cx="34351" cy="283167"/>
            </a:xfrm>
            <a:custGeom>
              <a:rect b="b" l="l" r="r" t="t"/>
              <a:pathLst>
                <a:path extrusionOk="0" h="3396" w="412">
                  <a:moveTo>
                    <a:pt x="412" y="0"/>
                  </a:moveTo>
                  <a:lnTo>
                    <a:pt x="0" y="98"/>
                  </a:lnTo>
                  <a:lnTo>
                    <a:pt x="8" y="3396"/>
                  </a:lnTo>
                  <a:cubicBezTo>
                    <a:pt x="144" y="3360"/>
                    <a:pt x="279" y="3321"/>
                    <a:pt x="410" y="3278"/>
                  </a:cubicBezTo>
                  <a:lnTo>
                    <a:pt x="412" y="0"/>
                  </a:ln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6932143" y="3099186"/>
              <a:ext cx="66950" cy="236890"/>
            </a:xfrm>
            <a:custGeom>
              <a:rect b="b" l="l" r="r" t="t"/>
              <a:pathLst>
                <a:path extrusionOk="0" h="2841" w="803">
                  <a:moveTo>
                    <a:pt x="0" y="1"/>
                  </a:moveTo>
                  <a:lnTo>
                    <a:pt x="3" y="2840"/>
                  </a:lnTo>
                  <a:cubicBezTo>
                    <a:pt x="275" y="2807"/>
                    <a:pt x="543" y="2763"/>
                    <a:pt x="803" y="2705"/>
                  </a:cubicBezTo>
                  <a:lnTo>
                    <a:pt x="801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6443071" y="2940843"/>
              <a:ext cx="232366" cy="380308"/>
            </a:xfrm>
            <a:custGeom>
              <a:rect b="b" l="l" r="r" t="t"/>
              <a:pathLst>
                <a:path extrusionOk="0" h="4561" w="2787">
                  <a:moveTo>
                    <a:pt x="2782" y="1"/>
                  </a:moveTo>
                  <a:cubicBezTo>
                    <a:pt x="2576" y="53"/>
                    <a:pt x="2376" y="109"/>
                    <a:pt x="2184" y="176"/>
                  </a:cubicBezTo>
                  <a:cubicBezTo>
                    <a:pt x="1979" y="246"/>
                    <a:pt x="1783" y="327"/>
                    <a:pt x="1597" y="414"/>
                  </a:cubicBezTo>
                  <a:cubicBezTo>
                    <a:pt x="1452" y="485"/>
                    <a:pt x="1315" y="559"/>
                    <a:pt x="1183" y="639"/>
                  </a:cubicBezTo>
                  <a:cubicBezTo>
                    <a:pt x="957" y="776"/>
                    <a:pt x="764" y="924"/>
                    <a:pt x="603" y="1078"/>
                  </a:cubicBezTo>
                  <a:cubicBezTo>
                    <a:pt x="560" y="1120"/>
                    <a:pt x="519" y="1161"/>
                    <a:pt x="481" y="1203"/>
                  </a:cubicBezTo>
                  <a:lnTo>
                    <a:pt x="0" y="1204"/>
                  </a:lnTo>
                  <a:lnTo>
                    <a:pt x="2" y="2223"/>
                  </a:lnTo>
                  <a:cubicBezTo>
                    <a:pt x="2" y="2285"/>
                    <a:pt x="6" y="2344"/>
                    <a:pt x="13" y="2404"/>
                  </a:cubicBezTo>
                  <a:cubicBezTo>
                    <a:pt x="37" y="2596"/>
                    <a:pt x="102" y="2787"/>
                    <a:pt x="206" y="2971"/>
                  </a:cubicBezTo>
                  <a:cubicBezTo>
                    <a:pt x="229" y="3013"/>
                    <a:pt x="256" y="3056"/>
                    <a:pt x="283" y="3098"/>
                  </a:cubicBezTo>
                  <a:cubicBezTo>
                    <a:pt x="413" y="3292"/>
                    <a:pt x="587" y="3478"/>
                    <a:pt x="804" y="3653"/>
                  </a:cubicBezTo>
                  <a:cubicBezTo>
                    <a:pt x="877" y="3711"/>
                    <a:pt x="955" y="3769"/>
                    <a:pt x="1037" y="3825"/>
                  </a:cubicBezTo>
                  <a:cubicBezTo>
                    <a:pt x="1120" y="3880"/>
                    <a:pt x="1208" y="3935"/>
                    <a:pt x="1301" y="3988"/>
                  </a:cubicBezTo>
                  <a:cubicBezTo>
                    <a:pt x="1408" y="4049"/>
                    <a:pt x="1522" y="4107"/>
                    <a:pt x="1643" y="4164"/>
                  </a:cubicBezTo>
                  <a:cubicBezTo>
                    <a:pt x="1789" y="4233"/>
                    <a:pt x="1942" y="4296"/>
                    <a:pt x="2099" y="4353"/>
                  </a:cubicBezTo>
                  <a:cubicBezTo>
                    <a:pt x="2208" y="4392"/>
                    <a:pt x="2321" y="4431"/>
                    <a:pt x="2435" y="4465"/>
                  </a:cubicBezTo>
                  <a:cubicBezTo>
                    <a:pt x="2550" y="4500"/>
                    <a:pt x="2667" y="4532"/>
                    <a:pt x="2786" y="4561"/>
                  </a:cubicBezTo>
                  <a:lnTo>
                    <a:pt x="2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6443071" y="3040735"/>
              <a:ext cx="54361" cy="193864"/>
            </a:xfrm>
            <a:custGeom>
              <a:rect b="b" l="l" r="r" t="t"/>
              <a:pathLst>
                <a:path extrusionOk="0" h="2325" w="652">
                  <a:moveTo>
                    <a:pt x="487" y="0"/>
                  </a:moveTo>
                  <a:cubicBezTo>
                    <a:pt x="485" y="2"/>
                    <a:pt x="482" y="4"/>
                    <a:pt x="481" y="6"/>
                  </a:cubicBezTo>
                  <a:lnTo>
                    <a:pt x="0" y="8"/>
                  </a:lnTo>
                  <a:lnTo>
                    <a:pt x="1" y="1025"/>
                  </a:lnTo>
                  <a:cubicBezTo>
                    <a:pt x="1" y="1087"/>
                    <a:pt x="3" y="1146"/>
                    <a:pt x="12" y="1207"/>
                  </a:cubicBezTo>
                  <a:cubicBezTo>
                    <a:pt x="36" y="1398"/>
                    <a:pt x="100" y="1589"/>
                    <a:pt x="205" y="1773"/>
                  </a:cubicBezTo>
                  <a:cubicBezTo>
                    <a:pt x="228" y="1815"/>
                    <a:pt x="254" y="1858"/>
                    <a:pt x="282" y="1900"/>
                  </a:cubicBezTo>
                  <a:cubicBezTo>
                    <a:pt x="380" y="2045"/>
                    <a:pt x="503" y="2188"/>
                    <a:pt x="651" y="2325"/>
                  </a:cubicBezTo>
                  <a:lnTo>
                    <a:pt x="649" y="59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6440736" y="2825275"/>
              <a:ext cx="803485" cy="427836"/>
            </a:xfrm>
            <a:custGeom>
              <a:rect b="b" l="l" r="r" t="t"/>
              <a:pathLst>
                <a:path extrusionOk="0" h="5131" w="9637">
                  <a:moveTo>
                    <a:pt x="4812" y="1"/>
                  </a:moveTo>
                  <a:cubicBezTo>
                    <a:pt x="3902" y="1"/>
                    <a:pt x="2995" y="139"/>
                    <a:pt x="2211" y="410"/>
                  </a:cubicBezTo>
                  <a:cubicBezTo>
                    <a:pt x="2006" y="480"/>
                    <a:pt x="1810" y="560"/>
                    <a:pt x="1623" y="649"/>
                  </a:cubicBezTo>
                  <a:cubicBezTo>
                    <a:pt x="1479" y="717"/>
                    <a:pt x="1340" y="792"/>
                    <a:pt x="1210" y="872"/>
                  </a:cubicBezTo>
                  <a:cubicBezTo>
                    <a:pt x="984" y="1011"/>
                    <a:pt x="790" y="1157"/>
                    <a:pt x="630" y="1312"/>
                  </a:cubicBezTo>
                  <a:cubicBezTo>
                    <a:pt x="444" y="1489"/>
                    <a:pt x="301" y="1676"/>
                    <a:pt x="202" y="1867"/>
                  </a:cubicBezTo>
                  <a:cubicBezTo>
                    <a:pt x="55" y="2149"/>
                    <a:pt x="1" y="2443"/>
                    <a:pt x="38" y="2733"/>
                  </a:cubicBezTo>
                  <a:cubicBezTo>
                    <a:pt x="61" y="2924"/>
                    <a:pt x="125" y="3116"/>
                    <a:pt x="230" y="3300"/>
                  </a:cubicBezTo>
                  <a:cubicBezTo>
                    <a:pt x="254" y="3343"/>
                    <a:pt x="280" y="3385"/>
                    <a:pt x="308" y="3427"/>
                  </a:cubicBezTo>
                  <a:cubicBezTo>
                    <a:pt x="436" y="3620"/>
                    <a:pt x="611" y="3807"/>
                    <a:pt x="829" y="3982"/>
                  </a:cubicBezTo>
                  <a:cubicBezTo>
                    <a:pt x="901" y="4041"/>
                    <a:pt x="979" y="4098"/>
                    <a:pt x="1062" y="4153"/>
                  </a:cubicBezTo>
                  <a:cubicBezTo>
                    <a:pt x="1145" y="4209"/>
                    <a:pt x="1233" y="4263"/>
                    <a:pt x="1326" y="4316"/>
                  </a:cubicBezTo>
                  <a:cubicBezTo>
                    <a:pt x="1432" y="4377"/>
                    <a:pt x="1547" y="4436"/>
                    <a:pt x="1667" y="4493"/>
                  </a:cubicBezTo>
                  <a:cubicBezTo>
                    <a:pt x="1813" y="4562"/>
                    <a:pt x="1966" y="4625"/>
                    <a:pt x="2123" y="4682"/>
                  </a:cubicBezTo>
                  <a:cubicBezTo>
                    <a:pt x="2233" y="4722"/>
                    <a:pt x="2345" y="4759"/>
                    <a:pt x="2460" y="4794"/>
                  </a:cubicBezTo>
                  <a:cubicBezTo>
                    <a:pt x="3198" y="5019"/>
                    <a:pt x="4019" y="5130"/>
                    <a:pt x="4836" y="5130"/>
                  </a:cubicBezTo>
                  <a:cubicBezTo>
                    <a:pt x="5875" y="5130"/>
                    <a:pt x="6908" y="4951"/>
                    <a:pt x="7761" y="4599"/>
                  </a:cubicBezTo>
                  <a:cubicBezTo>
                    <a:pt x="7866" y="4557"/>
                    <a:pt x="7966" y="4510"/>
                    <a:pt x="8065" y="4463"/>
                  </a:cubicBezTo>
                  <a:cubicBezTo>
                    <a:pt x="8195" y="4399"/>
                    <a:pt x="8319" y="4331"/>
                    <a:pt x="8439" y="4258"/>
                  </a:cubicBezTo>
                  <a:cubicBezTo>
                    <a:pt x="8553" y="4189"/>
                    <a:pt x="8659" y="4118"/>
                    <a:pt x="8756" y="4042"/>
                  </a:cubicBezTo>
                  <a:cubicBezTo>
                    <a:pt x="8833" y="3983"/>
                    <a:pt x="8906" y="3923"/>
                    <a:pt x="8973" y="3860"/>
                  </a:cubicBezTo>
                  <a:cubicBezTo>
                    <a:pt x="9041" y="3799"/>
                    <a:pt x="9102" y="3736"/>
                    <a:pt x="9159" y="3673"/>
                  </a:cubicBezTo>
                  <a:cubicBezTo>
                    <a:pt x="9328" y="3485"/>
                    <a:pt x="9450" y="3287"/>
                    <a:pt x="9527" y="3085"/>
                  </a:cubicBezTo>
                  <a:cubicBezTo>
                    <a:pt x="9543" y="3042"/>
                    <a:pt x="9559" y="2998"/>
                    <a:pt x="9570" y="2954"/>
                  </a:cubicBezTo>
                  <a:cubicBezTo>
                    <a:pt x="9623" y="2763"/>
                    <a:pt x="9637" y="2570"/>
                    <a:pt x="9608" y="2380"/>
                  </a:cubicBezTo>
                  <a:cubicBezTo>
                    <a:pt x="9568" y="2089"/>
                    <a:pt x="9436" y="1804"/>
                    <a:pt x="9213" y="1535"/>
                  </a:cubicBezTo>
                  <a:cubicBezTo>
                    <a:pt x="9063" y="1352"/>
                    <a:pt x="8872" y="1178"/>
                    <a:pt x="8641" y="1017"/>
                  </a:cubicBezTo>
                  <a:cubicBezTo>
                    <a:pt x="8451" y="883"/>
                    <a:pt x="8229" y="755"/>
                    <a:pt x="7982" y="639"/>
                  </a:cubicBezTo>
                  <a:cubicBezTo>
                    <a:pt x="7820" y="564"/>
                    <a:pt x="7654" y="496"/>
                    <a:pt x="7480" y="433"/>
                  </a:cubicBezTo>
                  <a:cubicBezTo>
                    <a:pt x="7272" y="360"/>
                    <a:pt x="7055" y="295"/>
                    <a:pt x="6834" y="239"/>
                  </a:cubicBezTo>
                  <a:cubicBezTo>
                    <a:pt x="6192" y="80"/>
                    <a:pt x="5501" y="1"/>
                    <a:pt x="4812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6440736" y="2825275"/>
              <a:ext cx="803485" cy="427836"/>
            </a:xfrm>
            <a:custGeom>
              <a:rect b="b" l="l" r="r" t="t"/>
              <a:pathLst>
                <a:path extrusionOk="0" h="5131" w="9637">
                  <a:moveTo>
                    <a:pt x="4812" y="1"/>
                  </a:moveTo>
                  <a:cubicBezTo>
                    <a:pt x="3902" y="1"/>
                    <a:pt x="2995" y="139"/>
                    <a:pt x="2211" y="410"/>
                  </a:cubicBezTo>
                  <a:cubicBezTo>
                    <a:pt x="2006" y="480"/>
                    <a:pt x="1810" y="560"/>
                    <a:pt x="1623" y="649"/>
                  </a:cubicBezTo>
                  <a:cubicBezTo>
                    <a:pt x="1479" y="717"/>
                    <a:pt x="1340" y="792"/>
                    <a:pt x="1210" y="872"/>
                  </a:cubicBezTo>
                  <a:cubicBezTo>
                    <a:pt x="984" y="1011"/>
                    <a:pt x="790" y="1157"/>
                    <a:pt x="630" y="1312"/>
                  </a:cubicBezTo>
                  <a:cubicBezTo>
                    <a:pt x="444" y="1489"/>
                    <a:pt x="301" y="1676"/>
                    <a:pt x="202" y="1867"/>
                  </a:cubicBezTo>
                  <a:cubicBezTo>
                    <a:pt x="55" y="2149"/>
                    <a:pt x="1" y="2443"/>
                    <a:pt x="38" y="2733"/>
                  </a:cubicBezTo>
                  <a:cubicBezTo>
                    <a:pt x="61" y="2924"/>
                    <a:pt x="125" y="3116"/>
                    <a:pt x="230" y="3300"/>
                  </a:cubicBezTo>
                  <a:cubicBezTo>
                    <a:pt x="254" y="3343"/>
                    <a:pt x="280" y="3385"/>
                    <a:pt x="308" y="3427"/>
                  </a:cubicBezTo>
                  <a:cubicBezTo>
                    <a:pt x="436" y="3620"/>
                    <a:pt x="611" y="3807"/>
                    <a:pt x="829" y="3982"/>
                  </a:cubicBezTo>
                  <a:cubicBezTo>
                    <a:pt x="901" y="4041"/>
                    <a:pt x="979" y="4098"/>
                    <a:pt x="1062" y="4153"/>
                  </a:cubicBezTo>
                  <a:cubicBezTo>
                    <a:pt x="1145" y="4209"/>
                    <a:pt x="1233" y="4263"/>
                    <a:pt x="1326" y="4316"/>
                  </a:cubicBezTo>
                  <a:cubicBezTo>
                    <a:pt x="1432" y="4377"/>
                    <a:pt x="1547" y="4436"/>
                    <a:pt x="1667" y="4493"/>
                  </a:cubicBezTo>
                  <a:cubicBezTo>
                    <a:pt x="1813" y="4562"/>
                    <a:pt x="1966" y="4625"/>
                    <a:pt x="2123" y="4682"/>
                  </a:cubicBezTo>
                  <a:cubicBezTo>
                    <a:pt x="2233" y="4722"/>
                    <a:pt x="2345" y="4759"/>
                    <a:pt x="2460" y="4794"/>
                  </a:cubicBezTo>
                  <a:cubicBezTo>
                    <a:pt x="3198" y="5019"/>
                    <a:pt x="4019" y="5130"/>
                    <a:pt x="4836" y="5130"/>
                  </a:cubicBezTo>
                  <a:cubicBezTo>
                    <a:pt x="5875" y="5130"/>
                    <a:pt x="6908" y="4951"/>
                    <a:pt x="7761" y="4599"/>
                  </a:cubicBezTo>
                  <a:cubicBezTo>
                    <a:pt x="7866" y="4557"/>
                    <a:pt x="7966" y="4510"/>
                    <a:pt x="8065" y="4463"/>
                  </a:cubicBezTo>
                  <a:cubicBezTo>
                    <a:pt x="8195" y="4399"/>
                    <a:pt x="8319" y="4331"/>
                    <a:pt x="8439" y="4258"/>
                  </a:cubicBezTo>
                  <a:cubicBezTo>
                    <a:pt x="8553" y="4189"/>
                    <a:pt x="8659" y="4118"/>
                    <a:pt x="8756" y="4042"/>
                  </a:cubicBezTo>
                  <a:cubicBezTo>
                    <a:pt x="8833" y="3983"/>
                    <a:pt x="8906" y="3923"/>
                    <a:pt x="8973" y="3860"/>
                  </a:cubicBezTo>
                  <a:cubicBezTo>
                    <a:pt x="9041" y="3799"/>
                    <a:pt x="9102" y="3736"/>
                    <a:pt x="9159" y="3673"/>
                  </a:cubicBezTo>
                  <a:cubicBezTo>
                    <a:pt x="9328" y="3485"/>
                    <a:pt x="9450" y="3287"/>
                    <a:pt x="9527" y="3085"/>
                  </a:cubicBezTo>
                  <a:cubicBezTo>
                    <a:pt x="9543" y="3042"/>
                    <a:pt x="9559" y="2998"/>
                    <a:pt x="9570" y="2954"/>
                  </a:cubicBezTo>
                  <a:cubicBezTo>
                    <a:pt x="9623" y="2763"/>
                    <a:pt x="9637" y="2570"/>
                    <a:pt x="9608" y="2380"/>
                  </a:cubicBezTo>
                  <a:cubicBezTo>
                    <a:pt x="9568" y="2089"/>
                    <a:pt x="9436" y="1804"/>
                    <a:pt x="9213" y="1535"/>
                  </a:cubicBezTo>
                  <a:cubicBezTo>
                    <a:pt x="9063" y="1352"/>
                    <a:pt x="8872" y="1178"/>
                    <a:pt x="8641" y="1017"/>
                  </a:cubicBezTo>
                  <a:cubicBezTo>
                    <a:pt x="8451" y="883"/>
                    <a:pt x="8229" y="755"/>
                    <a:pt x="7982" y="639"/>
                  </a:cubicBezTo>
                  <a:cubicBezTo>
                    <a:pt x="7820" y="564"/>
                    <a:pt x="7654" y="496"/>
                    <a:pt x="7480" y="433"/>
                  </a:cubicBezTo>
                  <a:cubicBezTo>
                    <a:pt x="7272" y="360"/>
                    <a:pt x="7055" y="295"/>
                    <a:pt x="6834" y="239"/>
                  </a:cubicBezTo>
                  <a:cubicBezTo>
                    <a:pt x="6192" y="80"/>
                    <a:pt x="5501" y="1"/>
                    <a:pt x="4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6440736" y="2825275"/>
              <a:ext cx="803485" cy="427836"/>
            </a:xfrm>
            <a:custGeom>
              <a:rect b="b" l="l" r="r" t="t"/>
              <a:pathLst>
                <a:path extrusionOk="0" h="5131" w="9637">
                  <a:moveTo>
                    <a:pt x="4812" y="1"/>
                  </a:moveTo>
                  <a:cubicBezTo>
                    <a:pt x="3902" y="1"/>
                    <a:pt x="2995" y="139"/>
                    <a:pt x="2211" y="410"/>
                  </a:cubicBezTo>
                  <a:cubicBezTo>
                    <a:pt x="2006" y="480"/>
                    <a:pt x="1810" y="560"/>
                    <a:pt x="1623" y="649"/>
                  </a:cubicBezTo>
                  <a:cubicBezTo>
                    <a:pt x="1479" y="717"/>
                    <a:pt x="1340" y="792"/>
                    <a:pt x="1210" y="872"/>
                  </a:cubicBezTo>
                  <a:cubicBezTo>
                    <a:pt x="984" y="1011"/>
                    <a:pt x="790" y="1157"/>
                    <a:pt x="630" y="1312"/>
                  </a:cubicBezTo>
                  <a:cubicBezTo>
                    <a:pt x="444" y="1489"/>
                    <a:pt x="301" y="1676"/>
                    <a:pt x="202" y="1867"/>
                  </a:cubicBezTo>
                  <a:cubicBezTo>
                    <a:pt x="55" y="2149"/>
                    <a:pt x="1" y="2443"/>
                    <a:pt x="38" y="2733"/>
                  </a:cubicBezTo>
                  <a:cubicBezTo>
                    <a:pt x="61" y="2924"/>
                    <a:pt x="125" y="3116"/>
                    <a:pt x="230" y="3300"/>
                  </a:cubicBezTo>
                  <a:cubicBezTo>
                    <a:pt x="254" y="3343"/>
                    <a:pt x="280" y="3385"/>
                    <a:pt x="308" y="3427"/>
                  </a:cubicBezTo>
                  <a:cubicBezTo>
                    <a:pt x="436" y="3620"/>
                    <a:pt x="611" y="3807"/>
                    <a:pt x="829" y="3982"/>
                  </a:cubicBezTo>
                  <a:cubicBezTo>
                    <a:pt x="901" y="4041"/>
                    <a:pt x="979" y="4098"/>
                    <a:pt x="1062" y="4153"/>
                  </a:cubicBezTo>
                  <a:cubicBezTo>
                    <a:pt x="1145" y="4209"/>
                    <a:pt x="1233" y="4263"/>
                    <a:pt x="1326" y="4316"/>
                  </a:cubicBezTo>
                  <a:cubicBezTo>
                    <a:pt x="1432" y="4377"/>
                    <a:pt x="1547" y="4436"/>
                    <a:pt x="1667" y="4493"/>
                  </a:cubicBezTo>
                  <a:cubicBezTo>
                    <a:pt x="1813" y="4562"/>
                    <a:pt x="1966" y="4625"/>
                    <a:pt x="2123" y="4682"/>
                  </a:cubicBezTo>
                  <a:cubicBezTo>
                    <a:pt x="2233" y="4722"/>
                    <a:pt x="2345" y="4759"/>
                    <a:pt x="2460" y="4794"/>
                  </a:cubicBezTo>
                  <a:cubicBezTo>
                    <a:pt x="3198" y="5019"/>
                    <a:pt x="4019" y="5130"/>
                    <a:pt x="4836" y="5130"/>
                  </a:cubicBezTo>
                  <a:cubicBezTo>
                    <a:pt x="5875" y="5130"/>
                    <a:pt x="6908" y="4951"/>
                    <a:pt x="7761" y="4599"/>
                  </a:cubicBezTo>
                  <a:cubicBezTo>
                    <a:pt x="7866" y="4557"/>
                    <a:pt x="7966" y="4510"/>
                    <a:pt x="8065" y="4463"/>
                  </a:cubicBezTo>
                  <a:cubicBezTo>
                    <a:pt x="8195" y="4399"/>
                    <a:pt x="8319" y="4331"/>
                    <a:pt x="8439" y="4258"/>
                  </a:cubicBezTo>
                  <a:cubicBezTo>
                    <a:pt x="8553" y="4189"/>
                    <a:pt x="8659" y="4118"/>
                    <a:pt x="8756" y="4042"/>
                  </a:cubicBezTo>
                  <a:cubicBezTo>
                    <a:pt x="8833" y="3983"/>
                    <a:pt x="8906" y="3923"/>
                    <a:pt x="8973" y="3860"/>
                  </a:cubicBezTo>
                  <a:cubicBezTo>
                    <a:pt x="9041" y="3799"/>
                    <a:pt x="9102" y="3736"/>
                    <a:pt x="9159" y="3673"/>
                  </a:cubicBezTo>
                  <a:cubicBezTo>
                    <a:pt x="9328" y="3485"/>
                    <a:pt x="9450" y="3287"/>
                    <a:pt x="9527" y="3085"/>
                  </a:cubicBezTo>
                  <a:cubicBezTo>
                    <a:pt x="9543" y="3042"/>
                    <a:pt x="9559" y="2998"/>
                    <a:pt x="9570" y="2954"/>
                  </a:cubicBezTo>
                  <a:cubicBezTo>
                    <a:pt x="9623" y="2763"/>
                    <a:pt x="9637" y="2570"/>
                    <a:pt x="9608" y="2380"/>
                  </a:cubicBezTo>
                  <a:cubicBezTo>
                    <a:pt x="9568" y="2089"/>
                    <a:pt x="9436" y="1804"/>
                    <a:pt x="9213" y="1535"/>
                  </a:cubicBezTo>
                  <a:cubicBezTo>
                    <a:pt x="9063" y="1352"/>
                    <a:pt x="8872" y="1178"/>
                    <a:pt x="8641" y="1017"/>
                  </a:cubicBezTo>
                  <a:cubicBezTo>
                    <a:pt x="8451" y="883"/>
                    <a:pt x="8229" y="755"/>
                    <a:pt x="7982" y="639"/>
                  </a:cubicBezTo>
                  <a:cubicBezTo>
                    <a:pt x="7820" y="564"/>
                    <a:pt x="7654" y="496"/>
                    <a:pt x="7480" y="433"/>
                  </a:cubicBezTo>
                  <a:cubicBezTo>
                    <a:pt x="7272" y="360"/>
                    <a:pt x="7055" y="295"/>
                    <a:pt x="6834" y="239"/>
                  </a:cubicBezTo>
                  <a:cubicBezTo>
                    <a:pt x="6192" y="80"/>
                    <a:pt x="5501" y="1"/>
                    <a:pt x="48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6440903" y="2881391"/>
              <a:ext cx="234617" cy="351791"/>
            </a:xfrm>
            <a:custGeom>
              <a:rect b="b" l="l" r="r" t="t"/>
              <a:pathLst>
                <a:path extrusionOk="0" h="4219" w="2814">
                  <a:moveTo>
                    <a:pt x="1577" y="1"/>
                  </a:moveTo>
                  <a:cubicBezTo>
                    <a:pt x="1450" y="62"/>
                    <a:pt x="1327" y="128"/>
                    <a:pt x="1210" y="199"/>
                  </a:cubicBezTo>
                  <a:cubicBezTo>
                    <a:pt x="984" y="336"/>
                    <a:pt x="791" y="484"/>
                    <a:pt x="630" y="639"/>
                  </a:cubicBezTo>
                  <a:cubicBezTo>
                    <a:pt x="444" y="816"/>
                    <a:pt x="302" y="1003"/>
                    <a:pt x="202" y="1194"/>
                  </a:cubicBezTo>
                  <a:cubicBezTo>
                    <a:pt x="55" y="1478"/>
                    <a:pt x="1" y="1770"/>
                    <a:pt x="38" y="2060"/>
                  </a:cubicBezTo>
                  <a:cubicBezTo>
                    <a:pt x="62" y="2251"/>
                    <a:pt x="126" y="2443"/>
                    <a:pt x="231" y="2627"/>
                  </a:cubicBezTo>
                  <a:cubicBezTo>
                    <a:pt x="254" y="2670"/>
                    <a:pt x="280" y="2712"/>
                    <a:pt x="308" y="2754"/>
                  </a:cubicBezTo>
                  <a:cubicBezTo>
                    <a:pt x="438" y="2947"/>
                    <a:pt x="612" y="3134"/>
                    <a:pt x="829" y="3309"/>
                  </a:cubicBezTo>
                  <a:cubicBezTo>
                    <a:pt x="902" y="3367"/>
                    <a:pt x="979" y="3425"/>
                    <a:pt x="1062" y="3480"/>
                  </a:cubicBezTo>
                  <a:cubicBezTo>
                    <a:pt x="1145" y="3536"/>
                    <a:pt x="1232" y="3590"/>
                    <a:pt x="1326" y="3643"/>
                  </a:cubicBezTo>
                  <a:cubicBezTo>
                    <a:pt x="1432" y="3705"/>
                    <a:pt x="1547" y="3763"/>
                    <a:pt x="1668" y="3820"/>
                  </a:cubicBezTo>
                  <a:cubicBezTo>
                    <a:pt x="1814" y="3889"/>
                    <a:pt x="1967" y="3952"/>
                    <a:pt x="2124" y="4009"/>
                  </a:cubicBezTo>
                  <a:cubicBezTo>
                    <a:pt x="2233" y="4048"/>
                    <a:pt x="2346" y="4086"/>
                    <a:pt x="2460" y="4121"/>
                  </a:cubicBezTo>
                  <a:cubicBezTo>
                    <a:pt x="2576" y="4157"/>
                    <a:pt x="2693" y="4189"/>
                    <a:pt x="2813" y="4218"/>
                  </a:cubicBezTo>
                  <a:lnTo>
                    <a:pt x="1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6441487" y="2993290"/>
              <a:ext cx="55361" cy="152590"/>
            </a:xfrm>
            <a:custGeom>
              <a:rect b="b" l="l" r="r" t="t"/>
              <a:pathLst>
                <a:path extrusionOk="0" h="1830" w="664">
                  <a:moveTo>
                    <a:pt x="128" y="1"/>
                  </a:moveTo>
                  <a:cubicBezTo>
                    <a:pt x="32" y="237"/>
                    <a:pt x="0" y="478"/>
                    <a:pt x="31" y="718"/>
                  </a:cubicBezTo>
                  <a:cubicBezTo>
                    <a:pt x="55" y="909"/>
                    <a:pt x="119" y="1101"/>
                    <a:pt x="224" y="1285"/>
                  </a:cubicBezTo>
                  <a:cubicBezTo>
                    <a:pt x="247" y="1328"/>
                    <a:pt x="273" y="1370"/>
                    <a:pt x="301" y="1412"/>
                  </a:cubicBezTo>
                  <a:cubicBezTo>
                    <a:pt x="398" y="1555"/>
                    <a:pt x="519" y="1695"/>
                    <a:pt x="664" y="1830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6619574" y="2843869"/>
              <a:ext cx="179173" cy="407907"/>
            </a:xfrm>
            <a:custGeom>
              <a:rect b="b" l="l" r="r" t="t"/>
              <a:pathLst>
                <a:path extrusionOk="0" h="4892" w="2149">
                  <a:moveTo>
                    <a:pt x="714" y="0"/>
                  </a:moveTo>
                  <a:cubicBezTo>
                    <a:pt x="491" y="53"/>
                    <a:pt x="273" y="115"/>
                    <a:pt x="67" y="187"/>
                  </a:cubicBezTo>
                  <a:cubicBezTo>
                    <a:pt x="45" y="195"/>
                    <a:pt x="22" y="203"/>
                    <a:pt x="0" y="210"/>
                  </a:cubicBezTo>
                  <a:lnTo>
                    <a:pt x="1349" y="4805"/>
                  </a:lnTo>
                  <a:cubicBezTo>
                    <a:pt x="1612" y="4846"/>
                    <a:pt x="1880" y="4876"/>
                    <a:pt x="2149" y="4892"/>
                  </a:cubicBezTo>
                  <a:lnTo>
                    <a:pt x="714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6808499" y="2825525"/>
              <a:ext cx="190512" cy="422416"/>
            </a:xfrm>
            <a:custGeom>
              <a:rect b="b" l="l" r="r" t="t"/>
              <a:pathLst>
                <a:path extrusionOk="0" h="5066" w="2285">
                  <a:moveTo>
                    <a:pt x="395" y="0"/>
                  </a:moveTo>
                  <a:cubicBezTo>
                    <a:pt x="263" y="0"/>
                    <a:pt x="131" y="3"/>
                    <a:pt x="0" y="8"/>
                  </a:cubicBezTo>
                  <a:lnTo>
                    <a:pt x="1484" y="5065"/>
                  </a:lnTo>
                  <a:cubicBezTo>
                    <a:pt x="1757" y="5033"/>
                    <a:pt x="2025" y="4987"/>
                    <a:pt x="2285" y="4929"/>
                  </a:cubicBezTo>
                  <a:lnTo>
                    <a:pt x="841" y="12"/>
                  </a:lnTo>
                  <a:cubicBezTo>
                    <a:pt x="692" y="4"/>
                    <a:pt x="543" y="0"/>
                    <a:pt x="395" y="0"/>
                  </a:cubicBez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4"/>
            <p:cNvSpPr/>
            <p:nvPr/>
          </p:nvSpPr>
          <p:spPr>
            <a:xfrm>
              <a:off x="6902629" y="2827943"/>
              <a:ext cx="152243" cy="403238"/>
            </a:xfrm>
            <a:custGeom>
              <a:rect b="b" l="l" r="r" t="t"/>
              <a:pathLst>
                <a:path extrusionOk="0" h="4836" w="1826">
                  <a:moveTo>
                    <a:pt x="1" y="1"/>
                  </a:moveTo>
                  <a:lnTo>
                    <a:pt x="1421" y="4836"/>
                  </a:lnTo>
                  <a:cubicBezTo>
                    <a:pt x="1558" y="4800"/>
                    <a:pt x="1694" y="4759"/>
                    <a:pt x="1826" y="4716"/>
                  </a:cubicBezTo>
                  <a:lnTo>
                    <a:pt x="455" y="49"/>
                  </a:lnTo>
                  <a:cubicBezTo>
                    <a:pt x="306" y="28"/>
                    <a:pt x="154" y="12"/>
                    <a:pt x="1" y="1"/>
                  </a:cubicBez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4"/>
            <p:cNvSpPr/>
            <p:nvPr/>
          </p:nvSpPr>
          <p:spPr>
            <a:xfrm>
              <a:off x="7125988" y="2888562"/>
              <a:ext cx="118309" cy="248980"/>
            </a:xfrm>
            <a:custGeom>
              <a:rect b="b" l="l" r="r" t="t"/>
              <a:pathLst>
                <a:path extrusionOk="0" h="2986" w="1419">
                  <a:moveTo>
                    <a:pt x="1" y="0"/>
                  </a:moveTo>
                  <a:lnTo>
                    <a:pt x="875" y="2985"/>
                  </a:lnTo>
                  <a:cubicBezTo>
                    <a:pt x="898" y="2963"/>
                    <a:pt x="920" y="2939"/>
                    <a:pt x="941" y="2916"/>
                  </a:cubicBezTo>
                  <a:cubicBezTo>
                    <a:pt x="1110" y="2726"/>
                    <a:pt x="1232" y="2529"/>
                    <a:pt x="1309" y="2327"/>
                  </a:cubicBezTo>
                  <a:cubicBezTo>
                    <a:pt x="1326" y="2284"/>
                    <a:pt x="1341" y="2241"/>
                    <a:pt x="1352" y="2196"/>
                  </a:cubicBezTo>
                  <a:cubicBezTo>
                    <a:pt x="1405" y="2007"/>
                    <a:pt x="1419" y="1814"/>
                    <a:pt x="1390" y="1622"/>
                  </a:cubicBezTo>
                  <a:cubicBezTo>
                    <a:pt x="1350" y="1331"/>
                    <a:pt x="1218" y="1046"/>
                    <a:pt x="995" y="777"/>
                  </a:cubicBezTo>
                  <a:cubicBezTo>
                    <a:pt x="845" y="595"/>
                    <a:pt x="655" y="421"/>
                    <a:pt x="423" y="259"/>
                  </a:cubicBezTo>
                  <a:cubicBezTo>
                    <a:pt x="383" y="231"/>
                    <a:pt x="341" y="203"/>
                    <a:pt x="298" y="175"/>
                  </a:cubicBezTo>
                  <a:cubicBezTo>
                    <a:pt x="281" y="164"/>
                    <a:pt x="260" y="150"/>
                    <a:pt x="240" y="138"/>
                  </a:cubicBezTo>
                  <a:cubicBezTo>
                    <a:pt x="222" y="127"/>
                    <a:pt x="202" y="115"/>
                    <a:pt x="183" y="103"/>
                  </a:cubicBezTo>
                  <a:cubicBezTo>
                    <a:pt x="123" y="69"/>
                    <a:pt x="64" y="33"/>
                    <a:pt x="1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6509770" y="2879807"/>
              <a:ext cx="665249" cy="318771"/>
            </a:xfrm>
            <a:custGeom>
              <a:rect b="b" l="l" r="r" t="t"/>
              <a:pathLst>
                <a:path extrusionOk="0" h="3823" w="7979">
                  <a:moveTo>
                    <a:pt x="3987" y="0"/>
                  </a:moveTo>
                  <a:cubicBezTo>
                    <a:pt x="3064" y="0"/>
                    <a:pt x="2146" y="190"/>
                    <a:pt x="1457" y="563"/>
                  </a:cubicBezTo>
                  <a:cubicBezTo>
                    <a:pt x="1401" y="593"/>
                    <a:pt x="1346" y="624"/>
                    <a:pt x="1293" y="656"/>
                  </a:cubicBezTo>
                  <a:cubicBezTo>
                    <a:pt x="1" y="1452"/>
                    <a:pt x="162" y="2659"/>
                    <a:pt x="1657" y="3353"/>
                  </a:cubicBezTo>
                  <a:cubicBezTo>
                    <a:pt x="2336" y="3668"/>
                    <a:pt x="3174" y="3823"/>
                    <a:pt x="4006" y="3823"/>
                  </a:cubicBezTo>
                  <a:cubicBezTo>
                    <a:pt x="5005" y="3823"/>
                    <a:pt x="5997" y="3601"/>
                    <a:pt x="6701" y="3166"/>
                  </a:cubicBezTo>
                  <a:cubicBezTo>
                    <a:pt x="6754" y="3134"/>
                    <a:pt x="6804" y="3101"/>
                    <a:pt x="6852" y="3066"/>
                  </a:cubicBezTo>
                  <a:cubicBezTo>
                    <a:pt x="7978" y="2274"/>
                    <a:pt x="7771" y="1136"/>
                    <a:pt x="6337" y="470"/>
                  </a:cubicBezTo>
                  <a:cubicBezTo>
                    <a:pt x="5657" y="155"/>
                    <a:pt x="4820" y="0"/>
                    <a:pt x="3987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6509770" y="2879807"/>
              <a:ext cx="665249" cy="318771"/>
            </a:xfrm>
            <a:custGeom>
              <a:rect b="b" l="l" r="r" t="t"/>
              <a:pathLst>
                <a:path extrusionOk="0" h="3823" w="7979">
                  <a:moveTo>
                    <a:pt x="3987" y="0"/>
                  </a:moveTo>
                  <a:cubicBezTo>
                    <a:pt x="3064" y="0"/>
                    <a:pt x="2146" y="190"/>
                    <a:pt x="1457" y="563"/>
                  </a:cubicBezTo>
                  <a:cubicBezTo>
                    <a:pt x="1401" y="593"/>
                    <a:pt x="1346" y="624"/>
                    <a:pt x="1293" y="656"/>
                  </a:cubicBezTo>
                  <a:cubicBezTo>
                    <a:pt x="1" y="1452"/>
                    <a:pt x="162" y="2659"/>
                    <a:pt x="1657" y="3353"/>
                  </a:cubicBezTo>
                  <a:cubicBezTo>
                    <a:pt x="2336" y="3668"/>
                    <a:pt x="3174" y="3823"/>
                    <a:pt x="4006" y="3823"/>
                  </a:cubicBezTo>
                  <a:cubicBezTo>
                    <a:pt x="5005" y="3823"/>
                    <a:pt x="5997" y="3601"/>
                    <a:pt x="6701" y="3166"/>
                  </a:cubicBezTo>
                  <a:cubicBezTo>
                    <a:pt x="6754" y="3134"/>
                    <a:pt x="6804" y="3101"/>
                    <a:pt x="6852" y="3066"/>
                  </a:cubicBezTo>
                  <a:cubicBezTo>
                    <a:pt x="7978" y="2274"/>
                    <a:pt x="7771" y="1136"/>
                    <a:pt x="6337" y="470"/>
                  </a:cubicBezTo>
                  <a:cubicBezTo>
                    <a:pt x="5657" y="155"/>
                    <a:pt x="4820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6551124" y="2886895"/>
              <a:ext cx="584709" cy="304596"/>
            </a:xfrm>
            <a:custGeom>
              <a:rect b="b" l="l" r="r" t="t"/>
              <a:pathLst>
                <a:path extrusionOk="0" h="3653" w="7013">
                  <a:moveTo>
                    <a:pt x="3491" y="1"/>
                  </a:moveTo>
                  <a:cubicBezTo>
                    <a:pt x="2609" y="1"/>
                    <a:pt x="1733" y="183"/>
                    <a:pt x="1073" y="538"/>
                  </a:cubicBezTo>
                  <a:cubicBezTo>
                    <a:pt x="1063" y="545"/>
                    <a:pt x="1052" y="550"/>
                    <a:pt x="1041" y="555"/>
                  </a:cubicBezTo>
                  <a:cubicBezTo>
                    <a:pt x="998" y="579"/>
                    <a:pt x="957" y="603"/>
                    <a:pt x="916" y="627"/>
                  </a:cubicBezTo>
                  <a:cubicBezTo>
                    <a:pt x="671" y="779"/>
                    <a:pt x="481" y="944"/>
                    <a:pt x="345" y="1119"/>
                  </a:cubicBezTo>
                  <a:cubicBezTo>
                    <a:pt x="20" y="1536"/>
                    <a:pt x="1" y="2000"/>
                    <a:pt x="272" y="2421"/>
                  </a:cubicBezTo>
                  <a:cubicBezTo>
                    <a:pt x="431" y="2668"/>
                    <a:pt x="693" y="2898"/>
                    <a:pt x="1051" y="3096"/>
                  </a:cubicBezTo>
                  <a:cubicBezTo>
                    <a:pt x="1119" y="3133"/>
                    <a:pt x="1189" y="3170"/>
                    <a:pt x="1264" y="3204"/>
                  </a:cubicBezTo>
                  <a:cubicBezTo>
                    <a:pt x="1333" y="3235"/>
                    <a:pt x="1404" y="3266"/>
                    <a:pt x="1474" y="3293"/>
                  </a:cubicBezTo>
                  <a:cubicBezTo>
                    <a:pt x="1625" y="3354"/>
                    <a:pt x="1781" y="3406"/>
                    <a:pt x="1944" y="3450"/>
                  </a:cubicBezTo>
                  <a:cubicBezTo>
                    <a:pt x="2436" y="3585"/>
                    <a:pt x="2974" y="3652"/>
                    <a:pt x="3511" y="3652"/>
                  </a:cubicBezTo>
                  <a:cubicBezTo>
                    <a:pt x="4204" y="3652"/>
                    <a:pt x="4895" y="3540"/>
                    <a:pt x="5478" y="3319"/>
                  </a:cubicBezTo>
                  <a:cubicBezTo>
                    <a:pt x="5626" y="3264"/>
                    <a:pt x="5768" y="3201"/>
                    <a:pt x="5900" y="3131"/>
                  </a:cubicBezTo>
                  <a:cubicBezTo>
                    <a:pt x="5964" y="3097"/>
                    <a:pt x="6025" y="3062"/>
                    <a:pt x="6084" y="3027"/>
                  </a:cubicBezTo>
                  <a:cubicBezTo>
                    <a:pt x="6134" y="2995"/>
                    <a:pt x="6183" y="2963"/>
                    <a:pt x="6227" y="2932"/>
                  </a:cubicBezTo>
                  <a:cubicBezTo>
                    <a:pt x="6241" y="2922"/>
                    <a:pt x="6254" y="2913"/>
                    <a:pt x="6266" y="2904"/>
                  </a:cubicBezTo>
                  <a:cubicBezTo>
                    <a:pt x="6568" y="2683"/>
                    <a:pt x="6764" y="2434"/>
                    <a:pt x="6855" y="2178"/>
                  </a:cubicBezTo>
                  <a:cubicBezTo>
                    <a:pt x="7012" y="1742"/>
                    <a:pt x="6869" y="1285"/>
                    <a:pt x="6435" y="896"/>
                  </a:cubicBezTo>
                  <a:cubicBezTo>
                    <a:pt x="6256" y="732"/>
                    <a:pt x="6020" y="581"/>
                    <a:pt x="5737" y="450"/>
                  </a:cubicBezTo>
                  <a:cubicBezTo>
                    <a:pt x="5691" y="429"/>
                    <a:pt x="5645" y="407"/>
                    <a:pt x="5596" y="388"/>
                  </a:cubicBezTo>
                  <a:cubicBezTo>
                    <a:pt x="4974" y="129"/>
                    <a:pt x="4230" y="1"/>
                    <a:pt x="3491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6551124" y="2886895"/>
              <a:ext cx="584709" cy="304596"/>
            </a:xfrm>
            <a:custGeom>
              <a:rect b="b" l="l" r="r" t="t"/>
              <a:pathLst>
                <a:path extrusionOk="0" h="3653" w="7013">
                  <a:moveTo>
                    <a:pt x="3491" y="1"/>
                  </a:moveTo>
                  <a:cubicBezTo>
                    <a:pt x="2609" y="1"/>
                    <a:pt x="1733" y="183"/>
                    <a:pt x="1073" y="538"/>
                  </a:cubicBezTo>
                  <a:cubicBezTo>
                    <a:pt x="1063" y="545"/>
                    <a:pt x="1052" y="550"/>
                    <a:pt x="1041" y="555"/>
                  </a:cubicBezTo>
                  <a:cubicBezTo>
                    <a:pt x="998" y="579"/>
                    <a:pt x="957" y="603"/>
                    <a:pt x="916" y="627"/>
                  </a:cubicBezTo>
                  <a:cubicBezTo>
                    <a:pt x="671" y="779"/>
                    <a:pt x="481" y="944"/>
                    <a:pt x="345" y="1119"/>
                  </a:cubicBezTo>
                  <a:cubicBezTo>
                    <a:pt x="20" y="1536"/>
                    <a:pt x="1" y="2000"/>
                    <a:pt x="272" y="2421"/>
                  </a:cubicBezTo>
                  <a:cubicBezTo>
                    <a:pt x="431" y="2668"/>
                    <a:pt x="693" y="2898"/>
                    <a:pt x="1051" y="3096"/>
                  </a:cubicBezTo>
                  <a:cubicBezTo>
                    <a:pt x="1119" y="3133"/>
                    <a:pt x="1189" y="3170"/>
                    <a:pt x="1264" y="3204"/>
                  </a:cubicBezTo>
                  <a:cubicBezTo>
                    <a:pt x="1333" y="3235"/>
                    <a:pt x="1404" y="3266"/>
                    <a:pt x="1474" y="3293"/>
                  </a:cubicBezTo>
                  <a:cubicBezTo>
                    <a:pt x="1625" y="3354"/>
                    <a:pt x="1781" y="3406"/>
                    <a:pt x="1944" y="3450"/>
                  </a:cubicBezTo>
                  <a:cubicBezTo>
                    <a:pt x="2436" y="3585"/>
                    <a:pt x="2974" y="3652"/>
                    <a:pt x="3511" y="3652"/>
                  </a:cubicBezTo>
                  <a:cubicBezTo>
                    <a:pt x="4204" y="3652"/>
                    <a:pt x="4895" y="3540"/>
                    <a:pt x="5478" y="3319"/>
                  </a:cubicBezTo>
                  <a:cubicBezTo>
                    <a:pt x="5626" y="3264"/>
                    <a:pt x="5768" y="3201"/>
                    <a:pt x="5900" y="3131"/>
                  </a:cubicBezTo>
                  <a:cubicBezTo>
                    <a:pt x="5964" y="3097"/>
                    <a:pt x="6025" y="3062"/>
                    <a:pt x="6084" y="3027"/>
                  </a:cubicBezTo>
                  <a:cubicBezTo>
                    <a:pt x="6134" y="2995"/>
                    <a:pt x="6183" y="2963"/>
                    <a:pt x="6227" y="2932"/>
                  </a:cubicBezTo>
                  <a:cubicBezTo>
                    <a:pt x="6241" y="2922"/>
                    <a:pt x="6254" y="2913"/>
                    <a:pt x="6266" y="2904"/>
                  </a:cubicBezTo>
                  <a:cubicBezTo>
                    <a:pt x="6568" y="2683"/>
                    <a:pt x="6764" y="2434"/>
                    <a:pt x="6855" y="2178"/>
                  </a:cubicBezTo>
                  <a:cubicBezTo>
                    <a:pt x="7012" y="1742"/>
                    <a:pt x="6869" y="1285"/>
                    <a:pt x="6435" y="896"/>
                  </a:cubicBezTo>
                  <a:cubicBezTo>
                    <a:pt x="6256" y="732"/>
                    <a:pt x="6020" y="581"/>
                    <a:pt x="5737" y="450"/>
                  </a:cubicBezTo>
                  <a:cubicBezTo>
                    <a:pt x="5691" y="429"/>
                    <a:pt x="5645" y="407"/>
                    <a:pt x="5596" y="388"/>
                  </a:cubicBezTo>
                  <a:cubicBezTo>
                    <a:pt x="4974" y="129"/>
                    <a:pt x="4230" y="1"/>
                    <a:pt x="34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6560128" y="2920414"/>
              <a:ext cx="566366" cy="271160"/>
            </a:xfrm>
            <a:custGeom>
              <a:rect b="b" l="l" r="r" t="t"/>
              <a:pathLst>
                <a:path extrusionOk="0" h="3252" w="6793">
                  <a:moveTo>
                    <a:pt x="3387" y="1"/>
                  </a:moveTo>
                  <a:cubicBezTo>
                    <a:pt x="2505" y="1"/>
                    <a:pt x="1628" y="183"/>
                    <a:pt x="970" y="540"/>
                  </a:cubicBezTo>
                  <a:cubicBezTo>
                    <a:pt x="958" y="545"/>
                    <a:pt x="946" y="551"/>
                    <a:pt x="936" y="557"/>
                  </a:cubicBezTo>
                  <a:cubicBezTo>
                    <a:pt x="894" y="579"/>
                    <a:pt x="853" y="604"/>
                    <a:pt x="812" y="628"/>
                  </a:cubicBezTo>
                  <a:cubicBezTo>
                    <a:pt x="568" y="780"/>
                    <a:pt x="376" y="946"/>
                    <a:pt x="241" y="1121"/>
                  </a:cubicBezTo>
                  <a:cubicBezTo>
                    <a:pt x="114" y="1284"/>
                    <a:pt x="35" y="1454"/>
                    <a:pt x="0" y="1625"/>
                  </a:cubicBezTo>
                  <a:cubicBezTo>
                    <a:pt x="30" y="1760"/>
                    <a:pt x="85" y="1893"/>
                    <a:pt x="168" y="2020"/>
                  </a:cubicBezTo>
                  <a:cubicBezTo>
                    <a:pt x="327" y="2267"/>
                    <a:pt x="589" y="2499"/>
                    <a:pt x="947" y="2695"/>
                  </a:cubicBezTo>
                  <a:cubicBezTo>
                    <a:pt x="1016" y="2732"/>
                    <a:pt x="1086" y="2769"/>
                    <a:pt x="1161" y="2804"/>
                  </a:cubicBezTo>
                  <a:cubicBezTo>
                    <a:pt x="1229" y="2836"/>
                    <a:pt x="1298" y="2865"/>
                    <a:pt x="1370" y="2894"/>
                  </a:cubicBezTo>
                  <a:cubicBezTo>
                    <a:pt x="1520" y="2953"/>
                    <a:pt x="1677" y="3004"/>
                    <a:pt x="1840" y="3049"/>
                  </a:cubicBezTo>
                  <a:cubicBezTo>
                    <a:pt x="2333" y="3184"/>
                    <a:pt x="2871" y="3251"/>
                    <a:pt x="3408" y="3251"/>
                  </a:cubicBezTo>
                  <a:cubicBezTo>
                    <a:pt x="4101" y="3251"/>
                    <a:pt x="4791" y="3139"/>
                    <a:pt x="5375" y="2919"/>
                  </a:cubicBezTo>
                  <a:cubicBezTo>
                    <a:pt x="5522" y="2863"/>
                    <a:pt x="5664" y="2800"/>
                    <a:pt x="5796" y="2730"/>
                  </a:cubicBezTo>
                  <a:cubicBezTo>
                    <a:pt x="5860" y="2697"/>
                    <a:pt x="5921" y="2663"/>
                    <a:pt x="5980" y="2626"/>
                  </a:cubicBezTo>
                  <a:cubicBezTo>
                    <a:pt x="6030" y="2595"/>
                    <a:pt x="6077" y="2562"/>
                    <a:pt x="6123" y="2531"/>
                  </a:cubicBezTo>
                  <a:cubicBezTo>
                    <a:pt x="6137" y="2521"/>
                    <a:pt x="6150" y="2513"/>
                    <a:pt x="6161" y="2503"/>
                  </a:cubicBezTo>
                  <a:cubicBezTo>
                    <a:pt x="6463" y="2282"/>
                    <a:pt x="6658" y="2034"/>
                    <a:pt x="6751" y="1778"/>
                  </a:cubicBezTo>
                  <a:cubicBezTo>
                    <a:pt x="6768" y="1729"/>
                    <a:pt x="6782" y="1680"/>
                    <a:pt x="6792" y="1630"/>
                  </a:cubicBezTo>
                  <a:cubicBezTo>
                    <a:pt x="6738" y="1375"/>
                    <a:pt x="6585" y="1124"/>
                    <a:pt x="6332" y="897"/>
                  </a:cubicBezTo>
                  <a:cubicBezTo>
                    <a:pt x="6149" y="732"/>
                    <a:pt x="5916" y="582"/>
                    <a:pt x="5632" y="451"/>
                  </a:cubicBezTo>
                  <a:cubicBezTo>
                    <a:pt x="5585" y="429"/>
                    <a:pt x="5539" y="408"/>
                    <a:pt x="5491" y="388"/>
                  </a:cubicBezTo>
                  <a:cubicBezTo>
                    <a:pt x="4868" y="128"/>
                    <a:pt x="4126" y="1"/>
                    <a:pt x="3387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6560130" y="2920418"/>
              <a:ext cx="566366" cy="263079"/>
            </a:xfrm>
            <a:custGeom>
              <a:rect b="b" l="l" r="r" t="t"/>
              <a:pathLst>
                <a:path extrusionOk="0" h="3252" w="6793">
                  <a:moveTo>
                    <a:pt x="3387" y="1"/>
                  </a:moveTo>
                  <a:cubicBezTo>
                    <a:pt x="2505" y="1"/>
                    <a:pt x="1628" y="183"/>
                    <a:pt x="970" y="540"/>
                  </a:cubicBezTo>
                  <a:cubicBezTo>
                    <a:pt x="958" y="545"/>
                    <a:pt x="946" y="551"/>
                    <a:pt x="936" y="557"/>
                  </a:cubicBezTo>
                  <a:cubicBezTo>
                    <a:pt x="894" y="579"/>
                    <a:pt x="853" y="604"/>
                    <a:pt x="812" y="628"/>
                  </a:cubicBezTo>
                  <a:cubicBezTo>
                    <a:pt x="568" y="780"/>
                    <a:pt x="376" y="946"/>
                    <a:pt x="241" y="1121"/>
                  </a:cubicBezTo>
                  <a:cubicBezTo>
                    <a:pt x="114" y="1284"/>
                    <a:pt x="35" y="1454"/>
                    <a:pt x="0" y="1625"/>
                  </a:cubicBezTo>
                  <a:cubicBezTo>
                    <a:pt x="30" y="1760"/>
                    <a:pt x="85" y="1893"/>
                    <a:pt x="168" y="2020"/>
                  </a:cubicBezTo>
                  <a:cubicBezTo>
                    <a:pt x="327" y="2267"/>
                    <a:pt x="589" y="2499"/>
                    <a:pt x="947" y="2695"/>
                  </a:cubicBezTo>
                  <a:cubicBezTo>
                    <a:pt x="1016" y="2732"/>
                    <a:pt x="1086" y="2769"/>
                    <a:pt x="1161" y="2804"/>
                  </a:cubicBezTo>
                  <a:cubicBezTo>
                    <a:pt x="1229" y="2836"/>
                    <a:pt x="1298" y="2865"/>
                    <a:pt x="1370" y="2894"/>
                  </a:cubicBezTo>
                  <a:cubicBezTo>
                    <a:pt x="1520" y="2953"/>
                    <a:pt x="1677" y="3004"/>
                    <a:pt x="1840" y="3049"/>
                  </a:cubicBezTo>
                  <a:cubicBezTo>
                    <a:pt x="2333" y="3184"/>
                    <a:pt x="2871" y="3251"/>
                    <a:pt x="3408" y="3251"/>
                  </a:cubicBezTo>
                  <a:cubicBezTo>
                    <a:pt x="4101" y="3251"/>
                    <a:pt x="4791" y="3139"/>
                    <a:pt x="5375" y="2919"/>
                  </a:cubicBezTo>
                  <a:cubicBezTo>
                    <a:pt x="5522" y="2863"/>
                    <a:pt x="5664" y="2800"/>
                    <a:pt x="5796" y="2730"/>
                  </a:cubicBezTo>
                  <a:cubicBezTo>
                    <a:pt x="5860" y="2697"/>
                    <a:pt x="5921" y="2663"/>
                    <a:pt x="5980" y="2626"/>
                  </a:cubicBezTo>
                  <a:cubicBezTo>
                    <a:pt x="6030" y="2595"/>
                    <a:pt x="6077" y="2562"/>
                    <a:pt x="6123" y="2531"/>
                  </a:cubicBezTo>
                  <a:cubicBezTo>
                    <a:pt x="6137" y="2521"/>
                    <a:pt x="6150" y="2513"/>
                    <a:pt x="6161" y="2503"/>
                  </a:cubicBezTo>
                  <a:cubicBezTo>
                    <a:pt x="6463" y="2282"/>
                    <a:pt x="6658" y="2034"/>
                    <a:pt x="6751" y="1778"/>
                  </a:cubicBezTo>
                  <a:cubicBezTo>
                    <a:pt x="6768" y="1729"/>
                    <a:pt x="6782" y="1680"/>
                    <a:pt x="6792" y="1630"/>
                  </a:cubicBezTo>
                  <a:cubicBezTo>
                    <a:pt x="6738" y="1375"/>
                    <a:pt x="6585" y="1124"/>
                    <a:pt x="6332" y="897"/>
                  </a:cubicBezTo>
                  <a:cubicBezTo>
                    <a:pt x="6149" y="732"/>
                    <a:pt x="5916" y="582"/>
                    <a:pt x="5632" y="451"/>
                  </a:cubicBezTo>
                  <a:cubicBezTo>
                    <a:pt x="5585" y="429"/>
                    <a:pt x="5539" y="408"/>
                    <a:pt x="5491" y="388"/>
                  </a:cubicBezTo>
                  <a:cubicBezTo>
                    <a:pt x="4868" y="128"/>
                    <a:pt x="4126" y="1"/>
                    <a:pt x="3387" y="1"/>
                  </a:cubicBez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6443821" y="3053075"/>
              <a:ext cx="791479" cy="202453"/>
            </a:xfrm>
            <a:custGeom>
              <a:rect b="b" l="l" r="r" t="t"/>
              <a:pathLst>
                <a:path extrusionOk="0" h="2428" w="9493">
                  <a:moveTo>
                    <a:pt x="9492" y="354"/>
                  </a:moveTo>
                  <a:cubicBezTo>
                    <a:pt x="9467" y="409"/>
                    <a:pt x="9440" y="462"/>
                    <a:pt x="9412" y="514"/>
                  </a:cubicBezTo>
                  <a:lnTo>
                    <a:pt x="9412" y="514"/>
                  </a:lnTo>
                  <a:cubicBezTo>
                    <a:pt x="9441" y="462"/>
                    <a:pt x="9467" y="409"/>
                    <a:pt x="9492" y="354"/>
                  </a:cubicBezTo>
                  <a:close/>
                  <a:moveTo>
                    <a:pt x="1" y="1"/>
                  </a:moveTo>
                  <a:cubicBezTo>
                    <a:pt x="61" y="512"/>
                    <a:pt x="388" y="944"/>
                    <a:pt x="784" y="1265"/>
                  </a:cubicBezTo>
                  <a:lnTo>
                    <a:pt x="782" y="1262"/>
                  </a:lnTo>
                  <a:lnTo>
                    <a:pt x="782" y="1262"/>
                  </a:lnTo>
                  <a:cubicBezTo>
                    <a:pt x="1881" y="2114"/>
                    <a:pt x="3372" y="2427"/>
                    <a:pt x="4833" y="2427"/>
                  </a:cubicBezTo>
                  <a:cubicBezTo>
                    <a:pt x="4932" y="2427"/>
                    <a:pt x="5032" y="2426"/>
                    <a:pt x="5130" y="2423"/>
                  </a:cubicBezTo>
                  <a:cubicBezTo>
                    <a:pt x="6644" y="2334"/>
                    <a:pt x="8637" y="1938"/>
                    <a:pt x="9412" y="514"/>
                  </a:cubicBezTo>
                  <a:lnTo>
                    <a:pt x="9412" y="514"/>
                  </a:lnTo>
                  <a:cubicBezTo>
                    <a:pt x="8811" y="1605"/>
                    <a:pt x="7374" y="2053"/>
                    <a:pt x="6190" y="2261"/>
                  </a:cubicBezTo>
                  <a:cubicBezTo>
                    <a:pt x="5720" y="2329"/>
                    <a:pt x="5239" y="2365"/>
                    <a:pt x="4759" y="2365"/>
                  </a:cubicBezTo>
                  <a:cubicBezTo>
                    <a:pt x="3320" y="2365"/>
                    <a:pt x="1894" y="2037"/>
                    <a:pt x="802" y="1234"/>
                  </a:cubicBezTo>
                  <a:lnTo>
                    <a:pt x="802" y="1234"/>
                  </a:lnTo>
                  <a:lnTo>
                    <a:pt x="805" y="1236"/>
                  </a:lnTo>
                  <a:cubicBezTo>
                    <a:pt x="409" y="924"/>
                    <a:pt x="71" y="50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6632580" y="2929586"/>
              <a:ext cx="404952" cy="242310"/>
            </a:xfrm>
            <a:custGeom>
              <a:rect b="b" l="l" r="r" t="t"/>
              <a:pathLst>
                <a:path extrusionOk="0" h="2906" w="4857">
                  <a:moveTo>
                    <a:pt x="2327" y="0"/>
                  </a:moveTo>
                  <a:cubicBezTo>
                    <a:pt x="1923" y="0"/>
                    <a:pt x="1505" y="101"/>
                    <a:pt x="1093" y="303"/>
                  </a:cubicBezTo>
                  <a:lnTo>
                    <a:pt x="625" y="107"/>
                  </a:lnTo>
                  <a:lnTo>
                    <a:pt x="0" y="507"/>
                  </a:lnTo>
                  <a:lnTo>
                    <a:pt x="0" y="1060"/>
                  </a:lnTo>
                  <a:lnTo>
                    <a:pt x="147" y="1120"/>
                  </a:lnTo>
                  <a:cubicBezTo>
                    <a:pt x="138" y="1156"/>
                    <a:pt x="131" y="1191"/>
                    <a:pt x="132" y="1224"/>
                  </a:cubicBezTo>
                  <a:lnTo>
                    <a:pt x="132" y="1229"/>
                  </a:lnTo>
                  <a:cubicBezTo>
                    <a:pt x="138" y="1314"/>
                    <a:pt x="128" y="1679"/>
                    <a:pt x="132" y="1777"/>
                  </a:cubicBezTo>
                  <a:lnTo>
                    <a:pt x="132" y="1781"/>
                  </a:lnTo>
                  <a:cubicBezTo>
                    <a:pt x="140" y="1945"/>
                    <a:pt x="274" y="2088"/>
                    <a:pt x="551" y="2204"/>
                  </a:cubicBezTo>
                  <a:cubicBezTo>
                    <a:pt x="771" y="2297"/>
                    <a:pt x="990" y="2334"/>
                    <a:pt x="1205" y="2334"/>
                  </a:cubicBezTo>
                  <a:cubicBezTo>
                    <a:pt x="1509" y="2334"/>
                    <a:pt x="1806" y="2259"/>
                    <a:pt x="2090" y="2158"/>
                  </a:cubicBezTo>
                  <a:lnTo>
                    <a:pt x="2090" y="2158"/>
                  </a:lnTo>
                  <a:lnTo>
                    <a:pt x="1962" y="2290"/>
                  </a:lnTo>
                  <a:lnTo>
                    <a:pt x="1962" y="2843"/>
                  </a:lnTo>
                  <a:cubicBezTo>
                    <a:pt x="2073" y="2869"/>
                    <a:pt x="2184" y="2886"/>
                    <a:pt x="2291" y="2896"/>
                  </a:cubicBezTo>
                  <a:cubicBezTo>
                    <a:pt x="2359" y="2903"/>
                    <a:pt x="2426" y="2905"/>
                    <a:pt x="2492" y="2905"/>
                  </a:cubicBezTo>
                  <a:cubicBezTo>
                    <a:pt x="2619" y="2905"/>
                    <a:pt x="2743" y="2895"/>
                    <a:pt x="2864" y="2875"/>
                  </a:cubicBezTo>
                  <a:cubicBezTo>
                    <a:pt x="3191" y="2825"/>
                    <a:pt x="3495" y="2713"/>
                    <a:pt x="3756" y="2581"/>
                  </a:cubicBezTo>
                  <a:lnTo>
                    <a:pt x="4224" y="2778"/>
                  </a:lnTo>
                  <a:lnTo>
                    <a:pt x="4857" y="2389"/>
                  </a:lnTo>
                  <a:lnTo>
                    <a:pt x="4857" y="1836"/>
                  </a:lnTo>
                  <a:lnTo>
                    <a:pt x="4738" y="1786"/>
                  </a:lnTo>
                  <a:lnTo>
                    <a:pt x="4712" y="1775"/>
                  </a:lnTo>
                  <a:cubicBezTo>
                    <a:pt x="4722" y="1735"/>
                    <a:pt x="4727" y="1692"/>
                    <a:pt x="4726" y="1645"/>
                  </a:cubicBezTo>
                  <a:cubicBezTo>
                    <a:pt x="4726" y="1630"/>
                    <a:pt x="4723" y="1617"/>
                    <a:pt x="4722" y="1602"/>
                  </a:cubicBezTo>
                  <a:cubicBezTo>
                    <a:pt x="4714" y="1534"/>
                    <a:pt x="4728" y="1222"/>
                    <a:pt x="4726" y="1093"/>
                  </a:cubicBezTo>
                  <a:cubicBezTo>
                    <a:pt x="4726" y="1077"/>
                    <a:pt x="4723" y="1064"/>
                    <a:pt x="4722" y="1049"/>
                  </a:cubicBezTo>
                  <a:cubicBezTo>
                    <a:pt x="4704" y="895"/>
                    <a:pt x="4574" y="756"/>
                    <a:pt x="4314" y="648"/>
                  </a:cubicBezTo>
                  <a:lnTo>
                    <a:pt x="4314" y="645"/>
                  </a:lnTo>
                  <a:cubicBezTo>
                    <a:pt x="4104" y="558"/>
                    <a:pt x="3892" y="524"/>
                    <a:pt x="3684" y="524"/>
                  </a:cubicBezTo>
                  <a:cubicBezTo>
                    <a:pt x="3614" y="524"/>
                    <a:pt x="3545" y="528"/>
                    <a:pt x="3476" y="535"/>
                  </a:cubicBezTo>
                  <a:cubicBezTo>
                    <a:pt x="3452" y="538"/>
                    <a:pt x="3429" y="542"/>
                    <a:pt x="3404" y="544"/>
                  </a:cubicBezTo>
                  <a:lnTo>
                    <a:pt x="3397" y="545"/>
                  </a:lnTo>
                  <a:cubicBezTo>
                    <a:pt x="3372" y="549"/>
                    <a:pt x="3346" y="554"/>
                    <a:pt x="3323" y="558"/>
                  </a:cubicBezTo>
                  <a:cubicBezTo>
                    <a:pt x="3302" y="561"/>
                    <a:pt x="3280" y="565"/>
                    <a:pt x="3259" y="569"/>
                  </a:cubicBezTo>
                  <a:cubicBezTo>
                    <a:pt x="3249" y="572"/>
                    <a:pt x="3240" y="574"/>
                    <a:pt x="3232" y="575"/>
                  </a:cubicBezTo>
                  <a:cubicBezTo>
                    <a:pt x="3214" y="577"/>
                    <a:pt x="3198" y="581"/>
                    <a:pt x="3182" y="585"/>
                  </a:cubicBezTo>
                  <a:cubicBezTo>
                    <a:pt x="3042" y="617"/>
                    <a:pt x="2907" y="659"/>
                    <a:pt x="2779" y="703"/>
                  </a:cubicBezTo>
                  <a:cubicBezTo>
                    <a:pt x="2721" y="723"/>
                    <a:pt x="2662" y="746"/>
                    <a:pt x="2606" y="769"/>
                  </a:cubicBezTo>
                  <a:lnTo>
                    <a:pt x="2772" y="595"/>
                  </a:lnTo>
                  <a:lnTo>
                    <a:pt x="2772" y="42"/>
                  </a:lnTo>
                  <a:cubicBezTo>
                    <a:pt x="2627" y="14"/>
                    <a:pt x="2478" y="0"/>
                    <a:pt x="2327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6997258" y="3022891"/>
              <a:ext cx="29515" cy="54782"/>
            </a:xfrm>
            <a:custGeom>
              <a:rect b="b" l="l" r="r" t="t"/>
              <a:pathLst>
                <a:path extrusionOk="0" h="657" w="354">
                  <a:moveTo>
                    <a:pt x="351" y="0"/>
                  </a:moveTo>
                  <a:lnTo>
                    <a:pt x="351" y="0"/>
                  </a:lnTo>
                  <a:cubicBezTo>
                    <a:pt x="341" y="351"/>
                    <a:pt x="1" y="515"/>
                    <a:pt x="3" y="515"/>
                  </a:cubicBezTo>
                  <a:lnTo>
                    <a:pt x="338" y="656"/>
                  </a:lnTo>
                  <a:cubicBezTo>
                    <a:pt x="348" y="615"/>
                    <a:pt x="353" y="573"/>
                    <a:pt x="352" y="526"/>
                  </a:cubicBezTo>
                  <a:lnTo>
                    <a:pt x="348" y="483"/>
                  </a:lnTo>
                  <a:cubicBezTo>
                    <a:pt x="340" y="420"/>
                    <a:pt x="352" y="141"/>
                    <a:pt x="3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6729294" y="2933339"/>
              <a:ext cx="134401" cy="91888"/>
            </a:xfrm>
            <a:custGeom>
              <a:rect b="b" l="l" r="r" t="t"/>
              <a:pathLst>
                <a:path extrusionOk="0" h="1102" w="1612">
                  <a:moveTo>
                    <a:pt x="1611" y="0"/>
                  </a:moveTo>
                  <a:lnTo>
                    <a:pt x="1063" y="571"/>
                  </a:lnTo>
                  <a:cubicBezTo>
                    <a:pt x="996" y="554"/>
                    <a:pt x="925" y="545"/>
                    <a:pt x="853" y="545"/>
                  </a:cubicBezTo>
                  <a:cubicBezTo>
                    <a:pt x="663" y="545"/>
                    <a:pt x="459" y="605"/>
                    <a:pt x="259" y="731"/>
                  </a:cubicBezTo>
                  <a:cubicBezTo>
                    <a:pt x="1" y="898"/>
                    <a:pt x="23" y="1008"/>
                    <a:pt x="164" y="1067"/>
                  </a:cubicBezTo>
                  <a:cubicBezTo>
                    <a:pt x="200" y="1081"/>
                    <a:pt x="238" y="1092"/>
                    <a:pt x="277" y="1097"/>
                  </a:cubicBezTo>
                  <a:cubicBezTo>
                    <a:pt x="299" y="1100"/>
                    <a:pt x="322" y="1102"/>
                    <a:pt x="345" y="1102"/>
                  </a:cubicBezTo>
                  <a:cubicBezTo>
                    <a:pt x="399" y="1102"/>
                    <a:pt x="455" y="1094"/>
                    <a:pt x="518" y="1079"/>
                  </a:cubicBezTo>
                  <a:cubicBezTo>
                    <a:pt x="660" y="1048"/>
                    <a:pt x="835" y="977"/>
                    <a:pt x="1069" y="877"/>
                  </a:cubicBezTo>
                  <a:cubicBezTo>
                    <a:pt x="1101" y="865"/>
                    <a:pt x="1135" y="850"/>
                    <a:pt x="1168" y="836"/>
                  </a:cubicBezTo>
                  <a:cubicBezTo>
                    <a:pt x="1252" y="802"/>
                    <a:pt x="1338" y="766"/>
                    <a:pt x="1428" y="731"/>
                  </a:cubicBezTo>
                  <a:cubicBezTo>
                    <a:pt x="1435" y="729"/>
                    <a:pt x="1438" y="728"/>
                    <a:pt x="1446" y="725"/>
                  </a:cubicBezTo>
                  <a:lnTo>
                    <a:pt x="1610" y="551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6632330" y="2972028"/>
              <a:ext cx="39103" cy="51113"/>
            </a:xfrm>
            <a:custGeom>
              <a:rect b="b" l="l" r="r" t="t"/>
              <a:pathLst>
                <a:path extrusionOk="0" h="613" w="469">
                  <a:moveTo>
                    <a:pt x="1" y="0"/>
                  </a:moveTo>
                  <a:lnTo>
                    <a:pt x="0" y="551"/>
                  </a:lnTo>
                  <a:lnTo>
                    <a:pt x="147" y="612"/>
                  </a:lnTo>
                  <a:cubicBezTo>
                    <a:pt x="183" y="480"/>
                    <a:pt x="295" y="339"/>
                    <a:pt x="469" y="19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6788952" y="3096050"/>
              <a:ext cx="241454" cy="89136"/>
            </a:xfrm>
            <a:custGeom>
              <a:rect b="b" l="l" r="r" t="t"/>
              <a:pathLst>
                <a:path extrusionOk="0" h="1069" w="2896">
                  <a:moveTo>
                    <a:pt x="2896" y="0"/>
                  </a:moveTo>
                  <a:lnTo>
                    <a:pt x="2263" y="390"/>
                  </a:lnTo>
                  <a:lnTo>
                    <a:pt x="1793" y="193"/>
                  </a:lnTo>
                  <a:cubicBezTo>
                    <a:pt x="1532" y="324"/>
                    <a:pt x="1227" y="436"/>
                    <a:pt x="900" y="486"/>
                  </a:cubicBezTo>
                  <a:cubicBezTo>
                    <a:pt x="775" y="505"/>
                    <a:pt x="648" y="517"/>
                    <a:pt x="517" y="517"/>
                  </a:cubicBezTo>
                  <a:cubicBezTo>
                    <a:pt x="455" y="517"/>
                    <a:pt x="392" y="514"/>
                    <a:pt x="328" y="509"/>
                  </a:cubicBezTo>
                  <a:cubicBezTo>
                    <a:pt x="223" y="498"/>
                    <a:pt x="111" y="482"/>
                    <a:pt x="0" y="454"/>
                  </a:cubicBezTo>
                  <a:lnTo>
                    <a:pt x="0" y="1007"/>
                  </a:lnTo>
                  <a:cubicBezTo>
                    <a:pt x="111" y="1034"/>
                    <a:pt x="220" y="1050"/>
                    <a:pt x="328" y="1060"/>
                  </a:cubicBezTo>
                  <a:cubicBezTo>
                    <a:pt x="393" y="1066"/>
                    <a:pt x="458" y="1068"/>
                    <a:pt x="522" y="1068"/>
                  </a:cubicBezTo>
                  <a:cubicBezTo>
                    <a:pt x="651" y="1068"/>
                    <a:pt x="777" y="1058"/>
                    <a:pt x="900" y="1038"/>
                  </a:cubicBezTo>
                  <a:cubicBezTo>
                    <a:pt x="1228" y="989"/>
                    <a:pt x="1532" y="878"/>
                    <a:pt x="1793" y="746"/>
                  </a:cubicBezTo>
                  <a:lnTo>
                    <a:pt x="2261" y="943"/>
                  </a:lnTo>
                  <a:lnTo>
                    <a:pt x="2896" y="553"/>
                  </a:lnTo>
                  <a:lnTo>
                    <a:pt x="28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6823590" y="3144879"/>
              <a:ext cx="122228" cy="28600"/>
            </a:xfrm>
            <a:custGeom>
              <a:rect b="b" l="l" r="r" t="t"/>
              <a:pathLst>
                <a:path extrusionOk="0" h="343" w="1466">
                  <a:moveTo>
                    <a:pt x="1466" y="0"/>
                  </a:moveTo>
                  <a:lnTo>
                    <a:pt x="1466" y="0"/>
                  </a:lnTo>
                  <a:cubicBezTo>
                    <a:pt x="1345" y="44"/>
                    <a:pt x="1227" y="91"/>
                    <a:pt x="1106" y="130"/>
                  </a:cubicBezTo>
                  <a:cubicBezTo>
                    <a:pt x="986" y="167"/>
                    <a:pt x="865" y="203"/>
                    <a:pt x="743" y="229"/>
                  </a:cubicBezTo>
                  <a:cubicBezTo>
                    <a:pt x="499" y="285"/>
                    <a:pt x="253" y="312"/>
                    <a:pt x="0" y="317"/>
                  </a:cubicBezTo>
                  <a:cubicBezTo>
                    <a:pt x="98" y="335"/>
                    <a:pt x="198" y="343"/>
                    <a:pt x="299" y="343"/>
                  </a:cubicBezTo>
                  <a:cubicBezTo>
                    <a:pt x="451" y="343"/>
                    <a:pt x="605" y="324"/>
                    <a:pt x="755" y="291"/>
                  </a:cubicBezTo>
                  <a:cubicBezTo>
                    <a:pt x="1006" y="233"/>
                    <a:pt x="1249" y="135"/>
                    <a:pt x="1466" y="0"/>
                  </a:cubicBez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6643085" y="3028394"/>
              <a:ext cx="296648" cy="96140"/>
            </a:xfrm>
            <a:custGeom>
              <a:rect b="b" l="l" r="r" t="t"/>
              <a:pathLst>
                <a:path extrusionOk="0" h="1153" w="3558">
                  <a:moveTo>
                    <a:pt x="3" y="47"/>
                  </a:moveTo>
                  <a:cubicBezTo>
                    <a:pt x="3" y="47"/>
                    <a:pt x="3" y="48"/>
                    <a:pt x="3" y="48"/>
                  </a:cubicBezTo>
                  <a:lnTo>
                    <a:pt x="3" y="48"/>
                  </a:lnTo>
                  <a:cubicBezTo>
                    <a:pt x="3" y="48"/>
                    <a:pt x="3" y="47"/>
                    <a:pt x="3" y="47"/>
                  </a:cubicBezTo>
                  <a:close/>
                  <a:moveTo>
                    <a:pt x="3180" y="0"/>
                  </a:moveTo>
                  <a:cubicBezTo>
                    <a:pt x="2916" y="0"/>
                    <a:pt x="2598" y="173"/>
                    <a:pt x="2191" y="338"/>
                  </a:cubicBezTo>
                  <a:cubicBezTo>
                    <a:pt x="1838" y="479"/>
                    <a:pt x="1464" y="600"/>
                    <a:pt x="1079" y="600"/>
                  </a:cubicBezTo>
                  <a:cubicBezTo>
                    <a:pt x="863" y="600"/>
                    <a:pt x="644" y="562"/>
                    <a:pt x="423" y="470"/>
                  </a:cubicBezTo>
                  <a:cubicBezTo>
                    <a:pt x="146" y="354"/>
                    <a:pt x="13" y="210"/>
                    <a:pt x="3" y="48"/>
                  </a:cubicBezTo>
                  <a:lnTo>
                    <a:pt x="3" y="48"/>
                  </a:lnTo>
                  <a:cubicBezTo>
                    <a:pt x="8" y="136"/>
                    <a:pt x="1" y="498"/>
                    <a:pt x="4" y="595"/>
                  </a:cubicBezTo>
                  <a:lnTo>
                    <a:pt x="4" y="598"/>
                  </a:lnTo>
                  <a:cubicBezTo>
                    <a:pt x="16" y="761"/>
                    <a:pt x="148" y="904"/>
                    <a:pt x="423" y="1023"/>
                  </a:cubicBezTo>
                  <a:cubicBezTo>
                    <a:pt x="644" y="1115"/>
                    <a:pt x="863" y="1153"/>
                    <a:pt x="1078" y="1153"/>
                  </a:cubicBezTo>
                  <a:cubicBezTo>
                    <a:pt x="1381" y="1153"/>
                    <a:pt x="1677" y="1078"/>
                    <a:pt x="1962" y="977"/>
                  </a:cubicBezTo>
                  <a:lnTo>
                    <a:pt x="1964" y="976"/>
                  </a:lnTo>
                  <a:lnTo>
                    <a:pt x="2419" y="508"/>
                  </a:lnTo>
                  <a:cubicBezTo>
                    <a:pt x="2492" y="529"/>
                    <a:pt x="2587" y="544"/>
                    <a:pt x="2696" y="544"/>
                  </a:cubicBezTo>
                  <a:cubicBezTo>
                    <a:pt x="2878" y="544"/>
                    <a:pt x="3096" y="501"/>
                    <a:pt x="3300" y="370"/>
                  </a:cubicBezTo>
                  <a:cubicBezTo>
                    <a:pt x="3504" y="239"/>
                    <a:pt x="3558" y="115"/>
                    <a:pt x="3371" y="36"/>
                  </a:cubicBezTo>
                  <a:cubicBezTo>
                    <a:pt x="3311" y="11"/>
                    <a:pt x="3247" y="0"/>
                    <a:pt x="31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6817837" y="2933172"/>
              <a:ext cx="45856" cy="93889"/>
            </a:xfrm>
            <a:custGeom>
              <a:rect b="b" l="l" r="r" t="t"/>
              <a:pathLst>
                <a:path extrusionOk="0" h="1126" w="550">
                  <a:moveTo>
                    <a:pt x="548" y="0"/>
                  </a:moveTo>
                  <a:lnTo>
                    <a:pt x="1" y="573"/>
                  </a:lnTo>
                  <a:lnTo>
                    <a:pt x="1" y="1126"/>
                  </a:lnTo>
                  <a:lnTo>
                    <a:pt x="549" y="55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6817837" y="2933172"/>
              <a:ext cx="45856" cy="93889"/>
            </a:xfrm>
            <a:custGeom>
              <a:rect b="b" l="l" r="r" t="t"/>
              <a:pathLst>
                <a:path extrusionOk="0" h="1126" w="550">
                  <a:moveTo>
                    <a:pt x="548" y="0"/>
                  </a:moveTo>
                  <a:lnTo>
                    <a:pt x="1" y="573"/>
                  </a:lnTo>
                  <a:lnTo>
                    <a:pt x="1" y="1126"/>
                  </a:lnTo>
                  <a:lnTo>
                    <a:pt x="549" y="55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6632330" y="2972028"/>
              <a:ext cx="39103" cy="51197"/>
            </a:xfrm>
            <a:custGeom>
              <a:rect b="b" l="l" r="r" t="t"/>
              <a:pathLst>
                <a:path extrusionOk="0" h="614" w="469">
                  <a:moveTo>
                    <a:pt x="0" y="0"/>
                  </a:moveTo>
                  <a:lnTo>
                    <a:pt x="0" y="552"/>
                  </a:lnTo>
                  <a:lnTo>
                    <a:pt x="147" y="613"/>
                  </a:lnTo>
                  <a:lnTo>
                    <a:pt x="469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6632330" y="2972028"/>
              <a:ext cx="39103" cy="51197"/>
            </a:xfrm>
            <a:custGeom>
              <a:rect b="b" l="l" r="r" t="t"/>
              <a:pathLst>
                <a:path extrusionOk="0" h="614" w="469">
                  <a:moveTo>
                    <a:pt x="0" y="0"/>
                  </a:moveTo>
                  <a:lnTo>
                    <a:pt x="0" y="552"/>
                  </a:lnTo>
                  <a:lnTo>
                    <a:pt x="147" y="613"/>
                  </a:lnTo>
                  <a:lnTo>
                    <a:pt x="469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6632413" y="2929920"/>
              <a:ext cx="405286" cy="196199"/>
            </a:xfrm>
            <a:custGeom>
              <a:rect b="b" l="l" r="r" t="t"/>
              <a:pathLst>
                <a:path extrusionOk="0" h="2353" w="4861">
                  <a:moveTo>
                    <a:pt x="2328" y="0"/>
                  </a:moveTo>
                  <a:cubicBezTo>
                    <a:pt x="1924" y="0"/>
                    <a:pt x="1506" y="101"/>
                    <a:pt x="1094" y="303"/>
                  </a:cubicBezTo>
                  <a:lnTo>
                    <a:pt x="626" y="108"/>
                  </a:lnTo>
                  <a:lnTo>
                    <a:pt x="0" y="507"/>
                  </a:lnTo>
                  <a:lnTo>
                    <a:pt x="469" y="703"/>
                  </a:lnTo>
                  <a:cubicBezTo>
                    <a:pt x="245" y="887"/>
                    <a:pt x="128" y="1065"/>
                    <a:pt x="134" y="1225"/>
                  </a:cubicBezTo>
                  <a:lnTo>
                    <a:pt x="134" y="1229"/>
                  </a:lnTo>
                  <a:cubicBezTo>
                    <a:pt x="144" y="1391"/>
                    <a:pt x="277" y="1535"/>
                    <a:pt x="554" y="1651"/>
                  </a:cubicBezTo>
                  <a:cubicBezTo>
                    <a:pt x="775" y="1743"/>
                    <a:pt x="994" y="1781"/>
                    <a:pt x="1209" y="1781"/>
                  </a:cubicBezTo>
                  <a:cubicBezTo>
                    <a:pt x="1595" y="1781"/>
                    <a:pt x="1969" y="1660"/>
                    <a:pt x="2321" y="1519"/>
                  </a:cubicBezTo>
                  <a:cubicBezTo>
                    <a:pt x="2728" y="1354"/>
                    <a:pt x="3047" y="1182"/>
                    <a:pt x="3311" y="1182"/>
                  </a:cubicBezTo>
                  <a:cubicBezTo>
                    <a:pt x="3378" y="1182"/>
                    <a:pt x="3442" y="1193"/>
                    <a:pt x="3503" y="1218"/>
                  </a:cubicBezTo>
                  <a:cubicBezTo>
                    <a:pt x="3689" y="1298"/>
                    <a:pt x="3636" y="1420"/>
                    <a:pt x="3432" y="1551"/>
                  </a:cubicBezTo>
                  <a:cubicBezTo>
                    <a:pt x="3226" y="1682"/>
                    <a:pt x="3007" y="1725"/>
                    <a:pt x="2824" y="1725"/>
                  </a:cubicBezTo>
                  <a:cubicBezTo>
                    <a:pt x="2717" y="1725"/>
                    <a:pt x="2622" y="1710"/>
                    <a:pt x="2550" y="1690"/>
                  </a:cubicBezTo>
                  <a:lnTo>
                    <a:pt x="1966" y="2290"/>
                  </a:lnTo>
                  <a:cubicBezTo>
                    <a:pt x="2077" y="2316"/>
                    <a:pt x="2188" y="2333"/>
                    <a:pt x="2297" y="2344"/>
                  </a:cubicBezTo>
                  <a:cubicBezTo>
                    <a:pt x="2362" y="2350"/>
                    <a:pt x="2428" y="2353"/>
                    <a:pt x="2492" y="2353"/>
                  </a:cubicBezTo>
                  <a:cubicBezTo>
                    <a:pt x="2620" y="2353"/>
                    <a:pt x="2746" y="2342"/>
                    <a:pt x="2868" y="2323"/>
                  </a:cubicBezTo>
                  <a:cubicBezTo>
                    <a:pt x="3195" y="2272"/>
                    <a:pt x="3500" y="2161"/>
                    <a:pt x="3760" y="2030"/>
                  </a:cubicBezTo>
                  <a:lnTo>
                    <a:pt x="4228" y="2226"/>
                  </a:lnTo>
                  <a:lnTo>
                    <a:pt x="4861" y="1837"/>
                  </a:lnTo>
                  <a:lnTo>
                    <a:pt x="4740" y="1783"/>
                  </a:lnTo>
                  <a:lnTo>
                    <a:pt x="4377" y="1630"/>
                  </a:lnTo>
                  <a:cubicBezTo>
                    <a:pt x="4377" y="1630"/>
                    <a:pt x="4733" y="1457"/>
                    <a:pt x="4727" y="1091"/>
                  </a:cubicBezTo>
                  <a:cubicBezTo>
                    <a:pt x="4727" y="1075"/>
                    <a:pt x="4724" y="1061"/>
                    <a:pt x="4723" y="1046"/>
                  </a:cubicBezTo>
                  <a:cubicBezTo>
                    <a:pt x="4704" y="892"/>
                    <a:pt x="4575" y="754"/>
                    <a:pt x="4313" y="645"/>
                  </a:cubicBezTo>
                  <a:lnTo>
                    <a:pt x="4313" y="644"/>
                  </a:lnTo>
                  <a:cubicBezTo>
                    <a:pt x="4104" y="557"/>
                    <a:pt x="3894" y="521"/>
                    <a:pt x="3686" y="521"/>
                  </a:cubicBezTo>
                  <a:cubicBezTo>
                    <a:pt x="3616" y="521"/>
                    <a:pt x="3546" y="525"/>
                    <a:pt x="3477" y="533"/>
                  </a:cubicBezTo>
                  <a:cubicBezTo>
                    <a:pt x="3453" y="535"/>
                    <a:pt x="3428" y="539"/>
                    <a:pt x="3405" y="542"/>
                  </a:cubicBezTo>
                  <a:lnTo>
                    <a:pt x="3398" y="543"/>
                  </a:lnTo>
                  <a:cubicBezTo>
                    <a:pt x="3373" y="548"/>
                    <a:pt x="3347" y="551"/>
                    <a:pt x="3323" y="555"/>
                  </a:cubicBezTo>
                  <a:cubicBezTo>
                    <a:pt x="3302" y="559"/>
                    <a:pt x="3280" y="563"/>
                    <a:pt x="3259" y="567"/>
                  </a:cubicBezTo>
                  <a:cubicBezTo>
                    <a:pt x="3250" y="570"/>
                    <a:pt x="3241" y="571"/>
                    <a:pt x="3232" y="572"/>
                  </a:cubicBezTo>
                  <a:cubicBezTo>
                    <a:pt x="3215" y="575"/>
                    <a:pt x="3198" y="578"/>
                    <a:pt x="3183" y="582"/>
                  </a:cubicBezTo>
                  <a:cubicBezTo>
                    <a:pt x="3042" y="614"/>
                    <a:pt x="2908" y="656"/>
                    <a:pt x="2779" y="702"/>
                  </a:cubicBezTo>
                  <a:cubicBezTo>
                    <a:pt x="2715" y="724"/>
                    <a:pt x="2652" y="747"/>
                    <a:pt x="2590" y="772"/>
                  </a:cubicBezTo>
                  <a:cubicBezTo>
                    <a:pt x="2500" y="808"/>
                    <a:pt x="2413" y="844"/>
                    <a:pt x="2329" y="878"/>
                  </a:cubicBezTo>
                  <a:cubicBezTo>
                    <a:pt x="2295" y="892"/>
                    <a:pt x="2263" y="905"/>
                    <a:pt x="2230" y="920"/>
                  </a:cubicBezTo>
                  <a:cubicBezTo>
                    <a:pt x="1996" y="1020"/>
                    <a:pt x="1820" y="1092"/>
                    <a:pt x="1677" y="1123"/>
                  </a:cubicBezTo>
                  <a:cubicBezTo>
                    <a:pt x="1616" y="1138"/>
                    <a:pt x="1561" y="1145"/>
                    <a:pt x="1510" y="1145"/>
                  </a:cubicBezTo>
                  <a:cubicBezTo>
                    <a:pt x="1485" y="1145"/>
                    <a:pt x="1462" y="1144"/>
                    <a:pt x="1439" y="1140"/>
                  </a:cubicBezTo>
                  <a:cubicBezTo>
                    <a:pt x="1400" y="1135"/>
                    <a:pt x="1363" y="1125"/>
                    <a:pt x="1327" y="1110"/>
                  </a:cubicBezTo>
                  <a:cubicBezTo>
                    <a:pt x="1186" y="1051"/>
                    <a:pt x="1163" y="941"/>
                    <a:pt x="1422" y="775"/>
                  </a:cubicBezTo>
                  <a:cubicBezTo>
                    <a:pt x="1622" y="648"/>
                    <a:pt x="1825" y="588"/>
                    <a:pt x="2015" y="588"/>
                  </a:cubicBezTo>
                  <a:cubicBezTo>
                    <a:pt x="2088" y="588"/>
                    <a:pt x="2158" y="597"/>
                    <a:pt x="2226" y="614"/>
                  </a:cubicBezTo>
                  <a:lnTo>
                    <a:pt x="2773" y="42"/>
                  </a:lnTo>
                  <a:cubicBezTo>
                    <a:pt x="2628" y="14"/>
                    <a:pt x="2479" y="0"/>
                    <a:pt x="2328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6632413" y="2929920"/>
              <a:ext cx="405286" cy="196199"/>
            </a:xfrm>
            <a:custGeom>
              <a:rect b="b" l="l" r="r" t="t"/>
              <a:pathLst>
                <a:path extrusionOk="0" h="2353" w="4861">
                  <a:moveTo>
                    <a:pt x="2328" y="0"/>
                  </a:moveTo>
                  <a:cubicBezTo>
                    <a:pt x="1924" y="0"/>
                    <a:pt x="1506" y="101"/>
                    <a:pt x="1094" y="303"/>
                  </a:cubicBezTo>
                  <a:lnTo>
                    <a:pt x="626" y="108"/>
                  </a:lnTo>
                  <a:lnTo>
                    <a:pt x="0" y="507"/>
                  </a:lnTo>
                  <a:lnTo>
                    <a:pt x="469" y="703"/>
                  </a:lnTo>
                  <a:cubicBezTo>
                    <a:pt x="245" y="887"/>
                    <a:pt x="128" y="1065"/>
                    <a:pt x="134" y="1225"/>
                  </a:cubicBezTo>
                  <a:lnTo>
                    <a:pt x="134" y="1229"/>
                  </a:lnTo>
                  <a:cubicBezTo>
                    <a:pt x="144" y="1391"/>
                    <a:pt x="277" y="1535"/>
                    <a:pt x="554" y="1651"/>
                  </a:cubicBezTo>
                  <a:cubicBezTo>
                    <a:pt x="775" y="1743"/>
                    <a:pt x="994" y="1781"/>
                    <a:pt x="1209" y="1781"/>
                  </a:cubicBezTo>
                  <a:cubicBezTo>
                    <a:pt x="1595" y="1781"/>
                    <a:pt x="1969" y="1660"/>
                    <a:pt x="2321" y="1519"/>
                  </a:cubicBezTo>
                  <a:cubicBezTo>
                    <a:pt x="2728" y="1354"/>
                    <a:pt x="3047" y="1182"/>
                    <a:pt x="3311" y="1182"/>
                  </a:cubicBezTo>
                  <a:cubicBezTo>
                    <a:pt x="3378" y="1182"/>
                    <a:pt x="3442" y="1193"/>
                    <a:pt x="3503" y="1218"/>
                  </a:cubicBezTo>
                  <a:cubicBezTo>
                    <a:pt x="3689" y="1298"/>
                    <a:pt x="3636" y="1420"/>
                    <a:pt x="3432" y="1551"/>
                  </a:cubicBezTo>
                  <a:cubicBezTo>
                    <a:pt x="3226" y="1682"/>
                    <a:pt x="3007" y="1725"/>
                    <a:pt x="2824" y="1725"/>
                  </a:cubicBezTo>
                  <a:cubicBezTo>
                    <a:pt x="2717" y="1725"/>
                    <a:pt x="2622" y="1710"/>
                    <a:pt x="2550" y="1690"/>
                  </a:cubicBezTo>
                  <a:lnTo>
                    <a:pt x="1966" y="2290"/>
                  </a:lnTo>
                  <a:cubicBezTo>
                    <a:pt x="2077" y="2316"/>
                    <a:pt x="2188" y="2333"/>
                    <a:pt x="2297" y="2344"/>
                  </a:cubicBezTo>
                  <a:cubicBezTo>
                    <a:pt x="2362" y="2350"/>
                    <a:pt x="2428" y="2353"/>
                    <a:pt x="2492" y="2353"/>
                  </a:cubicBezTo>
                  <a:cubicBezTo>
                    <a:pt x="2620" y="2353"/>
                    <a:pt x="2746" y="2342"/>
                    <a:pt x="2868" y="2323"/>
                  </a:cubicBezTo>
                  <a:cubicBezTo>
                    <a:pt x="3195" y="2272"/>
                    <a:pt x="3500" y="2161"/>
                    <a:pt x="3760" y="2030"/>
                  </a:cubicBezTo>
                  <a:lnTo>
                    <a:pt x="4228" y="2226"/>
                  </a:lnTo>
                  <a:lnTo>
                    <a:pt x="4861" y="1837"/>
                  </a:lnTo>
                  <a:lnTo>
                    <a:pt x="4740" y="1783"/>
                  </a:lnTo>
                  <a:lnTo>
                    <a:pt x="4377" y="1630"/>
                  </a:lnTo>
                  <a:cubicBezTo>
                    <a:pt x="4377" y="1630"/>
                    <a:pt x="4733" y="1457"/>
                    <a:pt x="4727" y="1091"/>
                  </a:cubicBezTo>
                  <a:cubicBezTo>
                    <a:pt x="4727" y="1075"/>
                    <a:pt x="4724" y="1061"/>
                    <a:pt x="4723" y="1046"/>
                  </a:cubicBezTo>
                  <a:cubicBezTo>
                    <a:pt x="4704" y="892"/>
                    <a:pt x="4575" y="754"/>
                    <a:pt x="4313" y="645"/>
                  </a:cubicBezTo>
                  <a:lnTo>
                    <a:pt x="4313" y="644"/>
                  </a:lnTo>
                  <a:cubicBezTo>
                    <a:pt x="4104" y="557"/>
                    <a:pt x="3894" y="521"/>
                    <a:pt x="3686" y="521"/>
                  </a:cubicBezTo>
                  <a:cubicBezTo>
                    <a:pt x="3616" y="521"/>
                    <a:pt x="3546" y="525"/>
                    <a:pt x="3477" y="533"/>
                  </a:cubicBezTo>
                  <a:cubicBezTo>
                    <a:pt x="3453" y="535"/>
                    <a:pt x="3428" y="539"/>
                    <a:pt x="3405" y="542"/>
                  </a:cubicBezTo>
                  <a:lnTo>
                    <a:pt x="3398" y="543"/>
                  </a:lnTo>
                  <a:cubicBezTo>
                    <a:pt x="3373" y="548"/>
                    <a:pt x="3347" y="551"/>
                    <a:pt x="3323" y="555"/>
                  </a:cubicBezTo>
                  <a:cubicBezTo>
                    <a:pt x="3302" y="559"/>
                    <a:pt x="3280" y="563"/>
                    <a:pt x="3259" y="567"/>
                  </a:cubicBezTo>
                  <a:cubicBezTo>
                    <a:pt x="3250" y="570"/>
                    <a:pt x="3241" y="571"/>
                    <a:pt x="3232" y="572"/>
                  </a:cubicBezTo>
                  <a:cubicBezTo>
                    <a:pt x="3215" y="575"/>
                    <a:pt x="3198" y="578"/>
                    <a:pt x="3183" y="582"/>
                  </a:cubicBezTo>
                  <a:cubicBezTo>
                    <a:pt x="3042" y="614"/>
                    <a:pt x="2908" y="656"/>
                    <a:pt x="2779" y="702"/>
                  </a:cubicBezTo>
                  <a:cubicBezTo>
                    <a:pt x="2715" y="724"/>
                    <a:pt x="2652" y="747"/>
                    <a:pt x="2590" y="772"/>
                  </a:cubicBezTo>
                  <a:cubicBezTo>
                    <a:pt x="2500" y="808"/>
                    <a:pt x="2413" y="844"/>
                    <a:pt x="2329" y="878"/>
                  </a:cubicBezTo>
                  <a:cubicBezTo>
                    <a:pt x="2295" y="892"/>
                    <a:pt x="2263" y="905"/>
                    <a:pt x="2230" y="920"/>
                  </a:cubicBezTo>
                  <a:cubicBezTo>
                    <a:pt x="1996" y="1020"/>
                    <a:pt x="1820" y="1092"/>
                    <a:pt x="1677" y="1123"/>
                  </a:cubicBezTo>
                  <a:cubicBezTo>
                    <a:pt x="1616" y="1138"/>
                    <a:pt x="1561" y="1145"/>
                    <a:pt x="1510" y="1145"/>
                  </a:cubicBezTo>
                  <a:cubicBezTo>
                    <a:pt x="1485" y="1145"/>
                    <a:pt x="1462" y="1144"/>
                    <a:pt x="1439" y="1140"/>
                  </a:cubicBezTo>
                  <a:cubicBezTo>
                    <a:pt x="1400" y="1135"/>
                    <a:pt x="1363" y="1125"/>
                    <a:pt x="1327" y="1110"/>
                  </a:cubicBezTo>
                  <a:cubicBezTo>
                    <a:pt x="1186" y="1051"/>
                    <a:pt x="1163" y="941"/>
                    <a:pt x="1422" y="775"/>
                  </a:cubicBezTo>
                  <a:cubicBezTo>
                    <a:pt x="1622" y="648"/>
                    <a:pt x="1825" y="588"/>
                    <a:pt x="2015" y="588"/>
                  </a:cubicBezTo>
                  <a:cubicBezTo>
                    <a:pt x="2088" y="588"/>
                    <a:pt x="2158" y="597"/>
                    <a:pt x="2226" y="614"/>
                  </a:cubicBezTo>
                  <a:lnTo>
                    <a:pt x="2773" y="42"/>
                  </a:lnTo>
                  <a:cubicBezTo>
                    <a:pt x="2628" y="14"/>
                    <a:pt x="2479" y="0"/>
                    <a:pt x="23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6678352" y="3027894"/>
              <a:ext cx="245956" cy="51530"/>
            </a:xfrm>
            <a:custGeom>
              <a:rect b="b" l="l" r="r" t="t"/>
              <a:pathLst>
                <a:path extrusionOk="0" h="618" w="2950">
                  <a:moveTo>
                    <a:pt x="2740" y="0"/>
                  </a:moveTo>
                  <a:cubicBezTo>
                    <a:pt x="2685" y="0"/>
                    <a:pt x="2629" y="7"/>
                    <a:pt x="2575" y="19"/>
                  </a:cubicBezTo>
                  <a:cubicBezTo>
                    <a:pt x="2447" y="49"/>
                    <a:pt x="2325" y="95"/>
                    <a:pt x="2204" y="144"/>
                  </a:cubicBezTo>
                  <a:cubicBezTo>
                    <a:pt x="1964" y="242"/>
                    <a:pt x="1729" y="350"/>
                    <a:pt x="1483" y="431"/>
                  </a:cubicBezTo>
                  <a:cubicBezTo>
                    <a:pt x="1239" y="515"/>
                    <a:pt x="987" y="577"/>
                    <a:pt x="734" y="589"/>
                  </a:cubicBezTo>
                  <a:cubicBezTo>
                    <a:pt x="701" y="591"/>
                    <a:pt x="667" y="592"/>
                    <a:pt x="634" y="592"/>
                  </a:cubicBezTo>
                  <a:cubicBezTo>
                    <a:pt x="415" y="592"/>
                    <a:pt x="200" y="550"/>
                    <a:pt x="1" y="475"/>
                  </a:cubicBezTo>
                  <a:lnTo>
                    <a:pt x="1" y="475"/>
                  </a:lnTo>
                  <a:cubicBezTo>
                    <a:pt x="113" y="522"/>
                    <a:pt x="232" y="561"/>
                    <a:pt x="353" y="588"/>
                  </a:cubicBezTo>
                  <a:cubicBezTo>
                    <a:pt x="464" y="609"/>
                    <a:pt x="578" y="618"/>
                    <a:pt x="692" y="618"/>
                  </a:cubicBezTo>
                  <a:cubicBezTo>
                    <a:pt x="706" y="618"/>
                    <a:pt x="719" y="617"/>
                    <a:pt x="733" y="617"/>
                  </a:cubicBezTo>
                  <a:cubicBezTo>
                    <a:pt x="990" y="610"/>
                    <a:pt x="1246" y="545"/>
                    <a:pt x="1492" y="464"/>
                  </a:cubicBezTo>
                  <a:cubicBezTo>
                    <a:pt x="1739" y="381"/>
                    <a:pt x="1977" y="271"/>
                    <a:pt x="2214" y="169"/>
                  </a:cubicBezTo>
                  <a:cubicBezTo>
                    <a:pt x="2333" y="117"/>
                    <a:pt x="2453" y="69"/>
                    <a:pt x="2578" y="37"/>
                  </a:cubicBezTo>
                  <a:cubicBezTo>
                    <a:pt x="2640" y="20"/>
                    <a:pt x="2705" y="10"/>
                    <a:pt x="2769" y="10"/>
                  </a:cubicBezTo>
                  <a:cubicBezTo>
                    <a:pt x="2831" y="10"/>
                    <a:pt x="2892" y="20"/>
                    <a:pt x="2949" y="42"/>
                  </a:cubicBezTo>
                  <a:cubicBezTo>
                    <a:pt x="2885" y="13"/>
                    <a:pt x="2813" y="0"/>
                    <a:pt x="27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6945650" y="3098769"/>
              <a:ext cx="39186" cy="62537"/>
            </a:xfrm>
            <a:custGeom>
              <a:rect b="b" l="l" r="r" t="t"/>
              <a:pathLst>
                <a:path extrusionOk="0" h="750" w="470">
                  <a:moveTo>
                    <a:pt x="1" y="0"/>
                  </a:moveTo>
                  <a:lnTo>
                    <a:pt x="1" y="553"/>
                  </a:lnTo>
                  <a:lnTo>
                    <a:pt x="470" y="749"/>
                  </a:lnTo>
                  <a:lnTo>
                    <a:pt x="469" y="1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6945650" y="3098769"/>
              <a:ext cx="39186" cy="62537"/>
            </a:xfrm>
            <a:custGeom>
              <a:rect b="b" l="l" r="r" t="t"/>
              <a:pathLst>
                <a:path extrusionOk="0" h="750" w="470">
                  <a:moveTo>
                    <a:pt x="1" y="0"/>
                  </a:moveTo>
                  <a:lnTo>
                    <a:pt x="1" y="553"/>
                  </a:lnTo>
                  <a:lnTo>
                    <a:pt x="470" y="749"/>
                  </a:lnTo>
                  <a:lnTo>
                    <a:pt x="469" y="1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6945650" y="3082676"/>
              <a:ext cx="91879" cy="32519"/>
            </a:xfrm>
            <a:custGeom>
              <a:rect b="b" l="l" r="r" t="t"/>
              <a:pathLst>
                <a:path extrusionOk="0" h="390" w="1102">
                  <a:moveTo>
                    <a:pt x="1102" y="0"/>
                  </a:moveTo>
                  <a:lnTo>
                    <a:pt x="471" y="327"/>
                  </a:lnTo>
                  <a:lnTo>
                    <a:pt x="1" y="193"/>
                  </a:lnTo>
                  <a:lnTo>
                    <a:pt x="469" y="390"/>
                  </a:lnTo>
                  <a:lnTo>
                    <a:pt x="110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6632330" y="2938675"/>
              <a:ext cx="91379" cy="33436"/>
            </a:xfrm>
            <a:custGeom>
              <a:rect b="b" l="l" r="r" t="t"/>
              <a:pathLst>
                <a:path extrusionOk="0" h="401" w="1096">
                  <a:moveTo>
                    <a:pt x="626" y="1"/>
                  </a:moveTo>
                  <a:lnTo>
                    <a:pt x="0" y="400"/>
                  </a:lnTo>
                  <a:lnTo>
                    <a:pt x="0" y="400"/>
                  </a:lnTo>
                  <a:lnTo>
                    <a:pt x="628" y="58"/>
                  </a:lnTo>
                  <a:lnTo>
                    <a:pt x="1095" y="196"/>
                  </a:lnTo>
                  <a:lnTo>
                    <a:pt x="1095" y="196"/>
                  </a:lnTo>
                  <a:lnTo>
                    <a:pt x="62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6839014" y="2930337"/>
              <a:ext cx="24596" cy="21763"/>
            </a:xfrm>
            <a:custGeom>
              <a:rect b="b" l="l" r="r" t="t"/>
              <a:pathLst>
                <a:path extrusionOk="0" h="261" w="295">
                  <a:moveTo>
                    <a:pt x="0" y="0"/>
                  </a:moveTo>
                  <a:lnTo>
                    <a:pt x="77" y="261"/>
                  </a:lnTo>
                  <a:lnTo>
                    <a:pt x="294" y="34"/>
                  </a:lnTo>
                  <a:cubicBezTo>
                    <a:pt x="198" y="16"/>
                    <a:pt x="99" y="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6649005" y="2938758"/>
              <a:ext cx="98633" cy="139499"/>
            </a:xfrm>
            <a:custGeom>
              <a:rect b="b" l="l" r="r" t="t"/>
              <a:pathLst>
                <a:path extrusionOk="0" h="1673" w="1183">
                  <a:moveTo>
                    <a:pt x="427" y="1"/>
                  </a:moveTo>
                  <a:lnTo>
                    <a:pt x="1" y="273"/>
                  </a:lnTo>
                  <a:lnTo>
                    <a:pt x="70" y="512"/>
                  </a:lnTo>
                  <a:lnTo>
                    <a:pt x="270" y="596"/>
                  </a:lnTo>
                  <a:cubicBezTo>
                    <a:pt x="219" y="638"/>
                    <a:pt x="173" y="680"/>
                    <a:pt x="132" y="722"/>
                  </a:cubicBezTo>
                  <a:lnTo>
                    <a:pt x="375" y="1551"/>
                  </a:lnTo>
                  <a:cubicBezTo>
                    <a:pt x="589" y="1638"/>
                    <a:pt x="801" y="1673"/>
                    <a:pt x="1009" y="1673"/>
                  </a:cubicBezTo>
                  <a:cubicBezTo>
                    <a:pt x="1067" y="1673"/>
                    <a:pt x="1125" y="1670"/>
                    <a:pt x="1182" y="1665"/>
                  </a:cubicBezTo>
                  <a:lnTo>
                    <a:pt x="732" y="127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6945316" y="2973529"/>
              <a:ext cx="72453" cy="140583"/>
            </a:xfrm>
            <a:custGeom>
              <a:rect b="b" l="l" r="r" t="t"/>
              <a:pathLst>
                <a:path extrusionOk="0" h="1686" w="869">
                  <a:moveTo>
                    <a:pt x="0" y="0"/>
                  </a:moveTo>
                  <a:lnTo>
                    <a:pt x="495" y="1686"/>
                  </a:lnTo>
                  <a:lnTo>
                    <a:pt x="868" y="1456"/>
                  </a:lnTo>
                  <a:lnTo>
                    <a:pt x="785" y="1175"/>
                  </a:lnTo>
                  <a:lnTo>
                    <a:pt x="623" y="1107"/>
                  </a:lnTo>
                  <a:cubicBezTo>
                    <a:pt x="623" y="1107"/>
                    <a:pt x="676" y="1080"/>
                    <a:pt x="742" y="1028"/>
                  </a:cubicBezTo>
                  <a:lnTo>
                    <a:pt x="466" y="85"/>
                  </a:lnTo>
                  <a:cubicBezTo>
                    <a:pt x="312" y="32"/>
                    <a:pt x="154" y="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6856856" y="2974196"/>
              <a:ext cx="103552" cy="144168"/>
            </a:xfrm>
            <a:custGeom>
              <a:rect b="b" l="l" r="r" t="t"/>
              <a:pathLst>
                <a:path extrusionOk="0" h="1729" w="1242">
                  <a:moveTo>
                    <a:pt x="782" y="1"/>
                  </a:moveTo>
                  <a:cubicBezTo>
                    <a:pt x="760" y="3"/>
                    <a:pt x="735" y="7"/>
                    <a:pt x="714" y="8"/>
                  </a:cubicBezTo>
                  <a:lnTo>
                    <a:pt x="706" y="11"/>
                  </a:lnTo>
                  <a:cubicBezTo>
                    <a:pt x="681" y="14"/>
                    <a:pt x="655" y="19"/>
                    <a:pt x="631" y="23"/>
                  </a:cubicBezTo>
                  <a:cubicBezTo>
                    <a:pt x="610" y="27"/>
                    <a:pt x="588" y="30"/>
                    <a:pt x="567" y="34"/>
                  </a:cubicBezTo>
                  <a:cubicBezTo>
                    <a:pt x="558" y="37"/>
                    <a:pt x="549" y="39"/>
                    <a:pt x="540" y="40"/>
                  </a:cubicBezTo>
                  <a:cubicBezTo>
                    <a:pt x="523" y="42"/>
                    <a:pt x="506" y="46"/>
                    <a:pt x="491" y="50"/>
                  </a:cubicBezTo>
                  <a:cubicBezTo>
                    <a:pt x="350" y="82"/>
                    <a:pt x="216" y="124"/>
                    <a:pt x="87" y="168"/>
                  </a:cubicBezTo>
                  <a:cubicBezTo>
                    <a:pt x="58" y="179"/>
                    <a:pt x="29" y="190"/>
                    <a:pt x="0" y="202"/>
                  </a:cubicBezTo>
                  <a:lnTo>
                    <a:pt x="164" y="759"/>
                  </a:lnTo>
                  <a:cubicBezTo>
                    <a:pt x="332" y="693"/>
                    <a:pt x="481" y="648"/>
                    <a:pt x="617" y="648"/>
                  </a:cubicBezTo>
                  <a:cubicBezTo>
                    <a:pt x="684" y="648"/>
                    <a:pt x="748" y="659"/>
                    <a:pt x="808" y="684"/>
                  </a:cubicBezTo>
                  <a:cubicBezTo>
                    <a:pt x="994" y="763"/>
                    <a:pt x="941" y="886"/>
                    <a:pt x="736" y="1016"/>
                  </a:cubicBezTo>
                  <a:cubicBezTo>
                    <a:pt x="588" y="1112"/>
                    <a:pt x="431" y="1159"/>
                    <a:pt x="287" y="1179"/>
                  </a:cubicBezTo>
                  <a:lnTo>
                    <a:pt x="448" y="1728"/>
                  </a:lnTo>
                  <a:cubicBezTo>
                    <a:pt x="671" y="1669"/>
                    <a:pt x="879" y="1587"/>
                    <a:pt x="1066" y="1494"/>
                  </a:cubicBezTo>
                  <a:lnTo>
                    <a:pt x="1242" y="1568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6462219" y="2730520"/>
              <a:ext cx="810551" cy="419751"/>
            </a:xfrm>
            <a:custGeom>
              <a:rect b="b" l="l" r="r" t="t"/>
              <a:pathLst>
                <a:path extrusionOk="0" h="5036" w="9598">
                  <a:moveTo>
                    <a:pt x="4785" y="1"/>
                  </a:moveTo>
                  <a:cubicBezTo>
                    <a:pt x="3875" y="1"/>
                    <a:pt x="2968" y="138"/>
                    <a:pt x="2184" y="409"/>
                  </a:cubicBezTo>
                  <a:cubicBezTo>
                    <a:pt x="1980" y="479"/>
                    <a:pt x="1783" y="560"/>
                    <a:pt x="1597" y="649"/>
                  </a:cubicBezTo>
                  <a:cubicBezTo>
                    <a:pt x="1453" y="718"/>
                    <a:pt x="1316" y="792"/>
                    <a:pt x="1184" y="872"/>
                  </a:cubicBezTo>
                  <a:cubicBezTo>
                    <a:pt x="958" y="1009"/>
                    <a:pt x="764" y="1157"/>
                    <a:pt x="604" y="1311"/>
                  </a:cubicBezTo>
                  <a:cubicBezTo>
                    <a:pt x="562" y="1353"/>
                    <a:pt x="520" y="1394"/>
                    <a:pt x="482" y="1436"/>
                  </a:cubicBezTo>
                  <a:lnTo>
                    <a:pt x="0" y="1438"/>
                  </a:lnTo>
                  <a:lnTo>
                    <a:pt x="2" y="2458"/>
                  </a:lnTo>
                  <a:cubicBezTo>
                    <a:pt x="2" y="2518"/>
                    <a:pt x="5" y="2577"/>
                    <a:pt x="13" y="2638"/>
                  </a:cubicBezTo>
                  <a:cubicBezTo>
                    <a:pt x="36" y="2829"/>
                    <a:pt x="102" y="3020"/>
                    <a:pt x="205" y="3204"/>
                  </a:cubicBezTo>
                  <a:cubicBezTo>
                    <a:pt x="229" y="3247"/>
                    <a:pt x="256" y="3289"/>
                    <a:pt x="283" y="3331"/>
                  </a:cubicBezTo>
                  <a:cubicBezTo>
                    <a:pt x="413" y="3525"/>
                    <a:pt x="587" y="3711"/>
                    <a:pt x="804" y="3887"/>
                  </a:cubicBezTo>
                  <a:cubicBezTo>
                    <a:pt x="877" y="3945"/>
                    <a:pt x="954" y="4003"/>
                    <a:pt x="1037" y="4058"/>
                  </a:cubicBezTo>
                  <a:cubicBezTo>
                    <a:pt x="1121" y="4114"/>
                    <a:pt x="1207" y="4168"/>
                    <a:pt x="1301" y="4221"/>
                  </a:cubicBezTo>
                  <a:cubicBezTo>
                    <a:pt x="1408" y="4283"/>
                    <a:pt x="1522" y="4341"/>
                    <a:pt x="1643" y="4398"/>
                  </a:cubicBezTo>
                  <a:cubicBezTo>
                    <a:pt x="1789" y="4467"/>
                    <a:pt x="1942" y="4530"/>
                    <a:pt x="2098" y="4586"/>
                  </a:cubicBezTo>
                  <a:cubicBezTo>
                    <a:pt x="2208" y="4626"/>
                    <a:pt x="2320" y="4664"/>
                    <a:pt x="2435" y="4699"/>
                  </a:cubicBezTo>
                  <a:cubicBezTo>
                    <a:pt x="3173" y="4924"/>
                    <a:pt x="3994" y="5036"/>
                    <a:pt x="4812" y="5036"/>
                  </a:cubicBezTo>
                  <a:cubicBezTo>
                    <a:pt x="5850" y="5036"/>
                    <a:pt x="6884" y="4856"/>
                    <a:pt x="7736" y="4504"/>
                  </a:cubicBezTo>
                  <a:cubicBezTo>
                    <a:pt x="7841" y="4462"/>
                    <a:pt x="7942" y="4415"/>
                    <a:pt x="8040" y="4368"/>
                  </a:cubicBezTo>
                  <a:cubicBezTo>
                    <a:pt x="8171" y="4305"/>
                    <a:pt x="8295" y="4236"/>
                    <a:pt x="8415" y="4163"/>
                  </a:cubicBezTo>
                  <a:cubicBezTo>
                    <a:pt x="8528" y="4094"/>
                    <a:pt x="8633" y="4021"/>
                    <a:pt x="8731" y="3947"/>
                  </a:cubicBezTo>
                  <a:cubicBezTo>
                    <a:pt x="8808" y="3888"/>
                    <a:pt x="8881" y="3827"/>
                    <a:pt x="8948" y="3766"/>
                  </a:cubicBezTo>
                  <a:cubicBezTo>
                    <a:pt x="9016" y="3704"/>
                    <a:pt x="9078" y="3641"/>
                    <a:pt x="9134" y="3578"/>
                  </a:cubicBezTo>
                  <a:cubicBezTo>
                    <a:pt x="9303" y="3388"/>
                    <a:pt x="9426" y="3192"/>
                    <a:pt x="9502" y="2990"/>
                  </a:cubicBezTo>
                  <a:cubicBezTo>
                    <a:pt x="9519" y="2946"/>
                    <a:pt x="9534" y="2903"/>
                    <a:pt x="9545" y="2859"/>
                  </a:cubicBezTo>
                  <a:cubicBezTo>
                    <a:pt x="9580" y="2733"/>
                    <a:pt x="9597" y="2605"/>
                    <a:pt x="9597" y="2477"/>
                  </a:cubicBezTo>
                  <a:lnTo>
                    <a:pt x="9597" y="1400"/>
                  </a:lnTo>
                  <a:lnTo>
                    <a:pt x="9071" y="1403"/>
                  </a:lnTo>
                  <a:cubicBezTo>
                    <a:pt x="8942" y="1268"/>
                    <a:pt x="8790" y="1139"/>
                    <a:pt x="8616" y="1018"/>
                  </a:cubicBezTo>
                  <a:cubicBezTo>
                    <a:pt x="8425" y="882"/>
                    <a:pt x="8204" y="755"/>
                    <a:pt x="7956" y="639"/>
                  </a:cubicBezTo>
                  <a:cubicBezTo>
                    <a:pt x="7794" y="563"/>
                    <a:pt x="7626" y="495"/>
                    <a:pt x="7453" y="433"/>
                  </a:cubicBezTo>
                  <a:cubicBezTo>
                    <a:pt x="7246" y="360"/>
                    <a:pt x="7030" y="294"/>
                    <a:pt x="6808" y="239"/>
                  </a:cubicBezTo>
                  <a:cubicBezTo>
                    <a:pt x="6165" y="80"/>
                    <a:pt x="5474" y="1"/>
                    <a:pt x="4785" y="1"/>
                  </a:cubicBez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6749887" y="3041319"/>
              <a:ext cx="67034" cy="189528"/>
            </a:xfrm>
            <a:custGeom>
              <a:rect b="b" l="l" r="r" t="t"/>
              <a:pathLst>
                <a:path extrusionOk="0" h="2273" w="804">
                  <a:moveTo>
                    <a:pt x="1" y="1"/>
                  </a:moveTo>
                  <a:lnTo>
                    <a:pt x="2" y="2187"/>
                  </a:lnTo>
                  <a:cubicBezTo>
                    <a:pt x="265" y="2228"/>
                    <a:pt x="533" y="2256"/>
                    <a:pt x="803" y="2273"/>
                  </a:cubicBezTo>
                  <a:lnTo>
                    <a:pt x="800" y="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7216699" y="2929003"/>
              <a:ext cx="44439" cy="187611"/>
            </a:xfrm>
            <a:custGeom>
              <a:rect b="b" l="l" r="r" t="t"/>
              <a:pathLst>
                <a:path extrusionOk="0" h="2250" w="533">
                  <a:moveTo>
                    <a:pt x="1" y="1"/>
                  </a:moveTo>
                  <a:lnTo>
                    <a:pt x="4" y="2249"/>
                  </a:lnTo>
                  <a:cubicBezTo>
                    <a:pt x="26" y="2226"/>
                    <a:pt x="48" y="2204"/>
                    <a:pt x="69" y="2180"/>
                  </a:cubicBezTo>
                  <a:cubicBezTo>
                    <a:pt x="238" y="1990"/>
                    <a:pt x="361" y="1794"/>
                    <a:pt x="437" y="1592"/>
                  </a:cubicBezTo>
                  <a:cubicBezTo>
                    <a:pt x="454" y="1548"/>
                    <a:pt x="469" y="1505"/>
                    <a:pt x="480" y="1461"/>
                  </a:cubicBezTo>
                  <a:cubicBezTo>
                    <a:pt x="515" y="1335"/>
                    <a:pt x="532" y="1207"/>
                    <a:pt x="532" y="1079"/>
                  </a:cubicBezTo>
                  <a:lnTo>
                    <a:pt x="531" y="2"/>
                  </a:lnTo>
                  <a:lnTo>
                    <a:pt x="5" y="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7038445" y="2927001"/>
              <a:ext cx="34351" cy="283167"/>
            </a:xfrm>
            <a:custGeom>
              <a:rect b="b" l="l" r="r" t="t"/>
              <a:pathLst>
                <a:path extrusionOk="0" h="3396" w="412">
                  <a:moveTo>
                    <a:pt x="412" y="0"/>
                  </a:moveTo>
                  <a:lnTo>
                    <a:pt x="0" y="98"/>
                  </a:lnTo>
                  <a:lnTo>
                    <a:pt x="7" y="3396"/>
                  </a:lnTo>
                  <a:cubicBezTo>
                    <a:pt x="144" y="3360"/>
                    <a:pt x="279" y="3321"/>
                    <a:pt x="409" y="3278"/>
                  </a:cubicBezTo>
                  <a:lnTo>
                    <a:pt x="412" y="0"/>
                  </a:ln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6949985" y="2990122"/>
              <a:ext cx="66950" cy="236890"/>
            </a:xfrm>
            <a:custGeom>
              <a:rect b="b" l="l" r="r" t="t"/>
              <a:pathLst>
                <a:path extrusionOk="0" h="2841" w="803">
                  <a:moveTo>
                    <a:pt x="0" y="1"/>
                  </a:moveTo>
                  <a:lnTo>
                    <a:pt x="2" y="2840"/>
                  </a:lnTo>
                  <a:cubicBezTo>
                    <a:pt x="276" y="2808"/>
                    <a:pt x="542" y="2763"/>
                    <a:pt x="803" y="2705"/>
                  </a:cubicBezTo>
                  <a:lnTo>
                    <a:pt x="800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6460829" y="2831862"/>
              <a:ext cx="232366" cy="380474"/>
            </a:xfrm>
            <a:custGeom>
              <a:rect b="b" l="l" r="r" t="t"/>
              <a:pathLst>
                <a:path extrusionOk="0" h="4563" w="2787">
                  <a:moveTo>
                    <a:pt x="2783" y="1"/>
                  </a:moveTo>
                  <a:cubicBezTo>
                    <a:pt x="2577" y="53"/>
                    <a:pt x="2377" y="109"/>
                    <a:pt x="2184" y="176"/>
                  </a:cubicBezTo>
                  <a:cubicBezTo>
                    <a:pt x="1979" y="246"/>
                    <a:pt x="1783" y="327"/>
                    <a:pt x="1597" y="416"/>
                  </a:cubicBezTo>
                  <a:cubicBezTo>
                    <a:pt x="1452" y="485"/>
                    <a:pt x="1316" y="559"/>
                    <a:pt x="1184" y="639"/>
                  </a:cubicBezTo>
                  <a:cubicBezTo>
                    <a:pt x="958" y="776"/>
                    <a:pt x="764" y="924"/>
                    <a:pt x="604" y="1078"/>
                  </a:cubicBezTo>
                  <a:cubicBezTo>
                    <a:pt x="561" y="1120"/>
                    <a:pt x="520" y="1161"/>
                    <a:pt x="482" y="1203"/>
                  </a:cubicBezTo>
                  <a:lnTo>
                    <a:pt x="0" y="1205"/>
                  </a:lnTo>
                  <a:lnTo>
                    <a:pt x="3" y="2224"/>
                  </a:lnTo>
                  <a:cubicBezTo>
                    <a:pt x="3" y="2285"/>
                    <a:pt x="6" y="2344"/>
                    <a:pt x="14" y="2405"/>
                  </a:cubicBezTo>
                  <a:cubicBezTo>
                    <a:pt x="37" y="2596"/>
                    <a:pt x="103" y="2787"/>
                    <a:pt x="206" y="2971"/>
                  </a:cubicBezTo>
                  <a:cubicBezTo>
                    <a:pt x="230" y="3014"/>
                    <a:pt x="257" y="3056"/>
                    <a:pt x="284" y="3098"/>
                  </a:cubicBezTo>
                  <a:cubicBezTo>
                    <a:pt x="413" y="3292"/>
                    <a:pt x="587" y="3478"/>
                    <a:pt x="805" y="3653"/>
                  </a:cubicBezTo>
                  <a:cubicBezTo>
                    <a:pt x="877" y="3711"/>
                    <a:pt x="955" y="3769"/>
                    <a:pt x="1038" y="3825"/>
                  </a:cubicBezTo>
                  <a:cubicBezTo>
                    <a:pt x="1122" y="3880"/>
                    <a:pt x="1208" y="3935"/>
                    <a:pt x="1302" y="3988"/>
                  </a:cubicBezTo>
                  <a:cubicBezTo>
                    <a:pt x="1409" y="4050"/>
                    <a:pt x="1523" y="4108"/>
                    <a:pt x="1644" y="4164"/>
                  </a:cubicBezTo>
                  <a:cubicBezTo>
                    <a:pt x="1789" y="4233"/>
                    <a:pt x="1942" y="4296"/>
                    <a:pt x="2099" y="4353"/>
                  </a:cubicBezTo>
                  <a:cubicBezTo>
                    <a:pt x="2209" y="4393"/>
                    <a:pt x="2321" y="4431"/>
                    <a:pt x="2436" y="4465"/>
                  </a:cubicBezTo>
                  <a:cubicBezTo>
                    <a:pt x="2551" y="4500"/>
                    <a:pt x="2668" y="4533"/>
                    <a:pt x="2786" y="4562"/>
                  </a:cubicBezTo>
                  <a:lnTo>
                    <a:pt x="2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6460829" y="2931504"/>
              <a:ext cx="54444" cy="193864"/>
            </a:xfrm>
            <a:custGeom>
              <a:rect b="b" l="l" r="r" t="t"/>
              <a:pathLst>
                <a:path extrusionOk="0" h="2325" w="653">
                  <a:moveTo>
                    <a:pt x="487" y="0"/>
                  </a:moveTo>
                  <a:cubicBezTo>
                    <a:pt x="486" y="3"/>
                    <a:pt x="483" y="4"/>
                    <a:pt x="481" y="7"/>
                  </a:cubicBezTo>
                  <a:lnTo>
                    <a:pt x="0" y="8"/>
                  </a:lnTo>
                  <a:lnTo>
                    <a:pt x="1" y="1027"/>
                  </a:lnTo>
                  <a:cubicBezTo>
                    <a:pt x="1" y="1089"/>
                    <a:pt x="5" y="1148"/>
                    <a:pt x="13" y="1209"/>
                  </a:cubicBezTo>
                  <a:cubicBezTo>
                    <a:pt x="36" y="1400"/>
                    <a:pt x="101" y="1591"/>
                    <a:pt x="205" y="1775"/>
                  </a:cubicBezTo>
                  <a:cubicBezTo>
                    <a:pt x="228" y="1818"/>
                    <a:pt x="255" y="1860"/>
                    <a:pt x="283" y="1902"/>
                  </a:cubicBezTo>
                  <a:cubicBezTo>
                    <a:pt x="380" y="2049"/>
                    <a:pt x="505" y="2190"/>
                    <a:pt x="652" y="2325"/>
                  </a:cubicBezTo>
                  <a:lnTo>
                    <a:pt x="649" y="6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6458495" y="2716211"/>
              <a:ext cx="803485" cy="427836"/>
            </a:xfrm>
            <a:custGeom>
              <a:rect b="b" l="l" r="r" t="t"/>
              <a:pathLst>
                <a:path extrusionOk="0" h="5131" w="9637">
                  <a:moveTo>
                    <a:pt x="4811" y="1"/>
                  </a:moveTo>
                  <a:cubicBezTo>
                    <a:pt x="3901" y="1"/>
                    <a:pt x="2995" y="138"/>
                    <a:pt x="2211" y="409"/>
                  </a:cubicBezTo>
                  <a:cubicBezTo>
                    <a:pt x="2006" y="480"/>
                    <a:pt x="1810" y="560"/>
                    <a:pt x="1624" y="649"/>
                  </a:cubicBezTo>
                  <a:cubicBezTo>
                    <a:pt x="1479" y="717"/>
                    <a:pt x="1341" y="792"/>
                    <a:pt x="1210" y="872"/>
                  </a:cubicBezTo>
                  <a:cubicBezTo>
                    <a:pt x="985" y="1011"/>
                    <a:pt x="791" y="1157"/>
                    <a:pt x="630" y="1312"/>
                  </a:cubicBezTo>
                  <a:cubicBezTo>
                    <a:pt x="444" y="1489"/>
                    <a:pt x="302" y="1676"/>
                    <a:pt x="202" y="1867"/>
                  </a:cubicBezTo>
                  <a:cubicBezTo>
                    <a:pt x="55" y="2149"/>
                    <a:pt x="1" y="2443"/>
                    <a:pt x="38" y="2733"/>
                  </a:cubicBezTo>
                  <a:cubicBezTo>
                    <a:pt x="62" y="2924"/>
                    <a:pt x="126" y="3116"/>
                    <a:pt x="231" y="3300"/>
                  </a:cubicBezTo>
                  <a:cubicBezTo>
                    <a:pt x="254" y="3343"/>
                    <a:pt x="280" y="3385"/>
                    <a:pt x="308" y="3427"/>
                  </a:cubicBezTo>
                  <a:cubicBezTo>
                    <a:pt x="438" y="3620"/>
                    <a:pt x="612" y="3807"/>
                    <a:pt x="829" y="3982"/>
                  </a:cubicBezTo>
                  <a:cubicBezTo>
                    <a:pt x="902" y="4041"/>
                    <a:pt x="980" y="4098"/>
                    <a:pt x="1062" y="4153"/>
                  </a:cubicBezTo>
                  <a:cubicBezTo>
                    <a:pt x="1145" y="4209"/>
                    <a:pt x="1234" y="4263"/>
                    <a:pt x="1326" y="4316"/>
                  </a:cubicBezTo>
                  <a:cubicBezTo>
                    <a:pt x="1433" y="4377"/>
                    <a:pt x="1547" y="4436"/>
                    <a:pt x="1668" y="4493"/>
                  </a:cubicBezTo>
                  <a:cubicBezTo>
                    <a:pt x="1814" y="4562"/>
                    <a:pt x="1967" y="4625"/>
                    <a:pt x="2124" y="4682"/>
                  </a:cubicBezTo>
                  <a:cubicBezTo>
                    <a:pt x="2233" y="4722"/>
                    <a:pt x="2346" y="4759"/>
                    <a:pt x="2460" y="4794"/>
                  </a:cubicBezTo>
                  <a:cubicBezTo>
                    <a:pt x="3198" y="5019"/>
                    <a:pt x="4019" y="5131"/>
                    <a:pt x="4837" y="5131"/>
                  </a:cubicBezTo>
                  <a:cubicBezTo>
                    <a:pt x="5876" y="5131"/>
                    <a:pt x="6909" y="4951"/>
                    <a:pt x="7762" y="4599"/>
                  </a:cubicBezTo>
                  <a:cubicBezTo>
                    <a:pt x="7866" y="4557"/>
                    <a:pt x="7968" y="4510"/>
                    <a:pt x="8065" y="4463"/>
                  </a:cubicBezTo>
                  <a:cubicBezTo>
                    <a:pt x="8196" y="4400"/>
                    <a:pt x="8319" y="4331"/>
                    <a:pt x="8439" y="4258"/>
                  </a:cubicBezTo>
                  <a:cubicBezTo>
                    <a:pt x="8554" y="4189"/>
                    <a:pt x="8660" y="4118"/>
                    <a:pt x="8756" y="4042"/>
                  </a:cubicBezTo>
                  <a:cubicBezTo>
                    <a:pt x="8834" y="3983"/>
                    <a:pt x="8907" y="3923"/>
                    <a:pt x="8973" y="3861"/>
                  </a:cubicBezTo>
                  <a:cubicBezTo>
                    <a:pt x="9041" y="3799"/>
                    <a:pt x="9103" y="3736"/>
                    <a:pt x="9160" y="3673"/>
                  </a:cubicBezTo>
                  <a:cubicBezTo>
                    <a:pt x="9329" y="3485"/>
                    <a:pt x="9451" y="3287"/>
                    <a:pt x="9527" y="3085"/>
                  </a:cubicBezTo>
                  <a:cubicBezTo>
                    <a:pt x="9543" y="3042"/>
                    <a:pt x="9559" y="2998"/>
                    <a:pt x="9571" y="2954"/>
                  </a:cubicBezTo>
                  <a:cubicBezTo>
                    <a:pt x="9624" y="2763"/>
                    <a:pt x="9637" y="2570"/>
                    <a:pt x="9609" y="2380"/>
                  </a:cubicBezTo>
                  <a:cubicBezTo>
                    <a:pt x="9568" y="2089"/>
                    <a:pt x="9436" y="1804"/>
                    <a:pt x="9214" y="1535"/>
                  </a:cubicBezTo>
                  <a:cubicBezTo>
                    <a:pt x="9063" y="1352"/>
                    <a:pt x="8872" y="1178"/>
                    <a:pt x="8641" y="1016"/>
                  </a:cubicBezTo>
                  <a:cubicBezTo>
                    <a:pt x="8451" y="883"/>
                    <a:pt x="8231" y="755"/>
                    <a:pt x="7982" y="639"/>
                  </a:cubicBezTo>
                  <a:cubicBezTo>
                    <a:pt x="7821" y="564"/>
                    <a:pt x="7654" y="496"/>
                    <a:pt x="7480" y="433"/>
                  </a:cubicBezTo>
                  <a:cubicBezTo>
                    <a:pt x="7273" y="360"/>
                    <a:pt x="7057" y="295"/>
                    <a:pt x="6835" y="239"/>
                  </a:cubicBezTo>
                  <a:cubicBezTo>
                    <a:pt x="6192" y="80"/>
                    <a:pt x="5501" y="1"/>
                    <a:pt x="4811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6458495" y="2716211"/>
              <a:ext cx="803485" cy="427836"/>
            </a:xfrm>
            <a:custGeom>
              <a:rect b="b" l="l" r="r" t="t"/>
              <a:pathLst>
                <a:path extrusionOk="0" h="5131" w="9637">
                  <a:moveTo>
                    <a:pt x="4811" y="1"/>
                  </a:moveTo>
                  <a:cubicBezTo>
                    <a:pt x="3901" y="1"/>
                    <a:pt x="2995" y="138"/>
                    <a:pt x="2211" y="409"/>
                  </a:cubicBezTo>
                  <a:cubicBezTo>
                    <a:pt x="2006" y="480"/>
                    <a:pt x="1810" y="560"/>
                    <a:pt x="1624" y="649"/>
                  </a:cubicBezTo>
                  <a:cubicBezTo>
                    <a:pt x="1479" y="717"/>
                    <a:pt x="1341" y="792"/>
                    <a:pt x="1210" y="872"/>
                  </a:cubicBezTo>
                  <a:cubicBezTo>
                    <a:pt x="985" y="1011"/>
                    <a:pt x="791" y="1157"/>
                    <a:pt x="630" y="1312"/>
                  </a:cubicBezTo>
                  <a:cubicBezTo>
                    <a:pt x="444" y="1489"/>
                    <a:pt x="302" y="1676"/>
                    <a:pt x="202" y="1867"/>
                  </a:cubicBezTo>
                  <a:cubicBezTo>
                    <a:pt x="55" y="2149"/>
                    <a:pt x="1" y="2443"/>
                    <a:pt x="38" y="2733"/>
                  </a:cubicBezTo>
                  <a:cubicBezTo>
                    <a:pt x="62" y="2924"/>
                    <a:pt x="126" y="3116"/>
                    <a:pt x="231" y="3300"/>
                  </a:cubicBezTo>
                  <a:cubicBezTo>
                    <a:pt x="254" y="3343"/>
                    <a:pt x="280" y="3385"/>
                    <a:pt x="308" y="3427"/>
                  </a:cubicBezTo>
                  <a:cubicBezTo>
                    <a:pt x="438" y="3620"/>
                    <a:pt x="612" y="3807"/>
                    <a:pt x="829" y="3982"/>
                  </a:cubicBezTo>
                  <a:cubicBezTo>
                    <a:pt x="902" y="4041"/>
                    <a:pt x="980" y="4098"/>
                    <a:pt x="1062" y="4153"/>
                  </a:cubicBezTo>
                  <a:cubicBezTo>
                    <a:pt x="1145" y="4209"/>
                    <a:pt x="1234" y="4263"/>
                    <a:pt x="1326" y="4316"/>
                  </a:cubicBezTo>
                  <a:cubicBezTo>
                    <a:pt x="1433" y="4377"/>
                    <a:pt x="1547" y="4436"/>
                    <a:pt x="1668" y="4493"/>
                  </a:cubicBezTo>
                  <a:cubicBezTo>
                    <a:pt x="1814" y="4562"/>
                    <a:pt x="1967" y="4625"/>
                    <a:pt x="2124" y="4682"/>
                  </a:cubicBezTo>
                  <a:cubicBezTo>
                    <a:pt x="2233" y="4722"/>
                    <a:pt x="2346" y="4759"/>
                    <a:pt x="2460" y="4794"/>
                  </a:cubicBezTo>
                  <a:cubicBezTo>
                    <a:pt x="3198" y="5019"/>
                    <a:pt x="4019" y="5131"/>
                    <a:pt x="4837" y="5131"/>
                  </a:cubicBezTo>
                  <a:cubicBezTo>
                    <a:pt x="5876" y="5131"/>
                    <a:pt x="6909" y="4951"/>
                    <a:pt x="7762" y="4599"/>
                  </a:cubicBezTo>
                  <a:cubicBezTo>
                    <a:pt x="7866" y="4557"/>
                    <a:pt x="7968" y="4510"/>
                    <a:pt x="8065" y="4463"/>
                  </a:cubicBezTo>
                  <a:cubicBezTo>
                    <a:pt x="8196" y="4400"/>
                    <a:pt x="8319" y="4331"/>
                    <a:pt x="8439" y="4258"/>
                  </a:cubicBezTo>
                  <a:cubicBezTo>
                    <a:pt x="8554" y="4189"/>
                    <a:pt x="8660" y="4118"/>
                    <a:pt x="8756" y="4042"/>
                  </a:cubicBezTo>
                  <a:cubicBezTo>
                    <a:pt x="8834" y="3983"/>
                    <a:pt x="8907" y="3923"/>
                    <a:pt x="8973" y="3861"/>
                  </a:cubicBezTo>
                  <a:cubicBezTo>
                    <a:pt x="9041" y="3799"/>
                    <a:pt x="9103" y="3736"/>
                    <a:pt x="9160" y="3673"/>
                  </a:cubicBezTo>
                  <a:cubicBezTo>
                    <a:pt x="9329" y="3485"/>
                    <a:pt x="9451" y="3287"/>
                    <a:pt x="9527" y="3085"/>
                  </a:cubicBezTo>
                  <a:cubicBezTo>
                    <a:pt x="9543" y="3042"/>
                    <a:pt x="9559" y="2998"/>
                    <a:pt x="9571" y="2954"/>
                  </a:cubicBezTo>
                  <a:cubicBezTo>
                    <a:pt x="9624" y="2763"/>
                    <a:pt x="9637" y="2570"/>
                    <a:pt x="9609" y="2380"/>
                  </a:cubicBezTo>
                  <a:cubicBezTo>
                    <a:pt x="9568" y="2089"/>
                    <a:pt x="9436" y="1804"/>
                    <a:pt x="9214" y="1535"/>
                  </a:cubicBezTo>
                  <a:cubicBezTo>
                    <a:pt x="9063" y="1352"/>
                    <a:pt x="8872" y="1178"/>
                    <a:pt x="8641" y="1016"/>
                  </a:cubicBezTo>
                  <a:cubicBezTo>
                    <a:pt x="8451" y="883"/>
                    <a:pt x="8231" y="755"/>
                    <a:pt x="7982" y="639"/>
                  </a:cubicBezTo>
                  <a:cubicBezTo>
                    <a:pt x="7821" y="564"/>
                    <a:pt x="7654" y="496"/>
                    <a:pt x="7480" y="433"/>
                  </a:cubicBezTo>
                  <a:cubicBezTo>
                    <a:pt x="7273" y="360"/>
                    <a:pt x="7057" y="295"/>
                    <a:pt x="6835" y="239"/>
                  </a:cubicBezTo>
                  <a:cubicBezTo>
                    <a:pt x="6192" y="80"/>
                    <a:pt x="5501" y="1"/>
                    <a:pt x="4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6452619" y="2809353"/>
              <a:ext cx="803485" cy="427836"/>
            </a:xfrm>
            <a:custGeom>
              <a:rect b="b" l="l" r="r" t="t"/>
              <a:pathLst>
                <a:path extrusionOk="0" h="5131" w="9637">
                  <a:moveTo>
                    <a:pt x="4811" y="1"/>
                  </a:moveTo>
                  <a:cubicBezTo>
                    <a:pt x="3901" y="1"/>
                    <a:pt x="2995" y="138"/>
                    <a:pt x="2211" y="409"/>
                  </a:cubicBezTo>
                  <a:cubicBezTo>
                    <a:pt x="2006" y="480"/>
                    <a:pt x="1810" y="560"/>
                    <a:pt x="1624" y="649"/>
                  </a:cubicBezTo>
                  <a:cubicBezTo>
                    <a:pt x="1479" y="717"/>
                    <a:pt x="1341" y="792"/>
                    <a:pt x="1210" y="872"/>
                  </a:cubicBezTo>
                  <a:cubicBezTo>
                    <a:pt x="985" y="1011"/>
                    <a:pt x="791" y="1157"/>
                    <a:pt x="630" y="1312"/>
                  </a:cubicBezTo>
                  <a:cubicBezTo>
                    <a:pt x="444" y="1489"/>
                    <a:pt x="302" y="1676"/>
                    <a:pt x="202" y="1867"/>
                  </a:cubicBezTo>
                  <a:cubicBezTo>
                    <a:pt x="55" y="2149"/>
                    <a:pt x="1" y="2443"/>
                    <a:pt x="38" y="2733"/>
                  </a:cubicBezTo>
                  <a:cubicBezTo>
                    <a:pt x="62" y="2924"/>
                    <a:pt x="126" y="3116"/>
                    <a:pt x="231" y="3300"/>
                  </a:cubicBezTo>
                  <a:cubicBezTo>
                    <a:pt x="254" y="3343"/>
                    <a:pt x="280" y="3385"/>
                    <a:pt x="308" y="3427"/>
                  </a:cubicBezTo>
                  <a:cubicBezTo>
                    <a:pt x="438" y="3620"/>
                    <a:pt x="612" y="3807"/>
                    <a:pt x="829" y="3982"/>
                  </a:cubicBezTo>
                  <a:cubicBezTo>
                    <a:pt x="902" y="4041"/>
                    <a:pt x="980" y="4098"/>
                    <a:pt x="1062" y="4153"/>
                  </a:cubicBezTo>
                  <a:cubicBezTo>
                    <a:pt x="1145" y="4209"/>
                    <a:pt x="1234" y="4263"/>
                    <a:pt x="1326" y="4316"/>
                  </a:cubicBezTo>
                  <a:cubicBezTo>
                    <a:pt x="1433" y="4377"/>
                    <a:pt x="1547" y="4436"/>
                    <a:pt x="1668" y="4493"/>
                  </a:cubicBezTo>
                  <a:cubicBezTo>
                    <a:pt x="1814" y="4562"/>
                    <a:pt x="1967" y="4625"/>
                    <a:pt x="2124" y="4682"/>
                  </a:cubicBezTo>
                  <a:cubicBezTo>
                    <a:pt x="2233" y="4722"/>
                    <a:pt x="2346" y="4759"/>
                    <a:pt x="2460" y="4794"/>
                  </a:cubicBezTo>
                  <a:cubicBezTo>
                    <a:pt x="3198" y="5019"/>
                    <a:pt x="4019" y="5131"/>
                    <a:pt x="4837" y="5131"/>
                  </a:cubicBezTo>
                  <a:cubicBezTo>
                    <a:pt x="5876" y="5131"/>
                    <a:pt x="6909" y="4951"/>
                    <a:pt x="7762" y="4599"/>
                  </a:cubicBezTo>
                  <a:cubicBezTo>
                    <a:pt x="7866" y="4557"/>
                    <a:pt x="7968" y="4510"/>
                    <a:pt x="8065" y="4463"/>
                  </a:cubicBezTo>
                  <a:cubicBezTo>
                    <a:pt x="8196" y="4400"/>
                    <a:pt x="8319" y="4331"/>
                    <a:pt x="8439" y="4258"/>
                  </a:cubicBezTo>
                  <a:cubicBezTo>
                    <a:pt x="8554" y="4189"/>
                    <a:pt x="8660" y="4118"/>
                    <a:pt x="8756" y="4042"/>
                  </a:cubicBezTo>
                  <a:cubicBezTo>
                    <a:pt x="8834" y="3983"/>
                    <a:pt x="8907" y="3923"/>
                    <a:pt x="8973" y="3861"/>
                  </a:cubicBezTo>
                  <a:cubicBezTo>
                    <a:pt x="9041" y="3799"/>
                    <a:pt x="9103" y="3736"/>
                    <a:pt x="9160" y="3673"/>
                  </a:cubicBezTo>
                  <a:cubicBezTo>
                    <a:pt x="9329" y="3485"/>
                    <a:pt x="9451" y="3287"/>
                    <a:pt x="9527" y="3085"/>
                  </a:cubicBezTo>
                  <a:cubicBezTo>
                    <a:pt x="9543" y="3042"/>
                    <a:pt x="9559" y="2998"/>
                    <a:pt x="9571" y="2954"/>
                  </a:cubicBezTo>
                  <a:cubicBezTo>
                    <a:pt x="9624" y="2763"/>
                    <a:pt x="9637" y="2570"/>
                    <a:pt x="9609" y="2380"/>
                  </a:cubicBezTo>
                  <a:cubicBezTo>
                    <a:pt x="9568" y="2089"/>
                    <a:pt x="9436" y="1804"/>
                    <a:pt x="9214" y="1535"/>
                  </a:cubicBezTo>
                  <a:cubicBezTo>
                    <a:pt x="9063" y="1352"/>
                    <a:pt x="8872" y="1178"/>
                    <a:pt x="8641" y="1016"/>
                  </a:cubicBezTo>
                  <a:cubicBezTo>
                    <a:pt x="8451" y="883"/>
                    <a:pt x="8231" y="755"/>
                    <a:pt x="7982" y="639"/>
                  </a:cubicBezTo>
                  <a:cubicBezTo>
                    <a:pt x="7821" y="564"/>
                    <a:pt x="7654" y="496"/>
                    <a:pt x="7480" y="433"/>
                  </a:cubicBezTo>
                  <a:cubicBezTo>
                    <a:pt x="7273" y="360"/>
                    <a:pt x="7057" y="295"/>
                    <a:pt x="6835" y="239"/>
                  </a:cubicBezTo>
                  <a:cubicBezTo>
                    <a:pt x="6192" y="80"/>
                    <a:pt x="5501" y="1"/>
                    <a:pt x="48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6458745" y="2772244"/>
              <a:ext cx="234617" cy="351874"/>
            </a:xfrm>
            <a:custGeom>
              <a:rect b="b" l="l" r="r" t="t"/>
              <a:pathLst>
                <a:path extrusionOk="0" h="4220" w="2814">
                  <a:moveTo>
                    <a:pt x="1576" y="1"/>
                  </a:moveTo>
                  <a:cubicBezTo>
                    <a:pt x="1449" y="63"/>
                    <a:pt x="1327" y="130"/>
                    <a:pt x="1210" y="200"/>
                  </a:cubicBezTo>
                  <a:cubicBezTo>
                    <a:pt x="984" y="337"/>
                    <a:pt x="790" y="485"/>
                    <a:pt x="630" y="640"/>
                  </a:cubicBezTo>
                  <a:cubicBezTo>
                    <a:pt x="444" y="817"/>
                    <a:pt x="302" y="1004"/>
                    <a:pt x="203" y="1195"/>
                  </a:cubicBezTo>
                  <a:cubicBezTo>
                    <a:pt x="55" y="1479"/>
                    <a:pt x="0" y="1771"/>
                    <a:pt x="38" y="2061"/>
                  </a:cubicBezTo>
                  <a:cubicBezTo>
                    <a:pt x="61" y="2252"/>
                    <a:pt x="126" y="2444"/>
                    <a:pt x="230" y="2628"/>
                  </a:cubicBezTo>
                  <a:cubicBezTo>
                    <a:pt x="253" y="2671"/>
                    <a:pt x="280" y="2713"/>
                    <a:pt x="308" y="2755"/>
                  </a:cubicBezTo>
                  <a:cubicBezTo>
                    <a:pt x="437" y="2948"/>
                    <a:pt x="611" y="3135"/>
                    <a:pt x="829" y="3310"/>
                  </a:cubicBezTo>
                  <a:cubicBezTo>
                    <a:pt x="901" y="3368"/>
                    <a:pt x="979" y="3426"/>
                    <a:pt x="1062" y="3481"/>
                  </a:cubicBezTo>
                  <a:cubicBezTo>
                    <a:pt x="1146" y="3537"/>
                    <a:pt x="1232" y="3591"/>
                    <a:pt x="1326" y="3644"/>
                  </a:cubicBezTo>
                  <a:cubicBezTo>
                    <a:pt x="1432" y="3706"/>
                    <a:pt x="1547" y="3764"/>
                    <a:pt x="1667" y="3821"/>
                  </a:cubicBezTo>
                  <a:cubicBezTo>
                    <a:pt x="1813" y="3890"/>
                    <a:pt x="1966" y="3953"/>
                    <a:pt x="2123" y="4010"/>
                  </a:cubicBezTo>
                  <a:cubicBezTo>
                    <a:pt x="2233" y="4049"/>
                    <a:pt x="2345" y="4087"/>
                    <a:pt x="2460" y="4122"/>
                  </a:cubicBezTo>
                  <a:cubicBezTo>
                    <a:pt x="2576" y="4158"/>
                    <a:pt x="2693" y="4190"/>
                    <a:pt x="2813" y="4219"/>
                  </a:cubicBezTo>
                  <a:lnTo>
                    <a:pt x="15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6459329" y="2884226"/>
              <a:ext cx="55361" cy="152590"/>
            </a:xfrm>
            <a:custGeom>
              <a:rect b="b" l="l" r="r" t="t"/>
              <a:pathLst>
                <a:path extrusionOk="0" h="1830" w="664">
                  <a:moveTo>
                    <a:pt x="128" y="1"/>
                  </a:moveTo>
                  <a:cubicBezTo>
                    <a:pt x="32" y="237"/>
                    <a:pt x="0" y="478"/>
                    <a:pt x="31" y="718"/>
                  </a:cubicBezTo>
                  <a:cubicBezTo>
                    <a:pt x="54" y="909"/>
                    <a:pt x="119" y="1101"/>
                    <a:pt x="223" y="1285"/>
                  </a:cubicBezTo>
                  <a:cubicBezTo>
                    <a:pt x="246" y="1328"/>
                    <a:pt x="273" y="1370"/>
                    <a:pt x="301" y="1412"/>
                  </a:cubicBezTo>
                  <a:cubicBezTo>
                    <a:pt x="397" y="1555"/>
                    <a:pt x="518" y="1695"/>
                    <a:pt x="664" y="1830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6637416" y="2734972"/>
              <a:ext cx="179173" cy="407740"/>
            </a:xfrm>
            <a:custGeom>
              <a:rect b="b" l="l" r="r" t="t"/>
              <a:pathLst>
                <a:path extrusionOk="0" h="4890" w="2149">
                  <a:moveTo>
                    <a:pt x="713" y="1"/>
                  </a:moveTo>
                  <a:cubicBezTo>
                    <a:pt x="491" y="53"/>
                    <a:pt x="273" y="115"/>
                    <a:pt x="66" y="186"/>
                  </a:cubicBezTo>
                  <a:cubicBezTo>
                    <a:pt x="44" y="194"/>
                    <a:pt x="23" y="202"/>
                    <a:pt x="0" y="209"/>
                  </a:cubicBezTo>
                  <a:lnTo>
                    <a:pt x="1350" y="4803"/>
                  </a:lnTo>
                  <a:cubicBezTo>
                    <a:pt x="1611" y="4844"/>
                    <a:pt x="1879" y="4874"/>
                    <a:pt x="2148" y="4890"/>
                  </a:cubicBezTo>
                  <a:lnTo>
                    <a:pt x="713" y="1"/>
                  </a:ln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6826258" y="2716461"/>
              <a:ext cx="190595" cy="422416"/>
            </a:xfrm>
            <a:custGeom>
              <a:rect b="b" l="l" r="r" t="t"/>
              <a:pathLst>
                <a:path extrusionOk="0" h="5066" w="2286">
                  <a:moveTo>
                    <a:pt x="395" y="0"/>
                  </a:moveTo>
                  <a:cubicBezTo>
                    <a:pt x="263" y="0"/>
                    <a:pt x="131" y="3"/>
                    <a:pt x="0" y="8"/>
                  </a:cubicBezTo>
                  <a:lnTo>
                    <a:pt x="1485" y="5065"/>
                  </a:lnTo>
                  <a:cubicBezTo>
                    <a:pt x="1758" y="5033"/>
                    <a:pt x="2025" y="4987"/>
                    <a:pt x="2286" y="4929"/>
                  </a:cubicBezTo>
                  <a:lnTo>
                    <a:pt x="842" y="12"/>
                  </a:lnTo>
                  <a:cubicBezTo>
                    <a:pt x="693" y="4"/>
                    <a:pt x="544" y="0"/>
                    <a:pt x="395" y="0"/>
                  </a:cubicBez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6920471" y="2718879"/>
              <a:ext cx="152243" cy="403238"/>
            </a:xfrm>
            <a:custGeom>
              <a:rect b="b" l="l" r="r" t="t"/>
              <a:pathLst>
                <a:path extrusionOk="0" h="4836" w="1826">
                  <a:moveTo>
                    <a:pt x="1" y="1"/>
                  </a:moveTo>
                  <a:lnTo>
                    <a:pt x="1421" y="4836"/>
                  </a:lnTo>
                  <a:cubicBezTo>
                    <a:pt x="1558" y="4800"/>
                    <a:pt x="1694" y="4759"/>
                    <a:pt x="1826" y="4716"/>
                  </a:cubicBezTo>
                  <a:lnTo>
                    <a:pt x="455" y="49"/>
                  </a:lnTo>
                  <a:cubicBezTo>
                    <a:pt x="305" y="28"/>
                    <a:pt x="154" y="12"/>
                    <a:pt x="1" y="1"/>
                  </a:cubicBez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7143913" y="2779498"/>
              <a:ext cx="118142" cy="248980"/>
            </a:xfrm>
            <a:custGeom>
              <a:rect b="b" l="l" r="r" t="t"/>
              <a:pathLst>
                <a:path extrusionOk="0" h="2986" w="1417">
                  <a:moveTo>
                    <a:pt x="0" y="0"/>
                  </a:moveTo>
                  <a:lnTo>
                    <a:pt x="874" y="2985"/>
                  </a:lnTo>
                  <a:cubicBezTo>
                    <a:pt x="896" y="2963"/>
                    <a:pt x="919" y="2939"/>
                    <a:pt x="940" y="2916"/>
                  </a:cubicBezTo>
                  <a:cubicBezTo>
                    <a:pt x="1109" y="2726"/>
                    <a:pt x="1231" y="2529"/>
                    <a:pt x="1307" y="2327"/>
                  </a:cubicBezTo>
                  <a:cubicBezTo>
                    <a:pt x="1325" y="2284"/>
                    <a:pt x="1340" y="2241"/>
                    <a:pt x="1351" y="2196"/>
                  </a:cubicBezTo>
                  <a:cubicBezTo>
                    <a:pt x="1404" y="2007"/>
                    <a:pt x="1417" y="1814"/>
                    <a:pt x="1389" y="1622"/>
                  </a:cubicBezTo>
                  <a:cubicBezTo>
                    <a:pt x="1348" y="1332"/>
                    <a:pt x="1216" y="1046"/>
                    <a:pt x="994" y="777"/>
                  </a:cubicBezTo>
                  <a:cubicBezTo>
                    <a:pt x="843" y="595"/>
                    <a:pt x="654" y="421"/>
                    <a:pt x="421" y="259"/>
                  </a:cubicBezTo>
                  <a:cubicBezTo>
                    <a:pt x="382" y="231"/>
                    <a:pt x="340" y="203"/>
                    <a:pt x="298" y="175"/>
                  </a:cubicBezTo>
                  <a:cubicBezTo>
                    <a:pt x="280" y="164"/>
                    <a:pt x="260" y="150"/>
                    <a:pt x="240" y="139"/>
                  </a:cubicBezTo>
                  <a:cubicBezTo>
                    <a:pt x="222" y="127"/>
                    <a:pt x="202" y="115"/>
                    <a:pt x="182" y="103"/>
                  </a:cubicBezTo>
                  <a:cubicBezTo>
                    <a:pt x="122" y="69"/>
                    <a:pt x="63" y="33"/>
                    <a:pt x="0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6527612" y="2770743"/>
              <a:ext cx="665249" cy="318771"/>
            </a:xfrm>
            <a:custGeom>
              <a:rect b="b" l="l" r="r" t="t"/>
              <a:pathLst>
                <a:path extrusionOk="0" h="3823" w="7979">
                  <a:moveTo>
                    <a:pt x="3988" y="0"/>
                  </a:moveTo>
                  <a:cubicBezTo>
                    <a:pt x="3064" y="0"/>
                    <a:pt x="2147" y="190"/>
                    <a:pt x="1457" y="563"/>
                  </a:cubicBezTo>
                  <a:cubicBezTo>
                    <a:pt x="1402" y="593"/>
                    <a:pt x="1346" y="624"/>
                    <a:pt x="1293" y="656"/>
                  </a:cubicBezTo>
                  <a:cubicBezTo>
                    <a:pt x="1" y="1452"/>
                    <a:pt x="163" y="2659"/>
                    <a:pt x="1657" y="3353"/>
                  </a:cubicBezTo>
                  <a:cubicBezTo>
                    <a:pt x="2337" y="3668"/>
                    <a:pt x="3174" y="3823"/>
                    <a:pt x="4007" y="3823"/>
                  </a:cubicBezTo>
                  <a:cubicBezTo>
                    <a:pt x="5006" y="3823"/>
                    <a:pt x="5998" y="3601"/>
                    <a:pt x="6702" y="3166"/>
                  </a:cubicBezTo>
                  <a:cubicBezTo>
                    <a:pt x="6755" y="3134"/>
                    <a:pt x="6805" y="3101"/>
                    <a:pt x="6852" y="3066"/>
                  </a:cubicBezTo>
                  <a:cubicBezTo>
                    <a:pt x="7979" y="2274"/>
                    <a:pt x="7770" y="1136"/>
                    <a:pt x="6338" y="470"/>
                  </a:cubicBezTo>
                  <a:cubicBezTo>
                    <a:pt x="5658" y="155"/>
                    <a:pt x="4821" y="0"/>
                    <a:pt x="3988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6527612" y="2770743"/>
              <a:ext cx="665249" cy="318771"/>
            </a:xfrm>
            <a:custGeom>
              <a:rect b="b" l="l" r="r" t="t"/>
              <a:pathLst>
                <a:path extrusionOk="0" h="3823" w="7979">
                  <a:moveTo>
                    <a:pt x="3988" y="0"/>
                  </a:moveTo>
                  <a:cubicBezTo>
                    <a:pt x="3064" y="0"/>
                    <a:pt x="2147" y="190"/>
                    <a:pt x="1457" y="563"/>
                  </a:cubicBezTo>
                  <a:cubicBezTo>
                    <a:pt x="1402" y="593"/>
                    <a:pt x="1346" y="624"/>
                    <a:pt x="1293" y="656"/>
                  </a:cubicBezTo>
                  <a:cubicBezTo>
                    <a:pt x="1" y="1452"/>
                    <a:pt x="163" y="2659"/>
                    <a:pt x="1657" y="3353"/>
                  </a:cubicBezTo>
                  <a:cubicBezTo>
                    <a:pt x="2337" y="3668"/>
                    <a:pt x="3174" y="3823"/>
                    <a:pt x="4007" y="3823"/>
                  </a:cubicBezTo>
                  <a:cubicBezTo>
                    <a:pt x="5006" y="3823"/>
                    <a:pt x="5998" y="3601"/>
                    <a:pt x="6702" y="3166"/>
                  </a:cubicBezTo>
                  <a:cubicBezTo>
                    <a:pt x="6755" y="3134"/>
                    <a:pt x="6805" y="3101"/>
                    <a:pt x="6852" y="3066"/>
                  </a:cubicBezTo>
                  <a:cubicBezTo>
                    <a:pt x="7979" y="2274"/>
                    <a:pt x="7770" y="1136"/>
                    <a:pt x="6338" y="470"/>
                  </a:cubicBezTo>
                  <a:cubicBezTo>
                    <a:pt x="5658" y="155"/>
                    <a:pt x="4821" y="0"/>
                    <a:pt x="39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6568966" y="2777831"/>
              <a:ext cx="584792" cy="304596"/>
            </a:xfrm>
            <a:custGeom>
              <a:rect b="b" l="l" r="r" t="t"/>
              <a:pathLst>
                <a:path extrusionOk="0" h="3653" w="7014">
                  <a:moveTo>
                    <a:pt x="3492" y="1"/>
                  </a:moveTo>
                  <a:cubicBezTo>
                    <a:pt x="2610" y="1"/>
                    <a:pt x="1734" y="183"/>
                    <a:pt x="1075" y="538"/>
                  </a:cubicBezTo>
                  <a:cubicBezTo>
                    <a:pt x="1064" y="545"/>
                    <a:pt x="1053" y="550"/>
                    <a:pt x="1042" y="555"/>
                  </a:cubicBezTo>
                  <a:cubicBezTo>
                    <a:pt x="1000" y="579"/>
                    <a:pt x="959" y="603"/>
                    <a:pt x="917" y="627"/>
                  </a:cubicBezTo>
                  <a:cubicBezTo>
                    <a:pt x="673" y="779"/>
                    <a:pt x="481" y="944"/>
                    <a:pt x="346" y="1119"/>
                  </a:cubicBezTo>
                  <a:cubicBezTo>
                    <a:pt x="21" y="1536"/>
                    <a:pt x="1" y="2000"/>
                    <a:pt x="273" y="2421"/>
                  </a:cubicBezTo>
                  <a:cubicBezTo>
                    <a:pt x="432" y="2668"/>
                    <a:pt x="694" y="2898"/>
                    <a:pt x="1052" y="3096"/>
                  </a:cubicBezTo>
                  <a:cubicBezTo>
                    <a:pt x="1119" y="3133"/>
                    <a:pt x="1191" y="3170"/>
                    <a:pt x="1265" y="3204"/>
                  </a:cubicBezTo>
                  <a:cubicBezTo>
                    <a:pt x="1334" y="3235"/>
                    <a:pt x="1404" y="3266"/>
                    <a:pt x="1475" y="3293"/>
                  </a:cubicBezTo>
                  <a:cubicBezTo>
                    <a:pt x="1625" y="3354"/>
                    <a:pt x="1782" y="3406"/>
                    <a:pt x="1945" y="3450"/>
                  </a:cubicBezTo>
                  <a:cubicBezTo>
                    <a:pt x="2437" y="3585"/>
                    <a:pt x="2976" y="3652"/>
                    <a:pt x="3512" y="3652"/>
                  </a:cubicBezTo>
                  <a:cubicBezTo>
                    <a:pt x="4206" y="3652"/>
                    <a:pt x="4896" y="3540"/>
                    <a:pt x="5479" y="3319"/>
                  </a:cubicBezTo>
                  <a:cubicBezTo>
                    <a:pt x="5627" y="3264"/>
                    <a:pt x="5770" y="3201"/>
                    <a:pt x="5901" y="3131"/>
                  </a:cubicBezTo>
                  <a:cubicBezTo>
                    <a:pt x="5965" y="3097"/>
                    <a:pt x="6026" y="3062"/>
                    <a:pt x="6085" y="3027"/>
                  </a:cubicBezTo>
                  <a:cubicBezTo>
                    <a:pt x="6135" y="2995"/>
                    <a:pt x="6184" y="2963"/>
                    <a:pt x="6228" y="2932"/>
                  </a:cubicBezTo>
                  <a:cubicBezTo>
                    <a:pt x="6242" y="2922"/>
                    <a:pt x="6255" y="2913"/>
                    <a:pt x="6266" y="2904"/>
                  </a:cubicBezTo>
                  <a:cubicBezTo>
                    <a:pt x="6569" y="2683"/>
                    <a:pt x="6765" y="2435"/>
                    <a:pt x="6856" y="2178"/>
                  </a:cubicBezTo>
                  <a:cubicBezTo>
                    <a:pt x="7013" y="1742"/>
                    <a:pt x="6870" y="1285"/>
                    <a:pt x="6435" y="896"/>
                  </a:cubicBezTo>
                  <a:cubicBezTo>
                    <a:pt x="6255" y="732"/>
                    <a:pt x="6022" y="581"/>
                    <a:pt x="5738" y="450"/>
                  </a:cubicBezTo>
                  <a:cubicBezTo>
                    <a:pt x="5692" y="429"/>
                    <a:pt x="5646" y="407"/>
                    <a:pt x="5597" y="388"/>
                  </a:cubicBezTo>
                  <a:cubicBezTo>
                    <a:pt x="4974" y="129"/>
                    <a:pt x="4231" y="1"/>
                    <a:pt x="3492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6568966" y="2777831"/>
              <a:ext cx="584792" cy="304596"/>
            </a:xfrm>
            <a:custGeom>
              <a:rect b="b" l="l" r="r" t="t"/>
              <a:pathLst>
                <a:path extrusionOk="0" h="3653" w="7014">
                  <a:moveTo>
                    <a:pt x="3492" y="1"/>
                  </a:moveTo>
                  <a:cubicBezTo>
                    <a:pt x="2610" y="1"/>
                    <a:pt x="1734" y="183"/>
                    <a:pt x="1075" y="538"/>
                  </a:cubicBezTo>
                  <a:cubicBezTo>
                    <a:pt x="1064" y="545"/>
                    <a:pt x="1053" y="550"/>
                    <a:pt x="1042" y="555"/>
                  </a:cubicBezTo>
                  <a:cubicBezTo>
                    <a:pt x="1000" y="579"/>
                    <a:pt x="959" y="603"/>
                    <a:pt x="917" y="627"/>
                  </a:cubicBezTo>
                  <a:cubicBezTo>
                    <a:pt x="673" y="779"/>
                    <a:pt x="481" y="944"/>
                    <a:pt x="346" y="1119"/>
                  </a:cubicBezTo>
                  <a:cubicBezTo>
                    <a:pt x="21" y="1536"/>
                    <a:pt x="1" y="2000"/>
                    <a:pt x="273" y="2421"/>
                  </a:cubicBezTo>
                  <a:cubicBezTo>
                    <a:pt x="432" y="2668"/>
                    <a:pt x="694" y="2898"/>
                    <a:pt x="1052" y="3096"/>
                  </a:cubicBezTo>
                  <a:cubicBezTo>
                    <a:pt x="1119" y="3133"/>
                    <a:pt x="1191" y="3170"/>
                    <a:pt x="1265" y="3204"/>
                  </a:cubicBezTo>
                  <a:cubicBezTo>
                    <a:pt x="1334" y="3235"/>
                    <a:pt x="1404" y="3266"/>
                    <a:pt x="1475" y="3293"/>
                  </a:cubicBezTo>
                  <a:cubicBezTo>
                    <a:pt x="1625" y="3354"/>
                    <a:pt x="1782" y="3406"/>
                    <a:pt x="1945" y="3450"/>
                  </a:cubicBezTo>
                  <a:cubicBezTo>
                    <a:pt x="2437" y="3585"/>
                    <a:pt x="2976" y="3652"/>
                    <a:pt x="3512" y="3652"/>
                  </a:cubicBezTo>
                  <a:cubicBezTo>
                    <a:pt x="4206" y="3652"/>
                    <a:pt x="4896" y="3540"/>
                    <a:pt x="5479" y="3319"/>
                  </a:cubicBezTo>
                  <a:cubicBezTo>
                    <a:pt x="5627" y="3264"/>
                    <a:pt x="5770" y="3201"/>
                    <a:pt x="5901" y="3131"/>
                  </a:cubicBezTo>
                  <a:cubicBezTo>
                    <a:pt x="5965" y="3097"/>
                    <a:pt x="6026" y="3062"/>
                    <a:pt x="6085" y="3027"/>
                  </a:cubicBezTo>
                  <a:cubicBezTo>
                    <a:pt x="6135" y="2995"/>
                    <a:pt x="6184" y="2963"/>
                    <a:pt x="6228" y="2932"/>
                  </a:cubicBezTo>
                  <a:cubicBezTo>
                    <a:pt x="6242" y="2922"/>
                    <a:pt x="6255" y="2913"/>
                    <a:pt x="6266" y="2904"/>
                  </a:cubicBezTo>
                  <a:cubicBezTo>
                    <a:pt x="6569" y="2683"/>
                    <a:pt x="6765" y="2435"/>
                    <a:pt x="6856" y="2178"/>
                  </a:cubicBezTo>
                  <a:cubicBezTo>
                    <a:pt x="7013" y="1742"/>
                    <a:pt x="6870" y="1285"/>
                    <a:pt x="6435" y="896"/>
                  </a:cubicBezTo>
                  <a:cubicBezTo>
                    <a:pt x="6255" y="732"/>
                    <a:pt x="6022" y="581"/>
                    <a:pt x="5738" y="450"/>
                  </a:cubicBezTo>
                  <a:cubicBezTo>
                    <a:pt x="5692" y="429"/>
                    <a:pt x="5646" y="407"/>
                    <a:pt x="5597" y="388"/>
                  </a:cubicBezTo>
                  <a:cubicBezTo>
                    <a:pt x="4974" y="129"/>
                    <a:pt x="4231" y="1"/>
                    <a:pt x="34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6577970" y="2811434"/>
              <a:ext cx="566283" cy="271077"/>
            </a:xfrm>
            <a:custGeom>
              <a:rect b="b" l="l" r="r" t="t"/>
              <a:pathLst>
                <a:path extrusionOk="0" h="3251" w="6792">
                  <a:moveTo>
                    <a:pt x="3387" y="0"/>
                  </a:moveTo>
                  <a:cubicBezTo>
                    <a:pt x="2505" y="0"/>
                    <a:pt x="1628" y="182"/>
                    <a:pt x="969" y="539"/>
                  </a:cubicBezTo>
                  <a:cubicBezTo>
                    <a:pt x="957" y="545"/>
                    <a:pt x="947" y="550"/>
                    <a:pt x="936" y="556"/>
                  </a:cubicBezTo>
                  <a:cubicBezTo>
                    <a:pt x="894" y="578"/>
                    <a:pt x="852" y="603"/>
                    <a:pt x="812" y="627"/>
                  </a:cubicBezTo>
                  <a:cubicBezTo>
                    <a:pt x="567" y="779"/>
                    <a:pt x="376" y="944"/>
                    <a:pt x="240" y="1120"/>
                  </a:cubicBezTo>
                  <a:cubicBezTo>
                    <a:pt x="113" y="1282"/>
                    <a:pt x="34" y="1453"/>
                    <a:pt x="0" y="1624"/>
                  </a:cubicBezTo>
                  <a:cubicBezTo>
                    <a:pt x="29" y="1759"/>
                    <a:pt x="85" y="1892"/>
                    <a:pt x="167" y="2019"/>
                  </a:cubicBezTo>
                  <a:cubicBezTo>
                    <a:pt x="327" y="2266"/>
                    <a:pt x="588" y="2498"/>
                    <a:pt x="947" y="2694"/>
                  </a:cubicBezTo>
                  <a:cubicBezTo>
                    <a:pt x="1015" y="2731"/>
                    <a:pt x="1085" y="2768"/>
                    <a:pt x="1161" y="2803"/>
                  </a:cubicBezTo>
                  <a:cubicBezTo>
                    <a:pt x="1229" y="2835"/>
                    <a:pt x="1298" y="2864"/>
                    <a:pt x="1370" y="2893"/>
                  </a:cubicBezTo>
                  <a:cubicBezTo>
                    <a:pt x="1520" y="2952"/>
                    <a:pt x="1678" y="3003"/>
                    <a:pt x="1839" y="3048"/>
                  </a:cubicBezTo>
                  <a:cubicBezTo>
                    <a:pt x="2332" y="3183"/>
                    <a:pt x="2870" y="3250"/>
                    <a:pt x="3407" y="3250"/>
                  </a:cubicBezTo>
                  <a:cubicBezTo>
                    <a:pt x="4100" y="3250"/>
                    <a:pt x="4790" y="3138"/>
                    <a:pt x="5375" y="2917"/>
                  </a:cubicBezTo>
                  <a:cubicBezTo>
                    <a:pt x="5522" y="2862"/>
                    <a:pt x="5663" y="2799"/>
                    <a:pt x="5797" y="2729"/>
                  </a:cubicBezTo>
                  <a:cubicBezTo>
                    <a:pt x="5860" y="2695"/>
                    <a:pt x="5920" y="2662"/>
                    <a:pt x="5979" y="2625"/>
                  </a:cubicBezTo>
                  <a:cubicBezTo>
                    <a:pt x="6030" y="2594"/>
                    <a:pt x="6077" y="2561"/>
                    <a:pt x="6124" y="2530"/>
                  </a:cubicBezTo>
                  <a:cubicBezTo>
                    <a:pt x="6136" y="2520"/>
                    <a:pt x="6150" y="2511"/>
                    <a:pt x="6162" y="2502"/>
                  </a:cubicBezTo>
                  <a:cubicBezTo>
                    <a:pt x="6463" y="2281"/>
                    <a:pt x="6658" y="2033"/>
                    <a:pt x="6750" y="1777"/>
                  </a:cubicBezTo>
                  <a:cubicBezTo>
                    <a:pt x="6768" y="1728"/>
                    <a:pt x="6781" y="1680"/>
                    <a:pt x="6791" y="1629"/>
                  </a:cubicBezTo>
                  <a:cubicBezTo>
                    <a:pt x="6737" y="1374"/>
                    <a:pt x="6585" y="1123"/>
                    <a:pt x="6331" y="896"/>
                  </a:cubicBezTo>
                  <a:cubicBezTo>
                    <a:pt x="6148" y="731"/>
                    <a:pt x="5915" y="581"/>
                    <a:pt x="5631" y="450"/>
                  </a:cubicBezTo>
                  <a:cubicBezTo>
                    <a:pt x="5585" y="428"/>
                    <a:pt x="5539" y="407"/>
                    <a:pt x="5491" y="387"/>
                  </a:cubicBezTo>
                  <a:cubicBezTo>
                    <a:pt x="4869" y="128"/>
                    <a:pt x="4126" y="0"/>
                    <a:pt x="3387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6577970" y="2811434"/>
              <a:ext cx="566283" cy="271077"/>
            </a:xfrm>
            <a:custGeom>
              <a:rect b="b" l="l" r="r" t="t"/>
              <a:pathLst>
                <a:path extrusionOk="0" h="3251" w="6792">
                  <a:moveTo>
                    <a:pt x="3387" y="0"/>
                  </a:moveTo>
                  <a:cubicBezTo>
                    <a:pt x="2505" y="0"/>
                    <a:pt x="1628" y="182"/>
                    <a:pt x="969" y="539"/>
                  </a:cubicBezTo>
                  <a:cubicBezTo>
                    <a:pt x="957" y="545"/>
                    <a:pt x="947" y="550"/>
                    <a:pt x="936" y="556"/>
                  </a:cubicBezTo>
                  <a:cubicBezTo>
                    <a:pt x="894" y="578"/>
                    <a:pt x="852" y="603"/>
                    <a:pt x="812" y="627"/>
                  </a:cubicBezTo>
                  <a:cubicBezTo>
                    <a:pt x="567" y="779"/>
                    <a:pt x="376" y="944"/>
                    <a:pt x="240" y="1120"/>
                  </a:cubicBezTo>
                  <a:cubicBezTo>
                    <a:pt x="113" y="1282"/>
                    <a:pt x="34" y="1453"/>
                    <a:pt x="0" y="1624"/>
                  </a:cubicBezTo>
                  <a:cubicBezTo>
                    <a:pt x="29" y="1759"/>
                    <a:pt x="85" y="1892"/>
                    <a:pt x="167" y="2019"/>
                  </a:cubicBezTo>
                  <a:cubicBezTo>
                    <a:pt x="327" y="2266"/>
                    <a:pt x="588" y="2498"/>
                    <a:pt x="947" y="2694"/>
                  </a:cubicBezTo>
                  <a:cubicBezTo>
                    <a:pt x="1015" y="2731"/>
                    <a:pt x="1085" y="2768"/>
                    <a:pt x="1161" y="2803"/>
                  </a:cubicBezTo>
                  <a:cubicBezTo>
                    <a:pt x="1229" y="2835"/>
                    <a:pt x="1298" y="2864"/>
                    <a:pt x="1370" y="2893"/>
                  </a:cubicBezTo>
                  <a:cubicBezTo>
                    <a:pt x="1520" y="2952"/>
                    <a:pt x="1678" y="3003"/>
                    <a:pt x="1839" y="3048"/>
                  </a:cubicBezTo>
                  <a:cubicBezTo>
                    <a:pt x="2332" y="3183"/>
                    <a:pt x="2870" y="3250"/>
                    <a:pt x="3407" y="3250"/>
                  </a:cubicBezTo>
                  <a:cubicBezTo>
                    <a:pt x="4100" y="3250"/>
                    <a:pt x="4790" y="3138"/>
                    <a:pt x="5375" y="2917"/>
                  </a:cubicBezTo>
                  <a:cubicBezTo>
                    <a:pt x="5522" y="2862"/>
                    <a:pt x="5663" y="2799"/>
                    <a:pt x="5797" y="2729"/>
                  </a:cubicBezTo>
                  <a:cubicBezTo>
                    <a:pt x="5860" y="2695"/>
                    <a:pt x="5920" y="2662"/>
                    <a:pt x="5979" y="2625"/>
                  </a:cubicBezTo>
                  <a:cubicBezTo>
                    <a:pt x="6030" y="2594"/>
                    <a:pt x="6077" y="2561"/>
                    <a:pt x="6124" y="2530"/>
                  </a:cubicBezTo>
                  <a:cubicBezTo>
                    <a:pt x="6136" y="2520"/>
                    <a:pt x="6150" y="2511"/>
                    <a:pt x="6162" y="2502"/>
                  </a:cubicBezTo>
                  <a:cubicBezTo>
                    <a:pt x="6463" y="2281"/>
                    <a:pt x="6658" y="2033"/>
                    <a:pt x="6750" y="1777"/>
                  </a:cubicBezTo>
                  <a:cubicBezTo>
                    <a:pt x="6768" y="1728"/>
                    <a:pt x="6781" y="1680"/>
                    <a:pt x="6791" y="1629"/>
                  </a:cubicBezTo>
                  <a:cubicBezTo>
                    <a:pt x="6737" y="1374"/>
                    <a:pt x="6585" y="1123"/>
                    <a:pt x="6331" y="896"/>
                  </a:cubicBezTo>
                  <a:cubicBezTo>
                    <a:pt x="6148" y="731"/>
                    <a:pt x="5915" y="581"/>
                    <a:pt x="5631" y="450"/>
                  </a:cubicBezTo>
                  <a:cubicBezTo>
                    <a:pt x="5585" y="428"/>
                    <a:pt x="5539" y="407"/>
                    <a:pt x="5491" y="387"/>
                  </a:cubicBezTo>
                  <a:cubicBezTo>
                    <a:pt x="4869" y="128"/>
                    <a:pt x="4126" y="0"/>
                    <a:pt x="3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6461580" y="2944011"/>
              <a:ext cx="791562" cy="202453"/>
            </a:xfrm>
            <a:custGeom>
              <a:rect b="b" l="l" r="r" t="t"/>
              <a:pathLst>
                <a:path extrusionOk="0" h="2428" w="9494">
                  <a:moveTo>
                    <a:pt x="9493" y="354"/>
                  </a:moveTo>
                  <a:cubicBezTo>
                    <a:pt x="9465" y="415"/>
                    <a:pt x="9436" y="474"/>
                    <a:pt x="9404" y="531"/>
                  </a:cubicBezTo>
                  <a:lnTo>
                    <a:pt x="9404" y="531"/>
                  </a:lnTo>
                  <a:cubicBezTo>
                    <a:pt x="9436" y="474"/>
                    <a:pt x="9466" y="415"/>
                    <a:pt x="9493" y="354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62" y="512"/>
                    <a:pt x="388" y="944"/>
                    <a:pt x="786" y="1265"/>
                  </a:cubicBezTo>
                  <a:lnTo>
                    <a:pt x="782" y="1262"/>
                  </a:lnTo>
                  <a:lnTo>
                    <a:pt x="782" y="1262"/>
                  </a:lnTo>
                  <a:cubicBezTo>
                    <a:pt x="1882" y="2114"/>
                    <a:pt x="3372" y="2427"/>
                    <a:pt x="4834" y="2427"/>
                  </a:cubicBezTo>
                  <a:cubicBezTo>
                    <a:pt x="4933" y="2427"/>
                    <a:pt x="5033" y="2426"/>
                    <a:pt x="5131" y="2423"/>
                  </a:cubicBezTo>
                  <a:cubicBezTo>
                    <a:pt x="6638" y="2335"/>
                    <a:pt x="8621" y="1941"/>
                    <a:pt x="9404" y="531"/>
                  </a:cubicBezTo>
                  <a:lnTo>
                    <a:pt x="9404" y="531"/>
                  </a:lnTo>
                  <a:cubicBezTo>
                    <a:pt x="8798" y="1610"/>
                    <a:pt x="7369" y="2054"/>
                    <a:pt x="6192" y="2261"/>
                  </a:cubicBezTo>
                  <a:cubicBezTo>
                    <a:pt x="5721" y="2329"/>
                    <a:pt x="5240" y="2365"/>
                    <a:pt x="4760" y="2365"/>
                  </a:cubicBezTo>
                  <a:cubicBezTo>
                    <a:pt x="3321" y="2365"/>
                    <a:pt x="1894" y="2037"/>
                    <a:pt x="802" y="1234"/>
                  </a:cubicBezTo>
                  <a:lnTo>
                    <a:pt x="802" y="1234"/>
                  </a:lnTo>
                  <a:lnTo>
                    <a:pt x="806" y="1236"/>
                  </a:lnTo>
                  <a:cubicBezTo>
                    <a:pt x="410" y="924"/>
                    <a:pt x="71" y="50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6650339" y="2820522"/>
              <a:ext cx="404952" cy="242310"/>
            </a:xfrm>
            <a:custGeom>
              <a:rect b="b" l="l" r="r" t="t"/>
              <a:pathLst>
                <a:path extrusionOk="0" h="2906" w="4857">
                  <a:moveTo>
                    <a:pt x="2329" y="0"/>
                  </a:moveTo>
                  <a:cubicBezTo>
                    <a:pt x="1924" y="0"/>
                    <a:pt x="1506" y="101"/>
                    <a:pt x="1093" y="303"/>
                  </a:cubicBezTo>
                  <a:lnTo>
                    <a:pt x="626" y="107"/>
                  </a:lnTo>
                  <a:lnTo>
                    <a:pt x="0" y="507"/>
                  </a:lnTo>
                  <a:lnTo>
                    <a:pt x="0" y="1060"/>
                  </a:lnTo>
                  <a:lnTo>
                    <a:pt x="147" y="1120"/>
                  </a:lnTo>
                  <a:cubicBezTo>
                    <a:pt x="138" y="1156"/>
                    <a:pt x="131" y="1191"/>
                    <a:pt x="132" y="1225"/>
                  </a:cubicBezTo>
                  <a:lnTo>
                    <a:pt x="132" y="1229"/>
                  </a:lnTo>
                  <a:cubicBezTo>
                    <a:pt x="138" y="1314"/>
                    <a:pt x="128" y="1679"/>
                    <a:pt x="132" y="1777"/>
                  </a:cubicBezTo>
                  <a:lnTo>
                    <a:pt x="132" y="1781"/>
                  </a:lnTo>
                  <a:cubicBezTo>
                    <a:pt x="141" y="1946"/>
                    <a:pt x="274" y="2089"/>
                    <a:pt x="552" y="2204"/>
                  </a:cubicBezTo>
                  <a:cubicBezTo>
                    <a:pt x="772" y="2297"/>
                    <a:pt x="991" y="2334"/>
                    <a:pt x="1206" y="2334"/>
                  </a:cubicBezTo>
                  <a:cubicBezTo>
                    <a:pt x="1510" y="2334"/>
                    <a:pt x="1806" y="2259"/>
                    <a:pt x="2091" y="2158"/>
                  </a:cubicBezTo>
                  <a:lnTo>
                    <a:pt x="2091" y="2158"/>
                  </a:lnTo>
                  <a:lnTo>
                    <a:pt x="1962" y="2290"/>
                  </a:lnTo>
                  <a:lnTo>
                    <a:pt x="1962" y="2843"/>
                  </a:lnTo>
                  <a:cubicBezTo>
                    <a:pt x="2073" y="2869"/>
                    <a:pt x="2184" y="2886"/>
                    <a:pt x="2293" y="2896"/>
                  </a:cubicBezTo>
                  <a:cubicBezTo>
                    <a:pt x="2360" y="2903"/>
                    <a:pt x="2426" y="2905"/>
                    <a:pt x="2492" y="2905"/>
                  </a:cubicBezTo>
                  <a:cubicBezTo>
                    <a:pt x="2619" y="2905"/>
                    <a:pt x="2743" y="2895"/>
                    <a:pt x="2864" y="2875"/>
                  </a:cubicBezTo>
                  <a:cubicBezTo>
                    <a:pt x="3191" y="2825"/>
                    <a:pt x="3496" y="2714"/>
                    <a:pt x="3756" y="2582"/>
                  </a:cubicBezTo>
                  <a:lnTo>
                    <a:pt x="4224" y="2778"/>
                  </a:lnTo>
                  <a:lnTo>
                    <a:pt x="4857" y="2389"/>
                  </a:lnTo>
                  <a:lnTo>
                    <a:pt x="4857" y="1836"/>
                  </a:lnTo>
                  <a:lnTo>
                    <a:pt x="4739" y="1786"/>
                  </a:lnTo>
                  <a:lnTo>
                    <a:pt x="4713" y="1775"/>
                  </a:lnTo>
                  <a:cubicBezTo>
                    <a:pt x="4723" y="1735"/>
                    <a:pt x="4728" y="1692"/>
                    <a:pt x="4726" y="1645"/>
                  </a:cubicBezTo>
                  <a:cubicBezTo>
                    <a:pt x="4726" y="1630"/>
                    <a:pt x="4724" y="1617"/>
                    <a:pt x="4723" y="1602"/>
                  </a:cubicBezTo>
                  <a:cubicBezTo>
                    <a:pt x="4714" y="1534"/>
                    <a:pt x="4729" y="1222"/>
                    <a:pt x="4726" y="1093"/>
                  </a:cubicBezTo>
                  <a:cubicBezTo>
                    <a:pt x="4726" y="1077"/>
                    <a:pt x="4724" y="1064"/>
                    <a:pt x="4723" y="1049"/>
                  </a:cubicBezTo>
                  <a:cubicBezTo>
                    <a:pt x="4704" y="895"/>
                    <a:pt x="4575" y="756"/>
                    <a:pt x="4314" y="648"/>
                  </a:cubicBezTo>
                  <a:lnTo>
                    <a:pt x="4314" y="645"/>
                  </a:lnTo>
                  <a:cubicBezTo>
                    <a:pt x="4104" y="558"/>
                    <a:pt x="3892" y="524"/>
                    <a:pt x="3684" y="524"/>
                  </a:cubicBezTo>
                  <a:cubicBezTo>
                    <a:pt x="3614" y="524"/>
                    <a:pt x="3545" y="528"/>
                    <a:pt x="3476" y="535"/>
                  </a:cubicBezTo>
                  <a:cubicBezTo>
                    <a:pt x="3453" y="538"/>
                    <a:pt x="3429" y="542"/>
                    <a:pt x="3405" y="544"/>
                  </a:cubicBezTo>
                  <a:lnTo>
                    <a:pt x="3397" y="545"/>
                  </a:lnTo>
                  <a:cubicBezTo>
                    <a:pt x="3373" y="549"/>
                    <a:pt x="3347" y="554"/>
                    <a:pt x="3323" y="558"/>
                  </a:cubicBezTo>
                  <a:cubicBezTo>
                    <a:pt x="3302" y="561"/>
                    <a:pt x="3280" y="565"/>
                    <a:pt x="3259" y="569"/>
                  </a:cubicBezTo>
                  <a:cubicBezTo>
                    <a:pt x="3249" y="572"/>
                    <a:pt x="3241" y="574"/>
                    <a:pt x="3232" y="575"/>
                  </a:cubicBezTo>
                  <a:cubicBezTo>
                    <a:pt x="3216" y="577"/>
                    <a:pt x="3199" y="581"/>
                    <a:pt x="3183" y="585"/>
                  </a:cubicBezTo>
                  <a:cubicBezTo>
                    <a:pt x="3043" y="617"/>
                    <a:pt x="2909" y="659"/>
                    <a:pt x="2779" y="703"/>
                  </a:cubicBezTo>
                  <a:cubicBezTo>
                    <a:pt x="2721" y="723"/>
                    <a:pt x="2663" y="746"/>
                    <a:pt x="2606" y="769"/>
                  </a:cubicBezTo>
                  <a:lnTo>
                    <a:pt x="2774" y="595"/>
                  </a:lnTo>
                  <a:lnTo>
                    <a:pt x="2774" y="42"/>
                  </a:lnTo>
                  <a:cubicBezTo>
                    <a:pt x="2628" y="14"/>
                    <a:pt x="2479" y="0"/>
                    <a:pt x="2329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7015100" y="2913827"/>
              <a:ext cx="29515" cy="54782"/>
            </a:xfrm>
            <a:custGeom>
              <a:rect b="b" l="l" r="r" t="t"/>
              <a:pathLst>
                <a:path extrusionOk="0" h="657" w="354">
                  <a:moveTo>
                    <a:pt x="350" y="0"/>
                  </a:moveTo>
                  <a:lnTo>
                    <a:pt x="350" y="0"/>
                  </a:lnTo>
                  <a:cubicBezTo>
                    <a:pt x="341" y="351"/>
                    <a:pt x="1" y="515"/>
                    <a:pt x="2" y="515"/>
                  </a:cubicBezTo>
                  <a:lnTo>
                    <a:pt x="338" y="656"/>
                  </a:lnTo>
                  <a:cubicBezTo>
                    <a:pt x="348" y="615"/>
                    <a:pt x="353" y="573"/>
                    <a:pt x="351" y="526"/>
                  </a:cubicBezTo>
                  <a:lnTo>
                    <a:pt x="348" y="483"/>
                  </a:lnTo>
                  <a:cubicBezTo>
                    <a:pt x="339" y="420"/>
                    <a:pt x="351" y="141"/>
                    <a:pt x="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6747053" y="2824275"/>
              <a:ext cx="134484" cy="91971"/>
            </a:xfrm>
            <a:custGeom>
              <a:rect b="b" l="l" r="r" t="t"/>
              <a:pathLst>
                <a:path extrusionOk="0" h="1103" w="1613">
                  <a:moveTo>
                    <a:pt x="1613" y="0"/>
                  </a:moveTo>
                  <a:lnTo>
                    <a:pt x="1064" y="571"/>
                  </a:lnTo>
                  <a:cubicBezTo>
                    <a:pt x="997" y="554"/>
                    <a:pt x="926" y="545"/>
                    <a:pt x="854" y="545"/>
                  </a:cubicBezTo>
                  <a:cubicBezTo>
                    <a:pt x="664" y="545"/>
                    <a:pt x="460" y="605"/>
                    <a:pt x="259" y="731"/>
                  </a:cubicBezTo>
                  <a:cubicBezTo>
                    <a:pt x="1" y="898"/>
                    <a:pt x="24" y="1008"/>
                    <a:pt x="164" y="1067"/>
                  </a:cubicBezTo>
                  <a:cubicBezTo>
                    <a:pt x="200" y="1081"/>
                    <a:pt x="238" y="1092"/>
                    <a:pt x="278" y="1097"/>
                  </a:cubicBezTo>
                  <a:cubicBezTo>
                    <a:pt x="300" y="1100"/>
                    <a:pt x="323" y="1102"/>
                    <a:pt x="346" y="1102"/>
                  </a:cubicBezTo>
                  <a:cubicBezTo>
                    <a:pt x="399" y="1102"/>
                    <a:pt x="455" y="1094"/>
                    <a:pt x="518" y="1079"/>
                  </a:cubicBezTo>
                  <a:cubicBezTo>
                    <a:pt x="660" y="1048"/>
                    <a:pt x="836" y="977"/>
                    <a:pt x="1070" y="877"/>
                  </a:cubicBezTo>
                  <a:cubicBezTo>
                    <a:pt x="1102" y="865"/>
                    <a:pt x="1135" y="850"/>
                    <a:pt x="1170" y="836"/>
                  </a:cubicBezTo>
                  <a:cubicBezTo>
                    <a:pt x="1253" y="802"/>
                    <a:pt x="1339" y="766"/>
                    <a:pt x="1429" y="731"/>
                  </a:cubicBezTo>
                  <a:cubicBezTo>
                    <a:pt x="1435" y="729"/>
                    <a:pt x="1440" y="728"/>
                    <a:pt x="1446" y="725"/>
                  </a:cubicBezTo>
                  <a:lnTo>
                    <a:pt x="1611" y="551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6650172" y="2862964"/>
              <a:ext cx="39103" cy="51113"/>
            </a:xfrm>
            <a:custGeom>
              <a:rect b="b" l="l" r="r" t="t"/>
              <a:pathLst>
                <a:path extrusionOk="0" h="613" w="469">
                  <a:moveTo>
                    <a:pt x="1" y="0"/>
                  </a:moveTo>
                  <a:lnTo>
                    <a:pt x="0" y="551"/>
                  </a:lnTo>
                  <a:lnTo>
                    <a:pt x="147" y="612"/>
                  </a:lnTo>
                  <a:cubicBezTo>
                    <a:pt x="182" y="480"/>
                    <a:pt x="295" y="339"/>
                    <a:pt x="469" y="19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6813835" y="2973612"/>
              <a:ext cx="241454" cy="89136"/>
            </a:xfrm>
            <a:custGeom>
              <a:rect b="b" l="l" r="r" t="t"/>
              <a:pathLst>
                <a:path extrusionOk="0" h="1069" w="2896">
                  <a:moveTo>
                    <a:pt x="2896" y="0"/>
                  </a:moveTo>
                  <a:lnTo>
                    <a:pt x="2263" y="390"/>
                  </a:lnTo>
                  <a:lnTo>
                    <a:pt x="1794" y="193"/>
                  </a:lnTo>
                  <a:cubicBezTo>
                    <a:pt x="1532" y="324"/>
                    <a:pt x="1228" y="436"/>
                    <a:pt x="901" y="486"/>
                  </a:cubicBezTo>
                  <a:cubicBezTo>
                    <a:pt x="776" y="506"/>
                    <a:pt x="649" y="517"/>
                    <a:pt x="518" y="517"/>
                  </a:cubicBezTo>
                  <a:cubicBezTo>
                    <a:pt x="456" y="517"/>
                    <a:pt x="392" y="514"/>
                    <a:pt x="328" y="509"/>
                  </a:cubicBezTo>
                  <a:cubicBezTo>
                    <a:pt x="223" y="498"/>
                    <a:pt x="111" y="482"/>
                    <a:pt x="0" y="454"/>
                  </a:cubicBezTo>
                  <a:lnTo>
                    <a:pt x="0" y="1007"/>
                  </a:lnTo>
                  <a:cubicBezTo>
                    <a:pt x="111" y="1034"/>
                    <a:pt x="221" y="1050"/>
                    <a:pt x="328" y="1060"/>
                  </a:cubicBezTo>
                  <a:cubicBezTo>
                    <a:pt x="393" y="1066"/>
                    <a:pt x="458" y="1068"/>
                    <a:pt x="523" y="1068"/>
                  </a:cubicBezTo>
                  <a:cubicBezTo>
                    <a:pt x="651" y="1068"/>
                    <a:pt x="778" y="1058"/>
                    <a:pt x="901" y="1038"/>
                  </a:cubicBezTo>
                  <a:cubicBezTo>
                    <a:pt x="1229" y="989"/>
                    <a:pt x="1532" y="878"/>
                    <a:pt x="1794" y="746"/>
                  </a:cubicBezTo>
                  <a:lnTo>
                    <a:pt x="2262" y="943"/>
                  </a:lnTo>
                  <a:lnTo>
                    <a:pt x="2896" y="553"/>
                  </a:lnTo>
                  <a:lnTo>
                    <a:pt x="28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6841432" y="3035815"/>
              <a:ext cx="122228" cy="28600"/>
            </a:xfrm>
            <a:custGeom>
              <a:rect b="b" l="l" r="r" t="t"/>
              <a:pathLst>
                <a:path extrusionOk="0" h="343" w="1466">
                  <a:moveTo>
                    <a:pt x="1466" y="0"/>
                  </a:moveTo>
                  <a:cubicBezTo>
                    <a:pt x="1345" y="44"/>
                    <a:pt x="1226" y="91"/>
                    <a:pt x="1105" y="130"/>
                  </a:cubicBezTo>
                  <a:cubicBezTo>
                    <a:pt x="986" y="167"/>
                    <a:pt x="866" y="203"/>
                    <a:pt x="743" y="229"/>
                  </a:cubicBezTo>
                  <a:cubicBezTo>
                    <a:pt x="498" y="285"/>
                    <a:pt x="253" y="312"/>
                    <a:pt x="1" y="317"/>
                  </a:cubicBezTo>
                  <a:cubicBezTo>
                    <a:pt x="98" y="335"/>
                    <a:pt x="198" y="343"/>
                    <a:pt x="299" y="343"/>
                  </a:cubicBezTo>
                  <a:cubicBezTo>
                    <a:pt x="450" y="343"/>
                    <a:pt x="604" y="324"/>
                    <a:pt x="755" y="291"/>
                  </a:cubicBezTo>
                  <a:cubicBezTo>
                    <a:pt x="1005" y="233"/>
                    <a:pt x="1249" y="135"/>
                    <a:pt x="14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6660927" y="2919330"/>
              <a:ext cx="296648" cy="96140"/>
            </a:xfrm>
            <a:custGeom>
              <a:rect b="b" l="l" r="r" t="t"/>
              <a:pathLst>
                <a:path extrusionOk="0" h="1153" w="3558">
                  <a:moveTo>
                    <a:pt x="3" y="47"/>
                  </a:moveTo>
                  <a:lnTo>
                    <a:pt x="3" y="47"/>
                  </a:lnTo>
                  <a:cubicBezTo>
                    <a:pt x="3" y="47"/>
                    <a:pt x="3" y="48"/>
                    <a:pt x="3" y="48"/>
                  </a:cubicBezTo>
                  <a:lnTo>
                    <a:pt x="3" y="48"/>
                  </a:lnTo>
                  <a:cubicBezTo>
                    <a:pt x="3" y="48"/>
                    <a:pt x="3" y="47"/>
                    <a:pt x="3" y="47"/>
                  </a:cubicBezTo>
                  <a:close/>
                  <a:moveTo>
                    <a:pt x="3180" y="0"/>
                  </a:moveTo>
                  <a:cubicBezTo>
                    <a:pt x="2916" y="0"/>
                    <a:pt x="2597" y="173"/>
                    <a:pt x="2191" y="338"/>
                  </a:cubicBezTo>
                  <a:cubicBezTo>
                    <a:pt x="1838" y="479"/>
                    <a:pt x="1464" y="600"/>
                    <a:pt x="1078" y="600"/>
                  </a:cubicBezTo>
                  <a:cubicBezTo>
                    <a:pt x="862" y="600"/>
                    <a:pt x="643" y="562"/>
                    <a:pt x="422" y="470"/>
                  </a:cubicBezTo>
                  <a:cubicBezTo>
                    <a:pt x="146" y="354"/>
                    <a:pt x="13" y="211"/>
                    <a:pt x="3" y="48"/>
                  </a:cubicBezTo>
                  <a:lnTo>
                    <a:pt x="3" y="48"/>
                  </a:lnTo>
                  <a:cubicBezTo>
                    <a:pt x="8" y="136"/>
                    <a:pt x="0" y="498"/>
                    <a:pt x="4" y="595"/>
                  </a:cubicBezTo>
                  <a:lnTo>
                    <a:pt x="4" y="598"/>
                  </a:lnTo>
                  <a:cubicBezTo>
                    <a:pt x="15" y="761"/>
                    <a:pt x="147" y="904"/>
                    <a:pt x="422" y="1023"/>
                  </a:cubicBezTo>
                  <a:cubicBezTo>
                    <a:pt x="643" y="1115"/>
                    <a:pt x="862" y="1153"/>
                    <a:pt x="1078" y="1153"/>
                  </a:cubicBezTo>
                  <a:cubicBezTo>
                    <a:pt x="1381" y="1153"/>
                    <a:pt x="1677" y="1078"/>
                    <a:pt x="1961" y="977"/>
                  </a:cubicBezTo>
                  <a:lnTo>
                    <a:pt x="1964" y="976"/>
                  </a:lnTo>
                  <a:lnTo>
                    <a:pt x="2419" y="508"/>
                  </a:lnTo>
                  <a:cubicBezTo>
                    <a:pt x="2492" y="529"/>
                    <a:pt x="2588" y="544"/>
                    <a:pt x="2696" y="544"/>
                  </a:cubicBezTo>
                  <a:cubicBezTo>
                    <a:pt x="2878" y="544"/>
                    <a:pt x="3096" y="501"/>
                    <a:pt x="3301" y="370"/>
                  </a:cubicBezTo>
                  <a:cubicBezTo>
                    <a:pt x="3504" y="239"/>
                    <a:pt x="3558" y="115"/>
                    <a:pt x="3370" y="36"/>
                  </a:cubicBezTo>
                  <a:cubicBezTo>
                    <a:pt x="3310" y="11"/>
                    <a:pt x="3247" y="0"/>
                    <a:pt x="31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6835763" y="2824108"/>
              <a:ext cx="45773" cy="93889"/>
            </a:xfrm>
            <a:custGeom>
              <a:rect b="b" l="l" r="r" t="t"/>
              <a:pathLst>
                <a:path extrusionOk="0" h="1126" w="549">
                  <a:moveTo>
                    <a:pt x="547" y="0"/>
                  </a:moveTo>
                  <a:lnTo>
                    <a:pt x="0" y="573"/>
                  </a:lnTo>
                  <a:lnTo>
                    <a:pt x="0" y="1126"/>
                  </a:lnTo>
                  <a:lnTo>
                    <a:pt x="549" y="553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6835763" y="2824108"/>
              <a:ext cx="45773" cy="93889"/>
            </a:xfrm>
            <a:custGeom>
              <a:rect b="b" l="l" r="r" t="t"/>
              <a:pathLst>
                <a:path extrusionOk="0" h="1126" w="549">
                  <a:moveTo>
                    <a:pt x="547" y="0"/>
                  </a:moveTo>
                  <a:lnTo>
                    <a:pt x="0" y="573"/>
                  </a:lnTo>
                  <a:lnTo>
                    <a:pt x="0" y="1126"/>
                  </a:lnTo>
                  <a:lnTo>
                    <a:pt x="549" y="553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6650172" y="2862964"/>
              <a:ext cx="39103" cy="51197"/>
            </a:xfrm>
            <a:custGeom>
              <a:rect b="b" l="l" r="r" t="t"/>
              <a:pathLst>
                <a:path extrusionOk="0" h="614" w="469">
                  <a:moveTo>
                    <a:pt x="0" y="0"/>
                  </a:moveTo>
                  <a:lnTo>
                    <a:pt x="0" y="552"/>
                  </a:lnTo>
                  <a:lnTo>
                    <a:pt x="147" y="613"/>
                  </a:lnTo>
                  <a:lnTo>
                    <a:pt x="469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6650172" y="2862964"/>
              <a:ext cx="39103" cy="51197"/>
            </a:xfrm>
            <a:custGeom>
              <a:rect b="b" l="l" r="r" t="t"/>
              <a:pathLst>
                <a:path extrusionOk="0" h="614" w="469">
                  <a:moveTo>
                    <a:pt x="0" y="0"/>
                  </a:moveTo>
                  <a:lnTo>
                    <a:pt x="0" y="552"/>
                  </a:lnTo>
                  <a:lnTo>
                    <a:pt x="147" y="613"/>
                  </a:lnTo>
                  <a:lnTo>
                    <a:pt x="469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6650255" y="2820856"/>
              <a:ext cx="405369" cy="196199"/>
            </a:xfrm>
            <a:custGeom>
              <a:rect b="b" l="l" r="r" t="t"/>
              <a:pathLst>
                <a:path extrusionOk="0" h="2353" w="4862">
                  <a:moveTo>
                    <a:pt x="2328" y="0"/>
                  </a:moveTo>
                  <a:cubicBezTo>
                    <a:pt x="1924" y="0"/>
                    <a:pt x="1505" y="101"/>
                    <a:pt x="1093" y="303"/>
                  </a:cubicBezTo>
                  <a:lnTo>
                    <a:pt x="625" y="108"/>
                  </a:lnTo>
                  <a:lnTo>
                    <a:pt x="0" y="507"/>
                  </a:lnTo>
                  <a:lnTo>
                    <a:pt x="469" y="703"/>
                  </a:lnTo>
                  <a:cubicBezTo>
                    <a:pt x="244" y="887"/>
                    <a:pt x="127" y="1065"/>
                    <a:pt x="133" y="1225"/>
                  </a:cubicBezTo>
                  <a:lnTo>
                    <a:pt x="133" y="1229"/>
                  </a:lnTo>
                  <a:cubicBezTo>
                    <a:pt x="143" y="1391"/>
                    <a:pt x="276" y="1535"/>
                    <a:pt x="554" y="1651"/>
                  </a:cubicBezTo>
                  <a:cubicBezTo>
                    <a:pt x="775" y="1743"/>
                    <a:pt x="994" y="1781"/>
                    <a:pt x="1209" y="1781"/>
                  </a:cubicBezTo>
                  <a:cubicBezTo>
                    <a:pt x="1595" y="1781"/>
                    <a:pt x="1969" y="1660"/>
                    <a:pt x="2321" y="1519"/>
                  </a:cubicBezTo>
                  <a:cubicBezTo>
                    <a:pt x="2728" y="1354"/>
                    <a:pt x="3046" y="1182"/>
                    <a:pt x="3310" y="1182"/>
                  </a:cubicBezTo>
                  <a:cubicBezTo>
                    <a:pt x="3378" y="1182"/>
                    <a:pt x="3441" y="1193"/>
                    <a:pt x="3502" y="1218"/>
                  </a:cubicBezTo>
                  <a:cubicBezTo>
                    <a:pt x="3688" y="1298"/>
                    <a:pt x="3635" y="1420"/>
                    <a:pt x="3432" y="1551"/>
                  </a:cubicBezTo>
                  <a:cubicBezTo>
                    <a:pt x="3226" y="1682"/>
                    <a:pt x="3007" y="1725"/>
                    <a:pt x="2823" y="1725"/>
                  </a:cubicBezTo>
                  <a:cubicBezTo>
                    <a:pt x="2716" y="1725"/>
                    <a:pt x="2622" y="1710"/>
                    <a:pt x="2549" y="1690"/>
                  </a:cubicBezTo>
                  <a:lnTo>
                    <a:pt x="1967" y="2290"/>
                  </a:lnTo>
                  <a:cubicBezTo>
                    <a:pt x="2077" y="2316"/>
                    <a:pt x="2188" y="2333"/>
                    <a:pt x="2296" y="2344"/>
                  </a:cubicBezTo>
                  <a:cubicBezTo>
                    <a:pt x="2362" y="2350"/>
                    <a:pt x="2427" y="2353"/>
                    <a:pt x="2492" y="2353"/>
                  </a:cubicBezTo>
                  <a:cubicBezTo>
                    <a:pt x="2620" y="2353"/>
                    <a:pt x="2746" y="2342"/>
                    <a:pt x="2868" y="2323"/>
                  </a:cubicBezTo>
                  <a:cubicBezTo>
                    <a:pt x="3195" y="2272"/>
                    <a:pt x="3500" y="2161"/>
                    <a:pt x="3760" y="2030"/>
                  </a:cubicBezTo>
                  <a:lnTo>
                    <a:pt x="4228" y="2226"/>
                  </a:lnTo>
                  <a:lnTo>
                    <a:pt x="4861" y="1837"/>
                  </a:lnTo>
                  <a:lnTo>
                    <a:pt x="4740" y="1783"/>
                  </a:lnTo>
                  <a:lnTo>
                    <a:pt x="4377" y="1630"/>
                  </a:lnTo>
                  <a:cubicBezTo>
                    <a:pt x="4377" y="1630"/>
                    <a:pt x="4732" y="1457"/>
                    <a:pt x="4726" y="1091"/>
                  </a:cubicBezTo>
                  <a:cubicBezTo>
                    <a:pt x="4726" y="1075"/>
                    <a:pt x="4724" y="1061"/>
                    <a:pt x="4722" y="1046"/>
                  </a:cubicBezTo>
                  <a:cubicBezTo>
                    <a:pt x="4704" y="892"/>
                    <a:pt x="4574" y="754"/>
                    <a:pt x="4314" y="645"/>
                  </a:cubicBezTo>
                  <a:lnTo>
                    <a:pt x="4314" y="644"/>
                  </a:lnTo>
                  <a:cubicBezTo>
                    <a:pt x="4105" y="557"/>
                    <a:pt x="3893" y="521"/>
                    <a:pt x="3685" y="521"/>
                  </a:cubicBezTo>
                  <a:cubicBezTo>
                    <a:pt x="3615" y="521"/>
                    <a:pt x="3545" y="525"/>
                    <a:pt x="3476" y="533"/>
                  </a:cubicBezTo>
                  <a:cubicBezTo>
                    <a:pt x="3452" y="535"/>
                    <a:pt x="3429" y="539"/>
                    <a:pt x="3405" y="542"/>
                  </a:cubicBezTo>
                  <a:lnTo>
                    <a:pt x="3397" y="543"/>
                  </a:lnTo>
                  <a:cubicBezTo>
                    <a:pt x="3372" y="548"/>
                    <a:pt x="3346" y="551"/>
                    <a:pt x="3323" y="555"/>
                  </a:cubicBezTo>
                  <a:cubicBezTo>
                    <a:pt x="3302" y="559"/>
                    <a:pt x="3280" y="563"/>
                    <a:pt x="3259" y="567"/>
                  </a:cubicBezTo>
                  <a:cubicBezTo>
                    <a:pt x="3249" y="570"/>
                    <a:pt x="3240" y="571"/>
                    <a:pt x="3232" y="572"/>
                  </a:cubicBezTo>
                  <a:cubicBezTo>
                    <a:pt x="3214" y="575"/>
                    <a:pt x="3198" y="578"/>
                    <a:pt x="3182" y="582"/>
                  </a:cubicBezTo>
                  <a:cubicBezTo>
                    <a:pt x="3043" y="614"/>
                    <a:pt x="2907" y="656"/>
                    <a:pt x="2779" y="702"/>
                  </a:cubicBezTo>
                  <a:cubicBezTo>
                    <a:pt x="2716" y="724"/>
                    <a:pt x="2652" y="747"/>
                    <a:pt x="2590" y="772"/>
                  </a:cubicBezTo>
                  <a:cubicBezTo>
                    <a:pt x="2500" y="807"/>
                    <a:pt x="2412" y="844"/>
                    <a:pt x="2328" y="878"/>
                  </a:cubicBezTo>
                  <a:cubicBezTo>
                    <a:pt x="2295" y="892"/>
                    <a:pt x="2263" y="905"/>
                    <a:pt x="2230" y="920"/>
                  </a:cubicBezTo>
                  <a:cubicBezTo>
                    <a:pt x="1995" y="1020"/>
                    <a:pt x="1820" y="1092"/>
                    <a:pt x="1678" y="1123"/>
                  </a:cubicBezTo>
                  <a:cubicBezTo>
                    <a:pt x="1617" y="1138"/>
                    <a:pt x="1561" y="1145"/>
                    <a:pt x="1509" y="1145"/>
                  </a:cubicBezTo>
                  <a:cubicBezTo>
                    <a:pt x="1485" y="1145"/>
                    <a:pt x="1462" y="1144"/>
                    <a:pt x="1439" y="1140"/>
                  </a:cubicBezTo>
                  <a:cubicBezTo>
                    <a:pt x="1399" y="1135"/>
                    <a:pt x="1362" y="1125"/>
                    <a:pt x="1326" y="1110"/>
                  </a:cubicBezTo>
                  <a:cubicBezTo>
                    <a:pt x="1186" y="1051"/>
                    <a:pt x="1162" y="941"/>
                    <a:pt x="1421" y="775"/>
                  </a:cubicBezTo>
                  <a:cubicBezTo>
                    <a:pt x="1621" y="648"/>
                    <a:pt x="1825" y="588"/>
                    <a:pt x="2015" y="588"/>
                  </a:cubicBezTo>
                  <a:cubicBezTo>
                    <a:pt x="2088" y="588"/>
                    <a:pt x="2159" y="597"/>
                    <a:pt x="2226" y="614"/>
                  </a:cubicBezTo>
                  <a:lnTo>
                    <a:pt x="2774" y="42"/>
                  </a:lnTo>
                  <a:cubicBezTo>
                    <a:pt x="2628" y="14"/>
                    <a:pt x="2479" y="0"/>
                    <a:pt x="2328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6650255" y="2820856"/>
              <a:ext cx="405369" cy="196199"/>
            </a:xfrm>
            <a:custGeom>
              <a:rect b="b" l="l" r="r" t="t"/>
              <a:pathLst>
                <a:path extrusionOk="0" h="2353" w="4862">
                  <a:moveTo>
                    <a:pt x="2328" y="0"/>
                  </a:moveTo>
                  <a:cubicBezTo>
                    <a:pt x="1924" y="0"/>
                    <a:pt x="1505" y="101"/>
                    <a:pt x="1093" y="303"/>
                  </a:cubicBezTo>
                  <a:lnTo>
                    <a:pt x="625" y="108"/>
                  </a:lnTo>
                  <a:lnTo>
                    <a:pt x="0" y="507"/>
                  </a:lnTo>
                  <a:lnTo>
                    <a:pt x="469" y="703"/>
                  </a:lnTo>
                  <a:cubicBezTo>
                    <a:pt x="244" y="887"/>
                    <a:pt x="127" y="1065"/>
                    <a:pt x="133" y="1225"/>
                  </a:cubicBezTo>
                  <a:lnTo>
                    <a:pt x="133" y="1229"/>
                  </a:lnTo>
                  <a:cubicBezTo>
                    <a:pt x="143" y="1391"/>
                    <a:pt x="276" y="1535"/>
                    <a:pt x="554" y="1651"/>
                  </a:cubicBezTo>
                  <a:cubicBezTo>
                    <a:pt x="775" y="1743"/>
                    <a:pt x="994" y="1781"/>
                    <a:pt x="1209" y="1781"/>
                  </a:cubicBezTo>
                  <a:cubicBezTo>
                    <a:pt x="1595" y="1781"/>
                    <a:pt x="1969" y="1660"/>
                    <a:pt x="2321" y="1519"/>
                  </a:cubicBezTo>
                  <a:cubicBezTo>
                    <a:pt x="2728" y="1354"/>
                    <a:pt x="3046" y="1182"/>
                    <a:pt x="3310" y="1182"/>
                  </a:cubicBezTo>
                  <a:cubicBezTo>
                    <a:pt x="3378" y="1182"/>
                    <a:pt x="3441" y="1193"/>
                    <a:pt x="3502" y="1218"/>
                  </a:cubicBezTo>
                  <a:cubicBezTo>
                    <a:pt x="3688" y="1298"/>
                    <a:pt x="3635" y="1420"/>
                    <a:pt x="3432" y="1551"/>
                  </a:cubicBezTo>
                  <a:cubicBezTo>
                    <a:pt x="3226" y="1682"/>
                    <a:pt x="3007" y="1725"/>
                    <a:pt x="2823" y="1725"/>
                  </a:cubicBezTo>
                  <a:cubicBezTo>
                    <a:pt x="2716" y="1725"/>
                    <a:pt x="2622" y="1710"/>
                    <a:pt x="2549" y="1690"/>
                  </a:cubicBezTo>
                  <a:lnTo>
                    <a:pt x="1967" y="2290"/>
                  </a:lnTo>
                  <a:cubicBezTo>
                    <a:pt x="2077" y="2316"/>
                    <a:pt x="2188" y="2333"/>
                    <a:pt x="2296" y="2344"/>
                  </a:cubicBezTo>
                  <a:cubicBezTo>
                    <a:pt x="2362" y="2350"/>
                    <a:pt x="2427" y="2353"/>
                    <a:pt x="2492" y="2353"/>
                  </a:cubicBezTo>
                  <a:cubicBezTo>
                    <a:pt x="2620" y="2353"/>
                    <a:pt x="2746" y="2342"/>
                    <a:pt x="2868" y="2323"/>
                  </a:cubicBezTo>
                  <a:cubicBezTo>
                    <a:pt x="3195" y="2272"/>
                    <a:pt x="3500" y="2161"/>
                    <a:pt x="3760" y="2030"/>
                  </a:cubicBezTo>
                  <a:lnTo>
                    <a:pt x="4228" y="2226"/>
                  </a:lnTo>
                  <a:lnTo>
                    <a:pt x="4861" y="1837"/>
                  </a:lnTo>
                  <a:lnTo>
                    <a:pt x="4740" y="1783"/>
                  </a:lnTo>
                  <a:lnTo>
                    <a:pt x="4377" y="1630"/>
                  </a:lnTo>
                  <a:cubicBezTo>
                    <a:pt x="4377" y="1630"/>
                    <a:pt x="4732" y="1457"/>
                    <a:pt x="4726" y="1091"/>
                  </a:cubicBezTo>
                  <a:cubicBezTo>
                    <a:pt x="4726" y="1075"/>
                    <a:pt x="4724" y="1061"/>
                    <a:pt x="4722" y="1046"/>
                  </a:cubicBezTo>
                  <a:cubicBezTo>
                    <a:pt x="4704" y="892"/>
                    <a:pt x="4574" y="754"/>
                    <a:pt x="4314" y="645"/>
                  </a:cubicBezTo>
                  <a:lnTo>
                    <a:pt x="4314" y="644"/>
                  </a:lnTo>
                  <a:cubicBezTo>
                    <a:pt x="4105" y="557"/>
                    <a:pt x="3893" y="521"/>
                    <a:pt x="3685" y="521"/>
                  </a:cubicBezTo>
                  <a:cubicBezTo>
                    <a:pt x="3615" y="521"/>
                    <a:pt x="3545" y="525"/>
                    <a:pt x="3476" y="533"/>
                  </a:cubicBezTo>
                  <a:cubicBezTo>
                    <a:pt x="3452" y="535"/>
                    <a:pt x="3429" y="539"/>
                    <a:pt x="3405" y="542"/>
                  </a:cubicBezTo>
                  <a:lnTo>
                    <a:pt x="3397" y="543"/>
                  </a:lnTo>
                  <a:cubicBezTo>
                    <a:pt x="3372" y="548"/>
                    <a:pt x="3346" y="551"/>
                    <a:pt x="3323" y="555"/>
                  </a:cubicBezTo>
                  <a:cubicBezTo>
                    <a:pt x="3302" y="559"/>
                    <a:pt x="3280" y="563"/>
                    <a:pt x="3259" y="567"/>
                  </a:cubicBezTo>
                  <a:cubicBezTo>
                    <a:pt x="3249" y="570"/>
                    <a:pt x="3240" y="571"/>
                    <a:pt x="3232" y="572"/>
                  </a:cubicBezTo>
                  <a:cubicBezTo>
                    <a:pt x="3214" y="575"/>
                    <a:pt x="3198" y="578"/>
                    <a:pt x="3182" y="582"/>
                  </a:cubicBezTo>
                  <a:cubicBezTo>
                    <a:pt x="3043" y="614"/>
                    <a:pt x="2907" y="656"/>
                    <a:pt x="2779" y="702"/>
                  </a:cubicBezTo>
                  <a:cubicBezTo>
                    <a:pt x="2716" y="724"/>
                    <a:pt x="2652" y="747"/>
                    <a:pt x="2590" y="772"/>
                  </a:cubicBezTo>
                  <a:cubicBezTo>
                    <a:pt x="2500" y="807"/>
                    <a:pt x="2412" y="844"/>
                    <a:pt x="2328" y="878"/>
                  </a:cubicBezTo>
                  <a:cubicBezTo>
                    <a:pt x="2295" y="892"/>
                    <a:pt x="2263" y="905"/>
                    <a:pt x="2230" y="920"/>
                  </a:cubicBezTo>
                  <a:cubicBezTo>
                    <a:pt x="1995" y="1020"/>
                    <a:pt x="1820" y="1092"/>
                    <a:pt x="1678" y="1123"/>
                  </a:cubicBezTo>
                  <a:cubicBezTo>
                    <a:pt x="1617" y="1138"/>
                    <a:pt x="1561" y="1145"/>
                    <a:pt x="1509" y="1145"/>
                  </a:cubicBezTo>
                  <a:cubicBezTo>
                    <a:pt x="1485" y="1145"/>
                    <a:pt x="1462" y="1144"/>
                    <a:pt x="1439" y="1140"/>
                  </a:cubicBezTo>
                  <a:cubicBezTo>
                    <a:pt x="1399" y="1135"/>
                    <a:pt x="1362" y="1125"/>
                    <a:pt x="1326" y="1110"/>
                  </a:cubicBezTo>
                  <a:cubicBezTo>
                    <a:pt x="1186" y="1051"/>
                    <a:pt x="1162" y="941"/>
                    <a:pt x="1421" y="775"/>
                  </a:cubicBezTo>
                  <a:cubicBezTo>
                    <a:pt x="1621" y="648"/>
                    <a:pt x="1825" y="588"/>
                    <a:pt x="2015" y="588"/>
                  </a:cubicBezTo>
                  <a:cubicBezTo>
                    <a:pt x="2088" y="588"/>
                    <a:pt x="2159" y="597"/>
                    <a:pt x="2226" y="614"/>
                  </a:cubicBezTo>
                  <a:lnTo>
                    <a:pt x="2774" y="42"/>
                  </a:lnTo>
                  <a:cubicBezTo>
                    <a:pt x="2628" y="14"/>
                    <a:pt x="2479" y="0"/>
                    <a:pt x="23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6696361" y="2918830"/>
              <a:ext cx="245873" cy="51530"/>
            </a:xfrm>
            <a:custGeom>
              <a:rect b="b" l="l" r="r" t="t"/>
              <a:pathLst>
                <a:path extrusionOk="0" h="618" w="2949">
                  <a:moveTo>
                    <a:pt x="2739" y="0"/>
                  </a:moveTo>
                  <a:cubicBezTo>
                    <a:pt x="2684" y="0"/>
                    <a:pt x="2628" y="7"/>
                    <a:pt x="2574" y="19"/>
                  </a:cubicBezTo>
                  <a:cubicBezTo>
                    <a:pt x="2446" y="49"/>
                    <a:pt x="2323" y="95"/>
                    <a:pt x="2204" y="144"/>
                  </a:cubicBezTo>
                  <a:cubicBezTo>
                    <a:pt x="1963" y="243"/>
                    <a:pt x="1727" y="350"/>
                    <a:pt x="1482" y="431"/>
                  </a:cubicBezTo>
                  <a:cubicBezTo>
                    <a:pt x="1238" y="515"/>
                    <a:pt x="986" y="577"/>
                    <a:pt x="733" y="589"/>
                  </a:cubicBezTo>
                  <a:cubicBezTo>
                    <a:pt x="700" y="591"/>
                    <a:pt x="667" y="592"/>
                    <a:pt x="633" y="592"/>
                  </a:cubicBezTo>
                  <a:cubicBezTo>
                    <a:pt x="414" y="592"/>
                    <a:pt x="199" y="550"/>
                    <a:pt x="0" y="475"/>
                  </a:cubicBezTo>
                  <a:lnTo>
                    <a:pt x="0" y="475"/>
                  </a:lnTo>
                  <a:cubicBezTo>
                    <a:pt x="112" y="522"/>
                    <a:pt x="229" y="561"/>
                    <a:pt x="354" y="588"/>
                  </a:cubicBezTo>
                  <a:cubicBezTo>
                    <a:pt x="464" y="609"/>
                    <a:pt x="578" y="618"/>
                    <a:pt x="692" y="618"/>
                  </a:cubicBezTo>
                  <a:cubicBezTo>
                    <a:pt x="706" y="618"/>
                    <a:pt x="720" y="617"/>
                    <a:pt x="733" y="617"/>
                  </a:cubicBezTo>
                  <a:cubicBezTo>
                    <a:pt x="991" y="610"/>
                    <a:pt x="1246" y="546"/>
                    <a:pt x="1493" y="464"/>
                  </a:cubicBezTo>
                  <a:cubicBezTo>
                    <a:pt x="1740" y="381"/>
                    <a:pt x="1977" y="271"/>
                    <a:pt x="2214" y="169"/>
                  </a:cubicBezTo>
                  <a:cubicBezTo>
                    <a:pt x="2332" y="117"/>
                    <a:pt x="2453" y="69"/>
                    <a:pt x="2576" y="37"/>
                  </a:cubicBezTo>
                  <a:cubicBezTo>
                    <a:pt x="2640" y="21"/>
                    <a:pt x="2705" y="11"/>
                    <a:pt x="2769" y="11"/>
                  </a:cubicBezTo>
                  <a:cubicBezTo>
                    <a:pt x="2831" y="11"/>
                    <a:pt x="2892" y="20"/>
                    <a:pt x="2948" y="42"/>
                  </a:cubicBezTo>
                  <a:cubicBezTo>
                    <a:pt x="2884" y="13"/>
                    <a:pt x="2813" y="0"/>
                    <a:pt x="2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6963409" y="2989705"/>
              <a:ext cx="39270" cy="62537"/>
            </a:xfrm>
            <a:custGeom>
              <a:rect b="b" l="l" r="r" t="t"/>
              <a:pathLst>
                <a:path extrusionOk="0" h="750" w="471">
                  <a:moveTo>
                    <a:pt x="1" y="0"/>
                  </a:moveTo>
                  <a:lnTo>
                    <a:pt x="1" y="553"/>
                  </a:lnTo>
                  <a:lnTo>
                    <a:pt x="470" y="749"/>
                  </a:lnTo>
                  <a:lnTo>
                    <a:pt x="470" y="749"/>
                  </a:lnTo>
                  <a:lnTo>
                    <a:pt x="469" y="1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6963409" y="2989705"/>
              <a:ext cx="39270" cy="62537"/>
            </a:xfrm>
            <a:custGeom>
              <a:rect b="b" l="l" r="r" t="t"/>
              <a:pathLst>
                <a:path extrusionOk="0" h="750" w="471">
                  <a:moveTo>
                    <a:pt x="1" y="0"/>
                  </a:moveTo>
                  <a:lnTo>
                    <a:pt x="1" y="553"/>
                  </a:lnTo>
                  <a:lnTo>
                    <a:pt x="470" y="749"/>
                  </a:lnTo>
                  <a:lnTo>
                    <a:pt x="470" y="749"/>
                  </a:lnTo>
                  <a:lnTo>
                    <a:pt x="469" y="1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6963409" y="2973612"/>
              <a:ext cx="91879" cy="32603"/>
            </a:xfrm>
            <a:custGeom>
              <a:rect b="b" l="l" r="r" t="t"/>
              <a:pathLst>
                <a:path extrusionOk="0" h="391" w="1102">
                  <a:moveTo>
                    <a:pt x="1102" y="0"/>
                  </a:moveTo>
                  <a:lnTo>
                    <a:pt x="472" y="329"/>
                  </a:lnTo>
                  <a:lnTo>
                    <a:pt x="1" y="193"/>
                  </a:lnTo>
                  <a:lnTo>
                    <a:pt x="469" y="391"/>
                  </a:lnTo>
                  <a:lnTo>
                    <a:pt x="110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6650172" y="2829611"/>
              <a:ext cx="91296" cy="33436"/>
            </a:xfrm>
            <a:custGeom>
              <a:rect b="b" l="l" r="r" t="t"/>
              <a:pathLst>
                <a:path extrusionOk="0" h="401" w="1095">
                  <a:moveTo>
                    <a:pt x="625" y="1"/>
                  </a:moveTo>
                  <a:lnTo>
                    <a:pt x="0" y="400"/>
                  </a:lnTo>
                  <a:lnTo>
                    <a:pt x="628" y="58"/>
                  </a:lnTo>
                  <a:lnTo>
                    <a:pt x="1094" y="196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6856856" y="2821273"/>
              <a:ext cx="24596" cy="21763"/>
            </a:xfrm>
            <a:custGeom>
              <a:rect b="b" l="l" r="r" t="t"/>
              <a:pathLst>
                <a:path extrusionOk="0" h="261" w="295">
                  <a:moveTo>
                    <a:pt x="0" y="0"/>
                  </a:moveTo>
                  <a:lnTo>
                    <a:pt x="76" y="261"/>
                  </a:lnTo>
                  <a:lnTo>
                    <a:pt x="294" y="34"/>
                  </a:lnTo>
                  <a:cubicBezTo>
                    <a:pt x="197" y="16"/>
                    <a:pt x="99" y="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6666847" y="2829694"/>
              <a:ext cx="98633" cy="139499"/>
            </a:xfrm>
            <a:custGeom>
              <a:rect b="b" l="l" r="r" t="t"/>
              <a:pathLst>
                <a:path extrusionOk="0" h="1673" w="1183">
                  <a:moveTo>
                    <a:pt x="427" y="1"/>
                  </a:moveTo>
                  <a:lnTo>
                    <a:pt x="1" y="273"/>
                  </a:lnTo>
                  <a:lnTo>
                    <a:pt x="70" y="512"/>
                  </a:lnTo>
                  <a:lnTo>
                    <a:pt x="270" y="596"/>
                  </a:lnTo>
                  <a:cubicBezTo>
                    <a:pt x="218" y="638"/>
                    <a:pt x="172" y="680"/>
                    <a:pt x="133" y="722"/>
                  </a:cubicBezTo>
                  <a:lnTo>
                    <a:pt x="375" y="1551"/>
                  </a:lnTo>
                  <a:cubicBezTo>
                    <a:pt x="589" y="1638"/>
                    <a:pt x="801" y="1673"/>
                    <a:pt x="1009" y="1673"/>
                  </a:cubicBezTo>
                  <a:cubicBezTo>
                    <a:pt x="1067" y="1673"/>
                    <a:pt x="1125" y="1670"/>
                    <a:pt x="1182" y="1665"/>
                  </a:cubicBezTo>
                  <a:lnTo>
                    <a:pt x="731" y="127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6963242" y="2864465"/>
              <a:ext cx="72370" cy="140583"/>
            </a:xfrm>
            <a:custGeom>
              <a:rect b="b" l="l" r="r" t="t"/>
              <a:pathLst>
                <a:path extrusionOk="0" h="1686" w="868">
                  <a:moveTo>
                    <a:pt x="1" y="0"/>
                  </a:moveTo>
                  <a:lnTo>
                    <a:pt x="495" y="1686"/>
                  </a:lnTo>
                  <a:lnTo>
                    <a:pt x="868" y="1456"/>
                  </a:lnTo>
                  <a:lnTo>
                    <a:pt x="785" y="1175"/>
                  </a:lnTo>
                  <a:lnTo>
                    <a:pt x="623" y="1107"/>
                  </a:lnTo>
                  <a:cubicBezTo>
                    <a:pt x="623" y="1107"/>
                    <a:pt x="677" y="1080"/>
                    <a:pt x="741" y="1028"/>
                  </a:cubicBezTo>
                  <a:lnTo>
                    <a:pt x="466" y="85"/>
                  </a:lnTo>
                  <a:cubicBezTo>
                    <a:pt x="312" y="32"/>
                    <a:pt x="155" y="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6874698" y="2865132"/>
              <a:ext cx="103635" cy="144168"/>
            </a:xfrm>
            <a:custGeom>
              <a:rect b="b" l="l" r="r" t="t"/>
              <a:pathLst>
                <a:path extrusionOk="0" h="1729" w="1243">
                  <a:moveTo>
                    <a:pt x="783" y="1"/>
                  </a:moveTo>
                  <a:cubicBezTo>
                    <a:pt x="760" y="3"/>
                    <a:pt x="737" y="7"/>
                    <a:pt x="715" y="8"/>
                  </a:cubicBezTo>
                  <a:lnTo>
                    <a:pt x="705" y="11"/>
                  </a:lnTo>
                  <a:cubicBezTo>
                    <a:pt x="680" y="14"/>
                    <a:pt x="654" y="19"/>
                    <a:pt x="631" y="23"/>
                  </a:cubicBezTo>
                  <a:cubicBezTo>
                    <a:pt x="610" y="27"/>
                    <a:pt x="588" y="30"/>
                    <a:pt x="567" y="34"/>
                  </a:cubicBezTo>
                  <a:cubicBezTo>
                    <a:pt x="557" y="37"/>
                    <a:pt x="548" y="39"/>
                    <a:pt x="540" y="40"/>
                  </a:cubicBezTo>
                  <a:cubicBezTo>
                    <a:pt x="522" y="42"/>
                    <a:pt x="506" y="46"/>
                    <a:pt x="490" y="50"/>
                  </a:cubicBezTo>
                  <a:cubicBezTo>
                    <a:pt x="351" y="82"/>
                    <a:pt x="215" y="124"/>
                    <a:pt x="87" y="168"/>
                  </a:cubicBezTo>
                  <a:cubicBezTo>
                    <a:pt x="57" y="179"/>
                    <a:pt x="29" y="190"/>
                    <a:pt x="0" y="202"/>
                  </a:cubicBezTo>
                  <a:lnTo>
                    <a:pt x="164" y="759"/>
                  </a:lnTo>
                  <a:cubicBezTo>
                    <a:pt x="333" y="693"/>
                    <a:pt x="482" y="648"/>
                    <a:pt x="618" y="648"/>
                  </a:cubicBezTo>
                  <a:cubicBezTo>
                    <a:pt x="685" y="648"/>
                    <a:pt x="749" y="659"/>
                    <a:pt x="809" y="684"/>
                  </a:cubicBezTo>
                  <a:cubicBezTo>
                    <a:pt x="995" y="763"/>
                    <a:pt x="942" y="887"/>
                    <a:pt x="738" y="1017"/>
                  </a:cubicBezTo>
                  <a:cubicBezTo>
                    <a:pt x="589" y="1113"/>
                    <a:pt x="432" y="1159"/>
                    <a:pt x="288" y="1179"/>
                  </a:cubicBezTo>
                  <a:lnTo>
                    <a:pt x="449" y="1729"/>
                  </a:lnTo>
                  <a:cubicBezTo>
                    <a:pt x="672" y="1669"/>
                    <a:pt x="880" y="1587"/>
                    <a:pt x="1066" y="1494"/>
                  </a:cubicBezTo>
                  <a:lnTo>
                    <a:pt x="1243" y="1568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6546621" y="2667016"/>
              <a:ext cx="800233" cy="419748"/>
            </a:xfrm>
            <a:custGeom>
              <a:rect b="b" l="l" r="r" t="t"/>
              <a:pathLst>
                <a:path extrusionOk="0" h="5034" w="9598">
                  <a:moveTo>
                    <a:pt x="4785" y="0"/>
                  </a:moveTo>
                  <a:cubicBezTo>
                    <a:pt x="3875" y="0"/>
                    <a:pt x="2969" y="138"/>
                    <a:pt x="2184" y="408"/>
                  </a:cubicBezTo>
                  <a:cubicBezTo>
                    <a:pt x="1981" y="479"/>
                    <a:pt x="1783" y="559"/>
                    <a:pt x="1598" y="648"/>
                  </a:cubicBezTo>
                  <a:cubicBezTo>
                    <a:pt x="1453" y="717"/>
                    <a:pt x="1316" y="791"/>
                    <a:pt x="1184" y="871"/>
                  </a:cubicBezTo>
                  <a:cubicBezTo>
                    <a:pt x="959" y="1009"/>
                    <a:pt x="765" y="1156"/>
                    <a:pt x="604" y="1311"/>
                  </a:cubicBezTo>
                  <a:cubicBezTo>
                    <a:pt x="562" y="1352"/>
                    <a:pt x="521" y="1394"/>
                    <a:pt x="483" y="1436"/>
                  </a:cubicBezTo>
                  <a:lnTo>
                    <a:pt x="1" y="1438"/>
                  </a:lnTo>
                  <a:lnTo>
                    <a:pt x="3" y="2456"/>
                  </a:lnTo>
                  <a:cubicBezTo>
                    <a:pt x="3" y="2516"/>
                    <a:pt x="5" y="2575"/>
                    <a:pt x="13" y="2636"/>
                  </a:cubicBezTo>
                  <a:cubicBezTo>
                    <a:pt x="37" y="2827"/>
                    <a:pt x="102" y="3018"/>
                    <a:pt x="205" y="3203"/>
                  </a:cubicBezTo>
                  <a:cubicBezTo>
                    <a:pt x="230" y="3245"/>
                    <a:pt x="256" y="3287"/>
                    <a:pt x="284" y="3329"/>
                  </a:cubicBezTo>
                  <a:cubicBezTo>
                    <a:pt x="413" y="3523"/>
                    <a:pt x="587" y="3709"/>
                    <a:pt x="805" y="3885"/>
                  </a:cubicBezTo>
                  <a:cubicBezTo>
                    <a:pt x="877" y="3943"/>
                    <a:pt x="954" y="4001"/>
                    <a:pt x="1038" y="4056"/>
                  </a:cubicBezTo>
                  <a:cubicBezTo>
                    <a:pt x="1121" y="4112"/>
                    <a:pt x="1208" y="4167"/>
                    <a:pt x="1301" y="4219"/>
                  </a:cubicBezTo>
                  <a:cubicBezTo>
                    <a:pt x="1408" y="4282"/>
                    <a:pt x="1523" y="4340"/>
                    <a:pt x="1643" y="4397"/>
                  </a:cubicBezTo>
                  <a:cubicBezTo>
                    <a:pt x="1790" y="4464"/>
                    <a:pt x="1943" y="4529"/>
                    <a:pt x="2099" y="4584"/>
                  </a:cubicBezTo>
                  <a:cubicBezTo>
                    <a:pt x="2209" y="4625"/>
                    <a:pt x="2320" y="4663"/>
                    <a:pt x="2435" y="4697"/>
                  </a:cubicBezTo>
                  <a:cubicBezTo>
                    <a:pt x="3174" y="4923"/>
                    <a:pt x="3994" y="5034"/>
                    <a:pt x="4812" y="5034"/>
                  </a:cubicBezTo>
                  <a:cubicBezTo>
                    <a:pt x="5851" y="5034"/>
                    <a:pt x="6884" y="4855"/>
                    <a:pt x="7737" y="4502"/>
                  </a:cubicBezTo>
                  <a:cubicBezTo>
                    <a:pt x="7841" y="4460"/>
                    <a:pt x="7943" y="4414"/>
                    <a:pt x="8041" y="4366"/>
                  </a:cubicBezTo>
                  <a:cubicBezTo>
                    <a:pt x="8171" y="4303"/>
                    <a:pt x="8296" y="4234"/>
                    <a:pt x="8415" y="4161"/>
                  </a:cubicBezTo>
                  <a:cubicBezTo>
                    <a:pt x="8528" y="4092"/>
                    <a:pt x="8633" y="4019"/>
                    <a:pt x="8732" y="3945"/>
                  </a:cubicBezTo>
                  <a:cubicBezTo>
                    <a:pt x="8809" y="3886"/>
                    <a:pt x="8881" y="3825"/>
                    <a:pt x="8949" y="3764"/>
                  </a:cubicBezTo>
                  <a:cubicBezTo>
                    <a:pt x="9016" y="3703"/>
                    <a:pt x="9079" y="3639"/>
                    <a:pt x="9135" y="3576"/>
                  </a:cubicBezTo>
                  <a:cubicBezTo>
                    <a:pt x="9303" y="3386"/>
                    <a:pt x="9427" y="3190"/>
                    <a:pt x="9503" y="2987"/>
                  </a:cubicBezTo>
                  <a:cubicBezTo>
                    <a:pt x="9520" y="2944"/>
                    <a:pt x="9534" y="2901"/>
                    <a:pt x="9546" y="2858"/>
                  </a:cubicBezTo>
                  <a:cubicBezTo>
                    <a:pt x="9581" y="2731"/>
                    <a:pt x="9598" y="2604"/>
                    <a:pt x="9598" y="2475"/>
                  </a:cubicBezTo>
                  <a:lnTo>
                    <a:pt x="9598" y="1398"/>
                  </a:lnTo>
                  <a:lnTo>
                    <a:pt x="9071" y="1401"/>
                  </a:lnTo>
                  <a:cubicBezTo>
                    <a:pt x="8944" y="1266"/>
                    <a:pt x="8792" y="1135"/>
                    <a:pt x="8617" y="1017"/>
                  </a:cubicBezTo>
                  <a:cubicBezTo>
                    <a:pt x="8426" y="881"/>
                    <a:pt x="8204" y="754"/>
                    <a:pt x="7956" y="638"/>
                  </a:cubicBezTo>
                  <a:cubicBezTo>
                    <a:pt x="7795" y="563"/>
                    <a:pt x="7626" y="495"/>
                    <a:pt x="7453" y="433"/>
                  </a:cubicBezTo>
                  <a:cubicBezTo>
                    <a:pt x="7246" y="359"/>
                    <a:pt x="7030" y="295"/>
                    <a:pt x="6809" y="239"/>
                  </a:cubicBezTo>
                  <a:cubicBezTo>
                    <a:pt x="6166" y="79"/>
                    <a:pt x="5474" y="0"/>
                    <a:pt x="4785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6835763" y="2895650"/>
              <a:ext cx="66950" cy="189528"/>
            </a:xfrm>
            <a:custGeom>
              <a:rect b="b" l="l" r="r" t="t"/>
              <a:pathLst>
                <a:path extrusionOk="0" h="2273" w="803">
                  <a:moveTo>
                    <a:pt x="0" y="1"/>
                  </a:moveTo>
                  <a:lnTo>
                    <a:pt x="1" y="2187"/>
                  </a:lnTo>
                  <a:cubicBezTo>
                    <a:pt x="264" y="2227"/>
                    <a:pt x="532" y="2257"/>
                    <a:pt x="803" y="2273"/>
                  </a:cubicBezTo>
                  <a:lnTo>
                    <a:pt x="800" y="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7302658" y="2783417"/>
              <a:ext cx="44272" cy="187611"/>
            </a:xfrm>
            <a:custGeom>
              <a:rect b="b" l="l" r="r" t="t"/>
              <a:pathLst>
                <a:path extrusionOk="0" h="2250" w="531">
                  <a:moveTo>
                    <a:pt x="0" y="1"/>
                  </a:moveTo>
                  <a:lnTo>
                    <a:pt x="2" y="2250"/>
                  </a:lnTo>
                  <a:cubicBezTo>
                    <a:pt x="24" y="2226"/>
                    <a:pt x="48" y="2204"/>
                    <a:pt x="69" y="2180"/>
                  </a:cubicBezTo>
                  <a:cubicBezTo>
                    <a:pt x="237" y="1990"/>
                    <a:pt x="360" y="1794"/>
                    <a:pt x="436" y="1591"/>
                  </a:cubicBezTo>
                  <a:cubicBezTo>
                    <a:pt x="454" y="1548"/>
                    <a:pt x="467" y="1505"/>
                    <a:pt x="480" y="1462"/>
                  </a:cubicBezTo>
                  <a:cubicBezTo>
                    <a:pt x="514" y="1335"/>
                    <a:pt x="531" y="1208"/>
                    <a:pt x="531" y="1079"/>
                  </a:cubicBezTo>
                  <a:lnTo>
                    <a:pt x="530" y="2"/>
                  </a:lnTo>
                  <a:lnTo>
                    <a:pt x="3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7124237" y="2781416"/>
              <a:ext cx="34434" cy="283167"/>
            </a:xfrm>
            <a:custGeom>
              <a:rect b="b" l="l" r="r" t="t"/>
              <a:pathLst>
                <a:path extrusionOk="0" h="3396" w="413">
                  <a:moveTo>
                    <a:pt x="412" y="1"/>
                  </a:moveTo>
                  <a:lnTo>
                    <a:pt x="1" y="99"/>
                  </a:lnTo>
                  <a:lnTo>
                    <a:pt x="7" y="3396"/>
                  </a:lnTo>
                  <a:cubicBezTo>
                    <a:pt x="144" y="3360"/>
                    <a:pt x="279" y="3321"/>
                    <a:pt x="410" y="3278"/>
                  </a:cubicBezTo>
                  <a:lnTo>
                    <a:pt x="412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7035777" y="2844536"/>
              <a:ext cx="67034" cy="236890"/>
            </a:xfrm>
            <a:custGeom>
              <a:rect b="b" l="l" r="r" t="t"/>
              <a:pathLst>
                <a:path extrusionOk="0" h="2841" w="804">
                  <a:moveTo>
                    <a:pt x="1" y="1"/>
                  </a:moveTo>
                  <a:lnTo>
                    <a:pt x="3" y="2840"/>
                  </a:lnTo>
                  <a:cubicBezTo>
                    <a:pt x="276" y="2808"/>
                    <a:pt x="544" y="2761"/>
                    <a:pt x="803" y="2705"/>
                  </a:cubicBezTo>
                  <a:lnTo>
                    <a:pt x="801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6539751" y="2681684"/>
              <a:ext cx="232366" cy="380308"/>
            </a:xfrm>
            <a:custGeom>
              <a:rect b="b" l="l" r="r" t="t"/>
              <a:pathLst>
                <a:path extrusionOk="0" h="4561" w="2787">
                  <a:moveTo>
                    <a:pt x="2783" y="0"/>
                  </a:moveTo>
                  <a:cubicBezTo>
                    <a:pt x="2578" y="52"/>
                    <a:pt x="2377" y="108"/>
                    <a:pt x="2184" y="175"/>
                  </a:cubicBezTo>
                  <a:cubicBezTo>
                    <a:pt x="1980" y="245"/>
                    <a:pt x="1783" y="326"/>
                    <a:pt x="1598" y="414"/>
                  </a:cubicBezTo>
                  <a:cubicBezTo>
                    <a:pt x="1452" y="484"/>
                    <a:pt x="1316" y="557"/>
                    <a:pt x="1184" y="638"/>
                  </a:cubicBezTo>
                  <a:cubicBezTo>
                    <a:pt x="959" y="776"/>
                    <a:pt x="764" y="923"/>
                    <a:pt x="604" y="1077"/>
                  </a:cubicBezTo>
                  <a:cubicBezTo>
                    <a:pt x="562" y="1119"/>
                    <a:pt x="521" y="1161"/>
                    <a:pt x="483" y="1203"/>
                  </a:cubicBezTo>
                  <a:lnTo>
                    <a:pt x="1" y="1204"/>
                  </a:lnTo>
                  <a:lnTo>
                    <a:pt x="4" y="2223"/>
                  </a:lnTo>
                  <a:cubicBezTo>
                    <a:pt x="4" y="2284"/>
                    <a:pt x="6" y="2343"/>
                    <a:pt x="14" y="2403"/>
                  </a:cubicBezTo>
                  <a:cubicBezTo>
                    <a:pt x="38" y="2595"/>
                    <a:pt x="103" y="2786"/>
                    <a:pt x="206" y="2971"/>
                  </a:cubicBezTo>
                  <a:cubicBezTo>
                    <a:pt x="231" y="3013"/>
                    <a:pt x="257" y="3055"/>
                    <a:pt x="285" y="3097"/>
                  </a:cubicBezTo>
                  <a:cubicBezTo>
                    <a:pt x="413" y="3291"/>
                    <a:pt x="587" y="3477"/>
                    <a:pt x="806" y="3652"/>
                  </a:cubicBezTo>
                  <a:cubicBezTo>
                    <a:pt x="877" y="3710"/>
                    <a:pt x="955" y="3768"/>
                    <a:pt x="1039" y="3824"/>
                  </a:cubicBezTo>
                  <a:cubicBezTo>
                    <a:pt x="1122" y="3879"/>
                    <a:pt x="1209" y="3935"/>
                    <a:pt x="1302" y="3987"/>
                  </a:cubicBezTo>
                  <a:cubicBezTo>
                    <a:pt x="1409" y="4049"/>
                    <a:pt x="1524" y="4107"/>
                    <a:pt x="1644" y="4164"/>
                  </a:cubicBezTo>
                  <a:cubicBezTo>
                    <a:pt x="1790" y="4232"/>
                    <a:pt x="1943" y="4295"/>
                    <a:pt x="2100" y="4352"/>
                  </a:cubicBezTo>
                  <a:cubicBezTo>
                    <a:pt x="2210" y="4391"/>
                    <a:pt x="2321" y="4430"/>
                    <a:pt x="2436" y="4464"/>
                  </a:cubicBezTo>
                  <a:cubicBezTo>
                    <a:pt x="2551" y="4499"/>
                    <a:pt x="2668" y="4532"/>
                    <a:pt x="2787" y="4560"/>
                  </a:cubicBezTo>
                  <a:lnTo>
                    <a:pt x="2783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6546621" y="2786086"/>
              <a:ext cx="54444" cy="193948"/>
            </a:xfrm>
            <a:custGeom>
              <a:rect b="b" l="l" r="r" t="t"/>
              <a:pathLst>
                <a:path extrusionOk="0" h="2326" w="653">
                  <a:moveTo>
                    <a:pt x="488" y="0"/>
                  </a:moveTo>
                  <a:cubicBezTo>
                    <a:pt x="487" y="3"/>
                    <a:pt x="484" y="5"/>
                    <a:pt x="483" y="7"/>
                  </a:cubicBezTo>
                  <a:lnTo>
                    <a:pt x="1" y="8"/>
                  </a:lnTo>
                  <a:lnTo>
                    <a:pt x="3" y="1026"/>
                  </a:lnTo>
                  <a:cubicBezTo>
                    <a:pt x="3" y="1087"/>
                    <a:pt x="5" y="1146"/>
                    <a:pt x="13" y="1207"/>
                  </a:cubicBezTo>
                  <a:cubicBezTo>
                    <a:pt x="37" y="1398"/>
                    <a:pt x="102" y="1589"/>
                    <a:pt x="205" y="1774"/>
                  </a:cubicBezTo>
                  <a:cubicBezTo>
                    <a:pt x="230" y="1816"/>
                    <a:pt x="256" y="1858"/>
                    <a:pt x="284" y="1900"/>
                  </a:cubicBezTo>
                  <a:cubicBezTo>
                    <a:pt x="382" y="2046"/>
                    <a:pt x="504" y="2188"/>
                    <a:pt x="653" y="2325"/>
                  </a:cubicBezTo>
                  <a:lnTo>
                    <a:pt x="650" y="60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6544370" y="2570709"/>
              <a:ext cx="803485" cy="427752"/>
            </a:xfrm>
            <a:custGeom>
              <a:rect b="b" l="l" r="r" t="t"/>
              <a:pathLst>
                <a:path extrusionOk="0" h="5130" w="9637">
                  <a:moveTo>
                    <a:pt x="4812" y="0"/>
                  </a:moveTo>
                  <a:cubicBezTo>
                    <a:pt x="3902" y="0"/>
                    <a:pt x="2995" y="138"/>
                    <a:pt x="2210" y="409"/>
                  </a:cubicBezTo>
                  <a:cubicBezTo>
                    <a:pt x="2007" y="479"/>
                    <a:pt x="1809" y="559"/>
                    <a:pt x="1624" y="648"/>
                  </a:cubicBezTo>
                  <a:cubicBezTo>
                    <a:pt x="1479" y="716"/>
                    <a:pt x="1340" y="791"/>
                    <a:pt x="1210" y="871"/>
                  </a:cubicBezTo>
                  <a:cubicBezTo>
                    <a:pt x="985" y="1011"/>
                    <a:pt x="790" y="1156"/>
                    <a:pt x="630" y="1311"/>
                  </a:cubicBezTo>
                  <a:cubicBezTo>
                    <a:pt x="443" y="1489"/>
                    <a:pt x="301" y="1675"/>
                    <a:pt x="203" y="1866"/>
                  </a:cubicBezTo>
                  <a:cubicBezTo>
                    <a:pt x="55" y="2148"/>
                    <a:pt x="0" y="2442"/>
                    <a:pt x="37" y="2732"/>
                  </a:cubicBezTo>
                  <a:cubicBezTo>
                    <a:pt x="62" y="2923"/>
                    <a:pt x="126" y="3115"/>
                    <a:pt x="230" y="3300"/>
                  </a:cubicBezTo>
                  <a:cubicBezTo>
                    <a:pt x="254" y="3342"/>
                    <a:pt x="280" y="3384"/>
                    <a:pt x="308" y="3426"/>
                  </a:cubicBezTo>
                  <a:cubicBezTo>
                    <a:pt x="437" y="3619"/>
                    <a:pt x="611" y="3806"/>
                    <a:pt x="828" y="3981"/>
                  </a:cubicBezTo>
                  <a:cubicBezTo>
                    <a:pt x="901" y="4040"/>
                    <a:pt x="979" y="4097"/>
                    <a:pt x="1063" y="4152"/>
                  </a:cubicBezTo>
                  <a:cubicBezTo>
                    <a:pt x="1145" y="4208"/>
                    <a:pt x="1233" y="4263"/>
                    <a:pt x="1326" y="4315"/>
                  </a:cubicBezTo>
                  <a:cubicBezTo>
                    <a:pt x="1433" y="4377"/>
                    <a:pt x="1548" y="4436"/>
                    <a:pt x="1667" y="4493"/>
                  </a:cubicBezTo>
                  <a:cubicBezTo>
                    <a:pt x="1814" y="4561"/>
                    <a:pt x="1967" y="4625"/>
                    <a:pt x="2124" y="4681"/>
                  </a:cubicBezTo>
                  <a:cubicBezTo>
                    <a:pt x="2233" y="4722"/>
                    <a:pt x="2345" y="4758"/>
                    <a:pt x="2460" y="4793"/>
                  </a:cubicBezTo>
                  <a:cubicBezTo>
                    <a:pt x="3198" y="5019"/>
                    <a:pt x="4019" y="5130"/>
                    <a:pt x="4837" y="5130"/>
                  </a:cubicBezTo>
                  <a:cubicBezTo>
                    <a:pt x="5875" y="5130"/>
                    <a:pt x="6909" y="4950"/>
                    <a:pt x="7762" y="4598"/>
                  </a:cubicBezTo>
                  <a:cubicBezTo>
                    <a:pt x="7866" y="4556"/>
                    <a:pt x="7967" y="4510"/>
                    <a:pt x="8065" y="4462"/>
                  </a:cubicBezTo>
                  <a:cubicBezTo>
                    <a:pt x="8195" y="4399"/>
                    <a:pt x="8320" y="4330"/>
                    <a:pt x="8439" y="4257"/>
                  </a:cubicBezTo>
                  <a:cubicBezTo>
                    <a:pt x="8554" y="4188"/>
                    <a:pt x="8659" y="4117"/>
                    <a:pt x="8755" y="4041"/>
                  </a:cubicBezTo>
                  <a:cubicBezTo>
                    <a:pt x="8833" y="3982"/>
                    <a:pt x="8906" y="3922"/>
                    <a:pt x="8974" y="3860"/>
                  </a:cubicBezTo>
                  <a:cubicBezTo>
                    <a:pt x="9040" y="3799"/>
                    <a:pt x="9102" y="3735"/>
                    <a:pt x="9159" y="3672"/>
                  </a:cubicBezTo>
                  <a:cubicBezTo>
                    <a:pt x="9328" y="3484"/>
                    <a:pt x="9451" y="3286"/>
                    <a:pt x="9528" y="3084"/>
                  </a:cubicBezTo>
                  <a:cubicBezTo>
                    <a:pt x="9543" y="3041"/>
                    <a:pt x="9559" y="2997"/>
                    <a:pt x="9571" y="2954"/>
                  </a:cubicBezTo>
                  <a:cubicBezTo>
                    <a:pt x="9624" y="2763"/>
                    <a:pt x="9636" y="2570"/>
                    <a:pt x="9609" y="2379"/>
                  </a:cubicBezTo>
                  <a:cubicBezTo>
                    <a:pt x="9568" y="2089"/>
                    <a:pt x="9436" y="1803"/>
                    <a:pt x="9213" y="1534"/>
                  </a:cubicBezTo>
                  <a:cubicBezTo>
                    <a:pt x="9063" y="1351"/>
                    <a:pt x="8871" y="1177"/>
                    <a:pt x="8641" y="1016"/>
                  </a:cubicBezTo>
                  <a:cubicBezTo>
                    <a:pt x="8452" y="881"/>
                    <a:pt x="8229" y="754"/>
                    <a:pt x="7982" y="638"/>
                  </a:cubicBezTo>
                  <a:cubicBezTo>
                    <a:pt x="7821" y="563"/>
                    <a:pt x="7653" y="495"/>
                    <a:pt x="7479" y="433"/>
                  </a:cubicBezTo>
                  <a:cubicBezTo>
                    <a:pt x="7272" y="359"/>
                    <a:pt x="7056" y="294"/>
                    <a:pt x="6835" y="239"/>
                  </a:cubicBezTo>
                  <a:cubicBezTo>
                    <a:pt x="6192" y="79"/>
                    <a:pt x="5501" y="0"/>
                    <a:pt x="4812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6544370" y="2570709"/>
              <a:ext cx="803485" cy="427752"/>
            </a:xfrm>
            <a:custGeom>
              <a:rect b="b" l="l" r="r" t="t"/>
              <a:pathLst>
                <a:path extrusionOk="0" h="5130" w="9637">
                  <a:moveTo>
                    <a:pt x="4812" y="0"/>
                  </a:moveTo>
                  <a:cubicBezTo>
                    <a:pt x="3902" y="0"/>
                    <a:pt x="2995" y="138"/>
                    <a:pt x="2210" y="409"/>
                  </a:cubicBezTo>
                  <a:cubicBezTo>
                    <a:pt x="2007" y="479"/>
                    <a:pt x="1809" y="559"/>
                    <a:pt x="1624" y="648"/>
                  </a:cubicBezTo>
                  <a:cubicBezTo>
                    <a:pt x="1479" y="716"/>
                    <a:pt x="1340" y="791"/>
                    <a:pt x="1210" y="871"/>
                  </a:cubicBezTo>
                  <a:cubicBezTo>
                    <a:pt x="985" y="1011"/>
                    <a:pt x="790" y="1156"/>
                    <a:pt x="630" y="1311"/>
                  </a:cubicBezTo>
                  <a:cubicBezTo>
                    <a:pt x="443" y="1489"/>
                    <a:pt x="301" y="1675"/>
                    <a:pt x="203" y="1866"/>
                  </a:cubicBezTo>
                  <a:cubicBezTo>
                    <a:pt x="55" y="2148"/>
                    <a:pt x="0" y="2442"/>
                    <a:pt x="37" y="2732"/>
                  </a:cubicBezTo>
                  <a:cubicBezTo>
                    <a:pt x="62" y="2923"/>
                    <a:pt x="126" y="3115"/>
                    <a:pt x="230" y="3300"/>
                  </a:cubicBezTo>
                  <a:cubicBezTo>
                    <a:pt x="254" y="3342"/>
                    <a:pt x="280" y="3384"/>
                    <a:pt x="308" y="3426"/>
                  </a:cubicBezTo>
                  <a:cubicBezTo>
                    <a:pt x="437" y="3619"/>
                    <a:pt x="611" y="3806"/>
                    <a:pt x="828" y="3981"/>
                  </a:cubicBezTo>
                  <a:cubicBezTo>
                    <a:pt x="901" y="4040"/>
                    <a:pt x="979" y="4097"/>
                    <a:pt x="1063" y="4152"/>
                  </a:cubicBezTo>
                  <a:cubicBezTo>
                    <a:pt x="1145" y="4208"/>
                    <a:pt x="1233" y="4263"/>
                    <a:pt x="1326" y="4315"/>
                  </a:cubicBezTo>
                  <a:cubicBezTo>
                    <a:pt x="1433" y="4377"/>
                    <a:pt x="1548" y="4436"/>
                    <a:pt x="1667" y="4493"/>
                  </a:cubicBezTo>
                  <a:cubicBezTo>
                    <a:pt x="1814" y="4561"/>
                    <a:pt x="1967" y="4625"/>
                    <a:pt x="2124" y="4681"/>
                  </a:cubicBezTo>
                  <a:cubicBezTo>
                    <a:pt x="2233" y="4722"/>
                    <a:pt x="2345" y="4758"/>
                    <a:pt x="2460" y="4793"/>
                  </a:cubicBezTo>
                  <a:cubicBezTo>
                    <a:pt x="3198" y="5019"/>
                    <a:pt x="4019" y="5130"/>
                    <a:pt x="4837" y="5130"/>
                  </a:cubicBezTo>
                  <a:cubicBezTo>
                    <a:pt x="5875" y="5130"/>
                    <a:pt x="6909" y="4950"/>
                    <a:pt x="7762" y="4598"/>
                  </a:cubicBezTo>
                  <a:cubicBezTo>
                    <a:pt x="7866" y="4556"/>
                    <a:pt x="7967" y="4510"/>
                    <a:pt x="8065" y="4462"/>
                  </a:cubicBezTo>
                  <a:cubicBezTo>
                    <a:pt x="8195" y="4399"/>
                    <a:pt x="8320" y="4330"/>
                    <a:pt x="8439" y="4257"/>
                  </a:cubicBezTo>
                  <a:cubicBezTo>
                    <a:pt x="8554" y="4188"/>
                    <a:pt x="8659" y="4117"/>
                    <a:pt x="8755" y="4041"/>
                  </a:cubicBezTo>
                  <a:cubicBezTo>
                    <a:pt x="8833" y="3982"/>
                    <a:pt x="8906" y="3922"/>
                    <a:pt x="8974" y="3860"/>
                  </a:cubicBezTo>
                  <a:cubicBezTo>
                    <a:pt x="9040" y="3799"/>
                    <a:pt x="9102" y="3735"/>
                    <a:pt x="9159" y="3672"/>
                  </a:cubicBezTo>
                  <a:cubicBezTo>
                    <a:pt x="9328" y="3484"/>
                    <a:pt x="9451" y="3286"/>
                    <a:pt x="9528" y="3084"/>
                  </a:cubicBezTo>
                  <a:cubicBezTo>
                    <a:pt x="9543" y="3041"/>
                    <a:pt x="9559" y="2997"/>
                    <a:pt x="9571" y="2954"/>
                  </a:cubicBezTo>
                  <a:cubicBezTo>
                    <a:pt x="9624" y="2763"/>
                    <a:pt x="9636" y="2570"/>
                    <a:pt x="9609" y="2379"/>
                  </a:cubicBezTo>
                  <a:cubicBezTo>
                    <a:pt x="9568" y="2089"/>
                    <a:pt x="9436" y="1803"/>
                    <a:pt x="9213" y="1534"/>
                  </a:cubicBezTo>
                  <a:cubicBezTo>
                    <a:pt x="9063" y="1351"/>
                    <a:pt x="8871" y="1177"/>
                    <a:pt x="8641" y="1016"/>
                  </a:cubicBezTo>
                  <a:cubicBezTo>
                    <a:pt x="8452" y="881"/>
                    <a:pt x="8229" y="754"/>
                    <a:pt x="7982" y="638"/>
                  </a:cubicBezTo>
                  <a:cubicBezTo>
                    <a:pt x="7821" y="563"/>
                    <a:pt x="7653" y="495"/>
                    <a:pt x="7479" y="433"/>
                  </a:cubicBezTo>
                  <a:cubicBezTo>
                    <a:pt x="7272" y="359"/>
                    <a:pt x="7056" y="294"/>
                    <a:pt x="6835" y="239"/>
                  </a:cubicBezTo>
                  <a:cubicBezTo>
                    <a:pt x="6192" y="79"/>
                    <a:pt x="5501" y="0"/>
                    <a:pt x="48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6544370" y="2570709"/>
              <a:ext cx="803485" cy="427752"/>
            </a:xfrm>
            <a:custGeom>
              <a:rect b="b" l="l" r="r" t="t"/>
              <a:pathLst>
                <a:path extrusionOk="0" h="5130" w="9637">
                  <a:moveTo>
                    <a:pt x="4812" y="0"/>
                  </a:moveTo>
                  <a:cubicBezTo>
                    <a:pt x="3902" y="0"/>
                    <a:pt x="2995" y="138"/>
                    <a:pt x="2210" y="409"/>
                  </a:cubicBezTo>
                  <a:cubicBezTo>
                    <a:pt x="2007" y="479"/>
                    <a:pt x="1809" y="559"/>
                    <a:pt x="1624" y="648"/>
                  </a:cubicBezTo>
                  <a:cubicBezTo>
                    <a:pt x="1479" y="716"/>
                    <a:pt x="1340" y="791"/>
                    <a:pt x="1210" y="871"/>
                  </a:cubicBezTo>
                  <a:cubicBezTo>
                    <a:pt x="985" y="1011"/>
                    <a:pt x="790" y="1156"/>
                    <a:pt x="630" y="1311"/>
                  </a:cubicBezTo>
                  <a:cubicBezTo>
                    <a:pt x="443" y="1489"/>
                    <a:pt x="301" y="1675"/>
                    <a:pt x="203" y="1866"/>
                  </a:cubicBezTo>
                  <a:cubicBezTo>
                    <a:pt x="55" y="2148"/>
                    <a:pt x="0" y="2442"/>
                    <a:pt x="37" y="2732"/>
                  </a:cubicBezTo>
                  <a:cubicBezTo>
                    <a:pt x="62" y="2923"/>
                    <a:pt x="126" y="3115"/>
                    <a:pt x="230" y="3300"/>
                  </a:cubicBezTo>
                  <a:cubicBezTo>
                    <a:pt x="254" y="3342"/>
                    <a:pt x="280" y="3384"/>
                    <a:pt x="308" y="3426"/>
                  </a:cubicBezTo>
                  <a:cubicBezTo>
                    <a:pt x="437" y="3619"/>
                    <a:pt x="611" y="3806"/>
                    <a:pt x="828" y="3981"/>
                  </a:cubicBezTo>
                  <a:cubicBezTo>
                    <a:pt x="901" y="4040"/>
                    <a:pt x="979" y="4097"/>
                    <a:pt x="1063" y="4152"/>
                  </a:cubicBezTo>
                  <a:cubicBezTo>
                    <a:pt x="1145" y="4208"/>
                    <a:pt x="1233" y="4263"/>
                    <a:pt x="1326" y="4315"/>
                  </a:cubicBezTo>
                  <a:cubicBezTo>
                    <a:pt x="1433" y="4377"/>
                    <a:pt x="1548" y="4436"/>
                    <a:pt x="1667" y="4493"/>
                  </a:cubicBezTo>
                  <a:cubicBezTo>
                    <a:pt x="1814" y="4561"/>
                    <a:pt x="1967" y="4625"/>
                    <a:pt x="2124" y="4681"/>
                  </a:cubicBezTo>
                  <a:cubicBezTo>
                    <a:pt x="2233" y="4722"/>
                    <a:pt x="2345" y="4758"/>
                    <a:pt x="2460" y="4793"/>
                  </a:cubicBezTo>
                  <a:cubicBezTo>
                    <a:pt x="3198" y="5019"/>
                    <a:pt x="4019" y="5130"/>
                    <a:pt x="4837" y="5130"/>
                  </a:cubicBezTo>
                  <a:cubicBezTo>
                    <a:pt x="5875" y="5130"/>
                    <a:pt x="6909" y="4950"/>
                    <a:pt x="7762" y="4598"/>
                  </a:cubicBezTo>
                  <a:cubicBezTo>
                    <a:pt x="7866" y="4556"/>
                    <a:pt x="7967" y="4510"/>
                    <a:pt x="8065" y="4462"/>
                  </a:cubicBezTo>
                  <a:cubicBezTo>
                    <a:pt x="8195" y="4399"/>
                    <a:pt x="8320" y="4330"/>
                    <a:pt x="8439" y="4257"/>
                  </a:cubicBezTo>
                  <a:cubicBezTo>
                    <a:pt x="8554" y="4188"/>
                    <a:pt x="8659" y="4117"/>
                    <a:pt x="8755" y="4041"/>
                  </a:cubicBezTo>
                  <a:cubicBezTo>
                    <a:pt x="8833" y="3982"/>
                    <a:pt x="8906" y="3922"/>
                    <a:pt x="8974" y="3860"/>
                  </a:cubicBezTo>
                  <a:cubicBezTo>
                    <a:pt x="9040" y="3799"/>
                    <a:pt x="9102" y="3735"/>
                    <a:pt x="9159" y="3672"/>
                  </a:cubicBezTo>
                  <a:cubicBezTo>
                    <a:pt x="9328" y="3484"/>
                    <a:pt x="9451" y="3286"/>
                    <a:pt x="9528" y="3084"/>
                  </a:cubicBezTo>
                  <a:cubicBezTo>
                    <a:pt x="9543" y="3041"/>
                    <a:pt x="9559" y="2997"/>
                    <a:pt x="9571" y="2954"/>
                  </a:cubicBezTo>
                  <a:cubicBezTo>
                    <a:pt x="9624" y="2763"/>
                    <a:pt x="9636" y="2570"/>
                    <a:pt x="9609" y="2379"/>
                  </a:cubicBezTo>
                  <a:cubicBezTo>
                    <a:pt x="9568" y="2089"/>
                    <a:pt x="9436" y="1803"/>
                    <a:pt x="9213" y="1534"/>
                  </a:cubicBezTo>
                  <a:cubicBezTo>
                    <a:pt x="9063" y="1351"/>
                    <a:pt x="8871" y="1177"/>
                    <a:pt x="8641" y="1016"/>
                  </a:cubicBezTo>
                  <a:cubicBezTo>
                    <a:pt x="8452" y="881"/>
                    <a:pt x="8229" y="754"/>
                    <a:pt x="7982" y="638"/>
                  </a:cubicBezTo>
                  <a:cubicBezTo>
                    <a:pt x="7821" y="563"/>
                    <a:pt x="7653" y="495"/>
                    <a:pt x="7479" y="433"/>
                  </a:cubicBezTo>
                  <a:cubicBezTo>
                    <a:pt x="7272" y="359"/>
                    <a:pt x="7056" y="294"/>
                    <a:pt x="6835" y="239"/>
                  </a:cubicBezTo>
                  <a:cubicBezTo>
                    <a:pt x="6192" y="79"/>
                    <a:pt x="5501" y="0"/>
                    <a:pt x="48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6544620" y="2626826"/>
              <a:ext cx="234534" cy="351707"/>
            </a:xfrm>
            <a:custGeom>
              <a:rect b="b" l="l" r="r" t="t"/>
              <a:pathLst>
                <a:path extrusionOk="0" h="4218" w="2813">
                  <a:moveTo>
                    <a:pt x="1576" y="0"/>
                  </a:moveTo>
                  <a:cubicBezTo>
                    <a:pt x="1449" y="61"/>
                    <a:pt x="1326" y="128"/>
                    <a:pt x="1209" y="198"/>
                  </a:cubicBezTo>
                  <a:cubicBezTo>
                    <a:pt x="984" y="336"/>
                    <a:pt x="790" y="483"/>
                    <a:pt x="629" y="638"/>
                  </a:cubicBezTo>
                  <a:cubicBezTo>
                    <a:pt x="444" y="816"/>
                    <a:pt x="301" y="1002"/>
                    <a:pt x="202" y="1193"/>
                  </a:cubicBezTo>
                  <a:cubicBezTo>
                    <a:pt x="54" y="1477"/>
                    <a:pt x="1" y="1769"/>
                    <a:pt x="37" y="2059"/>
                  </a:cubicBezTo>
                  <a:cubicBezTo>
                    <a:pt x="61" y="2250"/>
                    <a:pt x="126" y="2442"/>
                    <a:pt x="229" y="2627"/>
                  </a:cubicBezTo>
                  <a:cubicBezTo>
                    <a:pt x="254" y="2669"/>
                    <a:pt x="280" y="2711"/>
                    <a:pt x="308" y="2753"/>
                  </a:cubicBezTo>
                  <a:cubicBezTo>
                    <a:pt x="437" y="2946"/>
                    <a:pt x="611" y="3133"/>
                    <a:pt x="829" y="3308"/>
                  </a:cubicBezTo>
                  <a:cubicBezTo>
                    <a:pt x="901" y="3366"/>
                    <a:pt x="978" y="3424"/>
                    <a:pt x="1062" y="3479"/>
                  </a:cubicBezTo>
                  <a:cubicBezTo>
                    <a:pt x="1145" y="3535"/>
                    <a:pt x="1232" y="3590"/>
                    <a:pt x="1325" y="3642"/>
                  </a:cubicBezTo>
                  <a:cubicBezTo>
                    <a:pt x="1432" y="3705"/>
                    <a:pt x="1547" y="3763"/>
                    <a:pt x="1667" y="3820"/>
                  </a:cubicBezTo>
                  <a:cubicBezTo>
                    <a:pt x="1814" y="3888"/>
                    <a:pt x="1967" y="3952"/>
                    <a:pt x="2123" y="4008"/>
                  </a:cubicBezTo>
                  <a:cubicBezTo>
                    <a:pt x="2233" y="4048"/>
                    <a:pt x="2344" y="4085"/>
                    <a:pt x="2459" y="4120"/>
                  </a:cubicBezTo>
                  <a:cubicBezTo>
                    <a:pt x="2575" y="4156"/>
                    <a:pt x="2692" y="4188"/>
                    <a:pt x="2813" y="4217"/>
                  </a:cubicBezTo>
                  <a:lnTo>
                    <a:pt x="15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6545037" y="2738641"/>
              <a:ext cx="55444" cy="152590"/>
            </a:xfrm>
            <a:custGeom>
              <a:rect b="b" l="l" r="r" t="t"/>
              <a:pathLst>
                <a:path extrusionOk="0" h="1830" w="665">
                  <a:moveTo>
                    <a:pt x="128" y="1"/>
                  </a:moveTo>
                  <a:cubicBezTo>
                    <a:pt x="32" y="237"/>
                    <a:pt x="1" y="479"/>
                    <a:pt x="31" y="718"/>
                  </a:cubicBezTo>
                  <a:cubicBezTo>
                    <a:pt x="55" y="909"/>
                    <a:pt x="119" y="1101"/>
                    <a:pt x="223" y="1286"/>
                  </a:cubicBezTo>
                  <a:cubicBezTo>
                    <a:pt x="247" y="1328"/>
                    <a:pt x="273" y="1370"/>
                    <a:pt x="301" y="1412"/>
                  </a:cubicBezTo>
                  <a:cubicBezTo>
                    <a:pt x="397" y="1556"/>
                    <a:pt x="519" y="1695"/>
                    <a:pt x="664" y="1830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6723208" y="2589220"/>
              <a:ext cx="179173" cy="407907"/>
            </a:xfrm>
            <a:custGeom>
              <a:rect b="b" l="l" r="r" t="t"/>
              <a:pathLst>
                <a:path extrusionOk="0" h="4892" w="2149">
                  <a:moveTo>
                    <a:pt x="714" y="1"/>
                  </a:moveTo>
                  <a:cubicBezTo>
                    <a:pt x="491" y="53"/>
                    <a:pt x="274" y="116"/>
                    <a:pt x="67" y="187"/>
                  </a:cubicBezTo>
                  <a:cubicBezTo>
                    <a:pt x="44" y="195"/>
                    <a:pt x="23" y="202"/>
                    <a:pt x="1" y="211"/>
                  </a:cubicBezTo>
                  <a:lnTo>
                    <a:pt x="1350" y="4805"/>
                  </a:lnTo>
                  <a:cubicBezTo>
                    <a:pt x="1613" y="4847"/>
                    <a:pt x="1880" y="4876"/>
                    <a:pt x="2149" y="4892"/>
                  </a:cubicBezTo>
                  <a:lnTo>
                    <a:pt x="714" y="1"/>
                  </a:ln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6912133" y="2570793"/>
              <a:ext cx="190595" cy="422416"/>
            </a:xfrm>
            <a:custGeom>
              <a:rect b="b" l="l" r="r" t="t"/>
              <a:pathLst>
                <a:path extrusionOk="0" h="5066" w="2286">
                  <a:moveTo>
                    <a:pt x="403" y="0"/>
                  </a:moveTo>
                  <a:cubicBezTo>
                    <a:pt x="269" y="0"/>
                    <a:pt x="135" y="3"/>
                    <a:pt x="1" y="9"/>
                  </a:cubicBezTo>
                  <a:lnTo>
                    <a:pt x="1485" y="5065"/>
                  </a:lnTo>
                  <a:cubicBezTo>
                    <a:pt x="1758" y="5032"/>
                    <a:pt x="2026" y="4987"/>
                    <a:pt x="2285" y="4929"/>
                  </a:cubicBezTo>
                  <a:lnTo>
                    <a:pt x="841" y="11"/>
                  </a:lnTo>
                  <a:cubicBezTo>
                    <a:pt x="695" y="4"/>
                    <a:pt x="549" y="0"/>
                    <a:pt x="403" y="0"/>
                  </a:cubicBez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7006346" y="2573211"/>
              <a:ext cx="152243" cy="403321"/>
            </a:xfrm>
            <a:custGeom>
              <a:rect b="b" l="l" r="r" t="t"/>
              <a:pathLst>
                <a:path extrusionOk="0" h="4837" w="1826">
                  <a:moveTo>
                    <a:pt x="0" y="1"/>
                  </a:moveTo>
                  <a:lnTo>
                    <a:pt x="1420" y="4836"/>
                  </a:lnTo>
                  <a:cubicBezTo>
                    <a:pt x="1557" y="4800"/>
                    <a:pt x="1693" y="4759"/>
                    <a:pt x="1825" y="4716"/>
                  </a:cubicBezTo>
                  <a:lnTo>
                    <a:pt x="455" y="49"/>
                  </a:lnTo>
                  <a:cubicBezTo>
                    <a:pt x="305" y="28"/>
                    <a:pt x="153" y="12"/>
                    <a:pt x="0" y="1"/>
                  </a:cubicBez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7229622" y="2633913"/>
              <a:ext cx="118226" cy="248980"/>
            </a:xfrm>
            <a:custGeom>
              <a:rect b="b" l="l" r="r" t="t"/>
              <a:pathLst>
                <a:path extrusionOk="0" h="2986" w="1418">
                  <a:moveTo>
                    <a:pt x="1" y="1"/>
                  </a:moveTo>
                  <a:lnTo>
                    <a:pt x="874" y="2986"/>
                  </a:lnTo>
                  <a:cubicBezTo>
                    <a:pt x="896" y="2964"/>
                    <a:pt x="919" y="2939"/>
                    <a:pt x="940" y="2916"/>
                  </a:cubicBezTo>
                  <a:cubicBezTo>
                    <a:pt x="1109" y="2726"/>
                    <a:pt x="1232" y="2529"/>
                    <a:pt x="1307" y="2328"/>
                  </a:cubicBezTo>
                  <a:cubicBezTo>
                    <a:pt x="1325" y="2284"/>
                    <a:pt x="1340" y="2241"/>
                    <a:pt x="1352" y="2197"/>
                  </a:cubicBezTo>
                  <a:cubicBezTo>
                    <a:pt x="1405" y="2007"/>
                    <a:pt x="1417" y="1814"/>
                    <a:pt x="1390" y="1622"/>
                  </a:cubicBezTo>
                  <a:cubicBezTo>
                    <a:pt x="1349" y="1332"/>
                    <a:pt x="1217" y="1046"/>
                    <a:pt x="994" y="777"/>
                  </a:cubicBezTo>
                  <a:cubicBezTo>
                    <a:pt x="843" y="596"/>
                    <a:pt x="655" y="421"/>
                    <a:pt x="421" y="259"/>
                  </a:cubicBezTo>
                  <a:cubicBezTo>
                    <a:pt x="382" y="232"/>
                    <a:pt x="340" y="203"/>
                    <a:pt x="298" y="176"/>
                  </a:cubicBezTo>
                  <a:cubicBezTo>
                    <a:pt x="280" y="164"/>
                    <a:pt x="260" y="150"/>
                    <a:pt x="240" y="139"/>
                  </a:cubicBezTo>
                  <a:cubicBezTo>
                    <a:pt x="222" y="127"/>
                    <a:pt x="202" y="116"/>
                    <a:pt x="182" y="103"/>
                  </a:cubicBezTo>
                  <a:cubicBezTo>
                    <a:pt x="123" y="69"/>
                    <a:pt x="64" y="33"/>
                    <a:pt x="1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6613404" y="2625158"/>
              <a:ext cx="665332" cy="318855"/>
            </a:xfrm>
            <a:custGeom>
              <a:rect b="b" l="l" r="r" t="t"/>
              <a:pathLst>
                <a:path extrusionOk="0" h="3824" w="7980">
                  <a:moveTo>
                    <a:pt x="3987" y="1"/>
                  </a:moveTo>
                  <a:cubicBezTo>
                    <a:pt x="3064" y="1"/>
                    <a:pt x="2146" y="191"/>
                    <a:pt x="1456" y="563"/>
                  </a:cubicBezTo>
                  <a:cubicBezTo>
                    <a:pt x="1401" y="593"/>
                    <a:pt x="1345" y="625"/>
                    <a:pt x="1293" y="656"/>
                  </a:cubicBezTo>
                  <a:cubicBezTo>
                    <a:pt x="0" y="1453"/>
                    <a:pt x="163" y="2659"/>
                    <a:pt x="1657" y="3353"/>
                  </a:cubicBezTo>
                  <a:cubicBezTo>
                    <a:pt x="2336" y="3669"/>
                    <a:pt x="3174" y="3823"/>
                    <a:pt x="4007" y="3823"/>
                  </a:cubicBezTo>
                  <a:cubicBezTo>
                    <a:pt x="5005" y="3823"/>
                    <a:pt x="5997" y="3601"/>
                    <a:pt x="6702" y="3167"/>
                  </a:cubicBezTo>
                  <a:cubicBezTo>
                    <a:pt x="6754" y="3134"/>
                    <a:pt x="6804" y="3101"/>
                    <a:pt x="6851" y="3066"/>
                  </a:cubicBezTo>
                  <a:cubicBezTo>
                    <a:pt x="7979" y="2273"/>
                    <a:pt x="7770" y="1136"/>
                    <a:pt x="6338" y="471"/>
                  </a:cubicBezTo>
                  <a:cubicBezTo>
                    <a:pt x="5658" y="155"/>
                    <a:pt x="4820" y="1"/>
                    <a:pt x="3987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6613404" y="2625158"/>
              <a:ext cx="665332" cy="318855"/>
            </a:xfrm>
            <a:custGeom>
              <a:rect b="b" l="l" r="r" t="t"/>
              <a:pathLst>
                <a:path extrusionOk="0" h="3824" w="7980">
                  <a:moveTo>
                    <a:pt x="3987" y="1"/>
                  </a:moveTo>
                  <a:cubicBezTo>
                    <a:pt x="3064" y="1"/>
                    <a:pt x="2146" y="191"/>
                    <a:pt x="1456" y="563"/>
                  </a:cubicBezTo>
                  <a:cubicBezTo>
                    <a:pt x="1401" y="593"/>
                    <a:pt x="1345" y="625"/>
                    <a:pt x="1293" y="656"/>
                  </a:cubicBezTo>
                  <a:cubicBezTo>
                    <a:pt x="0" y="1453"/>
                    <a:pt x="163" y="2659"/>
                    <a:pt x="1657" y="3353"/>
                  </a:cubicBezTo>
                  <a:cubicBezTo>
                    <a:pt x="2336" y="3669"/>
                    <a:pt x="3174" y="3823"/>
                    <a:pt x="4007" y="3823"/>
                  </a:cubicBezTo>
                  <a:cubicBezTo>
                    <a:pt x="5005" y="3823"/>
                    <a:pt x="5997" y="3601"/>
                    <a:pt x="6702" y="3167"/>
                  </a:cubicBezTo>
                  <a:cubicBezTo>
                    <a:pt x="6754" y="3134"/>
                    <a:pt x="6804" y="3101"/>
                    <a:pt x="6851" y="3066"/>
                  </a:cubicBezTo>
                  <a:cubicBezTo>
                    <a:pt x="7979" y="2273"/>
                    <a:pt x="7770" y="1136"/>
                    <a:pt x="6338" y="471"/>
                  </a:cubicBezTo>
                  <a:cubicBezTo>
                    <a:pt x="5658" y="155"/>
                    <a:pt x="4820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6654758" y="2632329"/>
              <a:ext cx="584709" cy="304513"/>
            </a:xfrm>
            <a:custGeom>
              <a:rect b="b" l="l" r="r" t="t"/>
              <a:pathLst>
                <a:path extrusionOk="0" h="3652" w="7013">
                  <a:moveTo>
                    <a:pt x="3491" y="0"/>
                  </a:moveTo>
                  <a:cubicBezTo>
                    <a:pt x="2610" y="0"/>
                    <a:pt x="1733" y="182"/>
                    <a:pt x="1074" y="538"/>
                  </a:cubicBezTo>
                  <a:cubicBezTo>
                    <a:pt x="1063" y="544"/>
                    <a:pt x="1053" y="549"/>
                    <a:pt x="1041" y="554"/>
                  </a:cubicBezTo>
                  <a:cubicBezTo>
                    <a:pt x="999" y="579"/>
                    <a:pt x="958" y="602"/>
                    <a:pt x="917" y="626"/>
                  </a:cubicBezTo>
                  <a:cubicBezTo>
                    <a:pt x="672" y="778"/>
                    <a:pt x="480" y="944"/>
                    <a:pt x="345" y="1119"/>
                  </a:cubicBezTo>
                  <a:cubicBezTo>
                    <a:pt x="20" y="1535"/>
                    <a:pt x="0" y="1999"/>
                    <a:pt x="272" y="2420"/>
                  </a:cubicBezTo>
                  <a:cubicBezTo>
                    <a:pt x="432" y="2667"/>
                    <a:pt x="693" y="2897"/>
                    <a:pt x="1052" y="3095"/>
                  </a:cubicBezTo>
                  <a:cubicBezTo>
                    <a:pt x="1118" y="3132"/>
                    <a:pt x="1190" y="3169"/>
                    <a:pt x="1265" y="3203"/>
                  </a:cubicBezTo>
                  <a:cubicBezTo>
                    <a:pt x="1333" y="3235"/>
                    <a:pt x="1403" y="3265"/>
                    <a:pt x="1475" y="3293"/>
                  </a:cubicBezTo>
                  <a:cubicBezTo>
                    <a:pt x="1625" y="3353"/>
                    <a:pt x="1782" y="3406"/>
                    <a:pt x="1944" y="3449"/>
                  </a:cubicBezTo>
                  <a:cubicBezTo>
                    <a:pt x="2436" y="3584"/>
                    <a:pt x="2974" y="3651"/>
                    <a:pt x="3510" y="3651"/>
                  </a:cubicBezTo>
                  <a:cubicBezTo>
                    <a:pt x="4204" y="3651"/>
                    <a:pt x="4895" y="3539"/>
                    <a:pt x="5479" y="3318"/>
                  </a:cubicBezTo>
                  <a:cubicBezTo>
                    <a:pt x="5627" y="3263"/>
                    <a:pt x="5769" y="3200"/>
                    <a:pt x="5901" y="3129"/>
                  </a:cubicBezTo>
                  <a:cubicBezTo>
                    <a:pt x="5964" y="3097"/>
                    <a:pt x="6025" y="3061"/>
                    <a:pt x="6084" y="3026"/>
                  </a:cubicBezTo>
                  <a:cubicBezTo>
                    <a:pt x="6134" y="2994"/>
                    <a:pt x="6184" y="2963"/>
                    <a:pt x="6228" y="2931"/>
                  </a:cubicBezTo>
                  <a:cubicBezTo>
                    <a:pt x="6242" y="2921"/>
                    <a:pt x="6254" y="2912"/>
                    <a:pt x="6266" y="2902"/>
                  </a:cubicBezTo>
                  <a:cubicBezTo>
                    <a:pt x="6569" y="2681"/>
                    <a:pt x="6765" y="2433"/>
                    <a:pt x="6855" y="2178"/>
                  </a:cubicBezTo>
                  <a:cubicBezTo>
                    <a:pt x="7013" y="1741"/>
                    <a:pt x="6869" y="1283"/>
                    <a:pt x="6435" y="895"/>
                  </a:cubicBezTo>
                  <a:cubicBezTo>
                    <a:pt x="6254" y="732"/>
                    <a:pt x="6021" y="581"/>
                    <a:pt x="5737" y="449"/>
                  </a:cubicBezTo>
                  <a:cubicBezTo>
                    <a:pt x="5691" y="428"/>
                    <a:pt x="5646" y="407"/>
                    <a:pt x="5596" y="388"/>
                  </a:cubicBezTo>
                  <a:cubicBezTo>
                    <a:pt x="4974" y="128"/>
                    <a:pt x="4231" y="0"/>
                    <a:pt x="3491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6654758" y="2632329"/>
              <a:ext cx="584709" cy="304513"/>
            </a:xfrm>
            <a:custGeom>
              <a:rect b="b" l="l" r="r" t="t"/>
              <a:pathLst>
                <a:path extrusionOk="0" h="3652" w="7013">
                  <a:moveTo>
                    <a:pt x="3491" y="0"/>
                  </a:moveTo>
                  <a:cubicBezTo>
                    <a:pt x="2610" y="0"/>
                    <a:pt x="1733" y="182"/>
                    <a:pt x="1074" y="538"/>
                  </a:cubicBezTo>
                  <a:cubicBezTo>
                    <a:pt x="1063" y="544"/>
                    <a:pt x="1053" y="549"/>
                    <a:pt x="1041" y="554"/>
                  </a:cubicBezTo>
                  <a:cubicBezTo>
                    <a:pt x="999" y="579"/>
                    <a:pt x="958" y="602"/>
                    <a:pt x="917" y="626"/>
                  </a:cubicBezTo>
                  <a:cubicBezTo>
                    <a:pt x="672" y="778"/>
                    <a:pt x="480" y="944"/>
                    <a:pt x="345" y="1119"/>
                  </a:cubicBezTo>
                  <a:cubicBezTo>
                    <a:pt x="20" y="1535"/>
                    <a:pt x="0" y="1999"/>
                    <a:pt x="272" y="2420"/>
                  </a:cubicBezTo>
                  <a:cubicBezTo>
                    <a:pt x="432" y="2667"/>
                    <a:pt x="693" y="2897"/>
                    <a:pt x="1052" y="3095"/>
                  </a:cubicBezTo>
                  <a:cubicBezTo>
                    <a:pt x="1118" y="3132"/>
                    <a:pt x="1190" y="3169"/>
                    <a:pt x="1265" y="3203"/>
                  </a:cubicBezTo>
                  <a:cubicBezTo>
                    <a:pt x="1333" y="3235"/>
                    <a:pt x="1403" y="3265"/>
                    <a:pt x="1475" y="3293"/>
                  </a:cubicBezTo>
                  <a:cubicBezTo>
                    <a:pt x="1625" y="3353"/>
                    <a:pt x="1782" y="3406"/>
                    <a:pt x="1944" y="3449"/>
                  </a:cubicBezTo>
                  <a:cubicBezTo>
                    <a:pt x="2436" y="3584"/>
                    <a:pt x="2974" y="3651"/>
                    <a:pt x="3510" y="3651"/>
                  </a:cubicBezTo>
                  <a:cubicBezTo>
                    <a:pt x="4204" y="3651"/>
                    <a:pt x="4895" y="3539"/>
                    <a:pt x="5479" y="3318"/>
                  </a:cubicBezTo>
                  <a:cubicBezTo>
                    <a:pt x="5627" y="3263"/>
                    <a:pt x="5769" y="3200"/>
                    <a:pt x="5901" y="3129"/>
                  </a:cubicBezTo>
                  <a:cubicBezTo>
                    <a:pt x="5964" y="3097"/>
                    <a:pt x="6025" y="3061"/>
                    <a:pt x="6084" y="3026"/>
                  </a:cubicBezTo>
                  <a:cubicBezTo>
                    <a:pt x="6134" y="2994"/>
                    <a:pt x="6184" y="2963"/>
                    <a:pt x="6228" y="2931"/>
                  </a:cubicBezTo>
                  <a:cubicBezTo>
                    <a:pt x="6242" y="2921"/>
                    <a:pt x="6254" y="2912"/>
                    <a:pt x="6266" y="2902"/>
                  </a:cubicBezTo>
                  <a:cubicBezTo>
                    <a:pt x="6569" y="2681"/>
                    <a:pt x="6765" y="2433"/>
                    <a:pt x="6855" y="2178"/>
                  </a:cubicBezTo>
                  <a:cubicBezTo>
                    <a:pt x="7013" y="1741"/>
                    <a:pt x="6869" y="1283"/>
                    <a:pt x="6435" y="895"/>
                  </a:cubicBezTo>
                  <a:cubicBezTo>
                    <a:pt x="6254" y="732"/>
                    <a:pt x="6021" y="581"/>
                    <a:pt x="5737" y="449"/>
                  </a:cubicBezTo>
                  <a:cubicBezTo>
                    <a:pt x="5691" y="428"/>
                    <a:pt x="5646" y="407"/>
                    <a:pt x="5596" y="388"/>
                  </a:cubicBezTo>
                  <a:cubicBezTo>
                    <a:pt x="4974" y="128"/>
                    <a:pt x="4231" y="0"/>
                    <a:pt x="34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6663679" y="2665765"/>
              <a:ext cx="566283" cy="271077"/>
            </a:xfrm>
            <a:custGeom>
              <a:rect b="b" l="l" r="r" t="t"/>
              <a:pathLst>
                <a:path extrusionOk="0" h="3251" w="6792">
                  <a:moveTo>
                    <a:pt x="3387" y="0"/>
                  </a:moveTo>
                  <a:cubicBezTo>
                    <a:pt x="2505" y="0"/>
                    <a:pt x="1629" y="182"/>
                    <a:pt x="969" y="538"/>
                  </a:cubicBezTo>
                  <a:cubicBezTo>
                    <a:pt x="958" y="544"/>
                    <a:pt x="947" y="549"/>
                    <a:pt x="936" y="556"/>
                  </a:cubicBezTo>
                  <a:cubicBezTo>
                    <a:pt x="894" y="578"/>
                    <a:pt x="852" y="602"/>
                    <a:pt x="812" y="627"/>
                  </a:cubicBezTo>
                  <a:cubicBezTo>
                    <a:pt x="567" y="779"/>
                    <a:pt x="376" y="945"/>
                    <a:pt x="240" y="1120"/>
                  </a:cubicBezTo>
                  <a:cubicBezTo>
                    <a:pt x="114" y="1282"/>
                    <a:pt x="35" y="1452"/>
                    <a:pt x="1" y="1624"/>
                  </a:cubicBezTo>
                  <a:cubicBezTo>
                    <a:pt x="29" y="1758"/>
                    <a:pt x="85" y="1892"/>
                    <a:pt x="167" y="2019"/>
                  </a:cubicBezTo>
                  <a:cubicBezTo>
                    <a:pt x="328" y="2266"/>
                    <a:pt x="588" y="2498"/>
                    <a:pt x="947" y="2694"/>
                  </a:cubicBezTo>
                  <a:cubicBezTo>
                    <a:pt x="1016" y="2731"/>
                    <a:pt x="1085" y="2768"/>
                    <a:pt x="1161" y="2802"/>
                  </a:cubicBezTo>
                  <a:cubicBezTo>
                    <a:pt x="1230" y="2834"/>
                    <a:pt x="1298" y="2864"/>
                    <a:pt x="1370" y="2892"/>
                  </a:cubicBezTo>
                  <a:cubicBezTo>
                    <a:pt x="1521" y="2952"/>
                    <a:pt x="1678" y="3002"/>
                    <a:pt x="1839" y="3048"/>
                  </a:cubicBezTo>
                  <a:cubicBezTo>
                    <a:pt x="2332" y="3183"/>
                    <a:pt x="2870" y="3250"/>
                    <a:pt x="3405" y="3250"/>
                  </a:cubicBezTo>
                  <a:cubicBezTo>
                    <a:pt x="4100" y="3250"/>
                    <a:pt x="4790" y="3138"/>
                    <a:pt x="5375" y="2917"/>
                  </a:cubicBezTo>
                  <a:cubicBezTo>
                    <a:pt x="5523" y="2862"/>
                    <a:pt x="5663" y="2799"/>
                    <a:pt x="5797" y="2728"/>
                  </a:cubicBezTo>
                  <a:cubicBezTo>
                    <a:pt x="5860" y="2696"/>
                    <a:pt x="5920" y="2662"/>
                    <a:pt x="5980" y="2625"/>
                  </a:cubicBezTo>
                  <a:cubicBezTo>
                    <a:pt x="6030" y="2594"/>
                    <a:pt x="6078" y="2562"/>
                    <a:pt x="6124" y="2530"/>
                  </a:cubicBezTo>
                  <a:cubicBezTo>
                    <a:pt x="6137" y="2520"/>
                    <a:pt x="6150" y="2511"/>
                    <a:pt x="6162" y="2501"/>
                  </a:cubicBezTo>
                  <a:cubicBezTo>
                    <a:pt x="6464" y="2280"/>
                    <a:pt x="6659" y="2032"/>
                    <a:pt x="6751" y="1777"/>
                  </a:cubicBezTo>
                  <a:cubicBezTo>
                    <a:pt x="6769" y="1728"/>
                    <a:pt x="6781" y="1680"/>
                    <a:pt x="6792" y="1629"/>
                  </a:cubicBezTo>
                  <a:cubicBezTo>
                    <a:pt x="6738" y="1373"/>
                    <a:pt x="6585" y="1123"/>
                    <a:pt x="6332" y="896"/>
                  </a:cubicBezTo>
                  <a:cubicBezTo>
                    <a:pt x="6148" y="731"/>
                    <a:pt x="5915" y="581"/>
                    <a:pt x="5631" y="449"/>
                  </a:cubicBezTo>
                  <a:cubicBezTo>
                    <a:pt x="5585" y="428"/>
                    <a:pt x="5540" y="407"/>
                    <a:pt x="5491" y="388"/>
                  </a:cubicBezTo>
                  <a:cubicBezTo>
                    <a:pt x="4869" y="128"/>
                    <a:pt x="4126" y="0"/>
                    <a:pt x="3387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6663679" y="2665765"/>
              <a:ext cx="566283" cy="271077"/>
            </a:xfrm>
            <a:custGeom>
              <a:rect b="b" l="l" r="r" t="t"/>
              <a:pathLst>
                <a:path extrusionOk="0" h="3251" w="6792">
                  <a:moveTo>
                    <a:pt x="3387" y="0"/>
                  </a:moveTo>
                  <a:cubicBezTo>
                    <a:pt x="2505" y="0"/>
                    <a:pt x="1629" y="182"/>
                    <a:pt x="969" y="538"/>
                  </a:cubicBezTo>
                  <a:cubicBezTo>
                    <a:pt x="958" y="544"/>
                    <a:pt x="947" y="549"/>
                    <a:pt x="936" y="556"/>
                  </a:cubicBezTo>
                  <a:cubicBezTo>
                    <a:pt x="894" y="578"/>
                    <a:pt x="852" y="602"/>
                    <a:pt x="812" y="627"/>
                  </a:cubicBezTo>
                  <a:cubicBezTo>
                    <a:pt x="567" y="779"/>
                    <a:pt x="376" y="945"/>
                    <a:pt x="240" y="1120"/>
                  </a:cubicBezTo>
                  <a:cubicBezTo>
                    <a:pt x="114" y="1282"/>
                    <a:pt x="35" y="1452"/>
                    <a:pt x="1" y="1624"/>
                  </a:cubicBezTo>
                  <a:cubicBezTo>
                    <a:pt x="29" y="1758"/>
                    <a:pt x="85" y="1892"/>
                    <a:pt x="167" y="2019"/>
                  </a:cubicBezTo>
                  <a:cubicBezTo>
                    <a:pt x="328" y="2266"/>
                    <a:pt x="588" y="2498"/>
                    <a:pt x="947" y="2694"/>
                  </a:cubicBezTo>
                  <a:cubicBezTo>
                    <a:pt x="1016" y="2731"/>
                    <a:pt x="1085" y="2768"/>
                    <a:pt x="1161" y="2802"/>
                  </a:cubicBezTo>
                  <a:cubicBezTo>
                    <a:pt x="1230" y="2834"/>
                    <a:pt x="1298" y="2864"/>
                    <a:pt x="1370" y="2892"/>
                  </a:cubicBezTo>
                  <a:cubicBezTo>
                    <a:pt x="1521" y="2952"/>
                    <a:pt x="1678" y="3002"/>
                    <a:pt x="1839" y="3048"/>
                  </a:cubicBezTo>
                  <a:cubicBezTo>
                    <a:pt x="2332" y="3183"/>
                    <a:pt x="2870" y="3250"/>
                    <a:pt x="3405" y="3250"/>
                  </a:cubicBezTo>
                  <a:cubicBezTo>
                    <a:pt x="4100" y="3250"/>
                    <a:pt x="4790" y="3138"/>
                    <a:pt x="5375" y="2917"/>
                  </a:cubicBezTo>
                  <a:cubicBezTo>
                    <a:pt x="5523" y="2862"/>
                    <a:pt x="5663" y="2799"/>
                    <a:pt x="5797" y="2728"/>
                  </a:cubicBezTo>
                  <a:cubicBezTo>
                    <a:pt x="5860" y="2696"/>
                    <a:pt x="5920" y="2662"/>
                    <a:pt x="5980" y="2625"/>
                  </a:cubicBezTo>
                  <a:cubicBezTo>
                    <a:pt x="6030" y="2594"/>
                    <a:pt x="6078" y="2562"/>
                    <a:pt x="6124" y="2530"/>
                  </a:cubicBezTo>
                  <a:cubicBezTo>
                    <a:pt x="6137" y="2520"/>
                    <a:pt x="6150" y="2511"/>
                    <a:pt x="6162" y="2501"/>
                  </a:cubicBezTo>
                  <a:cubicBezTo>
                    <a:pt x="6464" y="2280"/>
                    <a:pt x="6659" y="2032"/>
                    <a:pt x="6751" y="1777"/>
                  </a:cubicBezTo>
                  <a:cubicBezTo>
                    <a:pt x="6769" y="1728"/>
                    <a:pt x="6781" y="1680"/>
                    <a:pt x="6792" y="1629"/>
                  </a:cubicBezTo>
                  <a:cubicBezTo>
                    <a:pt x="6738" y="1373"/>
                    <a:pt x="6585" y="1123"/>
                    <a:pt x="6332" y="896"/>
                  </a:cubicBezTo>
                  <a:cubicBezTo>
                    <a:pt x="6148" y="731"/>
                    <a:pt x="5915" y="581"/>
                    <a:pt x="5631" y="449"/>
                  </a:cubicBezTo>
                  <a:cubicBezTo>
                    <a:pt x="5585" y="428"/>
                    <a:pt x="5540" y="407"/>
                    <a:pt x="5491" y="388"/>
                  </a:cubicBezTo>
                  <a:cubicBezTo>
                    <a:pt x="4869" y="128"/>
                    <a:pt x="4126" y="0"/>
                    <a:pt x="3387" y="0"/>
                  </a:cubicBez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6547455" y="2798509"/>
              <a:ext cx="791479" cy="202369"/>
            </a:xfrm>
            <a:custGeom>
              <a:rect b="b" l="l" r="r" t="t"/>
              <a:pathLst>
                <a:path extrusionOk="0" h="2427" w="9493">
                  <a:moveTo>
                    <a:pt x="9493" y="354"/>
                  </a:moveTo>
                  <a:lnTo>
                    <a:pt x="9493" y="354"/>
                  </a:lnTo>
                  <a:cubicBezTo>
                    <a:pt x="9462" y="420"/>
                    <a:pt x="9430" y="484"/>
                    <a:pt x="9394" y="546"/>
                  </a:cubicBezTo>
                  <a:lnTo>
                    <a:pt x="9394" y="546"/>
                  </a:lnTo>
                  <a:cubicBezTo>
                    <a:pt x="9430" y="484"/>
                    <a:pt x="9463" y="420"/>
                    <a:pt x="9493" y="354"/>
                  </a:cubicBezTo>
                  <a:close/>
                  <a:moveTo>
                    <a:pt x="0" y="0"/>
                  </a:moveTo>
                  <a:cubicBezTo>
                    <a:pt x="62" y="512"/>
                    <a:pt x="389" y="943"/>
                    <a:pt x="785" y="1264"/>
                  </a:cubicBezTo>
                  <a:lnTo>
                    <a:pt x="783" y="1262"/>
                  </a:lnTo>
                  <a:lnTo>
                    <a:pt x="783" y="1262"/>
                  </a:lnTo>
                  <a:cubicBezTo>
                    <a:pt x="1881" y="2113"/>
                    <a:pt x="3372" y="2426"/>
                    <a:pt x="4834" y="2426"/>
                  </a:cubicBezTo>
                  <a:cubicBezTo>
                    <a:pt x="4933" y="2426"/>
                    <a:pt x="5032" y="2425"/>
                    <a:pt x="5131" y="2422"/>
                  </a:cubicBezTo>
                  <a:cubicBezTo>
                    <a:pt x="6632" y="2334"/>
                    <a:pt x="8605" y="1944"/>
                    <a:pt x="9394" y="546"/>
                  </a:cubicBezTo>
                  <a:lnTo>
                    <a:pt x="9394" y="546"/>
                  </a:lnTo>
                  <a:cubicBezTo>
                    <a:pt x="8783" y="1613"/>
                    <a:pt x="7362" y="2054"/>
                    <a:pt x="6191" y="2261"/>
                  </a:cubicBezTo>
                  <a:cubicBezTo>
                    <a:pt x="5720" y="2328"/>
                    <a:pt x="5239" y="2365"/>
                    <a:pt x="4760" y="2365"/>
                  </a:cubicBezTo>
                  <a:cubicBezTo>
                    <a:pt x="3320" y="2365"/>
                    <a:pt x="1894" y="2036"/>
                    <a:pt x="802" y="1233"/>
                  </a:cubicBezTo>
                  <a:lnTo>
                    <a:pt x="802" y="1233"/>
                  </a:lnTo>
                  <a:lnTo>
                    <a:pt x="805" y="1235"/>
                  </a:lnTo>
                  <a:cubicBezTo>
                    <a:pt x="410" y="923"/>
                    <a:pt x="72" y="506"/>
                    <a:pt x="0" y="0"/>
                  </a:cubicBez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6736297" y="2674937"/>
              <a:ext cx="404869" cy="242310"/>
            </a:xfrm>
            <a:custGeom>
              <a:rect b="b" l="l" r="r" t="t"/>
              <a:pathLst>
                <a:path extrusionOk="0" h="2906" w="4856">
                  <a:moveTo>
                    <a:pt x="2327" y="0"/>
                  </a:moveTo>
                  <a:cubicBezTo>
                    <a:pt x="1923" y="0"/>
                    <a:pt x="1505" y="101"/>
                    <a:pt x="1093" y="303"/>
                  </a:cubicBezTo>
                  <a:lnTo>
                    <a:pt x="624" y="108"/>
                  </a:lnTo>
                  <a:lnTo>
                    <a:pt x="0" y="508"/>
                  </a:lnTo>
                  <a:lnTo>
                    <a:pt x="0" y="1060"/>
                  </a:lnTo>
                  <a:lnTo>
                    <a:pt x="146" y="1120"/>
                  </a:lnTo>
                  <a:cubicBezTo>
                    <a:pt x="137" y="1156"/>
                    <a:pt x="130" y="1191"/>
                    <a:pt x="132" y="1225"/>
                  </a:cubicBezTo>
                  <a:lnTo>
                    <a:pt x="132" y="1229"/>
                  </a:lnTo>
                  <a:cubicBezTo>
                    <a:pt x="137" y="1314"/>
                    <a:pt x="128" y="1679"/>
                    <a:pt x="132" y="1778"/>
                  </a:cubicBezTo>
                  <a:lnTo>
                    <a:pt x="132" y="1782"/>
                  </a:lnTo>
                  <a:cubicBezTo>
                    <a:pt x="139" y="1945"/>
                    <a:pt x="272" y="2089"/>
                    <a:pt x="551" y="2205"/>
                  </a:cubicBezTo>
                  <a:cubicBezTo>
                    <a:pt x="771" y="2297"/>
                    <a:pt x="990" y="2334"/>
                    <a:pt x="1205" y="2334"/>
                  </a:cubicBezTo>
                  <a:cubicBezTo>
                    <a:pt x="1509" y="2334"/>
                    <a:pt x="1806" y="2260"/>
                    <a:pt x="2090" y="2158"/>
                  </a:cubicBezTo>
                  <a:lnTo>
                    <a:pt x="2090" y="2158"/>
                  </a:lnTo>
                  <a:lnTo>
                    <a:pt x="1962" y="2290"/>
                  </a:lnTo>
                  <a:lnTo>
                    <a:pt x="1962" y="2843"/>
                  </a:lnTo>
                  <a:cubicBezTo>
                    <a:pt x="2073" y="2869"/>
                    <a:pt x="2184" y="2886"/>
                    <a:pt x="2291" y="2897"/>
                  </a:cubicBezTo>
                  <a:cubicBezTo>
                    <a:pt x="2358" y="2903"/>
                    <a:pt x="2425" y="2906"/>
                    <a:pt x="2491" y="2906"/>
                  </a:cubicBezTo>
                  <a:cubicBezTo>
                    <a:pt x="2618" y="2906"/>
                    <a:pt x="2743" y="2895"/>
                    <a:pt x="2864" y="2876"/>
                  </a:cubicBezTo>
                  <a:cubicBezTo>
                    <a:pt x="3191" y="2825"/>
                    <a:pt x="3495" y="2714"/>
                    <a:pt x="3755" y="2582"/>
                  </a:cubicBezTo>
                  <a:lnTo>
                    <a:pt x="4222" y="2779"/>
                  </a:lnTo>
                  <a:lnTo>
                    <a:pt x="4855" y="2389"/>
                  </a:lnTo>
                  <a:lnTo>
                    <a:pt x="4855" y="1837"/>
                  </a:lnTo>
                  <a:lnTo>
                    <a:pt x="4737" y="1786"/>
                  </a:lnTo>
                  <a:lnTo>
                    <a:pt x="4712" y="1775"/>
                  </a:lnTo>
                  <a:cubicBezTo>
                    <a:pt x="4721" y="1735"/>
                    <a:pt x="4727" y="1692"/>
                    <a:pt x="4726" y="1646"/>
                  </a:cubicBezTo>
                  <a:cubicBezTo>
                    <a:pt x="4726" y="1630"/>
                    <a:pt x="4722" y="1617"/>
                    <a:pt x="4721" y="1602"/>
                  </a:cubicBezTo>
                  <a:cubicBezTo>
                    <a:pt x="4713" y="1534"/>
                    <a:pt x="4728" y="1223"/>
                    <a:pt x="4726" y="1093"/>
                  </a:cubicBezTo>
                  <a:cubicBezTo>
                    <a:pt x="4726" y="1077"/>
                    <a:pt x="4722" y="1064"/>
                    <a:pt x="4721" y="1050"/>
                  </a:cubicBezTo>
                  <a:cubicBezTo>
                    <a:pt x="4702" y="896"/>
                    <a:pt x="4574" y="756"/>
                    <a:pt x="4312" y="648"/>
                  </a:cubicBezTo>
                  <a:lnTo>
                    <a:pt x="4312" y="646"/>
                  </a:lnTo>
                  <a:cubicBezTo>
                    <a:pt x="4103" y="559"/>
                    <a:pt x="3891" y="524"/>
                    <a:pt x="3683" y="524"/>
                  </a:cubicBezTo>
                  <a:cubicBezTo>
                    <a:pt x="3614" y="524"/>
                    <a:pt x="3544" y="528"/>
                    <a:pt x="3476" y="535"/>
                  </a:cubicBezTo>
                  <a:cubicBezTo>
                    <a:pt x="3451" y="538"/>
                    <a:pt x="3428" y="542"/>
                    <a:pt x="3404" y="544"/>
                  </a:cubicBezTo>
                  <a:lnTo>
                    <a:pt x="3397" y="545"/>
                  </a:lnTo>
                  <a:cubicBezTo>
                    <a:pt x="3371" y="550"/>
                    <a:pt x="3346" y="554"/>
                    <a:pt x="3323" y="558"/>
                  </a:cubicBezTo>
                  <a:cubicBezTo>
                    <a:pt x="3302" y="561"/>
                    <a:pt x="3278" y="566"/>
                    <a:pt x="3257" y="570"/>
                  </a:cubicBezTo>
                  <a:cubicBezTo>
                    <a:pt x="3249" y="572"/>
                    <a:pt x="3239" y="574"/>
                    <a:pt x="3231" y="575"/>
                  </a:cubicBezTo>
                  <a:cubicBezTo>
                    <a:pt x="3214" y="577"/>
                    <a:pt x="3197" y="581"/>
                    <a:pt x="3181" y="586"/>
                  </a:cubicBezTo>
                  <a:cubicBezTo>
                    <a:pt x="3041" y="617"/>
                    <a:pt x="2907" y="659"/>
                    <a:pt x="2777" y="704"/>
                  </a:cubicBezTo>
                  <a:cubicBezTo>
                    <a:pt x="2719" y="724"/>
                    <a:pt x="2661" y="746"/>
                    <a:pt x="2604" y="769"/>
                  </a:cubicBezTo>
                  <a:lnTo>
                    <a:pt x="2772" y="595"/>
                  </a:lnTo>
                  <a:lnTo>
                    <a:pt x="2772" y="42"/>
                  </a:lnTo>
                  <a:cubicBezTo>
                    <a:pt x="2626" y="14"/>
                    <a:pt x="2478" y="0"/>
                    <a:pt x="2327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7100976" y="2768242"/>
              <a:ext cx="29431" cy="54782"/>
            </a:xfrm>
            <a:custGeom>
              <a:rect b="b" l="l" r="r" t="t"/>
              <a:pathLst>
                <a:path extrusionOk="0" h="657" w="353">
                  <a:moveTo>
                    <a:pt x="350" y="0"/>
                  </a:moveTo>
                  <a:cubicBezTo>
                    <a:pt x="340" y="351"/>
                    <a:pt x="0" y="515"/>
                    <a:pt x="1" y="515"/>
                  </a:cubicBezTo>
                  <a:lnTo>
                    <a:pt x="338" y="656"/>
                  </a:lnTo>
                  <a:cubicBezTo>
                    <a:pt x="347" y="615"/>
                    <a:pt x="353" y="573"/>
                    <a:pt x="352" y="527"/>
                  </a:cubicBezTo>
                  <a:lnTo>
                    <a:pt x="347" y="483"/>
                  </a:lnTo>
                  <a:cubicBezTo>
                    <a:pt x="339" y="420"/>
                    <a:pt x="352" y="142"/>
                    <a:pt x="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6833011" y="2678522"/>
              <a:ext cx="134401" cy="91971"/>
            </a:xfrm>
            <a:custGeom>
              <a:rect b="b" l="l" r="r" t="t"/>
              <a:pathLst>
                <a:path extrusionOk="0" h="1103" w="1612">
                  <a:moveTo>
                    <a:pt x="1611" y="0"/>
                  </a:moveTo>
                  <a:lnTo>
                    <a:pt x="1063" y="572"/>
                  </a:lnTo>
                  <a:cubicBezTo>
                    <a:pt x="995" y="555"/>
                    <a:pt x="925" y="546"/>
                    <a:pt x="852" y="546"/>
                  </a:cubicBezTo>
                  <a:cubicBezTo>
                    <a:pt x="663" y="546"/>
                    <a:pt x="458" y="606"/>
                    <a:pt x="258" y="732"/>
                  </a:cubicBezTo>
                  <a:cubicBezTo>
                    <a:pt x="0" y="899"/>
                    <a:pt x="22" y="1008"/>
                    <a:pt x="164" y="1068"/>
                  </a:cubicBezTo>
                  <a:cubicBezTo>
                    <a:pt x="199" y="1084"/>
                    <a:pt x="238" y="1094"/>
                    <a:pt x="277" y="1097"/>
                  </a:cubicBezTo>
                  <a:cubicBezTo>
                    <a:pt x="300" y="1101"/>
                    <a:pt x="324" y="1102"/>
                    <a:pt x="348" y="1102"/>
                  </a:cubicBezTo>
                  <a:cubicBezTo>
                    <a:pt x="400" y="1102"/>
                    <a:pt x="456" y="1095"/>
                    <a:pt x="517" y="1081"/>
                  </a:cubicBezTo>
                  <a:cubicBezTo>
                    <a:pt x="659" y="1049"/>
                    <a:pt x="835" y="978"/>
                    <a:pt x="1069" y="878"/>
                  </a:cubicBezTo>
                  <a:cubicBezTo>
                    <a:pt x="1101" y="865"/>
                    <a:pt x="1133" y="852"/>
                    <a:pt x="1168" y="837"/>
                  </a:cubicBezTo>
                  <a:cubicBezTo>
                    <a:pt x="1251" y="802"/>
                    <a:pt x="1338" y="767"/>
                    <a:pt x="1427" y="732"/>
                  </a:cubicBezTo>
                  <a:cubicBezTo>
                    <a:pt x="1434" y="730"/>
                    <a:pt x="1438" y="728"/>
                    <a:pt x="1444" y="726"/>
                  </a:cubicBezTo>
                  <a:lnTo>
                    <a:pt x="1610" y="552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6735881" y="2717295"/>
              <a:ext cx="39186" cy="51197"/>
            </a:xfrm>
            <a:custGeom>
              <a:rect b="b" l="l" r="r" t="t"/>
              <a:pathLst>
                <a:path extrusionOk="0" h="614" w="470">
                  <a:moveTo>
                    <a:pt x="2" y="1"/>
                  </a:moveTo>
                  <a:lnTo>
                    <a:pt x="1" y="552"/>
                  </a:lnTo>
                  <a:lnTo>
                    <a:pt x="147" y="613"/>
                  </a:lnTo>
                  <a:cubicBezTo>
                    <a:pt x="183" y="482"/>
                    <a:pt x="295" y="340"/>
                    <a:pt x="469" y="196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6899627" y="2828027"/>
              <a:ext cx="241537" cy="89136"/>
            </a:xfrm>
            <a:custGeom>
              <a:rect b="b" l="l" r="r" t="t"/>
              <a:pathLst>
                <a:path extrusionOk="0" h="1069" w="2897">
                  <a:moveTo>
                    <a:pt x="2896" y="1"/>
                  </a:moveTo>
                  <a:lnTo>
                    <a:pt x="2263" y="390"/>
                  </a:lnTo>
                  <a:lnTo>
                    <a:pt x="1794" y="194"/>
                  </a:lnTo>
                  <a:cubicBezTo>
                    <a:pt x="1534" y="324"/>
                    <a:pt x="1229" y="436"/>
                    <a:pt x="902" y="486"/>
                  </a:cubicBezTo>
                  <a:cubicBezTo>
                    <a:pt x="777" y="506"/>
                    <a:pt x="649" y="517"/>
                    <a:pt x="519" y="517"/>
                  </a:cubicBezTo>
                  <a:cubicBezTo>
                    <a:pt x="456" y="517"/>
                    <a:pt x="394" y="514"/>
                    <a:pt x="330" y="509"/>
                  </a:cubicBezTo>
                  <a:cubicBezTo>
                    <a:pt x="225" y="498"/>
                    <a:pt x="112" y="483"/>
                    <a:pt x="1" y="454"/>
                  </a:cubicBezTo>
                  <a:lnTo>
                    <a:pt x="1" y="1007"/>
                  </a:lnTo>
                  <a:cubicBezTo>
                    <a:pt x="112" y="1034"/>
                    <a:pt x="221" y="1050"/>
                    <a:pt x="330" y="1061"/>
                  </a:cubicBezTo>
                  <a:cubicBezTo>
                    <a:pt x="395" y="1066"/>
                    <a:pt x="460" y="1069"/>
                    <a:pt x="524" y="1069"/>
                  </a:cubicBezTo>
                  <a:cubicBezTo>
                    <a:pt x="652" y="1069"/>
                    <a:pt x="779" y="1058"/>
                    <a:pt x="902" y="1039"/>
                  </a:cubicBezTo>
                  <a:cubicBezTo>
                    <a:pt x="1230" y="989"/>
                    <a:pt x="1534" y="878"/>
                    <a:pt x="1794" y="746"/>
                  </a:cubicBezTo>
                  <a:lnTo>
                    <a:pt x="2262" y="944"/>
                  </a:lnTo>
                  <a:lnTo>
                    <a:pt x="2896" y="553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6927224" y="2890230"/>
              <a:ext cx="122228" cy="28684"/>
            </a:xfrm>
            <a:custGeom>
              <a:rect b="b" l="l" r="r" t="t"/>
              <a:pathLst>
                <a:path extrusionOk="0" h="344" w="1466">
                  <a:moveTo>
                    <a:pt x="1465" y="0"/>
                  </a:moveTo>
                  <a:cubicBezTo>
                    <a:pt x="1346" y="45"/>
                    <a:pt x="1228" y="90"/>
                    <a:pt x="1104" y="130"/>
                  </a:cubicBezTo>
                  <a:cubicBezTo>
                    <a:pt x="985" y="167"/>
                    <a:pt x="865" y="203"/>
                    <a:pt x="743" y="229"/>
                  </a:cubicBezTo>
                  <a:cubicBezTo>
                    <a:pt x="498" y="285"/>
                    <a:pt x="252" y="313"/>
                    <a:pt x="0" y="317"/>
                  </a:cubicBezTo>
                  <a:cubicBezTo>
                    <a:pt x="97" y="335"/>
                    <a:pt x="197" y="343"/>
                    <a:pt x="298" y="343"/>
                  </a:cubicBezTo>
                  <a:cubicBezTo>
                    <a:pt x="450" y="343"/>
                    <a:pt x="604" y="324"/>
                    <a:pt x="754" y="291"/>
                  </a:cubicBezTo>
                  <a:cubicBezTo>
                    <a:pt x="1004" y="233"/>
                    <a:pt x="1249" y="135"/>
                    <a:pt x="14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6746719" y="2773745"/>
              <a:ext cx="296732" cy="96223"/>
            </a:xfrm>
            <a:custGeom>
              <a:rect b="b" l="l" r="r" t="t"/>
              <a:pathLst>
                <a:path extrusionOk="0" h="1154" w="3559">
                  <a:moveTo>
                    <a:pt x="4" y="47"/>
                  </a:moveTo>
                  <a:lnTo>
                    <a:pt x="4" y="47"/>
                  </a:lnTo>
                  <a:cubicBezTo>
                    <a:pt x="4" y="48"/>
                    <a:pt x="4" y="48"/>
                    <a:pt x="4" y="48"/>
                  </a:cubicBezTo>
                  <a:lnTo>
                    <a:pt x="4" y="48"/>
                  </a:lnTo>
                  <a:cubicBezTo>
                    <a:pt x="4" y="48"/>
                    <a:pt x="4" y="48"/>
                    <a:pt x="4" y="47"/>
                  </a:cubicBezTo>
                  <a:close/>
                  <a:moveTo>
                    <a:pt x="3181" y="0"/>
                  </a:moveTo>
                  <a:cubicBezTo>
                    <a:pt x="2917" y="0"/>
                    <a:pt x="2599" y="173"/>
                    <a:pt x="2191" y="338"/>
                  </a:cubicBezTo>
                  <a:cubicBezTo>
                    <a:pt x="1838" y="480"/>
                    <a:pt x="1464" y="600"/>
                    <a:pt x="1079" y="600"/>
                  </a:cubicBezTo>
                  <a:cubicBezTo>
                    <a:pt x="863" y="600"/>
                    <a:pt x="644" y="562"/>
                    <a:pt x="422" y="470"/>
                  </a:cubicBezTo>
                  <a:cubicBezTo>
                    <a:pt x="147" y="354"/>
                    <a:pt x="14" y="211"/>
                    <a:pt x="4" y="48"/>
                  </a:cubicBezTo>
                  <a:lnTo>
                    <a:pt x="4" y="48"/>
                  </a:lnTo>
                  <a:cubicBezTo>
                    <a:pt x="9" y="136"/>
                    <a:pt x="1" y="498"/>
                    <a:pt x="5" y="596"/>
                  </a:cubicBezTo>
                  <a:lnTo>
                    <a:pt x="5" y="598"/>
                  </a:lnTo>
                  <a:cubicBezTo>
                    <a:pt x="14" y="760"/>
                    <a:pt x="147" y="904"/>
                    <a:pt x="424" y="1023"/>
                  </a:cubicBezTo>
                  <a:cubicBezTo>
                    <a:pt x="644" y="1115"/>
                    <a:pt x="863" y="1153"/>
                    <a:pt x="1078" y="1153"/>
                  </a:cubicBezTo>
                  <a:cubicBezTo>
                    <a:pt x="1381" y="1153"/>
                    <a:pt x="1677" y="1079"/>
                    <a:pt x="1961" y="978"/>
                  </a:cubicBezTo>
                  <a:lnTo>
                    <a:pt x="1965" y="976"/>
                  </a:lnTo>
                  <a:lnTo>
                    <a:pt x="2419" y="508"/>
                  </a:lnTo>
                  <a:cubicBezTo>
                    <a:pt x="2492" y="529"/>
                    <a:pt x="2588" y="544"/>
                    <a:pt x="2697" y="544"/>
                  </a:cubicBezTo>
                  <a:cubicBezTo>
                    <a:pt x="2879" y="544"/>
                    <a:pt x="3096" y="501"/>
                    <a:pt x="3301" y="370"/>
                  </a:cubicBezTo>
                  <a:cubicBezTo>
                    <a:pt x="3505" y="239"/>
                    <a:pt x="3558" y="116"/>
                    <a:pt x="3372" y="37"/>
                  </a:cubicBezTo>
                  <a:cubicBezTo>
                    <a:pt x="3311" y="11"/>
                    <a:pt x="3248" y="0"/>
                    <a:pt x="31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6921555" y="2678522"/>
              <a:ext cx="45690" cy="93722"/>
            </a:xfrm>
            <a:custGeom>
              <a:rect b="b" l="l" r="r" t="t"/>
              <a:pathLst>
                <a:path extrusionOk="0" h="1124" w="548">
                  <a:moveTo>
                    <a:pt x="548" y="0"/>
                  </a:moveTo>
                  <a:lnTo>
                    <a:pt x="1" y="572"/>
                  </a:lnTo>
                  <a:lnTo>
                    <a:pt x="1" y="1124"/>
                  </a:lnTo>
                  <a:lnTo>
                    <a:pt x="548" y="55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6921555" y="2678522"/>
              <a:ext cx="45690" cy="93722"/>
            </a:xfrm>
            <a:custGeom>
              <a:rect b="b" l="l" r="r" t="t"/>
              <a:pathLst>
                <a:path extrusionOk="0" h="1124" w="548">
                  <a:moveTo>
                    <a:pt x="548" y="0"/>
                  </a:moveTo>
                  <a:lnTo>
                    <a:pt x="1" y="572"/>
                  </a:lnTo>
                  <a:lnTo>
                    <a:pt x="1" y="1124"/>
                  </a:lnTo>
                  <a:lnTo>
                    <a:pt x="548" y="55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6735964" y="2717379"/>
              <a:ext cx="39186" cy="51197"/>
            </a:xfrm>
            <a:custGeom>
              <a:rect b="b" l="l" r="r" t="t"/>
              <a:pathLst>
                <a:path extrusionOk="0" h="614" w="470">
                  <a:moveTo>
                    <a:pt x="1" y="1"/>
                  </a:moveTo>
                  <a:lnTo>
                    <a:pt x="1" y="551"/>
                  </a:lnTo>
                  <a:lnTo>
                    <a:pt x="147" y="613"/>
                  </a:lnTo>
                  <a:lnTo>
                    <a:pt x="469" y="1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6735964" y="2717379"/>
              <a:ext cx="39186" cy="51197"/>
            </a:xfrm>
            <a:custGeom>
              <a:rect b="b" l="l" r="r" t="t"/>
              <a:pathLst>
                <a:path extrusionOk="0" h="614" w="470">
                  <a:moveTo>
                    <a:pt x="1" y="1"/>
                  </a:moveTo>
                  <a:lnTo>
                    <a:pt x="1" y="551"/>
                  </a:lnTo>
                  <a:lnTo>
                    <a:pt x="147" y="613"/>
                  </a:lnTo>
                  <a:lnTo>
                    <a:pt x="469" y="1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6736047" y="2675187"/>
              <a:ext cx="405369" cy="196199"/>
            </a:xfrm>
            <a:custGeom>
              <a:rect b="b" l="l" r="r" t="t"/>
              <a:pathLst>
                <a:path extrusionOk="0" h="2353" w="4862">
                  <a:moveTo>
                    <a:pt x="2332" y="0"/>
                  </a:moveTo>
                  <a:cubicBezTo>
                    <a:pt x="1926" y="0"/>
                    <a:pt x="1507" y="101"/>
                    <a:pt x="1094" y="303"/>
                  </a:cubicBezTo>
                  <a:lnTo>
                    <a:pt x="626" y="108"/>
                  </a:lnTo>
                  <a:lnTo>
                    <a:pt x="1" y="508"/>
                  </a:lnTo>
                  <a:lnTo>
                    <a:pt x="469" y="703"/>
                  </a:lnTo>
                  <a:cubicBezTo>
                    <a:pt x="246" y="887"/>
                    <a:pt x="127" y="1066"/>
                    <a:pt x="135" y="1225"/>
                  </a:cubicBezTo>
                  <a:lnTo>
                    <a:pt x="135" y="1229"/>
                  </a:lnTo>
                  <a:cubicBezTo>
                    <a:pt x="143" y="1391"/>
                    <a:pt x="277" y="1535"/>
                    <a:pt x="555" y="1651"/>
                  </a:cubicBezTo>
                  <a:cubicBezTo>
                    <a:pt x="775" y="1744"/>
                    <a:pt x="994" y="1781"/>
                    <a:pt x="1209" y="1781"/>
                  </a:cubicBezTo>
                  <a:cubicBezTo>
                    <a:pt x="1595" y="1781"/>
                    <a:pt x="1969" y="1660"/>
                    <a:pt x="2322" y="1519"/>
                  </a:cubicBezTo>
                  <a:cubicBezTo>
                    <a:pt x="2728" y="1354"/>
                    <a:pt x="3046" y="1182"/>
                    <a:pt x="3310" y="1182"/>
                  </a:cubicBezTo>
                  <a:cubicBezTo>
                    <a:pt x="3378" y="1182"/>
                    <a:pt x="3442" y="1193"/>
                    <a:pt x="3503" y="1219"/>
                  </a:cubicBezTo>
                  <a:cubicBezTo>
                    <a:pt x="3690" y="1298"/>
                    <a:pt x="3637" y="1420"/>
                    <a:pt x="3432" y="1551"/>
                  </a:cubicBezTo>
                  <a:cubicBezTo>
                    <a:pt x="3227" y="1682"/>
                    <a:pt x="3007" y="1725"/>
                    <a:pt x="2824" y="1725"/>
                  </a:cubicBezTo>
                  <a:cubicBezTo>
                    <a:pt x="2717" y="1725"/>
                    <a:pt x="2623" y="1710"/>
                    <a:pt x="2550" y="1690"/>
                  </a:cubicBezTo>
                  <a:lnTo>
                    <a:pt x="1967" y="2290"/>
                  </a:lnTo>
                  <a:cubicBezTo>
                    <a:pt x="2078" y="2317"/>
                    <a:pt x="2189" y="2334"/>
                    <a:pt x="2297" y="2344"/>
                  </a:cubicBezTo>
                  <a:cubicBezTo>
                    <a:pt x="2362" y="2350"/>
                    <a:pt x="2426" y="2352"/>
                    <a:pt x="2489" y="2352"/>
                  </a:cubicBezTo>
                  <a:cubicBezTo>
                    <a:pt x="2618" y="2352"/>
                    <a:pt x="2745" y="2341"/>
                    <a:pt x="2869" y="2323"/>
                  </a:cubicBezTo>
                  <a:cubicBezTo>
                    <a:pt x="3196" y="2271"/>
                    <a:pt x="3501" y="2161"/>
                    <a:pt x="3760" y="2029"/>
                  </a:cubicBezTo>
                  <a:lnTo>
                    <a:pt x="4229" y="2226"/>
                  </a:lnTo>
                  <a:lnTo>
                    <a:pt x="4862" y="1837"/>
                  </a:lnTo>
                  <a:lnTo>
                    <a:pt x="4740" y="1783"/>
                  </a:lnTo>
                  <a:lnTo>
                    <a:pt x="4377" y="1630"/>
                  </a:lnTo>
                  <a:cubicBezTo>
                    <a:pt x="4377" y="1630"/>
                    <a:pt x="4734" y="1457"/>
                    <a:pt x="4727" y="1090"/>
                  </a:cubicBezTo>
                  <a:cubicBezTo>
                    <a:pt x="4727" y="1074"/>
                    <a:pt x="4724" y="1061"/>
                    <a:pt x="4723" y="1047"/>
                  </a:cubicBezTo>
                  <a:cubicBezTo>
                    <a:pt x="4704" y="893"/>
                    <a:pt x="4576" y="755"/>
                    <a:pt x="4314" y="645"/>
                  </a:cubicBezTo>
                  <a:lnTo>
                    <a:pt x="4314" y="644"/>
                  </a:lnTo>
                  <a:cubicBezTo>
                    <a:pt x="4105" y="557"/>
                    <a:pt x="3894" y="522"/>
                    <a:pt x="3686" y="522"/>
                  </a:cubicBezTo>
                  <a:cubicBezTo>
                    <a:pt x="3615" y="522"/>
                    <a:pt x="3546" y="526"/>
                    <a:pt x="3477" y="533"/>
                  </a:cubicBezTo>
                  <a:cubicBezTo>
                    <a:pt x="3453" y="535"/>
                    <a:pt x="3429" y="539"/>
                    <a:pt x="3406" y="541"/>
                  </a:cubicBezTo>
                  <a:lnTo>
                    <a:pt x="3397" y="544"/>
                  </a:lnTo>
                  <a:cubicBezTo>
                    <a:pt x="3373" y="547"/>
                    <a:pt x="3348" y="551"/>
                    <a:pt x="3324" y="555"/>
                  </a:cubicBezTo>
                  <a:cubicBezTo>
                    <a:pt x="3303" y="559"/>
                    <a:pt x="3280" y="563"/>
                    <a:pt x="3259" y="567"/>
                  </a:cubicBezTo>
                  <a:cubicBezTo>
                    <a:pt x="3250" y="569"/>
                    <a:pt x="3241" y="571"/>
                    <a:pt x="3233" y="572"/>
                  </a:cubicBezTo>
                  <a:cubicBezTo>
                    <a:pt x="3216" y="574"/>
                    <a:pt x="3199" y="578"/>
                    <a:pt x="3183" y="583"/>
                  </a:cubicBezTo>
                  <a:cubicBezTo>
                    <a:pt x="3043" y="614"/>
                    <a:pt x="2909" y="656"/>
                    <a:pt x="2779" y="701"/>
                  </a:cubicBezTo>
                  <a:cubicBezTo>
                    <a:pt x="2716" y="724"/>
                    <a:pt x="2653" y="747"/>
                    <a:pt x="2590" y="772"/>
                  </a:cubicBezTo>
                  <a:cubicBezTo>
                    <a:pt x="2501" y="806"/>
                    <a:pt x="2412" y="843"/>
                    <a:pt x="2330" y="878"/>
                  </a:cubicBezTo>
                  <a:cubicBezTo>
                    <a:pt x="2295" y="893"/>
                    <a:pt x="2264" y="905"/>
                    <a:pt x="2231" y="920"/>
                  </a:cubicBezTo>
                  <a:cubicBezTo>
                    <a:pt x="1996" y="1020"/>
                    <a:pt x="1820" y="1091"/>
                    <a:pt x="1678" y="1123"/>
                  </a:cubicBezTo>
                  <a:cubicBezTo>
                    <a:pt x="1616" y="1137"/>
                    <a:pt x="1560" y="1145"/>
                    <a:pt x="1507" y="1145"/>
                  </a:cubicBezTo>
                  <a:cubicBezTo>
                    <a:pt x="1484" y="1145"/>
                    <a:pt x="1462" y="1144"/>
                    <a:pt x="1440" y="1141"/>
                  </a:cubicBezTo>
                  <a:cubicBezTo>
                    <a:pt x="1400" y="1135"/>
                    <a:pt x="1363" y="1125"/>
                    <a:pt x="1328" y="1110"/>
                  </a:cubicBezTo>
                  <a:cubicBezTo>
                    <a:pt x="1187" y="1051"/>
                    <a:pt x="1162" y="941"/>
                    <a:pt x="1423" y="775"/>
                  </a:cubicBezTo>
                  <a:cubicBezTo>
                    <a:pt x="1622" y="648"/>
                    <a:pt x="1826" y="588"/>
                    <a:pt x="2015" y="588"/>
                  </a:cubicBezTo>
                  <a:cubicBezTo>
                    <a:pt x="2088" y="588"/>
                    <a:pt x="2159" y="597"/>
                    <a:pt x="2227" y="614"/>
                  </a:cubicBezTo>
                  <a:lnTo>
                    <a:pt x="2774" y="41"/>
                  </a:lnTo>
                  <a:cubicBezTo>
                    <a:pt x="2629" y="14"/>
                    <a:pt x="2481" y="0"/>
                    <a:pt x="2332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6736047" y="2675187"/>
              <a:ext cx="405369" cy="196199"/>
            </a:xfrm>
            <a:custGeom>
              <a:rect b="b" l="l" r="r" t="t"/>
              <a:pathLst>
                <a:path extrusionOk="0" h="2353" w="4862">
                  <a:moveTo>
                    <a:pt x="2332" y="0"/>
                  </a:moveTo>
                  <a:cubicBezTo>
                    <a:pt x="1926" y="0"/>
                    <a:pt x="1507" y="101"/>
                    <a:pt x="1094" y="303"/>
                  </a:cubicBezTo>
                  <a:lnTo>
                    <a:pt x="626" y="108"/>
                  </a:lnTo>
                  <a:lnTo>
                    <a:pt x="1" y="508"/>
                  </a:lnTo>
                  <a:lnTo>
                    <a:pt x="469" y="703"/>
                  </a:lnTo>
                  <a:cubicBezTo>
                    <a:pt x="246" y="887"/>
                    <a:pt x="127" y="1066"/>
                    <a:pt x="135" y="1225"/>
                  </a:cubicBezTo>
                  <a:lnTo>
                    <a:pt x="135" y="1229"/>
                  </a:lnTo>
                  <a:cubicBezTo>
                    <a:pt x="143" y="1391"/>
                    <a:pt x="277" y="1535"/>
                    <a:pt x="555" y="1651"/>
                  </a:cubicBezTo>
                  <a:cubicBezTo>
                    <a:pt x="775" y="1744"/>
                    <a:pt x="994" y="1781"/>
                    <a:pt x="1209" y="1781"/>
                  </a:cubicBezTo>
                  <a:cubicBezTo>
                    <a:pt x="1595" y="1781"/>
                    <a:pt x="1969" y="1660"/>
                    <a:pt x="2322" y="1519"/>
                  </a:cubicBezTo>
                  <a:cubicBezTo>
                    <a:pt x="2728" y="1354"/>
                    <a:pt x="3046" y="1182"/>
                    <a:pt x="3310" y="1182"/>
                  </a:cubicBezTo>
                  <a:cubicBezTo>
                    <a:pt x="3378" y="1182"/>
                    <a:pt x="3442" y="1193"/>
                    <a:pt x="3503" y="1219"/>
                  </a:cubicBezTo>
                  <a:cubicBezTo>
                    <a:pt x="3690" y="1298"/>
                    <a:pt x="3637" y="1420"/>
                    <a:pt x="3432" y="1551"/>
                  </a:cubicBezTo>
                  <a:cubicBezTo>
                    <a:pt x="3227" y="1682"/>
                    <a:pt x="3007" y="1725"/>
                    <a:pt x="2824" y="1725"/>
                  </a:cubicBezTo>
                  <a:cubicBezTo>
                    <a:pt x="2717" y="1725"/>
                    <a:pt x="2623" y="1710"/>
                    <a:pt x="2550" y="1690"/>
                  </a:cubicBezTo>
                  <a:lnTo>
                    <a:pt x="1967" y="2290"/>
                  </a:lnTo>
                  <a:cubicBezTo>
                    <a:pt x="2078" y="2317"/>
                    <a:pt x="2189" y="2334"/>
                    <a:pt x="2297" y="2344"/>
                  </a:cubicBezTo>
                  <a:cubicBezTo>
                    <a:pt x="2362" y="2350"/>
                    <a:pt x="2426" y="2352"/>
                    <a:pt x="2489" y="2352"/>
                  </a:cubicBezTo>
                  <a:cubicBezTo>
                    <a:pt x="2618" y="2352"/>
                    <a:pt x="2745" y="2341"/>
                    <a:pt x="2869" y="2323"/>
                  </a:cubicBezTo>
                  <a:cubicBezTo>
                    <a:pt x="3196" y="2271"/>
                    <a:pt x="3501" y="2161"/>
                    <a:pt x="3760" y="2029"/>
                  </a:cubicBezTo>
                  <a:lnTo>
                    <a:pt x="4229" y="2226"/>
                  </a:lnTo>
                  <a:lnTo>
                    <a:pt x="4862" y="1837"/>
                  </a:lnTo>
                  <a:lnTo>
                    <a:pt x="4740" y="1783"/>
                  </a:lnTo>
                  <a:lnTo>
                    <a:pt x="4377" y="1630"/>
                  </a:lnTo>
                  <a:cubicBezTo>
                    <a:pt x="4377" y="1630"/>
                    <a:pt x="4734" y="1457"/>
                    <a:pt x="4727" y="1090"/>
                  </a:cubicBezTo>
                  <a:cubicBezTo>
                    <a:pt x="4727" y="1074"/>
                    <a:pt x="4724" y="1061"/>
                    <a:pt x="4723" y="1047"/>
                  </a:cubicBezTo>
                  <a:cubicBezTo>
                    <a:pt x="4704" y="893"/>
                    <a:pt x="4576" y="755"/>
                    <a:pt x="4314" y="645"/>
                  </a:cubicBezTo>
                  <a:lnTo>
                    <a:pt x="4314" y="644"/>
                  </a:lnTo>
                  <a:cubicBezTo>
                    <a:pt x="4105" y="557"/>
                    <a:pt x="3894" y="522"/>
                    <a:pt x="3686" y="522"/>
                  </a:cubicBezTo>
                  <a:cubicBezTo>
                    <a:pt x="3615" y="522"/>
                    <a:pt x="3546" y="526"/>
                    <a:pt x="3477" y="533"/>
                  </a:cubicBezTo>
                  <a:cubicBezTo>
                    <a:pt x="3453" y="535"/>
                    <a:pt x="3429" y="539"/>
                    <a:pt x="3406" y="541"/>
                  </a:cubicBezTo>
                  <a:lnTo>
                    <a:pt x="3397" y="544"/>
                  </a:lnTo>
                  <a:cubicBezTo>
                    <a:pt x="3373" y="547"/>
                    <a:pt x="3348" y="551"/>
                    <a:pt x="3324" y="555"/>
                  </a:cubicBezTo>
                  <a:cubicBezTo>
                    <a:pt x="3303" y="559"/>
                    <a:pt x="3280" y="563"/>
                    <a:pt x="3259" y="567"/>
                  </a:cubicBezTo>
                  <a:cubicBezTo>
                    <a:pt x="3250" y="569"/>
                    <a:pt x="3241" y="571"/>
                    <a:pt x="3233" y="572"/>
                  </a:cubicBezTo>
                  <a:cubicBezTo>
                    <a:pt x="3216" y="574"/>
                    <a:pt x="3199" y="578"/>
                    <a:pt x="3183" y="583"/>
                  </a:cubicBezTo>
                  <a:cubicBezTo>
                    <a:pt x="3043" y="614"/>
                    <a:pt x="2909" y="656"/>
                    <a:pt x="2779" y="701"/>
                  </a:cubicBezTo>
                  <a:cubicBezTo>
                    <a:pt x="2716" y="724"/>
                    <a:pt x="2653" y="747"/>
                    <a:pt x="2590" y="772"/>
                  </a:cubicBezTo>
                  <a:cubicBezTo>
                    <a:pt x="2501" y="806"/>
                    <a:pt x="2412" y="843"/>
                    <a:pt x="2330" y="878"/>
                  </a:cubicBezTo>
                  <a:cubicBezTo>
                    <a:pt x="2295" y="893"/>
                    <a:pt x="2264" y="905"/>
                    <a:pt x="2231" y="920"/>
                  </a:cubicBezTo>
                  <a:cubicBezTo>
                    <a:pt x="1996" y="1020"/>
                    <a:pt x="1820" y="1091"/>
                    <a:pt x="1678" y="1123"/>
                  </a:cubicBezTo>
                  <a:cubicBezTo>
                    <a:pt x="1616" y="1137"/>
                    <a:pt x="1560" y="1145"/>
                    <a:pt x="1507" y="1145"/>
                  </a:cubicBezTo>
                  <a:cubicBezTo>
                    <a:pt x="1484" y="1145"/>
                    <a:pt x="1462" y="1144"/>
                    <a:pt x="1440" y="1141"/>
                  </a:cubicBezTo>
                  <a:cubicBezTo>
                    <a:pt x="1400" y="1135"/>
                    <a:pt x="1363" y="1125"/>
                    <a:pt x="1328" y="1110"/>
                  </a:cubicBezTo>
                  <a:cubicBezTo>
                    <a:pt x="1187" y="1051"/>
                    <a:pt x="1162" y="941"/>
                    <a:pt x="1423" y="775"/>
                  </a:cubicBezTo>
                  <a:cubicBezTo>
                    <a:pt x="1622" y="648"/>
                    <a:pt x="1826" y="588"/>
                    <a:pt x="2015" y="588"/>
                  </a:cubicBezTo>
                  <a:cubicBezTo>
                    <a:pt x="2088" y="588"/>
                    <a:pt x="2159" y="597"/>
                    <a:pt x="2227" y="614"/>
                  </a:cubicBezTo>
                  <a:lnTo>
                    <a:pt x="2774" y="41"/>
                  </a:lnTo>
                  <a:cubicBezTo>
                    <a:pt x="2629" y="14"/>
                    <a:pt x="2481" y="0"/>
                    <a:pt x="2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6782070" y="2773161"/>
              <a:ext cx="245873" cy="51530"/>
            </a:xfrm>
            <a:custGeom>
              <a:rect b="b" l="l" r="r" t="t"/>
              <a:pathLst>
                <a:path extrusionOk="0" h="618" w="2949">
                  <a:moveTo>
                    <a:pt x="2741" y="1"/>
                  </a:moveTo>
                  <a:cubicBezTo>
                    <a:pt x="2685" y="1"/>
                    <a:pt x="2629" y="8"/>
                    <a:pt x="2574" y="19"/>
                  </a:cubicBezTo>
                  <a:cubicBezTo>
                    <a:pt x="2447" y="49"/>
                    <a:pt x="2323" y="94"/>
                    <a:pt x="2204" y="144"/>
                  </a:cubicBezTo>
                  <a:cubicBezTo>
                    <a:pt x="1964" y="242"/>
                    <a:pt x="1727" y="351"/>
                    <a:pt x="1483" y="431"/>
                  </a:cubicBezTo>
                  <a:cubicBezTo>
                    <a:pt x="1239" y="515"/>
                    <a:pt x="987" y="577"/>
                    <a:pt x="734" y="589"/>
                  </a:cubicBezTo>
                  <a:cubicBezTo>
                    <a:pt x="700" y="591"/>
                    <a:pt x="667" y="592"/>
                    <a:pt x="634" y="592"/>
                  </a:cubicBezTo>
                  <a:cubicBezTo>
                    <a:pt x="415" y="592"/>
                    <a:pt x="199" y="550"/>
                    <a:pt x="1" y="474"/>
                  </a:cubicBezTo>
                  <a:lnTo>
                    <a:pt x="1" y="474"/>
                  </a:lnTo>
                  <a:cubicBezTo>
                    <a:pt x="112" y="524"/>
                    <a:pt x="232" y="562"/>
                    <a:pt x="354" y="588"/>
                  </a:cubicBezTo>
                  <a:cubicBezTo>
                    <a:pt x="461" y="608"/>
                    <a:pt x="572" y="617"/>
                    <a:pt x="682" y="617"/>
                  </a:cubicBezTo>
                  <a:cubicBezTo>
                    <a:pt x="699" y="617"/>
                    <a:pt x="717" y="617"/>
                    <a:pt x="734" y="616"/>
                  </a:cubicBezTo>
                  <a:cubicBezTo>
                    <a:pt x="991" y="610"/>
                    <a:pt x="1246" y="546"/>
                    <a:pt x="1493" y="463"/>
                  </a:cubicBezTo>
                  <a:cubicBezTo>
                    <a:pt x="1740" y="381"/>
                    <a:pt x="1977" y="271"/>
                    <a:pt x="2215" y="168"/>
                  </a:cubicBezTo>
                  <a:cubicBezTo>
                    <a:pt x="2333" y="117"/>
                    <a:pt x="2453" y="68"/>
                    <a:pt x="2576" y="36"/>
                  </a:cubicBezTo>
                  <a:cubicBezTo>
                    <a:pt x="2640" y="20"/>
                    <a:pt x="2705" y="10"/>
                    <a:pt x="2768" y="10"/>
                  </a:cubicBezTo>
                  <a:cubicBezTo>
                    <a:pt x="2831" y="10"/>
                    <a:pt x="2892" y="20"/>
                    <a:pt x="2949" y="42"/>
                  </a:cubicBezTo>
                  <a:cubicBezTo>
                    <a:pt x="2885" y="13"/>
                    <a:pt x="2814" y="1"/>
                    <a:pt x="27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7049367" y="2844120"/>
              <a:ext cx="39020" cy="62537"/>
            </a:xfrm>
            <a:custGeom>
              <a:rect b="b" l="l" r="r" t="t"/>
              <a:pathLst>
                <a:path extrusionOk="0" h="750" w="468">
                  <a:moveTo>
                    <a:pt x="0" y="1"/>
                  </a:moveTo>
                  <a:lnTo>
                    <a:pt x="0" y="553"/>
                  </a:lnTo>
                  <a:lnTo>
                    <a:pt x="467" y="750"/>
                  </a:lnTo>
                  <a:lnTo>
                    <a:pt x="467" y="1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7049367" y="2844120"/>
              <a:ext cx="39020" cy="62537"/>
            </a:xfrm>
            <a:custGeom>
              <a:rect b="b" l="l" r="r" t="t"/>
              <a:pathLst>
                <a:path extrusionOk="0" h="750" w="468">
                  <a:moveTo>
                    <a:pt x="0" y="1"/>
                  </a:moveTo>
                  <a:lnTo>
                    <a:pt x="0" y="553"/>
                  </a:lnTo>
                  <a:lnTo>
                    <a:pt x="467" y="750"/>
                  </a:lnTo>
                  <a:lnTo>
                    <a:pt x="467" y="1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7049367" y="2828027"/>
              <a:ext cx="91796" cy="32519"/>
            </a:xfrm>
            <a:custGeom>
              <a:rect b="b" l="l" r="r" t="t"/>
              <a:pathLst>
                <a:path extrusionOk="0" h="390" w="1101">
                  <a:moveTo>
                    <a:pt x="1100" y="1"/>
                  </a:moveTo>
                  <a:lnTo>
                    <a:pt x="471" y="328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467" y="390"/>
                  </a:lnTo>
                  <a:lnTo>
                    <a:pt x="110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6735964" y="2684026"/>
              <a:ext cx="91212" cy="33436"/>
            </a:xfrm>
            <a:custGeom>
              <a:rect b="b" l="l" r="r" t="t"/>
              <a:pathLst>
                <a:path extrusionOk="0" h="401" w="1094">
                  <a:moveTo>
                    <a:pt x="626" y="1"/>
                  </a:moveTo>
                  <a:lnTo>
                    <a:pt x="1" y="401"/>
                  </a:lnTo>
                  <a:lnTo>
                    <a:pt x="628" y="58"/>
                  </a:lnTo>
                  <a:lnTo>
                    <a:pt x="1094" y="196"/>
                  </a:lnTo>
                  <a:lnTo>
                    <a:pt x="62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6942648" y="2675687"/>
              <a:ext cx="24596" cy="21930"/>
            </a:xfrm>
            <a:custGeom>
              <a:rect b="b" l="l" r="r" t="t"/>
              <a:pathLst>
                <a:path extrusionOk="0" h="263" w="295">
                  <a:moveTo>
                    <a:pt x="1" y="1"/>
                  </a:moveTo>
                  <a:lnTo>
                    <a:pt x="77" y="262"/>
                  </a:lnTo>
                  <a:lnTo>
                    <a:pt x="295" y="34"/>
                  </a:lnTo>
                  <a:cubicBezTo>
                    <a:pt x="198" y="16"/>
                    <a:pt x="100" y="6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6752639" y="2684026"/>
              <a:ext cx="98549" cy="139499"/>
            </a:xfrm>
            <a:custGeom>
              <a:rect b="b" l="l" r="r" t="t"/>
              <a:pathLst>
                <a:path extrusionOk="0" h="1673" w="1182">
                  <a:moveTo>
                    <a:pt x="426" y="1"/>
                  </a:moveTo>
                  <a:lnTo>
                    <a:pt x="0" y="272"/>
                  </a:lnTo>
                  <a:lnTo>
                    <a:pt x="70" y="512"/>
                  </a:lnTo>
                  <a:lnTo>
                    <a:pt x="269" y="596"/>
                  </a:lnTo>
                  <a:cubicBezTo>
                    <a:pt x="218" y="638"/>
                    <a:pt x="171" y="680"/>
                    <a:pt x="132" y="722"/>
                  </a:cubicBezTo>
                  <a:lnTo>
                    <a:pt x="375" y="1551"/>
                  </a:lnTo>
                  <a:cubicBezTo>
                    <a:pt x="587" y="1637"/>
                    <a:pt x="797" y="1673"/>
                    <a:pt x="1004" y="1673"/>
                  </a:cubicBezTo>
                  <a:cubicBezTo>
                    <a:pt x="1064" y="1673"/>
                    <a:pt x="1123" y="1670"/>
                    <a:pt x="1182" y="1664"/>
                  </a:cubicBezTo>
                  <a:lnTo>
                    <a:pt x="730" y="127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7048950" y="2718879"/>
              <a:ext cx="72453" cy="140666"/>
            </a:xfrm>
            <a:custGeom>
              <a:rect b="b" l="l" r="r" t="t"/>
              <a:pathLst>
                <a:path extrusionOk="0" h="1687" w="869">
                  <a:moveTo>
                    <a:pt x="1" y="1"/>
                  </a:moveTo>
                  <a:lnTo>
                    <a:pt x="496" y="1686"/>
                  </a:lnTo>
                  <a:lnTo>
                    <a:pt x="868" y="1456"/>
                  </a:lnTo>
                  <a:lnTo>
                    <a:pt x="786" y="1176"/>
                  </a:lnTo>
                  <a:lnTo>
                    <a:pt x="623" y="1107"/>
                  </a:lnTo>
                  <a:cubicBezTo>
                    <a:pt x="623" y="1107"/>
                    <a:pt x="677" y="1081"/>
                    <a:pt x="741" y="1028"/>
                  </a:cubicBezTo>
                  <a:lnTo>
                    <a:pt x="466" y="85"/>
                  </a:lnTo>
                  <a:cubicBezTo>
                    <a:pt x="312" y="32"/>
                    <a:pt x="155" y="6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6960574" y="2719380"/>
              <a:ext cx="103635" cy="144252"/>
            </a:xfrm>
            <a:custGeom>
              <a:rect b="b" l="l" r="r" t="t"/>
              <a:pathLst>
                <a:path extrusionOk="0" h="1730" w="1243">
                  <a:moveTo>
                    <a:pt x="782" y="1"/>
                  </a:moveTo>
                  <a:cubicBezTo>
                    <a:pt x="760" y="4"/>
                    <a:pt x="736" y="8"/>
                    <a:pt x="715" y="9"/>
                  </a:cubicBezTo>
                  <a:lnTo>
                    <a:pt x="704" y="11"/>
                  </a:lnTo>
                  <a:cubicBezTo>
                    <a:pt x="680" y="16"/>
                    <a:pt x="655" y="20"/>
                    <a:pt x="631" y="24"/>
                  </a:cubicBezTo>
                  <a:cubicBezTo>
                    <a:pt x="610" y="27"/>
                    <a:pt x="587" y="31"/>
                    <a:pt x="566" y="36"/>
                  </a:cubicBezTo>
                  <a:cubicBezTo>
                    <a:pt x="557" y="38"/>
                    <a:pt x="548" y="39"/>
                    <a:pt x="540" y="41"/>
                  </a:cubicBezTo>
                  <a:cubicBezTo>
                    <a:pt x="523" y="43"/>
                    <a:pt x="506" y="47"/>
                    <a:pt x="490" y="52"/>
                  </a:cubicBezTo>
                  <a:cubicBezTo>
                    <a:pt x="350" y="83"/>
                    <a:pt x="216" y="125"/>
                    <a:pt x="86" y="170"/>
                  </a:cubicBezTo>
                  <a:cubicBezTo>
                    <a:pt x="58" y="180"/>
                    <a:pt x="28" y="191"/>
                    <a:pt x="1" y="202"/>
                  </a:cubicBezTo>
                  <a:lnTo>
                    <a:pt x="164" y="760"/>
                  </a:lnTo>
                  <a:cubicBezTo>
                    <a:pt x="332" y="694"/>
                    <a:pt x="481" y="649"/>
                    <a:pt x="617" y="649"/>
                  </a:cubicBezTo>
                  <a:cubicBezTo>
                    <a:pt x="684" y="649"/>
                    <a:pt x="748" y="660"/>
                    <a:pt x="809" y="685"/>
                  </a:cubicBezTo>
                  <a:cubicBezTo>
                    <a:pt x="995" y="765"/>
                    <a:pt x="942" y="887"/>
                    <a:pt x="737" y="1018"/>
                  </a:cubicBezTo>
                  <a:cubicBezTo>
                    <a:pt x="588" y="1114"/>
                    <a:pt x="431" y="1160"/>
                    <a:pt x="288" y="1180"/>
                  </a:cubicBezTo>
                  <a:lnTo>
                    <a:pt x="449" y="1730"/>
                  </a:lnTo>
                  <a:cubicBezTo>
                    <a:pt x="672" y="1671"/>
                    <a:pt x="880" y="1588"/>
                    <a:pt x="1066" y="1495"/>
                  </a:cubicBezTo>
                  <a:lnTo>
                    <a:pt x="1242" y="1568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6382708" y="2557368"/>
              <a:ext cx="800150" cy="419748"/>
            </a:xfrm>
            <a:custGeom>
              <a:rect b="b" l="l" r="r" t="t"/>
              <a:pathLst>
                <a:path extrusionOk="0" h="5034" w="9597">
                  <a:moveTo>
                    <a:pt x="4784" y="1"/>
                  </a:moveTo>
                  <a:cubicBezTo>
                    <a:pt x="3874" y="1"/>
                    <a:pt x="2968" y="138"/>
                    <a:pt x="2183" y="409"/>
                  </a:cubicBezTo>
                  <a:cubicBezTo>
                    <a:pt x="1979" y="479"/>
                    <a:pt x="1782" y="560"/>
                    <a:pt x="1597" y="649"/>
                  </a:cubicBezTo>
                  <a:cubicBezTo>
                    <a:pt x="1452" y="718"/>
                    <a:pt x="1315" y="792"/>
                    <a:pt x="1183" y="872"/>
                  </a:cubicBezTo>
                  <a:cubicBezTo>
                    <a:pt x="957" y="1009"/>
                    <a:pt x="763" y="1157"/>
                    <a:pt x="603" y="1311"/>
                  </a:cubicBezTo>
                  <a:cubicBezTo>
                    <a:pt x="561" y="1353"/>
                    <a:pt x="520" y="1394"/>
                    <a:pt x="482" y="1437"/>
                  </a:cubicBezTo>
                  <a:lnTo>
                    <a:pt x="1" y="1438"/>
                  </a:lnTo>
                  <a:lnTo>
                    <a:pt x="2" y="2455"/>
                  </a:lnTo>
                  <a:cubicBezTo>
                    <a:pt x="2" y="2517"/>
                    <a:pt x="4" y="2576"/>
                    <a:pt x="12" y="2637"/>
                  </a:cubicBezTo>
                  <a:cubicBezTo>
                    <a:pt x="35" y="2828"/>
                    <a:pt x="101" y="3019"/>
                    <a:pt x="204" y="3203"/>
                  </a:cubicBezTo>
                  <a:cubicBezTo>
                    <a:pt x="228" y="3246"/>
                    <a:pt x="255" y="3288"/>
                    <a:pt x="282" y="3330"/>
                  </a:cubicBezTo>
                  <a:cubicBezTo>
                    <a:pt x="412" y="3524"/>
                    <a:pt x="586" y="3710"/>
                    <a:pt x="803" y="3885"/>
                  </a:cubicBezTo>
                  <a:cubicBezTo>
                    <a:pt x="876" y="3943"/>
                    <a:pt x="953" y="4001"/>
                    <a:pt x="1036" y="4057"/>
                  </a:cubicBezTo>
                  <a:cubicBezTo>
                    <a:pt x="1120" y="4112"/>
                    <a:pt x="1206" y="4167"/>
                    <a:pt x="1300" y="4220"/>
                  </a:cubicBezTo>
                  <a:cubicBezTo>
                    <a:pt x="1407" y="4282"/>
                    <a:pt x="1522" y="4340"/>
                    <a:pt x="1642" y="4396"/>
                  </a:cubicBezTo>
                  <a:cubicBezTo>
                    <a:pt x="1789" y="4465"/>
                    <a:pt x="1942" y="4528"/>
                    <a:pt x="2098" y="4585"/>
                  </a:cubicBezTo>
                  <a:cubicBezTo>
                    <a:pt x="2207" y="4625"/>
                    <a:pt x="2319" y="4663"/>
                    <a:pt x="2434" y="4697"/>
                  </a:cubicBezTo>
                  <a:cubicBezTo>
                    <a:pt x="3173" y="4922"/>
                    <a:pt x="3994" y="5034"/>
                    <a:pt x="4812" y="5034"/>
                  </a:cubicBezTo>
                  <a:cubicBezTo>
                    <a:pt x="5850" y="5034"/>
                    <a:pt x="6883" y="4855"/>
                    <a:pt x="7736" y="4502"/>
                  </a:cubicBezTo>
                  <a:cubicBezTo>
                    <a:pt x="7840" y="4460"/>
                    <a:pt x="7941" y="4414"/>
                    <a:pt x="8039" y="4367"/>
                  </a:cubicBezTo>
                  <a:cubicBezTo>
                    <a:pt x="8170" y="4302"/>
                    <a:pt x="8295" y="4235"/>
                    <a:pt x="8414" y="4162"/>
                  </a:cubicBezTo>
                  <a:cubicBezTo>
                    <a:pt x="8527" y="4093"/>
                    <a:pt x="8632" y="4020"/>
                    <a:pt x="8730" y="3946"/>
                  </a:cubicBezTo>
                  <a:cubicBezTo>
                    <a:pt x="8808" y="3887"/>
                    <a:pt x="8880" y="3826"/>
                    <a:pt x="8948" y="3763"/>
                  </a:cubicBezTo>
                  <a:cubicBezTo>
                    <a:pt x="9015" y="3703"/>
                    <a:pt x="9077" y="3640"/>
                    <a:pt x="9133" y="3577"/>
                  </a:cubicBezTo>
                  <a:cubicBezTo>
                    <a:pt x="9302" y="3387"/>
                    <a:pt x="9425" y="3191"/>
                    <a:pt x="9501" y="2988"/>
                  </a:cubicBezTo>
                  <a:cubicBezTo>
                    <a:pt x="9518" y="2945"/>
                    <a:pt x="9533" y="2902"/>
                    <a:pt x="9545" y="2858"/>
                  </a:cubicBezTo>
                  <a:cubicBezTo>
                    <a:pt x="9579" y="2732"/>
                    <a:pt x="9596" y="2603"/>
                    <a:pt x="9596" y="2476"/>
                  </a:cubicBezTo>
                  <a:lnTo>
                    <a:pt x="9596" y="1399"/>
                  </a:lnTo>
                  <a:lnTo>
                    <a:pt x="9070" y="1401"/>
                  </a:lnTo>
                  <a:cubicBezTo>
                    <a:pt x="8941" y="1267"/>
                    <a:pt x="8790" y="1136"/>
                    <a:pt x="8615" y="1018"/>
                  </a:cubicBezTo>
                  <a:cubicBezTo>
                    <a:pt x="8424" y="882"/>
                    <a:pt x="8203" y="755"/>
                    <a:pt x="7955" y="639"/>
                  </a:cubicBezTo>
                  <a:cubicBezTo>
                    <a:pt x="7794" y="563"/>
                    <a:pt x="7625" y="495"/>
                    <a:pt x="7452" y="433"/>
                  </a:cubicBezTo>
                  <a:cubicBezTo>
                    <a:pt x="7245" y="360"/>
                    <a:pt x="7029" y="294"/>
                    <a:pt x="6807" y="239"/>
                  </a:cubicBezTo>
                  <a:cubicBezTo>
                    <a:pt x="6165" y="80"/>
                    <a:pt x="5473" y="1"/>
                    <a:pt x="4784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6671599" y="2786086"/>
              <a:ext cx="67034" cy="189528"/>
            </a:xfrm>
            <a:custGeom>
              <a:rect b="b" l="l" r="r" t="t"/>
              <a:pathLst>
                <a:path extrusionOk="0" h="2273" w="804">
                  <a:moveTo>
                    <a:pt x="1" y="0"/>
                  </a:moveTo>
                  <a:lnTo>
                    <a:pt x="2" y="2186"/>
                  </a:lnTo>
                  <a:cubicBezTo>
                    <a:pt x="265" y="2227"/>
                    <a:pt x="532" y="2257"/>
                    <a:pt x="803" y="2273"/>
                  </a:cubicBezTo>
                  <a:lnTo>
                    <a:pt x="800" y="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7138411" y="2673853"/>
              <a:ext cx="44439" cy="187611"/>
            </a:xfrm>
            <a:custGeom>
              <a:rect b="b" l="l" r="r" t="t"/>
              <a:pathLst>
                <a:path extrusionOk="0" h="2250" w="533">
                  <a:moveTo>
                    <a:pt x="1" y="0"/>
                  </a:moveTo>
                  <a:lnTo>
                    <a:pt x="4" y="2249"/>
                  </a:lnTo>
                  <a:cubicBezTo>
                    <a:pt x="26" y="2226"/>
                    <a:pt x="48" y="2203"/>
                    <a:pt x="69" y="2180"/>
                  </a:cubicBezTo>
                  <a:cubicBezTo>
                    <a:pt x="238" y="1990"/>
                    <a:pt x="361" y="1794"/>
                    <a:pt x="437" y="1591"/>
                  </a:cubicBezTo>
                  <a:cubicBezTo>
                    <a:pt x="454" y="1548"/>
                    <a:pt x="469" y="1505"/>
                    <a:pt x="481" y="1461"/>
                  </a:cubicBezTo>
                  <a:cubicBezTo>
                    <a:pt x="515" y="1335"/>
                    <a:pt x="532" y="1206"/>
                    <a:pt x="532" y="1079"/>
                  </a:cubicBezTo>
                  <a:lnTo>
                    <a:pt x="531" y="2"/>
                  </a:lnTo>
                  <a:lnTo>
                    <a:pt x="5" y="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6960240" y="2671852"/>
              <a:ext cx="34434" cy="283167"/>
            </a:xfrm>
            <a:custGeom>
              <a:rect b="b" l="l" r="r" t="t"/>
              <a:pathLst>
                <a:path extrusionOk="0" h="3396" w="413">
                  <a:moveTo>
                    <a:pt x="412" y="0"/>
                  </a:moveTo>
                  <a:lnTo>
                    <a:pt x="1" y="98"/>
                  </a:lnTo>
                  <a:lnTo>
                    <a:pt x="7" y="3396"/>
                  </a:lnTo>
                  <a:cubicBezTo>
                    <a:pt x="144" y="3360"/>
                    <a:pt x="279" y="3321"/>
                    <a:pt x="410" y="3276"/>
                  </a:cubicBezTo>
                  <a:lnTo>
                    <a:pt x="412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6871697" y="2734972"/>
              <a:ext cx="67034" cy="236890"/>
            </a:xfrm>
            <a:custGeom>
              <a:rect b="b" l="l" r="r" t="t"/>
              <a:pathLst>
                <a:path extrusionOk="0" h="2841" w="804">
                  <a:moveTo>
                    <a:pt x="0" y="1"/>
                  </a:moveTo>
                  <a:lnTo>
                    <a:pt x="3" y="2840"/>
                  </a:lnTo>
                  <a:cubicBezTo>
                    <a:pt x="276" y="2807"/>
                    <a:pt x="544" y="2761"/>
                    <a:pt x="803" y="2704"/>
                  </a:cubicBezTo>
                  <a:lnTo>
                    <a:pt x="800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6382541" y="2576546"/>
              <a:ext cx="232366" cy="380391"/>
            </a:xfrm>
            <a:custGeom>
              <a:rect b="b" l="l" r="r" t="t"/>
              <a:pathLst>
                <a:path extrusionOk="0" h="4562" w="2787">
                  <a:moveTo>
                    <a:pt x="2783" y="1"/>
                  </a:moveTo>
                  <a:cubicBezTo>
                    <a:pt x="2577" y="53"/>
                    <a:pt x="2377" y="109"/>
                    <a:pt x="2184" y="177"/>
                  </a:cubicBezTo>
                  <a:cubicBezTo>
                    <a:pt x="1979" y="247"/>
                    <a:pt x="1783" y="327"/>
                    <a:pt x="1598" y="415"/>
                  </a:cubicBezTo>
                  <a:cubicBezTo>
                    <a:pt x="1452" y="485"/>
                    <a:pt x="1315" y="559"/>
                    <a:pt x="1183" y="640"/>
                  </a:cubicBezTo>
                  <a:cubicBezTo>
                    <a:pt x="958" y="777"/>
                    <a:pt x="764" y="925"/>
                    <a:pt x="604" y="1079"/>
                  </a:cubicBezTo>
                  <a:cubicBezTo>
                    <a:pt x="562" y="1121"/>
                    <a:pt x="521" y="1162"/>
                    <a:pt x="483" y="1204"/>
                  </a:cubicBezTo>
                  <a:lnTo>
                    <a:pt x="1" y="1205"/>
                  </a:lnTo>
                  <a:lnTo>
                    <a:pt x="4" y="2224"/>
                  </a:lnTo>
                  <a:cubicBezTo>
                    <a:pt x="4" y="2285"/>
                    <a:pt x="6" y="2345"/>
                    <a:pt x="14" y="2405"/>
                  </a:cubicBezTo>
                  <a:cubicBezTo>
                    <a:pt x="37" y="2596"/>
                    <a:pt x="102" y="2788"/>
                    <a:pt x="206" y="2972"/>
                  </a:cubicBezTo>
                  <a:cubicBezTo>
                    <a:pt x="230" y="3014"/>
                    <a:pt x="257" y="3057"/>
                    <a:pt x="284" y="3099"/>
                  </a:cubicBezTo>
                  <a:cubicBezTo>
                    <a:pt x="413" y="3293"/>
                    <a:pt x="587" y="3479"/>
                    <a:pt x="805" y="3654"/>
                  </a:cubicBezTo>
                  <a:cubicBezTo>
                    <a:pt x="877" y="3712"/>
                    <a:pt x="955" y="3770"/>
                    <a:pt x="1038" y="3825"/>
                  </a:cubicBezTo>
                  <a:cubicBezTo>
                    <a:pt x="1122" y="3880"/>
                    <a:pt x="1208" y="3935"/>
                    <a:pt x="1302" y="3988"/>
                  </a:cubicBezTo>
                  <a:cubicBezTo>
                    <a:pt x="1409" y="4050"/>
                    <a:pt x="1524" y="4108"/>
                    <a:pt x="1644" y="4165"/>
                  </a:cubicBezTo>
                  <a:cubicBezTo>
                    <a:pt x="1790" y="4234"/>
                    <a:pt x="1942" y="4297"/>
                    <a:pt x="2100" y="4354"/>
                  </a:cubicBezTo>
                  <a:cubicBezTo>
                    <a:pt x="2209" y="4393"/>
                    <a:pt x="2321" y="4431"/>
                    <a:pt x="2436" y="4466"/>
                  </a:cubicBezTo>
                  <a:cubicBezTo>
                    <a:pt x="2551" y="4500"/>
                    <a:pt x="2668" y="4533"/>
                    <a:pt x="2786" y="4562"/>
                  </a:cubicBezTo>
                  <a:lnTo>
                    <a:pt x="2783" y="1"/>
                  </a:ln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6382708" y="2676438"/>
              <a:ext cx="54361" cy="193864"/>
            </a:xfrm>
            <a:custGeom>
              <a:rect b="b" l="l" r="r" t="t"/>
              <a:pathLst>
                <a:path extrusionOk="0" h="2325" w="652">
                  <a:moveTo>
                    <a:pt x="487" y="0"/>
                  </a:moveTo>
                  <a:cubicBezTo>
                    <a:pt x="486" y="3"/>
                    <a:pt x="483" y="4"/>
                    <a:pt x="482" y="7"/>
                  </a:cubicBezTo>
                  <a:lnTo>
                    <a:pt x="1" y="9"/>
                  </a:lnTo>
                  <a:lnTo>
                    <a:pt x="2" y="1026"/>
                  </a:lnTo>
                  <a:cubicBezTo>
                    <a:pt x="2" y="1087"/>
                    <a:pt x="4" y="1147"/>
                    <a:pt x="12" y="1207"/>
                  </a:cubicBezTo>
                  <a:cubicBezTo>
                    <a:pt x="35" y="1398"/>
                    <a:pt x="101" y="1590"/>
                    <a:pt x="204" y="1774"/>
                  </a:cubicBezTo>
                  <a:cubicBezTo>
                    <a:pt x="228" y="1816"/>
                    <a:pt x="255" y="1859"/>
                    <a:pt x="282" y="1901"/>
                  </a:cubicBezTo>
                  <a:cubicBezTo>
                    <a:pt x="380" y="2045"/>
                    <a:pt x="503" y="2188"/>
                    <a:pt x="651" y="2325"/>
                  </a:cubicBezTo>
                  <a:lnTo>
                    <a:pt x="649" y="6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6380373" y="2461062"/>
              <a:ext cx="803401" cy="427836"/>
            </a:xfrm>
            <a:custGeom>
              <a:rect b="b" l="l" r="r" t="t"/>
              <a:pathLst>
                <a:path extrusionOk="0" h="5131" w="9636">
                  <a:moveTo>
                    <a:pt x="4811" y="1"/>
                  </a:moveTo>
                  <a:cubicBezTo>
                    <a:pt x="3901" y="1"/>
                    <a:pt x="2995" y="138"/>
                    <a:pt x="2210" y="409"/>
                  </a:cubicBezTo>
                  <a:cubicBezTo>
                    <a:pt x="2006" y="480"/>
                    <a:pt x="1809" y="560"/>
                    <a:pt x="1624" y="649"/>
                  </a:cubicBezTo>
                  <a:cubicBezTo>
                    <a:pt x="1479" y="717"/>
                    <a:pt x="1340" y="792"/>
                    <a:pt x="1210" y="872"/>
                  </a:cubicBezTo>
                  <a:cubicBezTo>
                    <a:pt x="984" y="1010"/>
                    <a:pt x="790" y="1157"/>
                    <a:pt x="630" y="1311"/>
                  </a:cubicBezTo>
                  <a:cubicBezTo>
                    <a:pt x="443" y="1489"/>
                    <a:pt x="301" y="1675"/>
                    <a:pt x="203" y="1867"/>
                  </a:cubicBezTo>
                  <a:cubicBezTo>
                    <a:pt x="55" y="2148"/>
                    <a:pt x="0" y="2443"/>
                    <a:pt x="37" y="2733"/>
                  </a:cubicBezTo>
                  <a:cubicBezTo>
                    <a:pt x="61" y="2924"/>
                    <a:pt x="126" y="3115"/>
                    <a:pt x="230" y="3299"/>
                  </a:cubicBezTo>
                  <a:cubicBezTo>
                    <a:pt x="253" y="3341"/>
                    <a:pt x="280" y="3384"/>
                    <a:pt x="308" y="3426"/>
                  </a:cubicBezTo>
                  <a:cubicBezTo>
                    <a:pt x="437" y="3620"/>
                    <a:pt x="611" y="3806"/>
                    <a:pt x="828" y="3982"/>
                  </a:cubicBezTo>
                  <a:cubicBezTo>
                    <a:pt x="901" y="4041"/>
                    <a:pt x="979" y="4098"/>
                    <a:pt x="1061" y="4153"/>
                  </a:cubicBezTo>
                  <a:cubicBezTo>
                    <a:pt x="1145" y="4209"/>
                    <a:pt x="1233" y="4263"/>
                    <a:pt x="1325" y="4316"/>
                  </a:cubicBezTo>
                  <a:cubicBezTo>
                    <a:pt x="1433" y="4377"/>
                    <a:pt x="1547" y="4436"/>
                    <a:pt x="1667" y="4493"/>
                  </a:cubicBezTo>
                  <a:cubicBezTo>
                    <a:pt x="1813" y="4562"/>
                    <a:pt x="1966" y="4625"/>
                    <a:pt x="2124" y="4681"/>
                  </a:cubicBezTo>
                  <a:cubicBezTo>
                    <a:pt x="2232" y="4722"/>
                    <a:pt x="2345" y="4759"/>
                    <a:pt x="2459" y="4794"/>
                  </a:cubicBezTo>
                  <a:cubicBezTo>
                    <a:pt x="3197" y="5019"/>
                    <a:pt x="4018" y="5130"/>
                    <a:pt x="4836" y="5130"/>
                  </a:cubicBezTo>
                  <a:cubicBezTo>
                    <a:pt x="5875" y="5130"/>
                    <a:pt x="6909" y="4951"/>
                    <a:pt x="7762" y="4599"/>
                  </a:cubicBezTo>
                  <a:cubicBezTo>
                    <a:pt x="7865" y="4557"/>
                    <a:pt x="7966" y="4510"/>
                    <a:pt x="8064" y="4463"/>
                  </a:cubicBezTo>
                  <a:cubicBezTo>
                    <a:pt x="8195" y="4399"/>
                    <a:pt x="8320" y="4331"/>
                    <a:pt x="8439" y="4258"/>
                  </a:cubicBezTo>
                  <a:cubicBezTo>
                    <a:pt x="8554" y="4189"/>
                    <a:pt x="8659" y="4117"/>
                    <a:pt x="8755" y="4042"/>
                  </a:cubicBezTo>
                  <a:cubicBezTo>
                    <a:pt x="8833" y="3983"/>
                    <a:pt x="8906" y="3922"/>
                    <a:pt x="8972" y="3860"/>
                  </a:cubicBezTo>
                  <a:cubicBezTo>
                    <a:pt x="9040" y="3799"/>
                    <a:pt x="9102" y="3736"/>
                    <a:pt x="9159" y="3673"/>
                  </a:cubicBezTo>
                  <a:cubicBezTo>
                    <a:pt x="9328" y="3484"/>
                    <a:pt x="9450" y="3287"/>
                    <a:pt x="9526" y="3085"/>
                  </a:cubicBezTo>
                  <a:cubicBezTo>
                    <a:pt x="9542" y="3041"/>
                    <a:pt x="9558" y="2998"/>
                    <a:pt x="9571" y="2954"/>
                  </a:cubicBezTo>
                  <a:cubicBezTo>
                    <a:pt x="9623" y="2763"/>
                    <a:pt x="9636" y="2570"/>
                    <a:pt x="9609" y="2379"/>
                  </a:cubicBezTo>
                  <a:cubicBezTo>
                    <a:pt x="9567" y="2089"/>
                    <a:pt x="9436" y="1804"/>
                    <a:pt x="9213" y="1535"/>
                  </a:cubicBezTo>
                  <a:cubicBezTo>
                    <a:pt x="9062" y="1352"/>
                    <a:pt x="8871" y="1178"/>
                    <a:pt x="8640" y="1016"/>
                  </a:cubicBezTo>
                  <a:cubicBezTo>
                    <a:pt x="8449" y="882"/>
                    <a:pt x="8230" y="755"/>
                    <a:pt x="7981" y="639"/>
                  </a:cubicBezTo>
                  <a:cubicBezTo>
                    <a:pt x="7821" y="564"/>
                    <a:pt x="7653" y="496"/>
                    <a:pt x="7479" y="433"/>
                  </a:cubicBezTo>
                  <a:cubicBezTo>
                    <a:pt x="7272" y="360"/>
                    <a:pt x="7056" y="295"/>
                    <a:pt x="6834" y="239"/>
                  </a:cubicBezTo>
                  <a:cubicBezTo>
                    <a:pt x="6192" y="80"/>
                    <a:pt x="5500" y="1"/>
                    <a:pt x="4811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6380373" y="2461062"/>
              <a:ext cx="803401" cy="427836"/>
            </a:xfrm>
            <a:custGeom>
              <a:rect b="b" l="l" r="r" t="t"/>
              <a:pathLst>
                <a:path extrusionOk="0" h="5131" w="9636">
                  <a:moveTo>
                    <a:pt x="4811" y="1"/>
                  </a:moveTo>
                  <a:cubicBezTo>
                    <a:pt x="3901" y="1"/>
                    <a:pt x="2995" y="138"/>
                    <a:pt x="2210" y="409"/>
                  </a:cubicBezTo>
                  <a:cubicBezTo>
                    <a:pt x="2006" y="480"/>
                    <a:pt x="1809" y="560"/>
                    <a:pt x="1624" y="649"/>
                  </a:cubicBezTo>
                  <a:cubicBezTo>
                    <a:pt x="1479" y="717"/>
                    <a:pt x="1340" y="792"/>
                    <a:pt x="1210" y="872"/>
                  </a:cubicBezTo>
                  <a:cubicBezTo>
                    <a:pt x="984" y="1010"/>
                    <a:pt x="790" y="1157"/>
                    <a:pt x="630" y="1311"/>
                  </a:cubicBezTo>
                  <a:cubicBezTo>
                    <a:pt x="443" y="1489"/>
                    <a:pt x="301" y="1675"/>
                    <a:pt x="203" y="1867"/>
                  </a:cubicBezTo>
                  <a:cubicBezTo>
                    <a:pt x="55" y="2148"/>
                    <a:pt x="0" y="2443"/>
                    <a:pt x="37" y="2733"/>
                  </a:cubicBezTo>
                  <a:cubicBezTo>
                    <a:pt x="61" y="2924"/>
                    <a:pt x="126" y="3115"/>
                    <a:pt x="230" y="3299"/>
                  </a:cubicBezTo>
                  <a:cubicBezTo>
                    <a:pt x="253" y="3341"/>
                    <a:pt x="280" y="3384"/>
                    <a:pt x="308" y="3426"/>
                  </a:cubicBezTo>
                  <a:cubicBezTo>
                    <a:pt x="437" y="3620"/>
                    <a:pt x="611" y="3806"/>
                    <a:pt x="828" y="3982"/>
                  </a:cubicBezTo>
                  <a:cubicBezTo>
                    <a:pt x="901" y="4041"/>
                    <a:pt x="979" y="4098"/>
                    <a:pt x="1061" y="4153"/>
                  </a:cubicBezTo>
                  <a:cubicBezTo>
                    <a:pt x="1145" y="4209"/>
                    <a:pt x="1233" y="4263"/>
                    <a:pt x="1325" y="4316"/>
                  </a:cubicBezTo>
                  <a:cubicBezTo>
                    <a:pt x="1433" y="4377"/>
                    <a:pt x="1547" y="4436"/>
                    <a:pt x="1667" y="4493"/>
                  </a:cubicBezTo>
                  <a:cubicBezTo>
                    <a:pt x="1813" y="4562"/>
                    <a:pt x="1966" y="4625"/>
                    <a:pt x="2124" y="4681"/>
                  </a:cubicBezTo>
                  <a:cubicBezTo>
                    <a:pt x="2232" y="4722"/>
                    <a:pt x="2345" y="4759"/>
                    <a:pt x="2459" y="4794"/>
                  </a:cubicBezTo>
                  <a:cubicBezTo>
                    <a:pt x="3197" y="5019"/>
                    <a:pt x="4018" y="5130"/>
                    <a:pt x="4836" y="5130"/>
                  </a:cubicBezTo>
                  <a:cubicBezTo>
                    <a:pt x="5875" y="5130"/>
                    <a:pt x="6909" y="4951"/>
                    <a:pt x="7762" y="4599"/>
                  </a:cubicBezTo>
                  <a:cubicBezTo>
                    <a:pt x="7865" y="4557"/>
                    <a:pt x="7966" y="4510"/>
                    <a:pt x="8064" y="4463"/>
                  </a:cubicBezTo>
                  <a:cubicBezTo>
                    <a:pt x="8195" y="4399"/>
                    <a:pt x="8320" y="4331"/>
                    <a:pt x="8439" y="4258"/>
                  </a:cubicBezTo>
                  <a:cubicBezTo>
                    <a:pt x="8554" y="4189"/>
                    <a:pt x="8659" y="4117"/>
                    <a:pt x="8755" y="4042"/>
                  </a:cubicBezTo>
                  <a:cubicBezTo>
                    <a:pt x="8833" y="3983"/>
                    <a:pt x="8906" y="3922"/>
                    <a:pt x="8972" y="3860"/>
                  </a:cubicBezTo>
                  <a:cubicBezTo>
                    <a:pt x="9040" y="3799"/>
                    <a:pt x="9102" y="3736"/>
                    <a:pt x="9159" y="3673"/>
                  </a:cubicBezTo>
                  <a:cubicBezTo>
                    <a:pt x="9328" y="3484"/>
                    <a:pt x="9450" y="3287"/>
                    <a:pt x="9526" y="3085"/>
                  </a:cubicBezTo>
                  <a:cubicBezTo>
                    <a:pt x="9542" y="3041"/>
                    <a:pt x="9558" y="2998"/>
                    <a:pt x="9571" y="2954"/>
                  </a:cubicBezTo>
                  <a:cubicBezTo>
                    <a:pt x="9623" y="2763"/>
                    <a:pt x="9636" y="2570"/>
                    <a:pt x="9609" y="2379"/>
                  </a:cubicBezTo>
                  <a:cubicBezTo>
                    <a:pt x="9567" y="2089"/>
                    <a:pt x="9436" y="1804"/>
                    <a:pt x="9213" y="1535"/>
                  </a:cubicBezTo>
                  <a:cubicBezTo>
                    <a:pt x="9062" y="1352"/>
                    <a:pt x="8871" y="1178"/>
                    <a:pt x="8640" y="1016"/>
                  </a:cubicBezTo>
                  <a:cubicBezTo>
                    <a:pt x="8449" y="882"/>
                    <a:pt x="8230" y="755"/>
                    <a:pt x="7981" y="639"/>
                  </a:cubicBezTo>
                  <a:cubicBezTo>
                    <a:pt x="7821" y="564"/>
                    <a:pt x="7653" y="496"/>
                    <a:pt x="7479" y="433"/>
                  </a:cubicBezTo>
                  <a:cubicBezTo>
                    <a:pt x="7272" y="360"/>
                    <a:pt x="7056" y="295"/>
                    <a:pt x="6834" y="239"/>
                  </a:cubicBezTo>
                  <a:cubicBezTo>
                    <a:pt x="6192" y="80"/>
                    <a:pt x="5500" y="1"/>
                    <a:pt x="4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6380373" y="2461062"/>
              <a:ext cx="803401" cy="427836"/>
            </a:xfrm>
            <a:custGeom>
              <a:rect b="b" l="l" r="r" t="t"/>
              <a:pathLst>
                <a:path extrusionOk="0" h="5131" w="9636">
                  <a:moveTo>
                    <a:pt x="4811" y="1"/>
                  </a:moveTo>
                  <a:cubicBezTo>
                    <a:pt x="3901" y="1"/>
                    <a:pt x="2995" y="138"/>
                    <a:pt x="2210" y="409"/>
                  </a:cubicBezTo>
                  <a:cubicBezTo>
                    <a:pt x="2006" y="480"/>
                    <a:pt x="1809" y="560"/>
                    <a:pt x="1624" y="649"/>
                  </a:cubicBezTo>
                  <a:cubicBezTo>
                    <a:pt x="1479" y="717"/>
                    <a:pt x="1340" y="792"/>
                    <a:pt x="1210" y="872"/>
                  </a:cubicBezTo>
                  <a:cubicBezTo>
                    <a:pt x="984" y="1010"/>
                    <a:pt x="790" y="1157"/>
                    <a:pt x="630" y="1311"/>
                  </a:cubicBezTo>
                  <a:cubicBezTo>
                    <a:pt x="443" y="1489"/>
                    <a:pt x="301" y="1675"/>
                    <a:pt x="203" y="1867"/>
                  </a:cubicBezTo>
                  <a:cubicBezTo>
                    <a:pt x="55" y="2148"/>
                    <a:pt x="0" y="2443"/>
                    <a:pt x="37" y="2733"/>
                  </a:cubicBezTo>
                  <a:cubicBezTo>
                    <a:pt x="61" y="2924"/>
                    <a:pt x="126" y="3115"/>
                    <a:pt x="230" y="3299"/>
                  </a:cubicBezTo>
                  <a:cubicBezTo>
                    <a:pt x="253" y="3341"/>
                    <a:pt x="280" y="3384"/>
                    <a:pt x="308" y="3426"/>
                  </a:cubicBezTo>
                  <a:cubicBezTo>
                    <a:pt x="437" y="3620"/>
                    <a:pt x="611" y="3806"/>
                    <a:pt x="828" y="3982"/>
                  </a:cubicBezTo>
                  <a:cubicBezTo>
                    <a:pt x="901" y="4041"/>
                    <a:pt x="979" y="4098"/>
                    <a:pt x="1061" y="4153"/>
                  </a:cubicBezTo>
                  <a:cubicBezTo>
                    <a:pt x="1145" y="4209"/>
                    <a:pt x="1233" y="4263"/>
                    <a:pt x="1325" y="4316"/>
                  </a:cubicBezTo>
                  <a:cubicBezTo>
                    <a:pt x="1433" y="4377"/>
                    <a:pt x="1547" y="4436"/>
                    <a:pt x="1667" y="4493"/>
                  </a:cubicBezTo>
                  <a:cubicBezTo>
                    <a:pt x="1813" y="4562"/>
                    <a:pt x="1966" y="4625"/>
                    <a:pt x="2124" y="4681"/>
                  </a:cubicBezTo>
                  <a:cubicBezTo>
                    <a:pt x="2232" y="4722"/>
                    <a:pt x="2345" y="4759"/>
                    <a:pt x="2459" y="4794"/>
                  </a:cubicBezTo>
                  <a:cubicBezTo>
                    <a:pt x="3197" y="5019"/>
                    <a:pt x="4018" y="5130"/>
                    <a:pt x="4836" y="5130"/>
                  </a:cubicBezTo>
                  <a:cubicBezTo>
                    <a:pt x="5875" y="5130"/>
                    <a:pt x="6909" y="4951"/>
                    <a:pt x="7762" y="4599"/>
                  </a:cubicBezTo>
                  <a:cubicBezTo>
                    <a:pt x="7865" y="4557"/>
                    <a:pt x="7966" y="4510"/>
                    <a:pt x="8064" y="4463"/>
                  </a:cubicBezTo>
                  <a:cubicBezTo>
                    <a:pt x="8195" y="4399"/>
                    <a:pt x="8320" y="4331"/>
                    <a:pt x="8439" y="4258"/>
                  </a:cubicBezTo>
                  <a:cubicBezTo>
                    <a:pt x="8554" y="4189"/>
                    <a:pt x="8659" y="4117"/>
                    <a:pt x="8755" y="4042"/>
                  </a:cubicBezTo>
                  <a:cubicBezTo>
                    <a:pt x="8833" y="3983"/>
                    <a:pt x="8906" y="3922"/>
                    <a:pt x="8972" y="3860"/>
                  </a:cubicBezTo>
                  <a:cubicBezTo>
                    <a:pt x="9040" y="3799"/>
                    <a:pt x="9102" y="3736"/>
                    <a:pt x="9159" y="3673"/>
                  </a:cubicBezTo>
                  <a:cubicBezTo>
                    <a:pt x="9328" y="3484"/>
                    <a:pt x="9450" y="3287"/>
                    <a:pt x="9526" y="3085"/>
                  </a:cubicBezTo>
                  <a:cubicBezTo>
                    <a:pt x="9542" y="3041"/>
                    <a:pt x="9558" y="2998"/>
                    <a:pt x="9571" y="2954"/>
                  </a:cubicBezTo>
                  <a:cubicBezTo>
                    <a:pt x="9623" y="2763"/>
                    <a:pt x="9636" y="2570"/>
                    <a:pt x="9609" y="2379"/>
                  </a:cubicBezTo>
                  <a:cubicBezTo>
                    <a:pt x="9567" y="2089"/>
                    <a:pt x="9436" y="1804"/>
                    <a:pt x="9213" y="1535"/>
                  </a:cubicBezTo>
                  <a:cubicBezTo>
                    <a:pt x="9062" y="1352"/>
                    <a:pt x="8871" y="1178"/>
                    <a:pt x="8640" y="1016"/>
                  </a:cubicBezTo>
                  <a:cubicBezTo>
                    <a:pt x="8449" y="882"/>
                    <a:pt x="8230" y="755"/>
                    <a:pt x="7981" y="639"/>
                  </a:cubicBezTo>
                  <a:cubicBezTo>
                    <a:pt x="7821" y="564"/>
                    <a:pt x="7653" y="496"/>
                    <a:pt x="7479" y="433"/>
                  </a:cubicBezTo>
                  <a:cubicBezTo>
                    <a:pt x="7272" y="360"/>
                    <a:pt x="7056" y="295"/>
                    <a:pt x="6834" y="239"/>
                  </a:cubicBezTo>
                  <a:cubicBezTo>
                    <a:pt x="6192" y="80"/>
                    <a:pt x="5500" y="1"/>
                    <a:pt x="48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6380624" y="2517095"/>
              <a:ext cx="234534" cy="351874"/>
            </a:xfrm>
            <a:custGeom>
              <a:rect b="b" l="l" r="r" t="t"/>
              <a:pathLst>
                <a:path extrusionOk="0" h="4220" w="2813">
                  <a:moveTo>
                    <a:pt x="1576" y="1"/>
                  </a:moveTo>
                  <a:cubicBezTo>
                    <a:pt x="1450" y="63"/>
                    <a:pt x="1326" y="129"/>
                    <a:pt x="1209" y="200"/>
                  </a:cubicBezTo>
                  <a:cubicBezTo>
                    <a:pt x="983" y="337"/>
                    <a:pt x="790" y="485"/>
                    <a:pt x="629" y="639"/>
                  </a:cubicBezTo>
                  <a:cubicBezTo>
                    <a:pt x="443" y="817"/>
                    <a:pt x="301" y="1003"/>
                    <a:pt x="202" y="1195"/>
                  </a:cubicBezTo>
                  <a:cubicBezTo>
                    <a:pt x="54" y="1478"/>
                    <a:pt x="0" y="1771"/>
                    <a:pt x="37" y="2061"/>
                  </a:cubicBezTo>
                  <a:cubicBezTo>
                    <a:pt x="60" y="2252"/>
                    <a:pt x="126" y="2443"/>
                    <a:pt x="229" y="2627"/>
                  </a:cubicBezTo>
                  <a:cubicBezTo>
                    <a:pt x="253" y="2669"/>
                    <a:pt x="280" y="2712"/>
                    <a:pt x="307" y="2754"/>
                  </a:cubicBezTo>
                  <a:cubicBezTo>
                    <a:pt x="437" y="2948"/>
                    <a:pt x="611" y="3134"/>
                    <a:pt x="828" y="3310"/>
                  </a:cubicBezTo>
                  <a:cubicBezTo>
                    <a:pt x="901" y="3368"/>
                    <a:pt x="978" y="3426"/>
                    <a:pt x="1061" y="3481"/>
                  </a:cubicBezTo>
                  <a:cubicBezTo>
                    <a:pt x="1145" y="3537"/>
                    <a:pt x="1231" y="3591"/>
                    <a:pt x="1325" y="3644"/>
                  </a:cubicBezTo>
                  <a:cubicBezTo>
                    <a:pt x="1432" y="3706"/>
                    <a:pt x="1547" y="3764"/>
                    <a:pt x="1667" y="3821"/>
                  </a:cubicBezTo>
                  <a:cubicBezTo>
                    <a:pt x="1814" y="3890"/>
                    <a:pt x="1967" y="3953"/>
                    <a:pt x="2123" y="4009"/>
                  </a:cubicBezTo>
                  <a:cubicBezTo>
                    <a:pt x="2232" y="4049"/>
                    <a:pt x="2344" y="4087"/>
                    <a:pt x="2459" y="4122"/>
                  </a:cubicBezTo>
                  <a:cubicBezTo>
                    <a:pt x="2575" y="4157"/>
                    <a:pt x="2692" y="4188"/>
                    <a:pt x="2812" y="4219"/>
                  </a:cubicBezTo>
                  <a:lnTo>
                    <a:pt x="15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6381040" y="2629077"/>
              <a:ext cx="55444" cy="152590"/>
            </a:xfrm>
            <a:custGeom>
              <a:rect b="b" l="l" r="r" t="t"/>
              <a:pathLst>
                <a:path extrusionOk="0" h="1830" w="665">
                  <a:moveTo>
                    <a:pt x="128" y="1"/>
                  </a:moveTo>
                  <a:cubicBezTo>
                    <a:pt x="32" y="237"/>
                    <a:pt x="1" y="477"/>
                    <a:pt x="31" y="718"/>
                  </a:cubicBezTo>
                  <a:cubicBezTo>
                    <a:pt x="54" y="909"/>
                    <a:pt x="119" y="1100"/>
                    <a:pt x="223" y="1284"/>
                  </a:cubicBezTo>
                  <a:cubicBezTo>
                    <a:pt x="247" y="1326"/>
                    <a:pt x="274" y="1369"/>
                    <a:pt x="301" y="1411"/>
                  </a:cubicBezTo>
                  <a:cubicBezTo>
                    <a:pt x="397" y="1555"/>
                    <a:pt x="519" y="1695"/>
                    <a:pt x="664" y="1830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6559127" y="2479739"/>
              <a:ext cx="179173" cy="407740"/>
            </a:xfrm>
            <a:custGeom>
              <a:rect b="b" l="l" r="r" t="t"/>
              <a:pathLst>
                <a:path extrusionOk="0" h="4890" w="2149">
                  <a:moveTo>
                    <a:pt x="714" y="0"/>
                  </a:moveTo>
                  <a:cubicBezTo>
                    <a:pt x="491" y="53"/>
                    <a:pt x="273" y="115"/>
                    <a:pt x="66" y="187"/>
                  </a:cubicBezTo>
                  <a:cubicBezTo>
                    <a:pt x="44" y="195"/>
                    <a:pt x="23" y="203"/>
                    <a:pt x="1" y="210"/>
                  </a:cubicBezTo>
                  <a:lnTo>
                    <a:pt x="1350" y="4804"/>
                  </a:lnTo>
                  <a:cubicBezTo>
                    <a:pt x="1611" y="4845"/>
                    <a:pt x="1879" y="4874"/>
                    <a:pt x="2148" y="4890"/>
                  </a:cubicBezTo>
                  <a:lnTo>
                    <a:pt x="7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6747970" y="2461145"/>
              <a:ext cx="190679" cy="422416"/>
            </a:xfrm>
            <a:custGeom>
              <a:rect b="b" l="l" r="r" t="t"/>
              <a:pathLst>
                <a:path extrusionOk="0" h="5066" w="2287">
                  <a:moveTo>
                    <a:pt x="405" y="0"/>
                  </a:moveTo>
                  <a:cubicBezTo>
                    <a:pt x="270" y="0"/>
                    <a:pt x="135" y="3"/>
                    <a:pt x="0" y="9"/>
                  </a:cubicBezTo>
                  <a:lnTo>
                    <a:pt x="1486" y="5065"/>
                  </a:lnTo>
                  <a:cubicBezTo>
                    <a:pt x="1759" y="5032"/>
                    <a:pt x="2026" y="4988"/>
                    <a:pt x="2286" y="4930"/>
                  </a:cubicBezTo>
                  <a:lnTo>
                    <a:pt x="842" y="11"/>
                  </a:lnTo>
                  <a:cubicBezTo>
                    <a:pt x="696" y="4"/>
                    <a:pt x="550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6842266" y="2463647"/>
              <a:ext cx="152159" cy="403154"/>
            </a:xfrm>
            <a:custGeom>
              <a:rect b="b" l="l" r="r" t="t"/>
              <a:pathLst>
                <a:path extrusionOk="0" h="4835" w="1825">
                  <a:moveTo>
                    <a:pt x="0" y="0"/>
                  </a:moveTo>
                  <a:lnTo>
                    <a:pt x="1420" y="4835"/>
                  </a:lnTo>
                  <a:cubicBezTo>
                    <a:pt x="1557" y="4800"/>
                    <a:pt x="1693" y="4759"/>
                    <a:pt x="1825" y="4716"/>
                  </a:cubicBezTo>
                  <a:lnTo>
                    <a:pt x="455" y="49"/>
                  </a:lnTo>
                  <a:cubicBezTo>
                    <a:pt x="304" y="28"/>
                    <a:pt x="153" y="12"/>
                    <a:pt x="0" y="0"/>
                  </a:cubicBez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7065542" y="2524349"/>
              <a:ext cx="118226" cy="248980"/>
            </a:xfrm>
            <a:custGeom>
              <a:rect b="b" l="l" r="r" t="t"/>
              <a:pathLst>
                <a:path extrusionOk="0" h="2986" w="1418">
                  <a:moveTo>
                    <a:pt x="0" y="0"/>
                  </a:moveTo>
                  <a:lnTo>
                    <a:pt x="875" y="2985"/>
                  </a:lnTo>
                  <a:cubicBezTo>
                    <a:pt x="897" y="2962"/>
                    <a:pt x="920" y="2939"/>
                    <a:pt x="941" y="2915"/>
                  </a:cubicBezTo>
                  <a:cubicBezTo>
                    <a:pt x="1110" y="2725"/>
                    <a:pt x="1232" y="2529"/>
                    <a:pt x="1308" y="2327"/>
                  </a:cubicBezTo>
                  <a:cubicBezTo>
                    <a:pt x="1326" y="2284"/>
                    <a:pt x="1340" y="2240"/>
                    <a:pt x="1353" y="2196"/>
                  </a:cubicBezTo>
                  <a:cubicBezTo>
                    <a:pt x="1405" y="2007"/>
                    <a:pt x="1418" y="1812"/>
                    <a:pt x="1391" y="1622"/>
                  </a:cubicBezTo>
                  <a:cubicBezTo>
                    <a:pt x="1349" y="1331"/>
                    <a:pt x="1218" y="1046"/>
                    <a:pt x="995" y="777"/>
                  </a:cubicBezTo>
                  <a:cubicBezTo>
                    <a:pt x="844" y="594"/>
                    <a:pt x="654" y="420"/>
                    <a:pt x="422" y="259"/>
                  </a:cubicBezTo>
                  <a:cubicBezTo>
                    <a:pt x="383" y="230"/>
                    <a:pt x="341" y="203"/>
                    <a:pt x="299" y="175"/>
                  </a:cubicBezTo>
                  <a:cubicBezTo>
                    <a:pt x="280" y="163"/>
                    <a:pt x="261" y="150"/>
                    <a:pt x="241" y="138"/>
                  </a:cubicBezTo>
                  <a:cubicBezTo>
                    <a:pt x="223" y="127"/>
                    <a:pt x="203" y="114"/>
                    <a:pt x="183" y="103"/>
                  </a:cubicBezTo>
                  <a:cubicBezTo>
                    <a:pt x="124" y="69"/>
                    <a:pt x="65" y="33"/>
                    <a:pt x="0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6449407" y="2515594"/>
              <a:ext cx="665249" cy="318771"/>
            </a:xfrm>
            <a:custGeom>
              <a:rect b="b" l="l" r="r" t="t"/>
              <a:pathLst>
                <a:path extrusionOk="0" h="3823" w="7979">
                  <a:moveTo>
                    <a:pt x="3986" y="0"/>
                  </a:moveTo>
                  <a:cubicBezTo>
                    <a:pt x="3063" y="0"/>
                    <a:pt x="2146" y="190"/>
                    <a:pt x="1456" y="562"/>
                  </a:cubicBezTo>
                  <a:cubicBezTo>
                    <a:pt x="1401" y="593"/>
                    <a:pt x="1345" y="624"/>
                    <a:pt x="1292" y="656"/>
                  </a:cubicBezTo>
                  <a:cubicBezTo>
                    <a:pt x="0" y="1452"/>
                    <a:pt x="163" y="2659"/>
                    <a:pt x="1656" y="3352"/>
                  </a:cubicBezTo>
                  <a:cubicBezTo>
                    <a:pt x="2336" y="3668"/>
                    <a:pt x="3174" y="3823"/>
                    <a:pt x="4008" y="3823"/>
                  </a:cubicBezTo>
                  <a:cubicBezTo>
                    <a:pt x="5006" y="3823"/>
                    <a:pt x="5997" y="3600"/>
                    <a:pt x="6701" y="3166"/>
                  </a:cubicBezTo>
                  <a:cubicBezTo>
                    <a:pt x="6754" y="3134"/>
                    <a:pt x="6804" y="3101"/>
                    <a:pt x="6851" y="3066"/>
                  </a:cubicBezTo>
                  <a:cubicBezTo>
                    <a:pt x="7979" y="2273"/>
                    <a:pt x="7769" y="1136"/>
                    <a:pt x="6338" y="470"/>
                  </a:cubicBezTo>
                  <a:cubicBezTo>
                    <a:pt x="5657" y="155"/>
                    <a:pt x="4819" y="0"/>
                    <a:pt x="3986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6449407" y="2515594"/>
              <a:ext cx="665249" cy="318771"/>
            </a:xfrm>
            <a:custGeom>
              <a:rect b="b" l="l" r="r" t="t"/>
              <a:pathLst>
                <a:path extrusionOk="0" h="3823" w="7979">
                  <a:moveTo>
                    <a:pt x="3986" y="0"/>
                  </a:moveTo>
                  <a:cubicBezTo>
                    <a:pt x="3063" y="0"/>
                    <a:pt x="2146" y="190"/>
                    <a:pt x="1456" y="562"/>
                  </a:cubicBezTo>
                  <a:cubicBezTo>
                    <a:pt x="1401" y="593"/>
                    <a:pt x="1345" y="624"/>
                    <a:pt x="1292" y="656"/>
                  </a:cubicBezTo>
                  <a:cubicBezTo>
                    <a:pt x="0" y="1452"/>
                    <a:pt x="163" y="2659"/>
                    <a:pt x="1656" y="3352"/>
                  </a:cubicBezTo>
                  <a:cubicBezTo>
                    <a:pt x="2336" y="3668"/>
                    <a:pt x="3174" y="3823"/>
                    <a:pt x="4008" y="3823"/>
                  </a:cubicBezTo>
                  <a:cubicBezTo>
                    <a:pt x="5006" y="3823"/>
                    <a:pt x="5997" y="3600"/>
                    <a:pt x="6701" y="3166"/>
                  </a:cubicBezTo>
                  <a:cubicBezTo>
                    <a:pt x="6754" y="3134"/>
                    <a:pt x="6804" y="3101"/>
                    <a:pt x="6851" y="3066"/>
                  </a:cubicBezTo>
                  <a:cubicBezTo>
                    <a:pt x="7979" y="2273"/>
                    <a:pt x="7769" y="1136"/>
                    <a:pt x="6338" y="470"/>
                  </a:cubicBezTo>
                  <a:cubicBezTo>
                    <a:pt x="5657" y="155"/>
                    <a:pt x="4819" y="0"/>
                    <a:pt x="39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6490677" y="2522681"/>
              <a:ext cx="584792" cy="304513"/>
            </a:xfrm>
            <a:custGeom>
              <a:rect b="b" l="l" r="r" t="t"/>
              <a:pathLst>
                <a:path extrusionOk="0" h="3652" w="7014">
                  <a:moveTo>
                    <a:pt x="3494" y="0"/>
                  </a:moveTo>
                  <a:cubicBezTo>
                    <a:pt x="2612" y="0"/>
                    <a:pt x="1734" y="182"/>
                    <a:pt x="1075" y="538"/>
                  </a:cubicBezTo>
                  <a:cubicBezTo>
                    <a:pt x="1064" y="545"/>
                    <a:pt x="1054" y="550"/>
                    <a:pt x="1042" y="555"/>
                  </a:cubicBezTo>
                  <a:cubicBezTo>
                    <a:pt x="1000" y="579"/>
                    <a:pt x="959" y="603"/>
                    <a:pt x="918" y="627"/>
                  </a:cubicBezTo>
                  <a:cubicBezTo>
                    <a:pt x="673" y="778"/>
                    <a:pt x="481" y="944"/>
                    <a:pt x="346" y="1119"/>
                  </a:cubicBezTo>
                  <a:cubicBezTo>
                    <a:pt x="21" y="1536"/>
                    <a:pt x="1" y="2000"/>
                    <a:pt x="273" y="2421"/>
                  </a:cubicBezTo>
                  <a:cubicBezTo>
                    <a:pt x="432" y="2667"/>
                    <a:pt x="694" y="2898"/>
                    <a:pt x="1053" y="3096"/>
                  </a:cubicBezTo>
                  <a:cubicBezTo>
                    <a:pt x="1119" y="3133"/>
                    <a:pt x="1191" y="3170"/>
                    <a:pt x="1266" y="3204"/>
                  </a:cubicBezTo>
                  <a:cubicBezTo>
                    <a:pt x="1334" y="3235"/>
                    <a:pt x="1404" y="3266"/>
                    <a:pt x="1476" y="3293"/>
                  </a:cubicBezTo>
                  <a:cubicBezTo>
                    <a:pt x="1625" y="3352"/>
                    <a:pt x="1783" y="3405"/>
                    <a:pt x="1945" y="3450"/>
                  </a:cubicBezTo>
                  <a:cubicBezTo>
                    <a:pt x="2437" y="3585"/>
                    <a:pt x="2975" y="3652"/>
                    <a:pt x="3510" y="3652"/>
                  </a:cubicBezTo>
                  <a:cubicBezTo>
                    <a:pt x="4205" y="3652"/>
                    <a:pt x="4896" y="3540"/>
                    <a:pt x="5480" y="3319"/>
                  </a:cubicBezTo>
                  <a:cubicBezTo>
                    <a:pt x="5627" y="3264"/>
                    <a:pt x="5770" y="3201"/>
                    <a:pt x="5902" y="3130"/>
                  </a:cubicBezTo>
                  <a:cubicBezTo>
                    <a:pt x="5965" y="3097"/>
                    <a:pt x="6026" y="3061"/>
                    <a:pt x="6085" y="3027"/>
                  </a:cubicBezTo>
                  <a:cubicBezTo>
                    <a:pt x="6135" y="2995"/>
                    <a:pt x="6184" y="2963"/>
                    <a:pt x="6229" y="2932"/>
                  </a:cubicBezTo>
                  <a:cubicBezTo>
                    <a:pt x="6242" y="2922"/>
                    <a:pt x="6255" y="2913"/>
                    <a:pt x="6267" y="2903"/>
                  </a:cubicBezTo>
                  <a:cubicBezTo>
                    <a:pt x="6569" y="2682"/>
                    <a:pt x="6766" y="2434"/>
                    <a:pt x="6856" y="2178"/>
                  </a:cubicBezTo>
                  <a:cubicBezTo>
                    <a:pt x="7013" y="1742"/>
                    <a:pt x="6870" y="1284"/>
                    <a:pt x="6435" y="895"/>
                  </a:cubicBezTo>
                  <a:cubicBezTo>
                    <a:pt x="6255" y="732"/>
                    <a:pt x="6022" y="581"/>
                    <a:pt x="5738" y="450"/>
                  </a:cubicBezTo>
                  <a:cubicBezTo>
                    <a:pt x="5692" y="428"/>
                    <a:pt x="5646" y="407"/>
                    <a:pt x="5597" y="387"/>
                  </a:cubicBezTo>
                  <a:cubicBezTo>
                    <a:pt x="4975" y="128"/>
                    <a:pt x="4233" y="0"/>
                    <a:pt x="3494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6490677" y="2522681"/>
              <a:ext cx="584792" cy="304513"/>
            </a:xfrm>
            <a:custGeom>
              <a:rect b="b" l="l" r="r" t="t"/>
              <a:pathLst>
                <a:path extrusionOk="0" h="3652" w="7014">
                  <a:moveTo>
                    <a:pt x="3494" y="0"/>
                  </a:moveTo>
                  <a:cubicBezTo>
                    <a:pt x="2612" y="0"/>
                    <a:pt x="1734" y="182"/>
                    <a:pt x="1075" y="538"/>
                  </a:cubicBezTo>
                  <a:cubicBezTo>
                    <a:pt x="1064" y="545"/>
                    <a:pt x="1054" y="550"/>
                    <a:pt x="1042" y="555"/>
                  </a:cubicBezTo>
                  <a:cubicBezTo>
                    <a:pt x="1000" y="579"/>
                    <a:pt x="959" y="603"/>
                    <a:pt x="918" y="627"/>
                  </a:cubicBezTo>
                  <a:cubicBezTo>
                    <a:pt x="673" y="778"/>
                    <a:pt x="481" y="944"/>
                    <a:pt x="346" y="1119"/>
                  </a:cubicBezTo>
                  <a:cubicBezTo>
                    <a:pt x="21" y="1536"/>
                    <a:pt x="1" y="2000"/>
                    <a:pt x="273" y="2421"/>
                  </a:cubicBezTo>
                  <a:cubicBezTo>
                    <a:pt x="432" y="2667"/>
                    <a:pt x="694" y="2898"/>
                    <a:pt x="1053" y="3096"/>
                  </a:cubicBezTo>
                  <a:cubicBezTo>
                    <a:pt x="1119" y="3133"/>
                    <a:pt x="1191" y="3170"/>
                    <a:pt x="1266" y="3204"/>
                  </a:cubicBezTo>
                  <a:cubicBezTo>
                    <a:pt x="1334" y="3235"/>
                    <a:pt x="1404" y="3266"/>
                    <a:pt x="1476" y="3293"/>
                  </a:cubicBezTo>
                  <a:cubicBezTo>
                    <a:pt x="1625" y="3352"/>
                    <a:pt x="1783" y="3405"/>
                    <a:pt x="1945" y="3450"/>
                  </a:cubicBezTo>
                  <a:cubicBezTo>
                    <a:pt x="2437" y="3585"/>
                    <a:pt x="2975" y="3652"/>
                    <a:pt x="3510" y="3652"/>
                  </a:cubicBezTo>
                  <a:cubicBezTo>
                    <a:pt x="4205" y="3652"/>
                    <a:pt x="4896" y="3540"/>
                    <a:pt x="5480" y="3319"/>
                  </a:cubicBezTo>
                  <a:cubicBezTo>
                    <a:pt x="5627" y="3264"/>
                    <a:pt x="5770" y="3201"/>
                    <a:pt x="5902" y="3130"/>
                  </a:cubicBezTo>
                  <a:cubicBezTo>
                    <a:pt x="5965" y="3097"/>
                    <a:pt x="6026" y="3061"/>
                    <a:pt x="6085" y="3027"/>
                  </a:cubicBezTo>
                  <a:cubicBezTo>
                    <a:pt x="6135" y="2995"/>
                    <a:pt x="6184" y="2963"/>
                    <a:pt x="6229" y="2932"/>
                  </a:cubicBezTo>
                  <a:cubicBezTo>
                    <a:pt x="6242" y="2922"/>
                    <a:pt x="6255" y="2913"/>
                    <a:pt x="6267" y="2903"/>
                  </a:cubicBezTo>
                  <a:cubicBezTo>
                    <a:pt x="6569" y="2682"/>
                    <a:pt x="6766" y="2434"/>
                    <a:pt x="6856" y="2178"/>
                  </a:cubicBezTo>
                  <a:cubicBezTo>
                    <a:pt x="7013" y="1742"/>
                    <a:pt x="6870" y="1284"/>
                    <a:pt x="6435" y="895"/>
                  </a:cubicBezTo>
                  <a:cubicBezTo>
                    <a:pt x="6255" y="732"/>
                    <a:pt x="6022" y="581"/>
                    <a:pt x="5738" y="450"/>
                  </a:cubicBezTo>
                  <a:cubicBezTo>
                    <a:pt x="5692" y="428"/>
                    <a:pt x="5646" y="407"/>
                    <a:pt x="5597" y="387"/>
                  </a:cubicBezTo>
                  <a:cubicBezTo>
                    <a:pt x="4975" y="128"/>
                    <a:pt x="4233" y="0"/>
                    <a:pt x="3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6499682" y="2556117"/>
              <a:ext cx="566283" cy="271077"/>
            </a:xfrm>
            <a:custGeom>
              <a:rect b="b" l="l" r="r" t="t"/>
              <a:pathLst>
                <a:path extrusionOk="0" h="3251" w="6792">
                  <a:moveTo>
                    <a:pt x="3388" y="0"/>
                  </a:moveTo>
                  <a:cubicBezTo>
                    <a:pt x="2506" y="0"/>
                    <a:pt x="1628" y="182"/>
                    <a:pt x="969" y="539"/>
                  </a:cubicBezTo>
                  <a:cubicBezTo>
                    <a:pt x="957" y="544"/>
                    <a:pt x="947" y="550"/>
                    <a:pt x="936" y="556"/>
                  </a:cubicBezTo>
                  <a:cubicBezTo>
                    <a:pt x="894" y="579"/>
                    <a:pt x="852" y="602"/>
                    <a:pt x="813" y="628"/>
                  </a:cubicBezTo>
                  <a:cubicBezTo>
                    <a:pt x="567" y="780"/>
                    <a:pt x="376" y="945"/>
                    <a:pt x="240" y="1120"/>
                  </a:cubicBezTo>
                  <a:cubicBezTo>
                    <a:pt x="113" y="1283"/>
                    <a:pt x="34" y="1453"/>
                    <a:pt x="1" y="1625"/>
                  </a:cubicBezTo>
                  <a:cubicBezTo>
                    <a:pt x="29" y="1758"/>
                    <a:pt x="85" y="1891"/>
                    <a:pt x="167" y="2020"/>
                  </a:cubicBezTo>
                  <a:cubicBezTo>
                    <a:pt x="328" y="2266"/>
                    <a:pt x="588" y="2498"/>
                    <a:pt x="947" y="2695"/>
                  </a:cubicBezTo>
                  <a:cubicBezTo>
                    <a:pt x="1015" y="2732"/>
                    <a:pt x="1085" y="2769"/>
                    <a:pt x="1161" y="2803"/>
                  </a:cubicBezTo>
                  <a:cubicBezTo>
                    <a:pt x="1229" y="2834"/>
                    <a:pt x="1298" y="2865"/>
                    <a:pt x="1370" y="2892"/>
                  </a:cubicBezTo>
                  <a:cubicBezTo>
                    <a:pt x="1521" y="2951"/>
                    <a:pt x="1678" y="3003"/>
                    <a:pt x="1839" y="3049"/>
                  </a:cubicBezTo>
                  <a:cubicBezTo>
                    <a:pt x="2332" y="3184"/>
                    <a:pt x="2869" y="3251"/>
                    <a:pt x="3405" y="3251"/>
                  </a:cubicBezTo>
                  <a:cubicBezTo>
                    <a:pt x="4099" y="3251"/>
                    <a:pt x="4790" y="3139"/>
                    <a:pt x="5375" y="2918"/>
                  </a:cubicBezTo>
                  <a:cubicBezTo>
                    <a:pt x="5523" y="2863"/>
                    <a:pt x="5663" y="2800"/>
                    <a:pt x="5797" y="2729"/>
                  </a:cubicBezTo>
                  <a:cubicBezTo>
                    <a:pt x="5860" y="2696"/>
                    <a:pt x="5920" y="2662"/>
                    <a:pt x="5979" y="2626"/>
                  </a:cubicBezTo>
                  <a:cubicBezTo>
                    <a:pt x="6030" y="2595"/>
                    <a:pt x="6077" y="2562"/>
                    <a:pt x="6124" y="2531"/>
                  </a:cubicBezTo>
                  <a:cubicBezTo>
                    <a:pt x="6136" y="2521"/>
                    <a:pt x="6150" y="2512"/>
                    <a:pt x="6162" y="2502"/>
                  </a:cubicBezTo>
                  <a:cubicBezTo>
                    <a:pt x="6463" y="2281"/>
                    <a:pt x="6659" y="2033"/>
                    <a:pt x="6750" y="1777"/>
                  </a:cubicBezTo>
                  <a:cubicBezTo>
                    <a:pt x="6768" y="1729"/>
                    <a:pt x="6781" y="1679"/>
                    <a:pt x="6791" y="1630"/>
                  </a:cubicBezTo>
                  <a:cubicBezTo>
                    <a:pt x="6738" y="1373"/>
                    <a:pt x="6585" y="1123"/>
                    <a:pt x="6332" y="897"/>
                  </a:cubicBezTo>
                  <a:cubicBezTo>
                    <a:pt x="6148" y="731"/>
                    <a:pt x="5915" y="581"/>
                    <a:pt x="5631" y="449"/>
                  </a:cubicBezTo>
                  <a:cubicBezTo>
                    <a:pt x="5586" y="428"/>
                    <a:pt x="5539" y="407"/>
                    <a:pt x="5491" y="387"/>
                  </a:cubicBezTo>
                  <a:cubicBezTo>
                    <a:pt x="4869" y="128"/>
                    <a:pt x="4127" y="0"/>
                    <a:pt x="3388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6499682" y="2556117"/>
              <a:ext cx="566283" cy="271077"/>
            </a:xfrm>
            <a:custGeom>
              <a:rect b="b" l="l" r="r" t="t"/>
              <a:pathLst>
                <a:path extrusionOk="0" h="3251" w="6792">
                  <a:moveTo>
                    <a:pt x="3388" y="0"/>
                  </a:moveTo>
                  <a:cubicBezTo>
                    <a:pt x="2506" y="0"/>
                    <a:pt x="1628" y="182"/>
                    <a:pt x="969" y="539"/>
                  </a:cubicBezTo>
                  <a:cubicBezTo>
                    <a:pt x="957" y="544"/>
                    <a:pt x="947" y="550"/>
                    <a:pt x="936" y="556"/>
                  </a:cubicBezTo>
                  <a:cubicBezTo>
                    <a:pt x="894" y="579"/>
                    <a:pt x="852" y="602"/>
                    <a:pt x="813" y="628"/>
                  </a:cubicBezTo>
                  <a:cubicBezTo>
                    <a:pt x="567" y="780"/>
                    <a:pt x="376" y="945"/>
                    <a:pt x="240" y="1120"/>
                  </a:cubicBezTo>
                  <a:cubicBezTo>
                    <a:pt x="113" y="1283"/>
                    <a:pt x="34" y="1453"/>
                    <a:pt x="1" y="1625"/>
                  </a:cubicBezTo>
                  <a:cubicBezTo>
                    <a:pt x="29" y="1758"/>
                    <a:pt x="85" y="1891"/>
                    <a:pt x="167" y="2020"/>
                  </a:cubicBezTo>
                  <a:cubicBezTo>
                    <a:pt x="328" y="2266"/>
                    <a:pt x="588" y="2498"/>
                    <a:pt x="947" y="2695"/>
                  </a:cubicBezTo>
                  <a:cubicBezTo>
                    <a:pt x="1015" y="2732"/>
                    <a:pt x="1085" y="2769"/>
                    <a:pt x="1161" y="2803"/>
                  </a:cubicBezTo>
                  <a:cubicBezTo>
                    <a:pt x="1229" y="2834"/>
                    <a:pt x="1298" y="2865"/>
                    <a:pt x="1370" y="2892"/>
                  </a:cubicBezTo>
                  <a:cubicBezTo>
                    <a:pt x="1521" y="2951"/>
                    <a:pt x="1678" y="3003"/>
                    <a:pt x="1839" y="3049"/>
                  </a:cubicBezTo>
                  <a:cubicBezTo>
                    <a:pt x="2332" y="3184"/>
                    <a:pt x="2869" y="3251"/>
                    <a:pt x="3405" y="3251"/>
                  </a:cubicBezTo>
                  <a:cubicBezTo>
                    <a:pt x="4099" y="3251"/>
                    <a:pt x="4790" y="3139"/>
                    <a:pt x="5375" y="2918"/>
                  </a:cubicBezTo>
                  <a:cubicBezTo>
                    <a:pt x="5523" y="2863"/>
                    <a:pt x="5663" y="2800"/>
                    <a:pt x="5797" y="2729"/>
                  </a:cubicBezTo>
                  <a:cubicBezTo>
                    <a:pt x="5860" y="2696"/>
                    <a:pt x="5920" y="2662"/>
                    <a:pt x="5979" y="2626"/>
                  </a:cubicBezTo>
                  <a:cubicBezTo>
                    <a:pt x="6030" y="2595"/>
                    <a:pt x="6077" y="2562"/>
                    <a:pt x="6124" y="2531"/>
                  </a:cubicBezTo>
                  <a:cubicBezTo>
                    <a:pt x="6136" y="2521"/>
                    <a:pt x="6150" y="2512"/>
                    <a:pt x="6162" y="2502"/>
                  </a:cubicBezTo>
                  <a:cubicBezTo>
                    <a:pt x="6463" y="2281"/>
                    <a:pt x="6659" y="2033"/>
                    <a:pt x="6750" y="1777"/>
                  </a:cubicBezTo>
                  <a:cubicBezTo>
                    <a:pt x="6768" y="1729"/>
                    <a:pt x="6781" y="1679"/>
                    <a:pt x="6791" y="1630"/>
                  </a:cubicBezTo>
                  <a:cubicBezTo>
                    <a:pt x="6738" y="1373"/>
                    <a:pt x="6585" y="1123"/>
                    <a:pt x="6332" y="897"/>
                  </a:cubicBezTo>
                  <a:cubicBezTo>
                    <a:pt x="6148" y="731"/>
                    <a:pt x="5915" y="581"/>
                    <a:pt x="5631" y="449"/>
                  </a:cubicBezTo>
                  <a:cubicBezTo>
                    <a:pt x="5586" y="428"/>
                    <a:pt x="5539" y="407"/>
                    <a:pt x="5491" y="387"/>
                  </a:cubicBezTo>
                  <a:cubicBezTo>
                    <a:pt x="4869" y="128"/>
                    <a:pt x="4127" y="0"/>
                    <a:pt x="3388" y="0"/>
                  </a:cubicBez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6383375" y="2688862"/>
              <a:ext cx="791479" cy="202369"/>
            </a:xfrm>
            <a:custGeom>
              <a:rect b="b" l="l" r="r" t="t"/>
              <a:pathLst>
                <a:path extrusionOk="0" h="2427" w="9493">
                  <a:moveTo>
                    <a:pt x="9492" y="354"/>
                  </a:moveTo>
                  <a:lnTo>
                    <a:pt x="9492" y="354"/>
                  </a:lnTo>
                  <a:cubicBezTo>
                    <a:pt x="9465" y="415"/>
                    <a:pt x="9435" y="474"/>
                    <a:pt x="9403" y="531"/>
                  </a:cubicBezTo>
                  <a:lnTo>
                    <a:pt x="9403" y="531"/>
                  </a:lnTo>
                  <a:cubicBezTo>
                    <a:pt x="9435" y="474"/>
                    <a:pt x="9465" y="415"/>
                    <a:pt x="9492" y="354"/>
                  </a:cubicBezTo>
                  <a:close/>
                  <a:moveTo>
                    <a:pt x="0" y="1"/>
                  </a:moveTo>
                  <a:cubicBezTo>
                    <a:pt x="61" y="512"/>
                    <a:pt x="388" y="944"/>
                    <a:pt x="785" y="1263"/>
                  </a:cubicBezTo>
                  <a:lnTo>
                    <a:pt x="782" y="1262"/>
                  </a:lnTo>
                  <a:lnTo>
                    <a:pt x="782" y="1262"/>
                  </a:lnTo>
                  <a:cubicBezTo>
                    <a:pt x="1883" y="2114"/>
                    <a:pt x="3376" y="2427"/>
                    <a:pt x="4839" y="2427"/>
                  </a:cubicBezTo>
                  <a:cubicBezTo>
                    <a:pt x="4937" y="2427"/>
                    <a:pt x="5034" y="2425"/>
                    <a:pt x="5131" y="2423"/>
                  </a:cubicBezTo>
                  <a:cubicBezTo>
                    <a:pt x="6637" y="2335"/>
                    <a:pt x="8621" y="1941"/>
                    <a:pt x="9403" y="531"/>
                  </a:cubicBezTo>
                  <a:lnTo>
                    <a:pt x="9403" y="531"/>
                  </a:lnTo>
                  <a:cubicBezTo>
                    <a:pt x="8797" y="1610"/>
                    <a:pt x="7368" y="2054"/>
                    <a:pt x="6191" y="2260"/>
                  </a:cubicBezTo>
                  <a:cubicBezTo>
                    <a:pt x="5719" y="2328"/>
                    <a:pt x="5237" y="2365"/>
                    <a:pt x="4757" y="2365"/>
                  </a:cubicBezTo>
                  <a:cubicBezTo>
                    <a:pt x="3318" y="2365"/>
                    <a:pt x="1893" y="2036"/>
                    <a:pt x="802" y="1234"/>
                  </a:cubicBezTo>
                  <a:lnTo>
                    <a:pt x="802" y="1234"/>
                  </a:lnTo>
                  <a:lnTo>
                    <a:pt x="805" y="1236"/>
                  </a:lnTo>
                  <a:cubicBezTo>
                    <a:pt x="409" y="924"/>
                    <a:pt x="72" y="507"/>
                    <a:pt x="0" y="1"/>
                  </a:cubicBez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6572050" y="2565373"/>
              <a:ext cx="405036" cy="242226"/>
            </a:xfrm>
            <a:custGeom>
              <a:rect b="b" l="l" r="r" t="t"/>
              <a:pathLst>
                <a:path extrusionOk="0" h="2905" w="4858">
                  <a:moveTo>
                    <a:pt x="2329" y="0"/>
                  </a:moveTo>
                  <a:cubicBezTo>
                    <a:pt x="1924" y="0"/>
                    <a:pt x="1506" y="101"/>
                    <a:pt x="1093" y="303"/>
                  </a:cubicBezTo>
                  <a:lnTo>
                    <a:pt x="626" y="107"/>
                  </a:lnTo>
                  <a:lnTo>
                    <a:pt x="1" y="507"/>
                  </a:lnTo>
                  <a:lnTo>
                    <a:pt x="1" y="1060"/>
                  </a:lnTo>
                  <a:lnTo>
                    <a:pt x="147" y="1120"/>
                  </a:lnTo>
                  <a:cubicBezTo>
                    <a:pt x="138" y="1156"/>
                    <a:pt x="131" y="1190"/>
                    <a:pt x="133" y="1224"/>
                  </a:cubicBezTo>
                  <a:lnTo>
                    <a:pt x="133" y="1229"/>
                  </a:lnTo>
                  <a:cubicBezTo>
                    <a:pt x="138" y="1314"/>
                    <a:pt x="129" y="1679"/>
                    <a:pt x="133" y="1777"/>
                  </a:cubicBezTo>
                  <a:lnTo>
                    <a:pt x="133" y="1780"/>
                  </a:lnTo>
                  <a:cubicBezTo>
                    <a:pt x="142" y="1945"/>
                    <a:pt x="275" y="2088"/>
                    <a:pt x="552" y="2204"/>
                  </a:cubicBezTo>
                  <a:cubicBezTo>
                    <a:pt x="773" y="2297"/>
                    <a:pt x="991" y="2334"/>
                    <a:pt x="1207" y="2334"/>
                  </a:cubicBezTo>
                  <a:cubicBezTo>
                    <a:pt x="1510" y="2334"/>
                    <a:pt x="1807" y="2259"/>
                    <a:pt x="2091" y="2158"/>
                  </a:cubicBezTo>
                  <a:lnTo>
                    <a:pt x="2091" y="2158"/>
                  </a:lnTo>
                  <a:lnTo>
                    <a:pt x="1963" y="2290"/>
                  </a:lnTo>
                  <a:lnTo>
                    <a:pt x="1963" y="2843"/>
                  </a:lnTo>
                  <a:cubicBezTo>
                    <a:pt x="2073" y="2869"/>
                    <a:pt x="2184" y="2886"/>
                    <a:pt x="2293" y="2896"/>
                  </a:cubicBezTo>
                  <a:cubicBezTo>
                    <a:pt x="2360" y="2902"/>
                    <a:pt x="2427" y="2905"/>
                    <a:pt x="2493" y="2905"/>
                  </a:cubicBezTo>
                  <a:cubicBezTo>
                    <a:pt x="2619" y="2905"/>
                    <a:pt x="2743" y="2895"/>
                    <a:pt x="2865" y="2875"/>
                  </a:cubicBezTo>
                  <a:cubicBezTo>
                    <a:pt x="3192" y="2824"/>
                    <a:pt x="3496" y="2713"/>
                    <a:pt x="3756" y="2581"/>
                  </a:cubicBezTo>
                  <a:lnTo>
                    <a:pt x="4224" y="2777"/>
                  </a:lnTo>
                  <a:lnTo>
                    <a:pt x="4857" y="2389"/>
                  </a:lnTo>
                  <a:lnTo>
                    <a:pt x="4857" y="1836"/>
                  </a:lnTo>
                  <a:lnTo>
                    <a:pt x="4739" y="1785"/>
                  </a:lnTo>
                  <a:lnTo>
                    <a:pt x="4714" y="1774"/>
                  </a:lnTo>
                  <a:cubicBezTo>
                    <a:pt x="4723" y="1735"/>
                    <a:pt x="4728" y="1691"/>
                    <a:pt x="4726" y="1645"/>
                  </a:cubicBezTo>
                  <a:cubicBezTo>
                    <a:pt x="4726" y="1630"/>
                    <a:pt x="4724" y="1616"/>
                    <a:pt x="4723" y="1601"/>
                  </a:cubicBezTo>
                  <a:cubicBezTo>
                    <a:pt x="4715" y="1532"/>
                    <a:pt x="4729" y="1221"/>
                    <a:pt x="4726" y="1093"/>
                  </a:cubicBezTo>
                  <a:cubicBezTo>
                    <a:pt x="4726" y="1077"/>
                    <a:pt x="4724" y="1063"/>
                    <a:pt x="4723" y="1049"/>
                  </a:cubicBezTo>
                  <a:cubicBezTo>
                    <a:pt x="4704" y="894"/>
                    <a:pt x="4575" y="756"/>
                    <a:pt x="4314" y="646"/>
                  </a:cubicBezTo>
                  <a:lnTo>
                    <a:pt x="4314" y="645"/>
                  </a:lnTo>
                  <a:cubicBezTo>
                    <a:pt x="4104" y="558"/>
                    <a:pt x="3892" y="524"/>
                    <a:pt x="3684" y="524"/>
                  </a:cubicBezTo>
                  <a:cubicBezTo>
                    <a:pt x="3614" y="524"/>
                    <a:pt x="3545" y="527"/>
                    <a:pt x="3476" y="535"/>
                  </a:cubicBezTo>
                  <a:cubicBezTo>
                    <a:pt x="3453" y="538"/>
                    <a:pt x="3429" y="541"/>
                    <a:pt x="3406" y="544"/>
                  </a:cubicBezTo>
                  <a:lnTo>
                    <a:pt x="3397" y="545"/>
                  </a:lnTo>
                  <a:cubicBezTo>
                    <a:pt x="3373" y="549"/>
                    <a:pt x="3348" y="554"/>
                    <a:pt x="3323" y="557"/>
                  </a:cubicBezTo>
                  <a:cubicBezTo>
                    <a:pt x="3302" y="561"/>
                    <a:pt x="3280" y="565"/>
                    <a:pt x="3259" y="569"/>
                  </a:cubicBezTo>
                  <a:cubicBezTo>
                    <a:pt x="3250" y="572"/>
                    <a:pt x="3241" y="573"/>
                    <a:pt x="3233" y="575"/>
                  </a:cubicBezTo>
                  <a:cubicBezTo>
                    <a:pt x="3216" y="577"/>
                    <a:pt x="3199" y="581"/>
                    <a:pt x="3183" y="585"/>
                  </a:cubicBezTo>
                  <a:cubicBezTo>
                    <a:pt x="3043" y="617"/>
                    <a:pt x="2909" y="659"/>
                    <a:pt x="2779" y="703"/>
                  </a:cubicBezTo>
                  <a:cubicBezTo>
                    <a:pt x="2721" y="723"/>
                    <a:pt x="2663" y="746"/>
                    <a:pt x="2606" y="768"/>
                  </a:cubicBezTo>
                  <a:lnTo>
                    <a:pt x="2774" y="594"/>
                  </a:lnTo>
                  <a:lnTo>
                    <a:pt x="2774" y="42"/>
                  </a:lnTo>
                  <a:cubicBezTo>
                    <a:pt x="2628" y="14"/>
                    <a:pt x="2479" y="0"/>
                    <a:pt x="2329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6936979" y="2658594"/>
              <a:ext cx="29431" cy="54782"/>
            </a:xfrm>
            <a:custGeom>
              <a:rect b="b" l="l" r="r" t="t"/>
              <a:pathLst>
                <a:path extrusionOk="0" h="657" w="353">
                  <a:moveTo>
                    <a:pt x="349" y="1"/>
                  </a:moveTo>
                  <a:cubicBezTo>
                    <a:pt x="341" y="350"/>
                    <a:pt x="0" y="516"/>
                    <a:pt x="1" y="516"/>
                  </a:cubicBezTo>
                  <a:lnTo>
                    <a:pt x="338" y="656"/>
                  </a:lnTo>
                  <a:cubicBezTo>
                    <a:pt x="347" y="616"/>
                    <a:pt x="352" y="574"/>
                    <a:pt x="351" y="527"/>
                  </a:cubicBezTo>
                  <a:lnTo>
                    <a:pt x="347" y="484"/>
                  </a:lnTo>
                  <a:cubicBezTo>
                    <a:pt x="339" y="421"/>
                    <a:pt x="351" y="142"/>
                    <a:pt x="3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6668764" y="2568958"/>
              <a:ext cx="134484" cy="91971"/>
            </a:xfrm>
            <a:custGeom>
              <a:rect b="b" l="l" r="r" t="t"/>
              <a:pathLst>
                <a:path extrusionOk="0" h="1103" w="1613">
                  <a:moveTo>
                    <a:pt x="1613" y="0"/>
                  </a:moveTo>
                  <a:lnTo>
                    <a:pt x="1064" y="571"/>
                  </a:lnTo>
                  <a:cubicBezTo>
                    <a:pt x="998" y="554"/>
                    <a:pt x="928" y="546"/>
                    <a:pt x="856" y="546"/>
                  </a:cubicBezTo>
                  <a:cubicBezTo>
                    <a:pt x="666" y="546"/>
                    <a:pt x="461" y="605"/>
                    <a:pt x="259" y="732"/>
                  </a:cubicBezTo>
                  <a:cubicBezTo>
                    <a:pt x="1" y="898"/>
                    <a:pt x="24" y="1007"/>
                    <a:pt x="164" y="1067"/>
                  </a:cubicBezTo>
                  <a:cubicBezTo>
                    <a:pt x="201" y="1082"/>
                    <a:pt x="238" y="1093"/>
                    <a:pt x="278" y="1097"/>
                  </a:cubicBezTo>
                  <a:cubicBezTo>
                    <a:pt x="302" y="1100"/>
                    <a:pt x="325" y="1102"/>
                    <a:pt x="350" y="1102"/>
                  </a:cubicBezTo>
                  <a:cubicBezTo>
                    <a:pt x="402" y="1102"/>
                    <a:pt x="457" y="1095"/>
                    <a:pt x="518" y="1080"/>
                  </a:cubicBezTo>
                  <a:cubicBezTo>
                    <a:pt x="660" y="1049"/>
                    <a:pt x="835" y="977"/>
                    <a:pt x="1071" y="877"/>
                  </a:cubicBezTo>
                  <a:cubicBezTo>
                    <a:pt x="1102" y="865"/>
                    <a:pt x="1135" y="850"/>
                    <a:pt x="1170" y="837"/>
                  </a:cubicBezTo>
                  <a:cubicBezTo>
                    <a:pt x="1252" y="802"/>
                    <a:pt x="1340" y="766"/>
                    <a:pt x="1429" y="732"/>
                  </a:cubicBezTo>
                  <a:cubicBezTo>
                    <a:pt x="1436" y="729"/>
                    <a:pt x="1440" y="728"/>
                    <a:pt x="1446" y="726"/>
                  </a:cubicBezTo>
                  <a:lnTo>
                    <a:pt x="1611" y="552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6571884" y="2607731"/>
              <a:ext cx="39020" cy="51113"/>
            </a:xfrm>
            <a:custGeom>
              <a:rect b="b" l="l" r="r" t="t"/>
              <a:pathLst>
                <a:path extrusionOk="0" h="613" w="468">
                  <a:moveTo>
                    <a:pt x="2" y="0"/>
                  </a:moveTo>
                  <a:lnTo>
                    <a:pt x="1" y="552"/>
                  </a:lnTo>
                  <a:lnTo>
                    <a:pt x="146" y="612"/>
                  </a:lnTo>
                  <a:cubicBezTo>
                    <a:pt x="184" y="480"/>
                    <a:pt x="295" y="340"/>
                    <a:pt x="468" y="195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6735630" y="2718463"/>
              <a:ext cx="241537" cy="89053"/>
            </a:xfrm>
            <a:custGeom>
              <a:rect b="b" l="l" r="r" t="t"/>
              <a:pathLst>
                <a:path extrusionOk="0" h="1068" w="2897">
                  <a:moveTo>
                    <a:pt x="2896" y="0"/>
                  </a:moveTo>
                  <a:lnTo>
                    <a:pt x="2263" y="390"/>
                  </a:lnTo>
                  <a:lnTo>
                    <a:pt x="1794" y="193"/>
                  </a:lnTo>
                  <a:cubicBezTo>
                    <a:pt x="1533" y="323"/>
                    <a:pt x="1228" y="436"/>
                    <a:pt x="901" y="485"/>
                  </a:cubicBezTo>
                  <a:cubicBezTo>
                    <a:pt x="778" y="505"/>
                    <a:pt x="653" y="516"/>
                    <a:pt x="524" y="516"/>
                  </a:cubicBezTo>
                  <a:cubicBezTo>
                    <a:pt x="460" y="516"/>
                    <a:pt x="395" y="514"/>
                    <a:pt x="330" y="508"/>
                  </a:cubicBezTo>
                  <a:cubicBezTo>
                    <a:pt x="224" y="497"/>
                    <a:pt x="111" y="481"/>
                    <a:pt x="1" y="454"/>
                  </a:cubicBezTo>
                  <a:lnTo>
                    <a:pt x="1" y="1007"/>
                  </a:lnTo>
                  <a:cubicBezTo>
                    <a:pt x="111" y="1034"/>
                    <a:pt x="221" y="1050"/>
                    <a:pt x="330" y="1060"/>
                  </a:cubicBezTo>
                  <a:cubicBezTo>
                    <a:pt x="393" y="1066"/>
                    <a:pt x="456" y="1068"/>
                    <a:pt x="519" y="1068"/>
                  </a:cubicBezTo>
                  <a:cubicBezTo>
                    <a:pt x="649" y="1068"/>
                    <a:pt x="777" y="1057"/>
                    <a:pt x="901" y="1038"/>
                  </a:cubicBezTo>
                  <a:cubicBezTo>
                    <a:pt x="1230" y="988"/>
                    <a:pt x="1533" y="877"/>
                    <a:pt x="1794" y="745"/>
                  </a:cubicBezTo>
                  <a:lnTo>
                    <a:pt x="2262" y="943"/>
                  </a:lnTo>
                  <a:lnTo>
                    <a:pt x="2896" y="553"/>
                  </a:lnTo>
                  <a:lnTo>
                    <a:pt x="28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6763144" y="2780499"/>
              <a:ext cx="122144" cy="28767"/>
            </a:xfrm>
            <a:custGeom>
              <a:rect b="b" l="l" r="r" t="t"/>
              <a:pathLst>
                <a:path extrusionOk="0" h="345" w="1465">
                  <a:moveTo>
                    <a:pt x="1465" y="1"/>
                  </a:moveTo>
                  <a:lnTo>
                    <a:pt x="1465" y="1"/>
                  </a:lnTo>
                  <a:cubicBezTo>
                    <a:pt x="1346" y="46"/>
                    <a:pt x="1227" y="91"/>
                    <a:pt x="1105" y="132"/>
                  </a:cubicBezTo>
                  <a:cubicBezTo>
                    <a:pt x="986" y="169"/>
                    <a:pt x="866" y="205"/>
                    <a:pt x="743" y="231"/>
                  </a:cubicBezTo>
                  <a:cubicBezTo>
                    <a:pt x="499" y="286"/>
                    <a:pt x="253" y="314"/>
                    <a:pt x="1" y="317"/>
                  </a:cubicBezTo>
                  <a:cubicBezTo>
                    <a:pt x="99" y="336"/>
                    <a:pt x="200" y="345"/>
                    <a:pt x="302" y="345"/>
                  </a:cubicBezTo>
                  <a:cubicBezTo>
                    <a:pt x="452" y="345"/>
                    <a:pt x="605" y="326"/>
                    <a:pt x="755" y="293"/>
                  </a:cubicBezTo>
                  <a:cubicBezTo>
                    <a:pt x="1005" y="235"/>
                    <a:pt x="1250" y="137"/>
                    <a:pt x="1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6582806" y="2664097"/>
              <a:ext cx="296648" cy="96223"/>
            </a:xfrm>
            <a:custGeom>
              <a:rect b="b" l="l" r="r" t="t"/>
              <a:pathLst>
                <a:path extrusionOk="0" h="1154" w="3558">
                  <a:moveTo>
                    <a:pt x="2" y="47"/>
                  </a:moveTo>
                  <a:cubicBezTo>
                    <a:pt x="2" y="47"/>
                    <a:pt x="3" y="47"/>
                    <a:pt x="3" y="48"/>
                  </a:cubicBezTo>
                  <a:lnTo>
                    <a:pt x="3" y="48"/>
                  </a:lnTo>
                  <a:cubicBezTo>
                    <a:pt x="3" y="47"/>
                    <a:pt x="2" y="47"/>
                    <a:pt x="2" y="47"/>
                  </a:cubicBezTo>
                  <a:close/>
                  <a:moveTo>
                    <a:pt x="3180" y="0"/>
                  </a:moveTo>
                  <a:cubicBezTo>
                    <a:pt x="2916" y="0"/>
                    <a:pt x="2598" y="173"/>
                    <a:pt x="2190" y="339"/>
                  </a:cubicBezTo>
                  <a:cubicBezTo>
                    <a:pt x="1837" y="480"/>
                    <a:pt x="1463" y="600"/>
                    <a:pt x="1077" y="600"/>
                  </a:cubicBezTo>
                  <a:cubicBezTo>
                    <a:pt x="862" y="600"/>
                    <a:pt x="643" y="563"/>
                    <a:pt x="422" y="471"/>
                  </a:cubicBezTo>
                  <a:cubicBezTo>
                    <a:pt x="145" y="355"/>
                    <a:pt x="13" y="211"/>
                    <a:pt x="3" y="48"/>
                  </a:cubicBezTo>
                  <a:lnTo>
                    <a:pt x="3" y="48"/>
                  </a:lnTo>
                  <a:cubicBezTo>
                    <a:pt x="8" y="136"/>
                    <a:pt x="0" y="499"/>
                    <a:pt x="4" y="595"/>
                  </a:cubicBezTo>
                  <a:lnTo>
                    <a:pt x="4" y="598"/>
                  </a:lnTo>
                  <a:cubicBezTo>
                    <a:pt x="13" y="761"/>
                    <a:pt x="145" y="904"/>
                    <a:pt x="422" y="1023"/>
                  </a:cubicBezTo>
                  <a:cubicBezTo>
                    <a:pt x="643" y="1116"/>
                    <a:pt x="863" y="1154"/>
                    <a:pt x="1078" y="1154"/>
                  </a:cubicBezTo>
                  <a:cubicBezTo>
                    <a:pt x="1381" y="1154"/>
                    <a:pt x="1676" y="1079"/>
                    <a:pt x="1960" y="978"/>
                  </a:cubicBezTo>
                  <a:lnTo>
                    <a:pt x="1963" y="977"/>
                  </a:lnTo>
                  <a:lnTo>
                    <a:pt x="2418" y="509"/>
                  </a:lnTo>
                  <a:cubicBezTo>
                    <a:pt x="2491" y="529"/>
                    <a:pt x="2586" y="544"/>
                    <a:pt x="2694" y="544"/>
                  </a:cubicBezTo>
                  <a:cubicBezTo>
                    <a:pt x="2877" y="544"/>
                    <a:pt x="3095" y="502"/>
                    <a:pt x="3300" y="371"/>
                  </a:cubicBezTo>
                  <a:cubicBezTo>
                    <a:pt x="3503" y="240"/>
                    <a:pt x="3557" y="115"/>
                    <a:pt x="3371" y="36"/>
                  </a:cubicBezTo>
                  <a:cubicBezTo>
                    <a:pt x="3310" y="11"/>
                    <a:pt x="3247" y="0"/>
                    <a:pt x="3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6757474" y="2568958"/>
              <a:ext cx="45773" cy="93722"/>
            </a:xfrm>
            <a:custGeom>
              <a:rect b="b" l="l" r="r" t="t"/>
              <a:pathLst>
                <a:path extrusionOk="0" h="1124" w="549">
                  <a:moveTo>
                    <a:pt x="549" y="0"/>
                  </a:moveTo>
                  <a:lnTo>
                    <a:pt x="0" y="571"/>
                  </a:lnTo>
                  <a:lnTo>
                    <a:pt x="1" y="1123"/>
                  </a:lnTo>
                  <a:lnTo>
                    <a:pt x="549" y="553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6757474" y="2568958"/>
              <a:ext cx="45773" cy="93722"/>
            </a:xfrm>
            <a:custGeom>
              <a:rect b="b" l="l" r="r" t="t"/>
              <a:pathLst>
                <a:path extrusionOk="0" h="1124" w="549">
                  <a:moveTo>
                    <a:pt x="549" y="0"/>
                  </a:moveTo>
                  <a:lnTo>
                    <a:pt x="0" y="571"/>
                  </a:lnTo>
                  <a:lnTo>
                    <a:pt x="1" y="1123"/>
                  </a:lnTo>
                  <a:lnTo>
                    <a:pt x="549" y="553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6571884" y="2607731"/>
              <a:ext cx="39186" cy="51280"/>
            </a:xfrm>
            <a:custGeom>
              <a:rect b="b" l="l" r="r" t="t"/>
              <a:pathLst>
                <a:path extrusionOk="0" h="615" w="470">
                  <a:moveTo>
                    <a:pt x="1" y="0"/>
                  </a:moveTo>
                  <a:lnTo>
                    <a:pt x="2" y="552"/>
                  </a:lnTo>
                  <a:lnTo>
                    <a:pt x="148" y="614"/>
                  </a:lnTo>
                  <a:lnTo>
                    <a:pt x="470" y="1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6571884" y="2607731"/>
              <a:ext cx="39186" cy="51280"/>
            </a:xfrm>
            <a:custGeom>
              <a:rect b="b" l="l" r="r" t="t"/>
              <a:pathLst>
                <a:path extrusionOk="0" h="615" w="470">
                  <a:moveTo>
                    <a:pt x="1" y="0"/>
                  </a:moveTo>
                  <a:lnTo>
                    <a:pt x="2" y="552"/>
                  </a:lnTo>
                  <a:lnTo>
                    <a:pt x="148" y="614"/>
                  </a:lnTo>
                  <a:lnTo>
                    <a:pt x="470" y="1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6572050" y="2565540"/>
              <a:ext cx="405369" cy="196199"/>
            </a:xfrm>
            <a:custGeom>
              <a:rect b="b" l="l" r="r" t="t"/>
              <a:pathLst>
                <a:path extrusionOk="0" h="2353" w="4862">
                  <a:moveTo>
                    <a:pt x="2330" y="1"/>
                  </a:moveTo>
                  <a:cubicBezTo>
                    <a:pt x="1925" y="1"/>
                    <a:pt x="1507" y="101"/>
                    <a:pt x="1093" y="304"/>
                  </a:cubicBezTo>
                  <a:lnTo>
                    <a:pt x="626" y="109"/>
                  </a:lnTo>
                  <a:lnTo>
                    <a:pt x="1" y="508"/>
                  </a:lnTo>
                  <a:lnTo>
                    <a:pt x="469" y="704"/>
                  </a:lnTo>
                  <a:cubicBezTo>
                    <a:pt x="244" y="888"/>
                    <a:pt x="127" y="1065"/>
                    <a:pt x="134" y="1226"/>
                  </a:cubicBezTo>
                  <a:lnTo>
                    <a:pt x="134" y="1229"/>
                  </a:lnTo>
                  <a:cubicBezTo>
                    <a:pt x="143" y="1391"/>
                    <a:pt x="276" y="1535"/>
                    <a:pt x="554" y="1651"/>
                  </a:cubicBezTo>
                  <a:cubicBezTo>
                    <a:pt x="775" y="1743"/>
                    <a:pt x="994" y="1781"/>
                    <a:pt x="1210" y="1781"/>
                  </a:cubicBezTo>
                  <a:cubicBezTo>
                    <a:pt x="1595" y="1781"/>
                    <a:pt x="1969" y="1660"/>
                    <a:pt x="2321" y="1519"/>
                  </a:cubicBezTo>
                  <a:cubicBezTo>
                    <a:pt x="2728" y="1354"/>
                    <a:pt x="3047" y="1182"/>
                    <a:pt x="3311" y="1182"/>
                  </a:cubicBezTo>
                  <a:cubicBezTo>
                    <a:pt x="3378" y="1182"/>
                    <a:pt x="3442" y="1193"/>
                    <a:pt x="3503" y="1218"/>
                  </a:cubicBezTo>
                  <a:cubicBezTo>
                    <a:pt x="3689" y="1297"/>
                    <a:pt x="3637" y="1421"/>
                    <a:pt x="3432" y="1551"/>
                  </a:cubicBezTo>
                  <a:cubicBezTo>
                    <a:pt x="3226" y="1682"/>
                    <a:pt x="3007" y="1725"/>
                    <a:pt x="2824" y="1725"/>
                  </a:cubicBezTo>
                  <a:cubicBezTo>
                    <a:pt x="2717" y="1725"/>
                    <a:pt x="2622" y="1711"/>
                    <a:pt x="2550" y="1691"/>
                  </a:cubicBezTo>
                  <a:lnTo>
                    <a:pt x="1967" y="2291"/>
                  </a:lnTo>
                  <a:cubicBezTo>
                    <a:pt x="2078" y="2317"/>
                    <a:pt x="2188" y="2334"/>
                    <a:pt x="2297" y="2345"/>
                  </a:cubicBezTo>
                  <a:cubicBezTo>
                    <a:pt x="2361" y="2350"/>
                    <a:pt x="2425" y="2353"/>
                    <a:pt x="2489" y="2353"/>
                  </a:cubicBezTo>
                  <a:cubicBezTo>
                    <a:pt x="2618" y="2353"/>
                    <a:pt x="2745" y="2342"/>
                    <a:pt x="2869" y="2324"/>
                  </a:cubicBezTo>
                  <a:cubicBezTo>
                    <a:pt x="3196" y="2272"/>
                    <a:pt x="3501" y="2161"/>
                    <a:pt x="3760" y="2029"/>
                  </a:cubicBezTo>
                  <a:lnTo>
                    <a:pt x="4228" y="2226"/>
                  </a:lnTo>
                  <a:lnTo>
                    <a:pt x="4861" y="1837"/>
                  </a:lnTo>
                  <a:lnTo>
                    <a:pt x="4740" y="1783"/>
                  </a:lnTo>
                  <a:lnTo>
                    <a:pt x="4377" y="1630"/>
                  </a:lnTo>
                  <a:cubicBezTo>
                    <a:pt x="4377" y="1630"/>
                    <a:pt x="4733" y="1458"/>
                    <a:pt x="4726" y="1091"/>
                  </a:cubicBezTo>
                  <a:cubicBezTo>
                    <a:pt x="4726" y="1075"/>
                    <a:pt x="4724" y="1062"/>
                    <a:pt x="4722" y="1047"/>
                  </a:cubicBezTo>
                  <a:cubicBezTo>
                    <a:pt x="4704" y="893"/>
                    <a:pt x="4574" y="754"/>
                    <a:pt x="4314" y="645"/>
                  </a:cubicBezTo>
                  <a:lnTo>
                    <a:pt x="4314" y="643"/>
                  </a:lnTo>
                  <a:cubicBezTo>
                    <a:pt x="4104" y="556"/>
                    <a:pt x="3892" y="522"/>
                    <a:pt x="3684" y="522"/>
                  </a:cubicBezTo>
                  <a:cubicBezTo>
                    <a:pt x="3614" y="522"/>
                    <a:pt x="3545" y="525"/>
                    <a:pt x="3476" y="533"/>
                  </a:cubicBezTo>
                  <a:cubicBezTo>
                    <a:pt x="3453" y="536"/>
                    <a:pt x="3429" y="540"/>
                    <a:pt x="3406" y="542"/>
                  </a:cubicBezTo>
                  <a:lnTo>
                    <a:pt x="3397" y="543"/>
                  </a:lnTo>
                  <a:cubicBezTo>
                    <a:pt x="3373" y="547"/>
                    <a:pt x="3348" y="552"/>
                    <a:pt x="3323" y="556"/>
                  </a:cubicBezTo>
                  <a:cubicBezTo>
                    <a:pt x="3302" y="559"/>
                    <a:pt x="3280" y="563"/>
                    <a:pt x="3259" y="567"/>
                  </a:cubicBezTo>
                  <a:cubicBezTo>
                    <a:pt x="3250" y="570"/>
                    <a:pt x="3241" y="572"/>
                    <a:pt x="3233" y="573"/>
                  </a:cubicBezTo>
                  <a:cubicBezTo>
                    <a:pt x="3216" y="575"/>
                    <a:pt x="3198" y="579"/>
                    <a:pt x="3182" y="583"/>
                  </a:cubicBezTo>
                  <a:cubicBezTo>
                    <a:pt x="3043" y="615"/>
                    <a:pt x="2908" y="657"/>
                    <a:pt x="2779" y="701"/>
                  </a:cubicBezTo>
                  <a:cubicBezTo>
                    <a:pt x="2716" y="724"/>
                    <a:pt x="2652" y="748"/>
                    <a:pt x="2590" y="773"/>
                  </a:cubicBezTo>
                  <a:cubicBezTo>
                    <a:pt x="2501" y="808"/>
                    <a:pt x="2412" y="844"/>
                    <a:pt x="2330" y="879"/>
                  </a:cubicBezTo>
                  <a:cubicBezTo>
                    <a:pt x="2295" y="893"/>
                    <a:pt x="2263" y="906"/>
                    <a:pt x="2231" y="921"/>
                  </a:cubicBezTo>
                  <a:cubicBezTo>
                    <a:pt x="1995" y="1021"/>
                    <a:pt x="1820" y="1092"/>
                    <a:pt x="1678" y="1123"/>
                  </a:cubicBezTo>
                  <a:cubicBezTo>
                    <a:pt x="1617" y="1138"/>
                    <a:pt x="1561" y="1145"/>
                    <a:pt x="1509" y="1145"/>
                  </a:cubicBezTo>
                  <a:cubicBezTo>
                    <a:pt x="1485" y="1145"/>
                    <a:pt x="1462" y="1144"/>
                    <a:pt x="1439" y="1140"/>
                  </a:cubicBezTo>
                  <a:cubicBezTo>
                    <a:pt x="1399" y="1135"/>
                    <a:pt x="1362" y="1124"/>
                    <a:pt x="1328" y="1111"/>
                  </a:cubicBezTo>
                  <a:cubicBezTo>
                    <a:pt x="1186" y="1051"/>
                    <a:pt x="1162" y="942"/>
                    <a:pt x="1423" y="775"/>
                  </a:cubicBezTo>
                  <a:cubicBezTo>
                    <a:pt x="1622" y="648"/>
                    <a:pt x="1826" y="589"/>
                    <a:pt x="2015" y="589"/>
                  </a:cubicBezTo>
                  <a:cubicBezTo>
                    <a:pt x="2088" y="589"/>
                    <a:pt x="2159" y="598"/>
                    <a:pt x="2226" y="615"/>
                  </a:cubicBezTo>
                  <a:lnTo>
                    <a:pt x="2774" y="42"/>
                  </a:lnTo>
                  <a:cubicBezTo>
                    <a:pt x="2628" y="14"/>
                    <a:pt x="2480" y="1"/>
                    <a:pt x="2330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6572050" y="2565540"/>
              <a:ext cx="405369" cy="196199"/>
            </a:xfrm>
            <a:custGeom>
              <a:rect b="b" l="l" r="r" t="t"/>
              <a:pathLst>
                <a:path extrusionOk="0" h="2353" w="4862">
                  <a:moveTo>
                    <a:pt x="2330" y="1"/>
                  </a:moveTo>
                  <a:cubicBezTo>
                    <a:pt x="1925" y="1"/>
                    <a:pt x="1507" y="101"/>
                    <a:pt x="1093" y="304"/>
                  </a:cubicBezTo>
                  <a:lnTo>
                    <a:pt x="626" y="109"/>
                  </a:lnTo>
                  <a:lnTo>
                    <a:pt x="1" y="508"/>
                  </a:lnTo>
                  <a:lnTo>
                    <a:pt x="469" y="704"/>
                  </a:lnTo>
                  <a:cubicBezTo>
                    <a:pt x="244" y="888"/>
                    <a:pt x="127" y="1065"/>
                    <a:pt x="134" y="1226"/>
                  </a:cubicBezTo>
                  <a:lnTo>
                    <a:pt x="134" y="1229"/>
                  </a:lnTo>
                  <a:cubicBezTo>
                    <a:pt x="143" y="1391"/>
                    <a:pt x="276" y="1535"/>
                    <a:pt x="554" y="1651"/>
                  </a:cubicBezTo>
                  <a:cubicBezTo>
                    <a:pt x="775" y="1743"/>
                    <a:pt x="994" y="1781"/>
                    <a:pt x="1210" y="1781"/>
                  </a:cubicBezTo>
                  <a:cubicBezTo>
                    <a:pt x="1595" y="1781"/>
                    <a:pt x="1969" y="1660"/>
                    <a:pt x="2321" y="1519"/>
                  </a:cubicBezTo>
                  <a:cubicBezTo>
                    <a:pt x="2728" y="1354"/>
                    <a:pt x="3047" y="1182"/>
                    <a:pt x="3311" y="1182"/>
                  </a:cubicBezTo>
                  <a:cubicBezTo>
                    <a:pt x="3378" y="1182"/>
                    <a:pt x="3442" y="1193"/>
                    <a:pt x="3503" y="1218"/>
                  </a:cubicBezTo>
                  <a:cubicBezTo>
                    <a:pt x="3689" y="1297"/>
                    <a:pt x="3637" y="1421"/>
                    <a:pt x="3432" y="1551"/>
                  </a:cubicBezTo>
                  <a:cubicBezTo>
                    <a:pt x="3226" y="1682"/>
                    <a:pt x="3007" y="1725"/>
                    <a:pt x="2824" y="1725"/>
                  </a:cubicBezTo>
                  <a:cubicBezTo>
                    <a:pt x="2717" y="1725"/>
                    <a:pt x="2622" y="1711"/>
                    <a:pt x="2550" y="1691"/>
                  </a:cubicBezTo>
                  <a:lnTo>
                    <a:pt x="1967" y="2291"/>
                  </a:lnTo>
                  <a:cubicBezTo>
                    <a:pt x="2078" y="2317"/>
                    <a:pt x="2188" y="2334"/>
                    <a:pt x="2297" y="2345"/>
                  </a:cubicBezTo>
                  <a:cubicBezTo>
                    <a:pt x="2361" y="2350"/>
                    <a:pt x="2425" y="2353"/>
                    <a:pt x="2489" y="2353"/>
                  </a:cubicBezTo>
                  <a:cubicBezTo>
                    <a:pt x="2618" y="2353"/>
                    <a:pt x="2745" y="2342"/>
                    <a:pt x="2869" y="2324"/>
                  </a:cubicBezTo>
                  <a:cubicBezTo>
                    <a:pt x="3196" y="2272"/>
                    <a:pt x="3501" y="2161"/>
                    <a:pt x="3760" y="2029"/>
                  </a:cubicBezTo>
                  <a:lnTo>
                    <a:pt x="4228" y="2226"/>
                  </a:lnTo>
                  <a:lnTo>
                    <a:pt x="4861" y="1837"/>
                  </a:lnTo>
                  <a:lnTo>
                    <a:pt x="4740" y="1783"/>
                  </a:lnTo>
                  <a:lnTo>
                    <a:pt x="4377" y="1630"/>
                  </a:lnTo>
                  <a:cubicBezTo>
                    <a:pt x="4377" y="1630"/>
                    <a:pt x="4733" y="1458"/>
                    <a:pt x="4726" y="1091"/>
                  </a:cubicBezTo>
                  <a:cubicBezTo>
                    <a:pt x="4726" y="1075"/>
                    <a:pt x="4724" y="1062"/>
                    <a:pt x="4722" y="1047"/>
                  </a:cubicBezTo>
                  <a:cubicBezTo>
                    <a:pt x="4704" y="893"/>
                    <a:pt x="4574" y="754"/>
                    <a:pt x="4314" y="645"/>
                  </a:cubicBezTo>
                  <a:lnTo>
                    <a:pt x="4314" y="643"/>
                  </a:lnTo>
                  <a:cubicBezTo>
                    <a:pt x="4104" y="556"/>
                    <a:pt x="3892" y="522"/>
                    <a:pt x="3684" y="522"/>
                  </a:cubicBezTo>
                  <a:cubicBezTo>
                    <a:pt x="3614" y="522"/>
                    <a:pt x="3545" y="525"/>
                    <a:pt x="3476" y="533"/>
                  </a:cubicBezTo>
                  <a:cubicBezTo>
                    <a:pt x="3453" y="536"/>
                    <a:pt x="3429" y="540"/>
                    <a:pt x="3406" y="542"/>
                  </a:cubicBezTo>
                  <a:lnTo>
                    <a:pt x="3397" y="543"/>
                  </a:lnTo>
                  <a:cubicBezTo>
                    <a:pt x="3373" y="547"/>
                    <a:pt x="3348" y="552"/>
                    <a:pt x="3323" y="556"/>
                  </a:cubicBezTo>
                  <a:cubicBezTo>
                    <a:pt x="3302" y="559"/>
                    <a:pt x="3280" y="563"/>
                    <a:pt x="3259" y="567"/>
                  </a:cubicBezTo>
                  <a:cubicBezTo>
                    <a:pt x="3250" y="570"/>
                    <a:pt x="3241" y="572"/>
                    <a:pt x="3233" y="573"/>
                  </a:cubicBezTo>
                  <a:cubicBezTo>
                    <a:pt x="3216" y="575"/>
                    <a:pt x="3198" y="579"/>
                    <a:pt x="3182" y="583"/>
                  </a:cubicBezTo>
                  <a:cubicBezTo>
                    <a:pt x="3043" y="615"/>
                    <a:pt x="2908" y="657"/>
                    <a:pt x="2779" y="701"/>
                  </a:cubicBezTo>
                  <a:cubicBezTo>
                    <a:pt x="2716" y="724"/>
                    <a:pt x="2652" y="748"/>
                    <a:pt x="2590" y="773"/>
                  </a:cubicBezTo>
                  <a:cubicBezTo>
                    <a:pt x="2501" y="808"/>
                    <a:pt x="2412" y="844"/>
                    <a:pt x="2330" y="879"/>
                  </a:cubicBezTo>
                  <a:cubicBezTo>
                    <a:pt x="2295" y="893"/>
                    <a:pt x="2263" y="906"/>
                    <a:pt x="2231" y="921"/>
                  </a:cubicBezTo>
                  <a:cubicBezTo>
                    <a:pt x="1995" y="1021"/>
                    <a:pt x="1820" y="1092"/>
                    <a:pt x="1678" y="1123"/>
                  </a:cubicBezTo>
                  <a:cubicBezTo>
                    <a:pt x="1617" y="1138"/>
                    <a:pt x="1561" y="1145"/>
                    <a:pt x="1509" y="1145"/>
                  </a:cubicBezTo>
                  <a:cubicBezTo>
                    <a:pt x="1485" y="1145"/>
                    <a:pt x="1462" y="1144"/>
                    <a:pt x="1439" y="1140"/>
                  </a:cubicBezTo>
                  <a:cubicBezTo>
                    <a:pt x="1399" y="1135"/>
                    <a:pt x="1362" y="1124"/>
                    <a:pt x="1328" y="1111"/>
                  </a:cubicBezTo>
                  <a:cubicBezTo>
                    <a:pt x="1186" y="1051"/>
                    <a:pt x="1162" y="942"/>
                    <a:pt x="1423" y="775"/>
                  </a:cubicBezTo>
                  <a:cubicBezTo>
                    <a:pt x="1622" y="648"/>
                    <a:pt x="1826" y="589"/>
                    <a:pt x="2015" y="589"/>
                  </a:cubicBezTo>
                  <a:cubicBezTo>
                    <a:pt x="2088" y="589"/>
                    <a:pt x="2159" y="598"/>
                    <a:pt x="2226" y="615"/>
                  </a:cubicBezTo>
                  <a:lnTo>
                    <a:pt x="2774" y="42"/>
                  </a:lnTo>
                  <a:cubicBezTo>
                    <a:pt x="2628" y="14"/>
                    <a:pt x="2480" y="1"/>
                    <a:pt x="23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6618073" y="2663514"/>
              <a:ext cx="245873" cy="51530"/>
            </a:xfrm>
            <a:custGeom>
              <a:rect b="b" l="l" r="r" t="t"/>
              <a:pathLst>
                <a:path extrusionOk="0" h="618" w="2949">
                  <a:moveTo>
                    <a:pt x="2742" y="1"/>
                  </a:moveTo>
                  <a:cubicBezTo>
                    <a:pt x="2686" y="1"/>
                    <a:pt x="2629" y="8"/>
                    <a:pt x="2574" y="20"/>
                  </a:cubicBezTo>
                  <a:cubicBezTo>
                    <a:pt x="2446" y="49"/>
                    <a:pt x="2323" y="95"/>
                    <a:pt x="2204" y="143"/>
                  </a:cubicBezTo>
                  <a:cubicBezTo>
                    <a:pt x="1963" y="243"/>
                    <a:pt x="1727" y="351"/>
                    <a:pt x="1482" y="431"/>
                  </a:cubicBezTo>
                  <a:cubicBezTo>
                    <a:pt x="1239" y="516"/>
                    <a:pt x="987" y="578"/>
                    <a:pt x="733" y="590"/>
                  </a:cubicBezTo>
                  <a:cubicBezTo>
                    <a:pt x="700" y="592"/>
                    <a:pt x="667" y="593"/>
                    <a:pt x="634" y="593"/>
                  </a:cubicBezTo>
                  <a:cubicBezTo>
                    <a:pt x="415" y="593"/>
                    <a:pt x="199" y="551"/>
                    <a:pt x="0" y="475"/>
                  </a:cubicBezTo>
                  <a:lnTo>
                    <a:pt x="0" y="475"/>
                  </a:lnTo>
                  <a:cubicBezTo>
                    <a:pt x="112" y="523"/>
                    <a:pt x="229" y="562"/>
                    <a:pt x="354" y="589"/>
                  </a:cubicBezTo>
                  <a:cubicBezTo>
                    <a:pt x="461" y="609"/>
                    <a:pt x="571" y="618"/>
                    <a:pt x="682" y="618"/>
                  </a:cubicBezTo>
                  <a:cubicBezTo>
                    <a:pt x="699" y="618"/>
                    <a:pt x="716" y="618"/>
                    <a:pt x="733" y="617"/>
                  </a:cubicBezTo>
                  <a:cubicBezTo>
                    <a:pt x="991" y="611"/>
                    <a:pt x="1246" y="546"/>
                    <a:pt x="1493" y="464"/>
                  </a:cubicBezTo>
                  <a:cubicBezTo>
                    <a:pt x="1740" y="381"/>
                    <a:pt x="1977" y="272"/>
                    <a:pt x="2214" y="169"/>
                  </a:cubicBezTo>
                  <a:cubicBezTo>
                    <a:pt x="2333" y="117"/>
                    <a:pt x="2453" y="69"/>
                    <a:pt x="2576" y="37"/>
                  </a:cubicBezTo>
                  <a:cubicBezTo>
                    <a:pt x="2639" y="21"/>
                    <a:pt x="2704" y="11"/>
                    <a:pt x="2768" y="11"/>
                  </a:cubicBezTo>
                  <a:cubicBezTo>
                    <a:pt x="2830" y="11"/>
                    <a:pt x="2891" y="20"/>
                    <a:pt x="2949" y="42"/>
                  </a:cubicBezTo>
                  <a:cubicBezTo>
                    <a:pt x="2885" y="13"/>
                    <a:pt x="2815" y="1"/>
                    <a:pt x="2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6885120" y="2734555"/>
              <a:ext cx="39270" cy="62537"/>
            </a:xfrm>
            <a:custGeom>
              <a:rect b="b" l="l" r="r" t="t"/>
              <a:pathLst>
                <a:path extrusionOk="0" h="750" w="471">
                  <a:moveTo>
                    <a:pt x="1" y="0"/>
                  </a:moveTo>
                  <a:lnTo>
                    <a:pt x="2" y="552"/>
                  </a:lnTo>
                  <a:lnTo>
                    <a:pt x="470" y="749"/>
                  </a:lnTo>
                  <a:lnTo>
                    <a:pt x="470" y="1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6885120" y="2734555"/>
              <a:ext cx="39270" cy="62537"/>
            </a:xfrm>
            <a:custGeom>
              <a:rect b="b" l="l" r="r" t="t"/>
              <a:pathLst>
                <a:path extrusionOk="0" h="750" w="471">
                  <a:moveTo>
                    <a:pt x="1" y="0"/>
                  </a:moveTo>
                  <a:lnTo>
                    <a:pt x="2" y="552"/>
                  </a:lnTo>
                  <a:lnTo>
                    <a:pt x="470" y="749"/>
                  </a:lnTo>
                  <a:lnTo>
                    <a:pt x="470" y="1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6885120" y="2718463"/>
              <a:ext cx="92046" cy="32519"/>
            </a:xfrm>
            <a:custGeom>
              <a:rect b="b" l="l" r="r" t="t"/>
              <a:pathLst>
                <a:path extrusionOk="0" h="390" w="1104">
                  <a:moveTo>
                    <a:pt x="1103" y="0"/>
                  </a:moveTo>
                  <a:lnTo>
                    <a:pt x="472" y="327"/>
                  </a:lnTo>
                  <a:lnTo>
                    <a:pt x="1" y="193"/>
                  </a:lnTo>
                  <a:lnTo>
                    <a:pt x="470" y="39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6571884" y="2574461"/>
              <a:ext cx="91296" cy="33353"/>
            </a:xfrm>
            <a:custGeom>
              <a:rect b="b" l="l" r="r" t="t"/>
              <a:pathLst>
                <a:path extrusionOk="0" h="400" w="1095">
                  <a:moveTo>
                    <a:pt x="627" y="1"/>
                  </a:moveTo>
                  <a:lnTo>
                    <a:pt x="1" y="399"/>
                  </a:lnTo>
                  <a:lnTo>
                    <a:pt x="629" y="56"/>
                  </a:lnTo>
                  <a:lnTo>
                    <a:pt x="1094" y="196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6778651" y="2566123"/>
              <a:ext cx="24596" cy="21763"/>
            </a:xfrm>
            <a:custGeom>
              <a:rect b="b" l="l" r="r" t="t"/>
              <a:pathLst>
                <a:path extrusionOk="0" h="261" w="295">
                  <a:moveTo>
                    <a:pt x="0" y="0"/>
                  </a:moveTo>
                  <a:lnTo>
                    <a:pt x="77" y="261"/>
                  </a:lnTo>
                  <a:lnTo>
                    <a:pt x="295" y="34"/>
                  </a:lnTo>
                  <a:cubicBezTo>
                    <a:pt x="198" y="16"/>
                    <a:pt x="100" y="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6588559" y="2574461"/>
              <a:ext cx="98633" cy="139499"/>
            </a:xfrm>
            <a:custGeom>
              <a:rect b="b" l="l" r="r" t="t"/>
              <a:pathLst>
                <a:path extrusionOk="0" h="1673" w="1183">
                  <a:moveTo>
                    <a:pt x="426" y="1"/>
                  </a:moveTo>
                  <a:lnTo>
                    <a:pt x="1" y="272"/>
                  </a:lnTo>
                  <a:lnTo>
                    <a:pt x="71" y="512"/>
                  </a:lnTo>
                  <a:lnTo>
                    <a:pt x="270" y="594"/>
                  </a:lnTo>
                  <a:cubicBezTo>
                    <a:pt x="218" y="637"/>
                    <a:pt x="172" y="679"/>
                    <a:pt x="133" y="721"/>
                  </a:cubicBezTo>
                  <a:lnTo>
                    <a:pt x="375" y="1551"/>
                  </a:lnTo>
                  <a:cubicBezTo>
                    <a:pt x="587" y="1637"/>
                    <a:pt x="798" y="1672"/>
                    <a:pt x="1005" y="1672"/>
                  </a:cubicBezTo>
                  <a:cubicBezTo>
                    <a:pt x="1064" y="1672"/>
                    <a:pt x="1124" y="1669"/>
                    <a:pt x="1182" y="1664"/>
                  </a:cubicBezTo>
                  <a:lnTo>
                    <a:pt x="731" y="127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6884953" y="2609232"/>
              <a:ext cx="72370" cy="140500"/>
            </a:xfrm>
            <a:custGeom>
              <a:rect b="b" l="l" r="r" t="t"/>
              <a:pathLst>
                <a:path extrusionOk="0" h="1685" w="868">
                  <a:moveTo>
                    <a:pt x="1" y="0"/>
                  </a:moveTo>
                  <a:lnTo>
                    <a:pt x="494" y="1685"/>
                  </a:lnTo>
                  <a:lnTo>
                    <a:pt x="868" y="1456"/>
                  </a:lnTo>
                  <a:lnTo>
                    <a:pt x="784" y="1174"/>
                  </a:lnTo>
                  <a:lnTo>
                    <a:pt x="623" y="1106"/>
                  </a:lnTo>
                  <a:cubicBezTo>
                    <a:pt x="623" y="1106"/>
                    <a:pt x="677" y="1079"/>
                    <a:pt x="741" y="1027"/>
                  </a:cubicBezTo>
                  <a:lnTo>
                    <a:pt x="466" y="85"/>
                  </a:lnTo>
                  <a:cubicBezTo>
                    <a:pt x="312" y="32"/>
                    <a:pt x="155" y="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6796577" y="2609816"/>
              <a:ext cx="103635" cy="144252"/>
            </a:xfrm>
            <a:custGeom>
              <a:rect b="b" l="l" r="r" t="t"/>
              <a:pathLst>
                <a:path extrusionOk="0" h="1730" w="1243">
                  <a:moveTo>
                    <a:pt x="782" y="1"/>
                  </a:moveTo>
                  <a:cubicBezTo>
                    <a:pt x="760" y="4"/>
                    <a:pt x="736" y="7"/>
                    <a:pt x="715" y="9"/>
                  </a:cubicBezTo>
                  <a:lnTo>
                    <a:pt x="704" y="11"/>
                  </a:lnTo>
                  <a:cubicBezTo>
                    <a:pt x="680" y="15"/>
                    <a:pt x="655" y="20"/>
                    <a:pt x="630" y="23"/>
                  </a:cubicBezTo>
                  <a:cubicBezTo>
                    <a:pt x="609" y="27"/>
                    <a:pt x="587" y="31"/>
                    <a:pt x="566" y="34"/>
                  </a:cubicBezTo>
                  <a:cubicBezTo>
                    <a:pt x="557" y="37"/>
                    <a:pt x="548" y="39"/>
                    <a:pt x="540" y="40"/>
                  </a:cubicBezTo>
                  <a:cubicBezTo>
                    <a:pt x="523" y="43"/>
                    <a:pt x="506" y="47"/>
                    <a:pt x="490" y="50"/>
                  </a:cubicBezTo>
                  <a:cubicBezTo>
                    <a:pt x="350" y="82"/>
                    <a:pt x="216" y="125"/>
                    <a:pt x="86" y="169"/>
                  </a:cubicBezTo>
                  <a:cubicBezTo>
                    <a:pt x="58" y="180"/>
                    <a:pt x="28" y="190"/>
                    <a:pt x="1" y="202"/>
                  </a:cubicBezTo>
                  <a:lnTo>
                    <a:pt x="164" y="760"/>
                  </a:lnTo>
                  <a:cubicBezTo>
                    <a:pt x="332" y="694"/>
                    <a:pt x="482" y="648"/>
                    <a:pt x="617" y="648"/>
                  </a:cubicBezTo>
                  <a:cubicBezTo>
                    <a:pt x="684" y="648"/>
                    <a:pt x="748" y="660"/>
                    <a:pt x="809" y="685"/>
                  </a:cubicBezTo>
                  <a:cubicBezTo>
                    <a:pt x="994" y="764"/>
                    <a:pt x="942" y="887"/>
                    <a:pt x="737" y="1017"/>
                  </a:cubicBezTo>
                  <a:cubicBezTo>
                    <a:pt x="588" y="1113"/>
                    <a:pt x="431" y="1160"/>
                    <a:pt x="288" y="1180"/>
                  </a:cubicBezTo>
                  <a:lnTo>
                    <a:pt x="449" y="1729"/>
                  </a:lnTo>
                  <a:cubicBezTo>
                    <a:pt x="671" y="1669"/>
                    <a:pt x="879" y="1588"/>
                    <a:pt x="1066" y="1494"/>
                  </a:cubicBezTo>
                  <a:lnTo>
                    <a:pt x="1242" y="1568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6534699" y="2405696"/>
              <a:ext cx="800233" cy="419748"/>
            </a:xfrm>
            <a:custGeom>
              <a:rect b="b" l="l" r="r" t="t"/>
              <a:pathLst>
                <a:path extrusionOk="0" h="5034" w="9598">
                  <a:moveTo>
                    <a:pt x="4784" y="0"/>
                  </a:moveTo>
                  <a:cubicBezTo>
                    <a:pt x="3874" y="0"/>
                    <a:pt x="2968" y="138"/>
                    <a:pt x="2184" y="409"/>
                  </a:cubicBezTo>
                  <a:cubicBezTo>
                    <a:pt x="1979" y="478"/>
                    <a:pt x="1783" y="559"/>
                    <a:pt x="1597" y="648"/>
                  </a:cubicBezTo>
                  <a:cubicBezTo>
                    <a:pt x="1452" y="718"/>
                    <a:pt x="1315" y="791"/>
                    <a:pt x="1183" y="872"/>
                  </a:cubicBezTo>
                  <a:cubicBezTo>
                    <a:pt x="958" y="1009"/>
                    <a:pt x="764" y="1156"/>
                    <a:pt x="603" y="1310"/>
                  </a:cubicBezTo>
                  <a:cubicBezTo>
                    <a:pt x="560" y="1353"/>
                    <a:pt x="520" y="1394"/>
                    <a:pt x="481" y="1436"/>
                  </a:cubicBezTo>
                  <a:lnTo>
                    <a:pt x="0" y="1437"/>
                  </a:lnTo>
                  <a:lnTo>
                    <a:pt x="1" y="2455"/>
                  </a:lnTo>
                  <a:cubicBezTo>
                    <a:pt x="1" y="2516"/>
                    <a:pt x="5" y="2575"/>
                    <a:pt x="12" y="2636"/>
                  </a:cubicBezTo>
                  <a:cubicBezTo>
                    <a:pt x="36" y="2827"/>
                    <a:pt x="101" y="3018"/>
                    <a:pt x="205" y="3203"/>
                  </a:cubicBezTo>
                  <a:cubicBezTo>
                    <a:pt x="228" y="3245"/>
                    <a:pt x="255" y="3287"/>
                    <a:pt x="283" y="3329"/>
                  </a:cubicBezTo>
                  <a:cubicBezTo>
                    <a:pt x="412" y="3523"/>
                    <a:pt x="586" y="3709"/>
                    <a:pt x="803" y="3884"/>
                  </a:cubicBezTo>
                  <a:cubicBezTo>
                    <a:pt x="876" y="3942"/>
                    <a:pt x="954" y="4000"/>
                    <a:pt x="1037" y="4056"/>
                  </a:cubicBezTo>
                  <a:cubicBezTo>
                    <a:pt x="1120" y="4111"/>
                    <a:pt x="1207" y="4167"/>
                    <a:pt x="1301" y="4220"/>
                  </a:cubicBezTo>
                  <a:cubicBezTo>
                    <a:pt x="1408" y="4282"/>
                    <a:pt x="1522" y="4340"/>
                    <a:pt x="1642" y="4396"/>
                  </a:cubicBezTo>
                  <a:cubicBezTo>
                    <a:pt x="1788" y="4464"/>
                    <a:pt x="1941" y="4528"/>
                    <a:pt x="2098" y="4585"/>
                  </a:cubicBezTo>
                  <a:cubicBezTo>
                    <a:pt x="2208" y="4625"/>
                    <a:pt x="2320" y="4663"/>
                    <a:pt x="2435" y="4696"/>
                  </a:cubicBezTo>
                  <a:cubicBezTo>
                    <a:pt x="3174" y="4922"/>
                    <a:pt x="3995" y="5033"/>
                    <a:pt x="4813" y="5033"/>
                  </a:cubicBezTo>
                  <a:cubicBezTo>
                    <a:pt x="5851" y="5033"/>
                    <a:pt x="6884" y="4854"/>
                    <a:pt x="7736" y="4501"/>
                  </a:cubicBezTo>
                  <a:cubicBezTo>
                    <a:pt x="7841" y="4459"/>
                    <a:pt x="7942" y="4414"/>
                    <a:pt x="8040" y="4366"/>
                  </a:cubicBezTo>
                  <a:cubicBezTo>
                    <a:pt x="8170" y="4302"/>
                    <a:pt x="8295" y="4234"/>
                    <a:pt x="8414" y="4162"/>
                  </a:cubicBezTo>
                  <a:cubicBezTo>
                    <a:pt x="8528" y="4092"/>
                    <a:pt x="8633" y="4019"/>
                    <a:pt x="8730" y="3945"/>
                  </a:cubicBezTo>
                  <a:cubicBezTo>
                    <a:pt x="8808" y="3886"/>
                    <a:pt x="8881" y="3825"/>
                    <a:pt x="8948" y="3763"/>
                  </a:cubicBezTo>
                  <a:cubicBezTo>
                    <a:pt x="9016" y="3703"/>
                    <a:pt x="9077" y="3639"/>
                    <a:pt x="9134" y="3576"/>
                  </a:cubicBezTo>
                  <a:cubicBezTo>
                    <a:pt x="9303" y="3386"/>
                    <a:pt x="9425" y="3190"/>
                    <a:pt x="9502" y="2988"/>
                  </a:cubicBezTo>
                  <a:cubicBezTo>
                    <a:pt x="9519" y="2944"/>
                    <a:pt x="9534" y="2901"/>
                    <a:pt x="9545" y="2858"/>
                  </a:cubicBezTo>
                  <a:cubicBezTo>
                    <a:pt x="9579" y="2731"/>
                    <a:pt x="9597" y="2603"/>
                    <a:pt x="9597" y="2475"/>
                  </a:cubicBezTo>
                  <a:lnTo>
                    <a:pt x="9597" y="1398"/>
                  </a:lnTo>
                  <a:lnTo>
                    <a:pt x="9071" y="1400"/>
                  </a:lnTo>
                  <a:cubicBezTo>
                    <a:pt x="8942" y="1266"/>
                    <a:pt x="8790" y="1135"/>
                    <a:pt x="8616" y="1017"/>
                  </a:cubicBezTo>
                  <a:cubicBezTo>
                    <a:pt x="8424" y="881"/>
                    <a:pt x="8203" y="755"/>
                    <a:pt x="7955" y="638"/>
                  </a:cubicBezTo>
                  <a:cubicBezTo>
                    <a:pt x="7794" y="563"/>
                    <a:pt x="7626" y="494"/>
                    <a:pt x="7453" y="433"/>
                  </a:cubicBezTo>
                  <a:cubicBezTo>
                    <a:pt x="7246" y="359"/>
                    <a:pt x="7030" y="294"/>
                    <a:pt x="6808" y="239"/>
                  </a:cubicBezTo>
                  <a:cubicBezTo>
                    <a:pt x="6165" y="79"/>
                    <a:pt x="5474" y="0"/>
                    <a:pt x="47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6823590" y="2634330"/>
              <a:ext cx="67034" cy="189528"/>
            </a:xfrm>
            <a:custGeom>
              <a:rect b="b" l="l" r="r" t="t"/>
              <a:pathLst>
                <a:path extrusionOk="0" h="2273" w="804">
                  <a:moveTo>
                    <a:pt x="0" y="1"/>
                  </a:moveTo>
                  <a:lnTo>
                    <a:pt x="2" y="2186"/>
                  </a:lnTo>
                  <a:cubicBezTo>
                    <a:pt x="264" y="2228"/>
                    <a:pt x="533" y="2257"/>
                    <a:pt x="803" y="2273"/>
                  </a:cubicBezTo>
                  <a:lnTo>
                    <a:pt x="801" y="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7290485" y="2522097"/>
              <a:ext cx="44439" cy="187611"/>
            </a:xfrm>
            <a:custGeom>
              <a:rect b="b" l="l" r="r" t="t"/>
              <a:pathLst>
                <a:path extrusionOk="0" h="2250" w="533">
                  <a:moveTo>
                    <a:pt x="0" y="1"/>
                  </a:moveTo>
                  <a:lnTo>
                    <a:pt x="4" y="2250"/>
                  </a:lnTo>
                  <a:cubicBezTo>
                    <a:pt x="26" y="2227"/>
                    <a:pt x="48" y="2203"/>
                    <a:pt x="69" y="2180"/>
                  </a:cubicBezTo>
                  <a:cubicBezTo>
                    <a:pt x="238" y="1990"/>
                    <a:pt x="360" y="1794"/>
                    <a:pt x="437" y="1592"/>
                  </a:cubicBezTo>
                  <a:cubicBezTo>
                    <a:pt x="454" y="1548"/>
                    <a:pt x="469" y="1505"/>
                    <a:pt x="480" y="1462"/>
                  </a:cubicBezTo>
                  <a:cubicBezTo>
                    <a:pt x="515" y="1335"/>
                    <a:pt x="532" y="1207"/>
                    <a:pt x="532" y="1079"/>
                  </a:cubicBezTo>
                  <a:lnTo>
                    <a:pt x="531" y="2"/>
                  </a:lnTo>
                  <a:lnTo>
                    <a:pt x="5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7112231" y="2520096"/>
              <a:ext cx="34351" cy="283250"/>
            </a:xfrm>
            <a:custGeom>
              <a:rect b="b" l="l" r="r" t="t"/>
              <a:pathLst>
                <a:path extrusionOk="0" h="3397" w="412">
                  <a:moveTo>
                    <a:pt x="412" y="1"/>
                  </a:moveTo>
                  <a:lnTo>
                    <a:pt x="0" y="99"/>
                  </a:lnTo>
                  <a:lnTo>
                    <a:pt x="7" y="3396"/>
                  </a:lnTo>
                  <a:cubicBezTo>
                    <a:pt x="144" y="3360"/>
                    <a:pt x="278" y="3321"/>
                    <a:pt x="409" y="3277"/>
                  </a:cubicBezTo>
                  <a:lnTo>
                    <a:pt x="412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7023688" y="2583300"/>
              <a:ext cx="67034" cy="236806"/>
            </a:xfrm>
            <a:custGeom>
              <a:rect b="b" l="l" r="r" t="t"/>
              <a:pathLst>
                <a:path extrusionOk="0" h="2840" w="804">
                  <a:moveTo>
                    <a:pt x="0" y="0"/>
                  </a:moveTo>
                  <a:lnTo>
                    <a:pt x="3" y="2840"/>
                  </a:lnTo>
                  <a:cubicBezTo>
                    <a:pt x="277" y="2807"/>
                    <a:pt x="543" y="2760"/>
                    <a:pt x="804" y="2704"/>
                  </a:cubicBezTo>
                  <a:lnTo>
                    <a:pt x="801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6534615" y="2424874"/>
              <a:ext cx="232366" cy="380391"/>
            </a:xfrm>
            <a:custGeom>
              <a:rect b="b" l="l" r="r" t="t"/>
              <a:pathLst>
                <a:path extrusionOk="0" h="4562" w="2787">
                  <a:moveTo>
                    <a:pt x="2782" y="0"/>
                  </a:moveTo>
                  <a:cubicBezTo>
                    <a:pt x="2576" y="52"/>
                    <a:pt x="2376" y="109"/>
                    <a:pt x="2184" y="176"/>
                  </a:cubicBezTo>
                  <a:cubicBezTo>
                    <a:pt x="1979" y="246"/>
                    <a:pt x="1783" y="326"/>
                    <a:pt x="1597" y="415"/>
                  </a:cubicBezTo>
                  <a:cubicBezTo>
                    <a:pt x="1452" y="484"/>
                    <a:pt x="1315" y="558"/>
                    <a:pt x="1183" y="640"/>
                  </a:cubicBezTo>
                  <a:cubicBezTo>
                    <a:pt x="957" y="777"/>
                    <a:pt x="764" y="924"/>
                    <a:pt x="603" y="1078"/>
                  </a:cubicBezTo>
                  <a:cubicBezTo>
                    <a:pt x="560" y="1120"/>
                    <a:pt x="519" y="1162"/>
                    <a:pt x="481" y="1204"/>
                  </a:cubicBezTo>
                  <a:lnTo>
                    <a:pt x="0" y="1205"/>
                  </a:lnTo>
                  <a:lnTo>
                    <a:pt x="2" y="2224"/>
                  </a:lnTo>
                  <a:cubicBezTo>
                    <a:pt x="2" y="2284"/>
                    <a:pt x="6" y="2344"/>
                    <a:pt x="13" y="2404"/>
                  </a:cubicBezTo>
                  <a:cubicBezTo>
                    <a:pt x="37" y="2595"/>
                    <a:pt x="102" y="2787"/>
                    <a:pt x="206" y="2972"/>
                  </a:cubicBezTo>
                  <a:cubicBezTo>
                    <a:pt x="229" y="3014"/>
                    <a:pt x="256" y="3056"/>
                    <a:pt x="284" y="3098"/>
                  </a:cubicBezTo>
                  <a:cubicBezTo>
                    <a:pt x="413" y="3292"/>
                    <a:pt x="587" y="3478"/>
                    <a:pt x="804" y="3653"/>
                  </a:cubicBezTo>
                  <a:cubicBezTo>
                    <a:pt x="877" y="3711"/>
                    <a:pt x="955" y="3769"/>
                    <a:pt x="1038" y="3824"/>
                  </a:cubicBezTo>
                  <a:cubicBezTo>
                    <a:pt x="1121" y="3880"/>
                    <a:pt x="1208" y="3935"/>
                    <a:pt x="1302" y="3988"/>
                  </a:cubicBezTo>
                  <a:cubicBezTo>
                    <a:pt x="1409" y="4050"/>
                    <a:pt x="1523" y="4108"/>
                    <a:pt x="1643" y="4165"/>
                  </a:cubicBezTo>
                  <a:cubicBezTo>
                    <a:pt x="1789" y="4233"/>
                    <a:pt x="1942" y="4297"/>
                    <a:pt x="2099" y="4354"/>
                  </a:cubicBezTo>
                  <a:cubicBezTo>
                    <a:pt x="2209" y="4393"/>
                    <a:pt x="2321" y="4431"/>
                    <a:pt x="2436" y="4465"/>
                  </a:cubicBezTo>
                  <a:cubicBezTo>
                    <a:pt x="2550" y="4499"/>
                    <a:pt x="2668" y="4533"/>
                    <a:pt x="2786" y="4561"/>
                  </a:cubicBezTo>
                  <a:lnTo>
                    <a:pt x="2782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6534615" y="2524682"/>
              <a:ext cx="54360" cy="193948"/>
            </a:xfrm>
            <a:custGeom>
              <a:rect b="b" l="l" r="r" t="t"/>
              <a:pathLst>
                <a:path extrusionOk="0" h="2326" w="652">
                  <a:moveTo>
                    <a:pt x="487" y="1"/>
                  </a:moveTo>
                  <a:cubicBezTo>
                    <a:pt x="486" y="4"/>
                    <a:pt x="483" y="5"/>
                    <a:pt x="481" y="8"/>
                  </a:cubicBezTo>
                  <a:lnTo>
                    <a:pt x="0" y="9"/>
                  </a:lnTo>
                  <a:lnTo>
                    <a:pt x="1" y="1027"/>
                  </a:lnTo>
                  <a:cubicBezTo>
                    <a:pt x="1" y="1087"/>
                    <a:pt x="5" y="1147"/>
                    <a:pt x="12" y="1207"/>
                  </a:cubicBezTo>
                  <a:cubicBezTo>
                    <a:pt x="36" y="1398"/>
                    <a:pt x="101" y="1590"/>
                    <a:pt x="205" y="1775"/>
                  </a:cubicBezTo>
                  <a:cubicBezTo>
                    <a:pt x="228" y="1817"/>
                    <a:pt x="255" y="1859"/>
                    <a:pt x="283" y="1901"/>
                  </a:cubicBezTo>
                  <a:cubicBezTo>
                    <a:pt x="380" y="2046"/>
                    <a:pt x="505" y="2188"/>
                    <a:pt x="651" y="2325"/>
                  </a:cubicBezTo>
                  <a:lnTo>
                    <a:pt x="649" y="6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6532281" y="2309389"/>
              <a:ext cx="803485" cy="427752"/>
            </a:xfrm>
            <a:custGeom>
              <a:rect b="b" l="l" r="r" t="t"/>
              <a:pathLst>
                <a:path extrusionOk="0" h="5130" w="9637">
                  <a:moveTo>
                    <a:pt x="4811" y="0"/>
                  </a:moveTo>
                  <a:cubicBezTo>
                    <a:pt x="3901" y="0"/>
                    <a:pt x="2995" y="138"/>
                    <a:pt x="2211" y="409"/>
                  </a:cubicBezTo>
                  <a:cubicBezTo>
                    <a:pt x="2006" y="479"/>
                    <a:pt x="1810" y="559"/>
                    <a:pt x="1624" y="648"/>
                  </a:cubicBezTo>
                  <a:cubicBezTo>
                    <a:pt x="1479" y="717"/>
                    <a:pt x="1341" y="791"/>
                    <a:pt x="1210" y="872"/>
                  </a:cubicBezTo>
                  <a:cubicBezTo>
                    <a:pt x="984" y="1010"/>
                    <a:pt x="791" y="1156"/>
                    <a:pt x="630" y="1310"/>
                  </a:cubicBezTo>
                  <a:cubicBezTo>
                    <a:pt x="444" y="1489"/>
                    <a:pt x="302" y="1674"/>
                    <a:pt x="202" y="1866"/>
                  </a:cubicBezTo>
                  <a:cubicBezTo>
                    <a:pt x="55" y="2148"/>
                    <a:pt x="1" y="2442"/>
                    <a:pt x="38" y="2732"/>
                  </a:cubicBezTo>
                  <a:cubicBezTo>
                    <a:pt x="61" y="2923"/>
                    <a:pt x="126" y="3114"/>
                    <a:pt x="230" y="3299"/>
                  </a:cubicBezTo>
                  <a:cubicBezTo>
                    <a:pt x="254" y="3341"/>
                    <a:pt x="280" y="3383"/>
                    <a:pt x="308" y="3425"/>
                  </a:cubicBezTo>
                  <a:cubicBezTo>
                    <a:pt x="438" y="3619"/>
                    <a:pt x="612" y="3805"/>
                    <a:pt x="829" y="3981"/>
                  </a:cubicBezTo>
                  <a:cubicBezTo>
                    <a:pt x="902" y="4040"/>
                    <a:pt x="979" y="4097"/>
                    <a:pt x="1062" y="4152"/>
                  </a:cubicBezTo>
                  <a:cubicBezTo>
                    <a:pt x="1145" y="4208"/>
                    <a:pt x="1234" y="4263"/>
                    <a:pt x="1326" y="4316"/>
                  </a:cubicBezTo>
                  <a:cubicBezTo>
                    <a:pt x="1432" y="4377"/>
                    <a:pt x="1547" y="4436"/>
                    <a:pt x="1668" y="4493"/>
                  </a:cubicBezTo>
                  <a:cubicBezTo>
                    <a:pt x="1814" y="4561"/>
                    <a:pt x="1967" y="4625"/>
                    <a:pt x="2123" y="4681"/>
                  </a:cubicBezTo>
                  <a:cubicBezTo>
                    <a:pt x="2233" y="4722"/>
                    <a:pt x="2345" y="4759"/>
                    <a:pt x="2460" y="4793"/>
                  </a:cubicBezTo>
                  <a:cubicBezTo>
                    <a:pt x="3198" y="5019"/>
                    <a:pt x="4019" y="5130"/>
                    <a:pt x="4836" y="5130"/>
                  </a:cubicBezTo>
                  <a:cubicBezTo>
                    <a:pt x="5875" y="5130"/>
                    <a:pt x="6908" y="4951"/>
                    <a:pt x="7761" y="4598"/>
                  </a:cubicBezTo>
                  <a:cubicBezTo>
                    <a:pt x="7866" y="4556"/>
                    <a:pt x="7966" y="4510"/>
                    <a:pt x="8065" y="4462"/>
                  </a:cubicBezTo>
                  <a:cubicBezTo>
                    <a:pt x="8196" y="4399"/>
                    <a:pt x="8319" y="4330"/>
                    <a:pt x="8439" y="4258"/>
                  </a:cubicBezTo>
                  <a:cubicBezTo>
                    <a:pt x="8554" y="4188"/>
                    <a:pt x="8660" y="4116"/>
                    <a:pt x="8756" y="4041"/>
                  </a:cubicBezTo>
                  <a:cubicBezTo>
                    <a:pt x="8834" y="3982"/>
                    <a:pt x="8906" y="3921"/>
                    <a:pt x="8973" y="3860"/>
                  </a:cubicBezTo>
                  <a:cubicBezTo>
                    <a:pt x="9041" y="3799"/>
                    <a:pt x="9103" y="3735"/>
                    <a:pt x="9159" y="3672"/>
                  </a:cubicBezTo>
                  <a:cubicBezTo>
                    <a:pt x="9328" y="3483"/>
                    <a:pt x="9451" y="3286"/>
                    <a:pt x="9527" y="3085"/>
                  </a:cubicBezTo>
                  <a:cubicBezTo>
                    <a:pt x="9543" y="3040"/>
                    <a:pt x="9559" y="2997"/>
                    <a:pt x="9570" y="2954"/>
                  </a:cubicBezTo>
                  <a:cubicBezTo>
                    <a:pt x="9623" y="2763"/>
                    <a:pt x="9637" y="2570"/>
                    <a:pt x="9609" y="2379"/>
                  </a:cubicBezTo>
                  <a:cubicBezTo>
                    <a:pt x="9568" y="2089"/>
                    <a:pt x="9436" y="1803"/>
                    <a:pt x="9214" y="1534"/>
                  </a:cubicBezTo>
                  <a:cubicBezTo>
                    <a:pt x="9063" y="1352"/>
                    <a:pt x="8872" y="1177"/>
                    <a:pt x="8641" y="1015"/>
                  </a:cubicBezTo>
                  <a:cubicBezTo>
                    <a:pt x="8451" y="881"/>
                    <a:pt x="8231" y="754"/>
                    <a:pt x="7982" y="638"/>
                  </a:cubicBezTo>
                  <a:cubicBezTo>
                    <a:pt x="7821" y="564"/>
                    <a:pt x="7654" y="495"/>
                    <a:pt x="7480" y="433"/>
                  </a:cubicBezTo>
                  <a:cubicBezTo>
                    <a:pt x="7273" y="359"/>
                    <a:pt x="7056" y="295"/>
                    <a:pt x="6835" y="239"/>
                  </a:cubicBezTo>
                  <a:cubicBezTo>
                    <a:pt x="6192" y="79"/>
                    <a:pt x="5501" y="0"/>
                    <a:pt x="4811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6532281" y="2309389"/>
              <a:ext cx="803485" cy="427752"/>
            </a:xfrm>
            <a:custGeom>
              <a:rect b="b" l="l" r="r" t="t"/>
              <a:pathLst>
                <a:path extrusionOk="0" h="5130" w="9637">
                  <a:moveTo>
                    <a:pt x="4811" y="0"/>
                  </a:moveTo>
                  <a:cubicBezTo>
                    <a:pt x="3901" y="0"/>
                    <a:pt x="2995" y="138"/>
                    <a:pt x="2211" y="409"/>
                  </a:cubicBezTo>
                  <a:cubicBezTo>
                    <a:pt x="2006" y="479"/>
                    <a:pt x="1810" y="559"/>
                    <a:pt x="1624" y="648"/>
                  </a:cubicBezTo>
                  <a:cubicBezTo>
                    <a:pt x="1479" y="717"/>
                    <a:pt x="1341" y="791"/>
                    <a:pt x="1210" y="872"/>
                  </a:cubicBezTo>
                  <a:cubicBezTo>
                    <a:pt x="984" y="1010"/>
                    <a:pt x="791" y="1156"/>
                    <a:pt x="630" y="1310"/>
                  </a:cubicBezTo>
                  <a:cubicBezTo>
                    <a:pt x="444" y="1489"/>
                    <a:pt x="302" y="1674"/>
                    <a:pt x="202" y="1866"/>
                  </a:cubicBezTo>
                  <a:cubicBezTo>
                    <a:pt x="55" y="2148"/>
                    <a:pt x="1" y="2442"/>
                    <a:pt x="38" y="2732"/>
                  </a:cubicBezTo>
                  <a:cubicBezTo>
                    <a:pt x="61" y="2923"/>
                    <a:pt x="126" y="3114"/>
                    <a:pt x="230" y="3299"/>
                  </a:cubicBezTo>
                  <a:cubicBezTo>
                    <a:pt x="254" y="3341"/>
                    <a:pt x="280" y="3383"/>
                    <a:pt x="308" y="3425"/>
                  </a:cubicBezTo>
                  <a:cubicBezTo>
                    <a:pt x="438" y="3619"/>
                    <a:pt x="612" y="3805"/>
                    <a:pt x="829" y="3981"/>
                  </a:cubicBezTo>
                  <a:cubicBezTo>
                    <a:pt x="902" y="4040"/>
                    <a:pt x="979" y="4097"/>
                    <a:pt x="1062" y="4152"/>
                  </a:cubicBezTo>
                  <a:cubicBezTo>
                    <a:pt x="1145" y="4208"/>
                    <a:pt x="1234" y="4263"/>
                    <a:pt x="1326" y="4316"/>
                  </a:cubicBezTo>
                  <a:cubicBezTo>
                    <a:pt x="1432" y="4377"/>
                    <a:pt x="1547" y="4436"/>
                    <a:pt x="1668" y="4493"/>
                  </a:cubicBezTo>
                  <a:cubicBezTo>
                    <a:pt x="1814" y="4561"/>
                    <a:pt x="1967" y="4625"/>
                    <a:pt x="2123" y="4681"/>
                  </a:cubicBezTo>
                  <a:cubicBezTo>
                    <a:pt x="2233" y="4722"/>
                    <a:pt x="2345" y="4759"/>
                    <a:pt x="2460" y="4793"/>
                  </a:cubicBezTo>
                  <a:cubicBezTo>
                    <a:pt x="3198" y="5019"/>
                    <a:pt x="4019" y="5130"/>
                    <a:pt x="4836" y="5130"/>
                  </a:cubicBezTo>
                  <a:cubicBezTo>
                    <a:pt x="5875" y="5130"/>
                    <a:pt x="6908" y="4951"/>
                    <a:pt x="7761" y="4598"/>
                  </a:cubicBezTo>
                  <a:cubicBezTo>
                    <a:pt x="7866" y="4556"/>
                    <a:pt x="7966" y="4510"/>
                    <a:pt x="8065" y="4462"/>
                  </a:cubicBezTo>
                  <a:cubicBezTo>
                    <a:pt x="8196" y="4399"/>
                    <a:pt x="8319" y="4330"/>
                    <a:pt x="8439" y="4258"/>
                  </a:cubicBezTo>
                  <a:cubicBezTo>
                    <a:pt x="8554" y="4188"/>
                    <a:pt x="8660" y="4116"/>
                    <a:pt x="8756" y="4041"/>
                  </a:cubicBezTo>
                  <a:cubicBezTo>
                    <a:pt x="8834" y="3982"/>
                    <a:pt x="8906" y="3921"/>
                    <a:pt x="8973" y="3860"/>
                  </a:cubicBezTo>
                  <a:cubicBezTo>
                    <a:pt x="9041" y="3799"/>
                    <a:pt x="9103" y="3735"/>
                    <a:pt x="9159" y="3672"/>
                  </a:cubicBezTo>
                  <a:cubicBezTo>
                    <a:pt x="9328" y="3483"/>
                    <a:pt x="9451" y="3286"/>
                    <a:pt x="9527" y="3085"/>
                  </a:cubicBezTo>
                  <a:cubicBezTo>
                    <a:pt x="9543" y="3040"/>
                    <a:pt x="9559" y="2997"/>
                    <a:pt x="9570" y="2954"/>
                  </a:cubicBezTo>
                  <a:cubicBezTo>
                    <a:pt x="9623" y="2763"/>
                    <a:pt x="9637" y="2570"/>
                    <a:pt x="9609" y="2379"/>
                  </a:cubicBezTo>
                  <a:cubicBezTo>
                    <a:pt x="9568" y="2089"/>
                    <a:pt x="9436" y="1803"/>
                    <a:pt x="9214" y="1534"/>
                  </a:cubicBezTo>
                  <a:cubicBezTo>
                    <a:pt x="9063" y="1352"/>
                    <a:pt x="8872" y="1177"/>
                    <a:pt x="8641" y="1015"/>
                  </a:cubicBezTo>
                  <a:cubicBezTo>
                    <a:pt x="8451" y="881"/>
                    <a:pt x="8231" y="754"/>
                    <a:pt x="7982" y="638"/>
                  </a:cubicBezTo>
                  <a:cubicBezTo>
                    <a:pt x="7821" y="564"/>
                    <a:pt x="7654" y="495"/>
                    <a:pt x="7480" y="433"/>
                  </a:cubicBezTo>
                  <a:cubicBezTo>
                    <a:pt x="7273" y="359"/>
                    <a:pt x="7056" y="295"/>
                    <a:pt x="6835" y="239"/>
                  </a:cubicBezTo>
                  <a:cubicBezTo>
                    <a:pt x="6192" y="79"/>
                    <a:pt x="5501" y="0"/>
                    <a:pt x="48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6532281" y="2309389"/>
              <a:ext cx="803485" cy="427752"/>
            </a:xfrm>
            <a:custGeom>
              <a:rect b="b" l="l" r="r" t="t"/>
              <a:pathLst>
                <a:path extrusionOk="0" h="5130" w="9637">
                  <a:moveTo>
                    <a:pt x="4811" y="0"/>
                  </a:moveTo>
                  <a:cubicBezTo>
                    <a:pt x="3901" y="0"/>
                    <a:pt x="2995" y="138"/>
                    <a:pt x="2211" y="409"/>
                  </a:cubicBezTo>
                  <a:cubicBezTo>
                    <a:pt x="2006" y="479"/>
                    <a:pt x="1810" y="559"/>
                    <a:pt x="1624" y="648"/>
                  </a:cubicBezTo>
                  <a:cubicBezTo>
                    <a:pt x="1479" y="717"/>
                    <a:pt x="1341" y="791"/>
                    <a:pt x="1210" y="872"/>
                  </a:cubicBezTo>
                  <a:cubicBezTo>
                    <a:pt x="984" y="1010"/>
                    <a:pt x="791" y="1156"/>
                    <a:pt x="630" y="1310"/>
                  </a:cubicBezTo>
                  <a:cubicBezTo>
                    <a:pt x="444" y="1489"/>
                    <a:pt x="302" y="1674"/>
                    <a:pt x="202" y="1866"/>
                  </a:cubicBezTo>
                  <a:cubicBezTo>
                    <a:pt x="55" y="2148"/>
                    <a:pt x="1" y="2442"/>
                    <a:pt x="38" y="2732"/>
                  </a:cubicBezTo>
                  <a:cubicBezTo>
                    <a:pt x="61" y="2923"/>
                    <a:pt x="126" y="3114"/>
                    <a:pt x="230" y="3299"/>
                  </a:cubicBezTo>
                  <a:cubicBezTo>
                    <a:pt x="254" y="3341"/>
                    <a:pt x="280" y="3383"/>
                    <a:pt x="308" y="3425"/>
                  </a:cubicBezTo>
                  <a:cubicBezTo>
                    <a:pt x="438" y="3619"/>
                    <a:pt x="612" y="3805"/>
                    <a:pt x="829" y="3981"/>
                  </a:cubicBezTo>
                  <a:cubicBezTo>
                    <a:pt x="902" y="4040"/>
                    <a:pt x="979" y="4097"/>
                    <a:pt x="1062" y="4152"/>
                  </a:cubicBezTo>
                  <a:cubicBezTo>
                    <a:pt x="1145" y="4208"/>
                    <a:pt x="1234" y="4263"/>
                    <a:pt x="1326" y="4316"/>
                  </a:cubicBezTo>
                  <a:cubicBezTo>
                    <a:pt x="1432" y="4377"/>
                    <a:pt x="1547" y="4436"/>
                    <a:pt x="1668" y="4493"/>
                  </a:cubicBezTo>
                  <a:cubicBezTo>
                    <a:pt x="1814" y="4561"/>
                    <a:pt x="1967" y="4625"/>
                    <a:pt x="2123" y="4681"/>
                  </a:cubicBezTo>
                  <a:cubicBezTo>
                    <a:pt x="2233" y="4722"/>
                    <a:pt x="2345" y="4759"/>
                    <a:pt x="2460" y="4793"/>
                  </a:cubicBezTo>
                  <a:cubicBezTo>
                    <a:pt x="3198" y="5019"/>
                    <a:pt x="4019" y="5130"/>
                    <a:pt x="4836" y="5130"/>
                  </a:cubicBezTo>
                  <a:cubicBezTo>
                    <a:pt x="5875" y="5130"/>
                    <a:pt x="6908" y="4951"/>
                    <a:pt x="7761" y="4598"/>
                  </a:cubicBezTo>
                  <a:cubicBezTo>
                    <a:pt x="7866" y="4556"/>
                    <a:pt x="7966" y="4510"/>
                    <a:pt x="8065" y="4462"/>
                  </a:cubicBezTo>
                  <a:cubicBezTo>
                    <a:pt x="8196" y="4399"/>
                    <a:pt x="8319" y="4330"/>
                    <a:pt x="8439" y="4258"/>
                  </a:cubicBezTo>
                  <a:cubicBezTo>
                    <a:pt x="8554" y="4188"/>
                    <a:pt x="8660" y="4116"/>
                    <a:pt x="8756" y="4041"/>
                  </a:cubicBezTo>
                  <a:cubicBezTo>
                    <a:pt x="8834" y="3982"/>
                    <a:pt x="8906" y="3921"/>
                    <a:pt x="8973" y="3860"/>
                  </a:cubicBezTo>
                  <a:cubicBezTo>
                    <a:pt x="9041" y="3799"/>
                    <a:pt x="9103" y="3735"/>
                    <a:pt x="9159" y="3672"/>
                  </a:cubicBezTo>
                  <a:cubicBezTo>
                    <a:pt x="9328" y="3483"/>
                    <a:pt x="9451" y="3286"/>
                    <a:pt x="9527" y="3085"/>
                  </a:cubicBezTo>
                  <a:cubicBezTo>
                    <a:pt x="9543" y="3040"/>
                    <a:pt x="9559" y="2997"/>
                    <a:pt x="9570" y="2954"/>
                  </a:cubicBezTo>
                  <a:cubicBezTo>
                    <a:pt x="9623" y="2763"/>
                    <a:pt x="9637" y="2570"/>
                    <a:pt x="9609" y="2379"/>
                  </a:cubicBezTo>
                  <a:cubicBezTo>
                    <a:pt x="9568" y="2089"/>
                    <a:pt x="9436" y="1803"/>
                    <a:pt x="9214" y="1534"/>
                  </a:cubicBezTo>
                  <a:cubicBezTo>
                    <a:pt x="9063" y="1352"/>
                    <a:pt x="8872" y="1177"/>
                    <a:pt x="8641" y="1015"/>
                  </a:cubicBezTo>
                  <a:cubicBezTo>
                    <a:pt x="8451" y="881"/>
                    <a:pt x="8231" y="754"/>
                    <a:pt x="7982" y="638"/>
                  </a:cubicBezTo>
                  <a:cubicBezTo>
                    <a:pt x="7821" y="564"/>
                    <a:pt x="7654" y="495"/>
                    <a:pt x="7480" y="433"/>
                  </a:cubicBezTo>
                  <a:cubicBezTo>
                    <a:pt x="7273" y="359"/>
                    <a:pt x="7056" y="295"/>
                    <a:pt x="6835" y="239"/>
                  </a:cubicBezTo>
                  <a:cubicBezTo>
                    <a:pt x="6192" y="79"/>
                    <a:pt x="5501" y="0"/>
                    <a:pt x="4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6532531" y="2365422"/>
              <a:ext cx="234617" cy="351791"/>
            </a:xfrm>
            <a:custGeom>
              <a:rect b="b" l="l" r="r" t="t"/>
              <a:pathLst>
                <a:path extrusionOk="0" h="4219" w="2814">
                  <a:moveTo>
                    <a:pt x="1576" y="0"/>
                  </a:moveTo>
                  <a:cubicBezTo>
                    <a:pt x="1449" y="62"/>
                    <a:pt x="1327" y="129"/>
                    <a:pt x="1210" y="200"/>
                  </a:cubicBezTo>
                  <a:cubicBezTo>
                    <a:pt x="984" y="337"/>
                    <a:pt x="790" y="484"/>
                    <a:pt x="630" y="638"/>
                  </a:cubicBezTo>
                  <a:cubicBezTo>
                    <a:pt x="443" y="817"/>
                    <a:pt x="301" y="1002"/>
                    <a:pt x="203" y="1194"/>
                  </a:cubicBezTo>
                  <a:cubicBezTo>
                    <a:pt x="55" y="1477"/>
                    <a:pt x="0" y="1770"/>
                    <a:pt x="37" y="2060"/>
                  </a:cubicBezTo>
                  <a:cubicBezTo>
                    <a:pt x="61" y="2251"/>
                    <a:pt x="126" y="2442"/>
                    <a:pt x="230" y="2627"/>
                  </a:cubicBezTo>
                  <a:cubicBezTo>
                    <a:pt x="253" y="2669"/>
                    <a:pt x="280" y="2711"/>
                    <a:pt x="308" y="2753"/>
                  </a:cubicBezTo>
                  <a:cubicBezTo>
                    <a:pt x="437" y="2947"/>
                    <a:pt x="611" y="3133"/>
                    <a:pt x="828" y="3309"/>
                  </a:cubicBezTo>
                  <a:cubicBezTo>
                    <a:pt x="901" y="3367"/>
                    <a:pt x="979" y="3425"/>
                    <a:pt x="1062" y="3480"/>
                  </a:cubicBezTo>
                  <a:cubicBezTo>
                    <a:pt x="1144" y="3536"/>
                    <a:pt x="1232" y="3591"/>
                    <a:pt x="1326" y="3644"/>
                  </a:cubicBezTo>
                  <a:cubicBezTo>
                    <a:pt x="1432" y="3706"/>
                    <a:pt x="1546" y="3764"/>
                    <a:pt x="1667" y="3821"/>
                  </a:cubicBezTo>
                  <a:cubicBezTo>
                    <a:pt x="1813" y="3889"/>
                    <a:pt x="1966" y="3953"/>
                    <a:pt x="2123" y="4009"/>
                  </a:cubicBezTo>
                  <a:cubicBezTo>
                    <a:pt x="2233" y="4049"/>
                    <a:pt x="2345" y="4087"/>
                    <a:pt x="2460" y="4121"/>
                  </a:cubicBezTo>
                  <a:cubicBezTo>
                    <a:pt x="2576" y="4156"/>
                    <a:pt x="2693" y="4188"/>
                    <a:pt x="2813" y="4218"/>
                  </a:cubicBezTo>
                  <a:lnTo>
                    <a:pt x="15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6533115" y="2477405"/>
              <a:ext cx="55278" cy="152590"/>
            </a:xfrm>
            <a:custGeom>
              <a:rect b="b" l="l" r="r" t="t"/>
              <a:pathLst>
                <a:path extrusionOk="0" h="1830" w="663">
                  <a:moveTo>
                    <a:pt x="128" y="0"/>
                  </a:moveTo>
                  <a:cubicBezTo>
                    <a:pt x="32" y="236"/>
                    <a:pt x="0" y="477"/>
                    <a:pt x="30" y="717"/>
                  </a:cubicBezTo>
                  <a:cubicBezTo>
                    <a:pt x="54" y="908"/>
                    <a:pt x="119" y="1099"/>
                    <a:pt x="223" y="1284"/>
                  </a:cubicBezTo>
                  <a:cubicBezTo>
                    <a:pt x="246" y="1326"/>
                    <a:pt x="273" y="1368"/>
                    <a:pt x="301" y="1410"/>
                  </a:cubicBezTo>
                  <a:cubicBezTo>
                    <a:pt x="397" y="1555"/>
                    <a:pt x="518" y="1694"/>
                    <a:pt x="663" y="1829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6711202" y="2327900"/>
              <a:ext cx="179173" cy="407907"/>
            </a:xfrm>
            <a:custGeom>
              <a:rect b="b" l="l" r="r" t="t"/>
              <a:pathLst>
                <a:path extrusionOk="0" h="4892" w="2149">
                  <a:moveTo>
                    <a:pt x="713" y="1"/>
                  </a:moveTo>
                  <a:cubicBezTo>
                    <a:pt x="491" y="54"/>
                    <a:pt x="273" y="116"/>
                    <a:pt x="66" y="187"/>
                  </a:cubicBezTo>
                  <a:cubicBezTo>
                    <a:pt x="44" y="195"/>
                    <a:pt x="23" y="202"/>
                    <a:pt x="0" y="211"/>
                  </a:cubicBezTo>
                  <a:lnTo>
                    <a:pt x="1348" y="4806"/>
                  </a:lnTo>
                  <a:cubicBezTo>
                    <a:pt x="1611" y="4847"/>
                    <a:pt x="1879" y="4875"/>
                    <a:pt x="2148" y="4891"/>
                  </a:cubicBezTo>
                  <a:lnTo>
                    <a:pt x="7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6900044" y="2309556"/>
              <a:ext cx="190512" cy="422416"/>
            </a:xfrm>
            <a:custGeom>
              <a:rect b="b" l="l" r="r" t="t"/>
              <a:pathLst>
                <a:path extrusionOk="0" h="5066" w="2285">
                  <a:moveTo>
                    <a:pt x="403" y="0"/>
                  </a:moveTo>
                  <a:cubicBezTo>
                    <a:pt x="268" y="0"/>
                    <a:pt x="134" y="3"/>
                    <a:pt x="0" y="9"/>
                  </a:cubicBezTo>
                  <a:lnTo>
                    <a:pt x="1485" y="5066"/>
                  </a:lnTo>
                  <a:cubicBezTo>
                    <a:pt x="1757" y="5032"/>
                    <a:pt x="2025" y="4988"/>
                    <a:pt x="2285" y="4930"/>
                  </a:cubicBezTo>
                  <a:lnTo>
                    <a:pt x="842" y="11"/>
                  </a:lnTo>
                  <a:cubicBezTo>
                    <a:pt x="695" y="4"/>
                    <a:pt x="549" y="0"/>
                    <a:pt x="403" y="0"/>
                  </a:cubicBez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6994174" y="2311891"/>
              <a:ext cx="152243" cy="403238"/>
            </a:xfrm>
            <a:custGeom>
              <a:rect b="b" l="l" r="r" t="t"/>
              <a:pathLst>
                <a:path extrusionOk="0" h="4836" w="1826">
                  <a:moveTo>
                    <a:pt x="1" y="1"/>
                  </a:moveTo>
                  <a:lnTo>
                    <a:pt x="1422" y="4835"/>
                  </a:lnTo>
                  <a:cubicBezTo>
                    <a:pt x="1558" y="4800"/>
                    <a:pt x="1694" y="4759"/>
                    <a:pt x="1826" y="4716"/>
                  </a:cubicBezTo>
                  <a:lnTo>
                    <a:pt x="456" y="49"/>
                  </a:lnTo>
                  <a:cubicBezTo>
                    <a:pt x="306" y="28"/>
                    <a:pt x="154" y="12"/>
                    <a:pt x="1" y="1"/>
                  </a:cubicBez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7217616" y="2372593"/>
              <a:ext cx="118226" cy="248980"/>
            </a:xfrm>
            <a:custGeom>
              <a:rect b="b" l="l" r="r" t="t"/>
              <a:pathLst>
                <a:path extrusionOk="0" h="2986" w="1418">
                  <a:moveTo>
                    <a:pt x="0" y="1"/>
                  </a:moveTo>
                  <a:lnTo>
                    <a:pt x="874" y="2986"/>
                  </a:lnTo>
                  <a:cubicBezTo>
                    <a:pt x="897" y="2963"/>
                    <a:pt x="919" y="2939"/>
                    <a:pt x="940" y="2915"/>
                  </a:cubicBezTo>
                  <a:cubicBezTo>
                    <a:pt x="1109" y="2725"/>
                    <a:pt x="1232" y="2529"/>
                    <a:pt x="1308" y="2328"/>
                  </a:cubicBezTo>
                  <a:cubicBezTo>
                    <a:pt x="1325" y="2284"/>
                    <a:pt x="1340" y="2240"/>
                    <a:pt x="1351" y="2197"/>
                  </a:cubicBezTo>
                  <a:cubicBezTo>
                    <a:pt x="1404" y="2007"/>
                    <a:pt x="1418" y="1813"/>
                    <a:pt x="1390" y="1622"/>
                  </a:cubicBezTo>
                  <a:cubicBezTo>
                    <a:pt x="1349" y="1332"/>
                    <a:pt x="1217" y="1046"/>
                    <a:pt x="995" y="777"/>
                  </a:cubicBezTo>
                  <a:cubicBezTo>
                    <a:pt x="844" y="595"/>
                    <a:pt x="654" y="421"/>
                    <a:pt x="422" y="259"/>
                  </a:cubicBezTo>
                  <a:cubicBezTo>
                    <a:pt x="383" y="231"/>
                    <a:pt x="341" y="203"/>
                    <a:pt x="299" y="176"/>
                  </a:cubicBezTo>
                  <a:cubicBezTo>
                    <a:pt x="280" y="163"/>
                    <a:pt x="260" y="150"/>
                    <a:pt x="241" y="139"/>
                  </a:cubicBezTo>
                  <a:cubicBezTo>
                    <a:pt x="222" y="127"/>
                    <a:pt x="203" y="115"/>
                    <a:pt x="183" y="103"/>
                  </a:cubicBezTo>
                  <a:cubicBezTo>
                    <a:pt x="123" y="69"/>
                    <a:pt x="63" y="33"/>
                    <a:pt x="0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6601315" y="2363838"/>
              <a:ext cx="665332" cy="318855"/>
            </a:xfrm>
            <a:custGeom>
              <a:rect b="b" l="l" r="r" t="t"/>
              <a:pathLst>
                <a:path extrusionOk="0" h="3824" w="7980">
                  <a:moveTo>
                    <a:pt x="3987" y="1"/>
                  </a:moveTo>
                  <a:cubicBezTo>
                    <a:pt x="3064" y="1"/>
                    <a:pt x="2147" y="190"/>
                    <a:pt x="1457" y="562"/>
                  </a:cubicBezTo>
                  <a:cubicBezTo>
                    <a:pt x="1401" y="593"/>
                    <a:pt x="1346" y="625"/>
                    <a:pt x="1293" y="656"/>
                  </a:cubicBezTo>
                  <a:cubicBezTo>
                    <a:pt x="1" y="1453"/>
                    <a:pt x="163" y="2659"/>
                    <a:pt x="1657" y="3352"/>
                  </a:cubicBezTo>
                  <a:cubicBezTo>
                    <a:pt x="2337" y="3668"/>
                    <a:pt x="3174" y="3823"/>
                    <a:pt x="4008" y="3823"/>
                  </a:cubicBezTo>
                  <a:cubicBezTo>
                    <a:pt x="5006" y="3823"/>
                    <a:pt x="5997" y="3601"/>
                    <a:pt x="6701" y="3167"/>
                  </a:cubicBezTo>
                  <a:cubicBezTo>
                    <a:pt x="6754" y="3134"/>
                    <a:pt x="6805" y="3101"/>
                    <a:pt x="6852" y="3067"/>
                  </a:cubicBezTo>
                  <a:cubicBezTo>
                    <a:pt x="7980" y="2274"/>
                    <a:pt x="7771" y="1136"/>
                    <a:pt x="6337" y="471"/>
                  </a:cubicBezTo>
                  <a:cubicBezTo>
                    <a:pt x="5658" y="155"/>
                    <a:pt x="4820" y="1"/>
                    <a:pt x="3987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6601315" y="2363838"/>
              <a:ext cx="665332" cy="318855"/>
            </a:xfrm>
            <a:custGeom>
              <a:rect b="b" l="l" r="r" t="t"/>
              <a:pathLst>
                <a:path extrusionOk="0" h="3824" w="7980">
                  <a:moveTo>
                    <a:pt x="3987" y="1"/>
                  </a:moveTo>
                  <a:cubicBezTo>
                    <a:pt x="3064" y="1"/>
                    <a:pt x="2147" y="190"/>
                    <a:pt x="1457" y="562"/>
                  </a:cubicBezTo>
                  <a:cubicBezTo>
                    <a:pt x="1401" y="593"/>
                    <a:pt x="1346" y="625"/>
                    <a:pt x="1293" y="656"/>
                  </a:cubicBezTo>
                  <a:cubicBezTo>
                    <a:pt x="1" y="1453"/>
                    <a:pt x="163" y="2659"/>
                    <a:pt x="1657" y="3352"/>
                  </a:cubicBezTo>
                  <a:cubicBezTo>
                    <a:pt x="2337" y="3668"/>
                    <a:pt x="3174" y="3823"/>
                    <a:pt x="4008" y="3823"/>
                  </a:cubicBezTo>
                  <a:cubicBezTo>
                    <a:pt x="5006" y="3823"/>
                    <a:pt x="5997" y="3601"/>
                    <a:pt x="6701" y="3167"/>
                  </a:cubicBezTo>
                  <a:cubicBezTo>
                    <a:pt x="6754" y="3134"/>
                    <a:pt x="6805" y="3101"/>
                    <a:pt x="6852" y="3067"/>
                  </a:cubicBezTo>
                  <a:cubicBezTo>
                    <a:pt x="7980" y="2274"/>
                    <a:pt x="7771" y="1136"/>
                    <a:pt x="6337" y="471"/>
                  </a:cubicBezTo>
                  <a:cubicBezTo>
                    <a:pt x="5658" y="155"/>
                    <a:pt x="4820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6642668" y="2370925"/>
              <a:ext cx="584709" cy="304596"/>
            </a:xfrm>
            <a:custGeom>
              <a:rect b="b" l="l" r="r" t="t"/>
              <a:pathLst>
                <a:path extrusionOk="0" h="3653" w="7013">
                  <a:moveTo>
                    <a:pt x="3493" y="1"/>
                  </a:moveTo>
                  <a:cubicBezTo>
                    <a:pt x="2610" y="1"/>
                    <a:pt x="1733" y="183"/>
                    <a:pt x="1073" y="539"/>
                  </a:cubicBezTo>
                  <a:cubicBezTo>
                    <a:pt x="1063" y="545"/>
                    <a:pt x="1052" y="550"/>
                    <a:pt x="1041" y="556"/>
                  </a:cubicBezTo>
                  <a:cubicBezTo>
                    <a:pt x="999" y="580"/>
                    <a:pt x="957" y="603"/>
                    <a:pt x="917" y="627"/>
                  </a:cubicBezTo>
                  <a:cubicBezTo>
                    <a:pt x="672" y="778"/>
                    <a:pt x="481" y="945"/>
                    <a:pt x="345" y="1120"/>
                  </a:cubicBezTo>
                  <a:cubicBezTo>
                    <a:pt x="21" y="1536"/>
                    <a:pt x="1" y="2001"/>
                    <a:pt x="272" y="2421"/>
                  </a:cubicBezTo>
                  <a:cubicBezTo>
                    <a:pt x="432" y="2667"/>
                    <a:pt x="693" y="2898"/>
                    <a:pt x="1051" y="3097"/>
                  </a:cubicBezTo>
                  <a:cubicBezTo>
                    <a:pt x="1119" y="3133"/>
                    <a:pt x="1189" y="3170"/>
                    <a:pt x="1265" y="3204"/>
                  </a:cubicBezTo>
                  <a:cubicBezTo>
                    <a:pt x="1334" y="3236"/>
                    <a:pt x="1404" y="3266"/>
                    <a:pt x="1474" y="3294"/>
                  </a:cubicBezTo>
                  <a:cubicBezTo>
                    <a:pt x="1625" y="3353"/>
                    <a:pt x="1782" y="3406"/>
                    <a:pt x="1944" y="3450"/>
                  </a:cubicBezTo>
                  <a:cubicBezTo>
                    <a:pt x="2436" y="3585"/>
                    <a:pt x="2974" y="3652"/>
                    <a:pt x="3510" y="3652"/>
                  </a:cubicBezTo>
                  <a:cubicBezTo>
                    <a:pt x="4204" y="3652"/>
                    <a:pt x="4895" y="3540"/>
                    <a:pt x="5479" y="3319"/>
                  </a:cubicBezTo>
                  <a:cubicBezTo>
                    <a:pt x="5627" y="3264"/>
                    <a:pt x="5770" y="3201"/>
                    <a:pt x="5901" y="3130"/>
                  </a:cubicBezTo>
                  <a:cubicBezTo>
                    <a:pt x="5965" y="3098"/>
                    <a:pt x="6025" y="3062"/>
                    <a:pt x="6084" y="3027"/>
                  </a:cubicBezTo>
                  <a:cubicBezTo>
                    <a:pt x="6134" y="2995"/>
                    <a:pt x="6183" y="2964"/>
                    <a:pt x="6228" y="2932"/>
                  </a:cubicBezTo>
                  <a:cubicBezTo>
                    <a:pt x="6241" y="2923"/>
                    <a:pt x="6255" y="2913"/>
                    <a:pt x="6266" y="2904"/>
                  </a:cubicBezTo>
                  <a:cubicBezTo>
                    <a:pt x="6568" y="2682"/>
                    <a:pt x="6764" y="2434"/>
                    <a:pt x="6856" y="2179"/>
                  </a:cubicBezTo>
                  <a:cubicBezTo>
                    <a:pt x="7012" y="1742"/>
                    <a:pt x="6869" y="1284"/>
                    <a:pt x="6435" y="895"/>
                  </a:cubicBezTo>
                  <a:cubicBezTo>
                    <a:pt x="6256" y="733"/>
                    <a:pt x="6022" y="582"/>
                    <a:pt x="5738" y="450"/>
                  </a:cubicBezTo>
                  <a:cubicBezTo>
                    <a:pt x="5691" y="429"/>
                    <a:pt x="5645" y="408"/>
                    <a:pt x="5597" y="388"/>
                  </a:cubicBezTo>
                  <a:cubicBezTo>
                    <a:pt x="4975" y="128"/>
                    <a:pt x="4232" y="1"/>
                    <a:pt x="3493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6642668" y="2370925"/>
              <a:ext cx="584709" cy="304596"/>
            </a:xfrm>
            <a:custGeom>
              <a:rect b="b" l="l" r="r" t="t"/>
              <a:pathLst>
                <a:path extrusionOk="0" h="3653" w="7013">
                  <a:moveTo>
                    <a:pt x="3493" y="1"/>
                  </a:moveTo>
                  <a:cubicBezTo>
                    <a:pt x="2610" y="1"/>
                    <a:pt x="1733" y="183"/>
                    <a:pt x="1073" y="539"/>
                  </a:cubicBezTo>
                  <a:cubicBezTo>
                    <a:pt x="1063" y="545"/>
                    <a:pt x="1052" y="550"/>
                    <a:pt x="1041" y="556"/>
                  </a:cubicBezTo>
                  <a:cubicBezTo>
                    <a:pt x="999" y="580"/>
                    <a:pt x="957" y="603"/>
                    <a:pt x="917" y="627"/>
                  </a:cubicBezTo>
                  <a:cubicBezTo>
                    <a:pt x="672" y="778"/>
                    <a:pt x="481" y="945"/>
                    <a:pt x="345" y="1120"/>
                  </a:cubicBezTo>
                  <a:cubicBezTo>
                    <a:pt x="21" y="1536"/>
                    <a:pt x="1" y="2001"/>
                    <a:pt x="272" y="2421"/>
                  </a:cubicBezTo>
                  <a:cubicBezTo>
                    <a:pt x="432" y="2667"/>
                    <a:pt x="693" y="2898"/>
                    <a:pt x="1051" y="3097"/>
                  </a:cubicBezTo>
                  <a:cubicBezTo>
                    <a:pt x="1119" y="3133"/>
                    <a:pt x="1189" y="3170"/>
                    <a:pt x="1265" y="3204"/>
                  </a:cubicBezTo>
                  <a:cubicBezTo>
                    <a:pt x="1334" y="3236"/>
                    <a:pt x="1404" y="3266"/>
                    <a:pt x="1474" y="3294"/>
                  </a:cubicBezTo>
                  <a:cubicBezTo>
                    <a:pt x="1625" y="3353"/>
                    <a:pt x="1782" y="3406"/>
                    <a:pt x="1944" y="3450"/>
                  </a:cubicBezTo>
                  <a:cubicBezTo>
                    <a:pt x="2436" y="3585"/>
                    <a:pt x="2974" y="3652"/>
                    <a:pt x="3510" y="3652"/>
                  </a:cubicBezTo>
                  <a:cubicBezTo>
                    <a:pt x="4204" y="3652"/>
                    <a:pt x="4895" y="3540"/>
                    <a:pt x="5479" y="3319"/>
                  </a:cubicBezTo>
                  <a:cubicBezTo>
                    <a:pt x="5627" y="3264"/>
                    <a:pt x="5770" y="3201"/>
                    <a:pt x="5901" y="3130"/>
                  </a:cubicBezTo>
                  <a:cubicBezTo>
                    <a:pt x="5965" y="3098"/>
                    <a:pt x="6025" y="3062"/>
                    <a:pt x="6084" y="3027"/>
                  </a:cubicBezTo>
                  <a:cubicBezTo>
                    <a:pt x="6134" y="2995"/>
                    <a:pt x="6183" y="2964"/>
                    <a:pt x="6228" y="2932"/>
                  </a:cubicBezTo>
                  <a:cubicBezTo>
                    <a:pt x="6241" y="2923"/>
                    <a:pt x="6255" y="2913"/>
                    <a:pt x="6266" y="2904"/>
                  </a:cubicBezTo>
                  <a:cubicBezTo>
                    <a:pt x="6568" y="2682"/>
                    <a:pt x="6764" y="2434"/>
                    <a:pt x="6856" y="2179"/>
                  </a:cubicBezTo>
                  <a:cubicBezTo>
                    <a:pt x="7012" y="1742"/>
                    <a:pt x="6869" y="1284"/>
                    <a:pt x="6435" y="895"/>
                  </a:cubicBezTo>
                  <a:cubicBezTo>
                    <a:pt x="6256" y="733"/>
                    <a:pt x="6022" y="582"/>
                    <a:pt x="5738" y="450"/>
                  </a:cubicBezTo>
                  <a:cubicBezTo>
                    <a:pt x="5691" y="429"/>
                    <a:pt x="5645" y="408"/>
                    <a:pt x="5597" y="388"/>
                  </a:cubicBezTo>
                  <a:cubicBezTo>
                    <a:pt x="4975" y="128"/>
                    <a:pt x="4232" y="1"/>
                    <a:pt x="34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6651673" y="2404445"/>
              <a:ext cx="566366" cy="271077"/>
            </a:xfrm>
            <a:custGeom>
              <a:rect b="b" l="l" r="r" t="t"/>
              <a:pathLst>
                <a:path extrusionOk="0" h="3251" w="6793">
                  <a:moveTo>
                    <a:pt x="3390" y="0"/>
                  </a:moveTo>
                  <a:cubicBezTo>
                    <a:pt x="2507" y="0"/>
                    <a:pt x="1629" y="182"/>
                    <a:pt x="970" y="539"/>
                  </a:cubicBezTo>
                  <a:cubicBezTo>
                    <a:pt x="958" y="544"/>
                    <a:pt x="948" y="549"/>
                    <a:pt x="937" y="555"/>
                  </a:cubicBezTo>
                  <a:cubicBezTo>
                    <a:pt x="895" y="579"/>
                    <a:pt x="853" y="602"/>
                    <a:pt x="813" y="627"/>
                  </a:cubicBezTo>
                  <a:cubicBezTo>
                    <a:pt x="568" y="779"/>
                    <a:pt x="377" y="945"/>
                    <a:pt x="241" y="1120"/>
                  </a:cubicBezTo>
                  <a:cubicBezTo>
                    <a:pt x="114" y="1282"/>
                    <a:pt x="35" y="1452"/>
                    <a:pt x="0" y="1624"/>
                  </a:cubicBezTo>
                  <a:cubicBezTo>
                    <a:pt x="30" y="1758"/>
                    <a:pt x="85" y="1891"/>
                    <a:pt x="168" y="2019"/>
                  </a:cubicBezTo>
                  <a:cubicBezTo>
                    <a:pt x="327" y="2265"/>
                    <a:pt x="589" y="2497"/>
                    <a:pt x="948" y="2695"/>
                  </a:cubicBezTo>
                  <a:cubicBezTo>
                    <a:pt x="1016" y="2731"/>
                    <a:pt x="1086" y="2768"/>
                    <a:pt x="1161" y="2802"/>
                  </a:cubicBezTo>
                  <a:cubicBezTo>
                    <a:pt x="1229" y="2834"/>
                    <a:pt x="1298" y="2864"/>
                    <a:pt x="1370" y="2892"/>
                  </a:cubicBezTo>
                  <a:cubicBezTo>
                    <a:pt x="1521" y="2951"/>
                    <a:pt x="1677" y="3003"/>
                    <a:pt x="1840" y="3048"/>
                  </a:cubicBezTo>
                  <a:cubicBezTo>
                    <a:pt x="2332" y="3183"/>
                    <a:pt x="2870" y="3250"/>
                    <a:pt x="3405" y="3250"/>
                  </a:cubicBezTo>
                  <a:cubicBezTo>
                    <a:pt x="4100" y="3250"/>
                    <a:pt x="4791" y="3138"/>
                    <a:pt x="5375" y="2917"/>
                  </a:cubicBezTo>
                  <a:cubicBezTo>
                    <a:pt x="5522" y="2862"/>
                    <a:pt x="5664" y="2799"/>
                    <a:pt x="5797" y="2728"/>
                  </a:cubicBezTo>
                  <a:cubicBezTo>
                    <a:pt x="5860" y="2696"/>
                    <a:pt x="5921" y="2662"/>
                    <a:pt x="5980" y="2625"/>
                  </a:cubicBezTo>
                  <a:cubicBezTo>
                    <a:pt x="6031" y="2594"/>
                    <a:pt x="6078" y="2562"/>
                    <a:pt x="6124" y="2530"/>
                  </a:cubicBezTo>
                  <a:cubicBezTo>
                    <a:pt x="6137" y="2521"/>
                    <a:pt x="6150" y="2511"/>
                    <a:pt x="6163" y="2502"/>
                  </a:cubicBezTo>
                  <a:cubicBezTo>
                    <a:pt x="6464" y="2280"/>
                    <a:pt x="6659" y="2032"/>
                    <a:pt x="6751" y="1777"/>
                  </a:cubicBezTo>
                  <a:cubicBezTo>
                    <a:pt x="6769" y="1728"/>
                    <a:pt x="6782" y="1679"/>
                    <a:pt x="6792" y="1629"/>
                  </a:cubicBezTo>
                  <a:cubicBezTo>
                    <a:pt x="6738" y="1373"/>
                    <a:pt x="6586" y="1123"/>
                    <a:pt x="6332" y="896"/>
                  </a:cubicBezTo>
                  <a:cubicBezTo>
                    <a:pt x="6149" y="730"/>
                    <a:pt x="5916" y="581"/>
                    <a:pt x="5632" y="449"/>
                  </a:cubicBezTo>
                  <a:cubicBezTo>
                    <a:pt x="5586" y="428"/>
                    <a:pt x="5540" y="407"/>
                    <a:pt x="5491" y="387"/>
                  </a:cubicBezTo>
                  <a:cubicBezTo>
                    <a:pt x="4870" y="127"/>
                    <a:pt x="4128" y="0"/>
                    <a:pt x="3390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6651673" y="2404445"/>
              <a:ext cx="566366" cy="271077"/>
            </a:xfrm>
            <a:custGeom>
              <a:rect b="b" l="l" r="r" t="t"/>
              <a:pathLst>
                <a:path extrusionOk="0" h="3251" w="6793">
                  <a:moveTo>
                    <a:pt x="3390" y="0"/>
                  </a:moveTo>
                  <a:cubicBezTo>
                    <a:pt x="2507" y="0"/>
                    <a:pt x="1629" y="182"/>
                    <a:pt x="970" y="539"/>
                  </a:cubicBezTo>
                  <a:cubicBezTo>
                    <a:pt x="958" y="544"/>
                    <a:pt x="948" y="549"/>
                    <a:pt x="937" y="555"/>
                  </a:cubicBezTo>
                  <a:cubicBezTo>
                    <a:pt x="895" y="579"/>
                    <a:pt x="853" y="602"/>
                    <a:pt x="813" y="627"/>
                  </a:cubicBezTo>
                  <a:cubicBezTo>
                    <a:pt x="568" y="779"/>
                    <a:pt x="377" y="945"/>
                    <a:pt x="241" y="1120"/>
                  </a:cubicBezTo>
                  <a:cubicBezTo>
                    <a:pt x="114" y="1282"/>
                    <a:pt x="35" y="1452"/>
                    <a:pt x="0" y="1624"/>
                  </a:cubicBezTo>
                  <a:cubicBezTo>
                    <a:pt x="30" y="1758"/>
                    <a:pt x="85" y="1891"/>
                    <a:pt x="168" y="2019"/>
                  </a:cubicBezTo>
                  <a:cubicBezTo>
                    <a:pt x="327" y="2265"/>
                    <a:pt x="589" y="2497"/>
                    <a:pt x="948" y="2695"/>
                  </a:cubicBezTo>
                  <a:cubicBezTo>
                    <a:pt x="1016" y="2731"/>
                    <a:pt x="1086" y="2768"/>
                    <a:pt x="1161" y="2802"/>
                  </a:cubicBezTo>
                  <a:cubicBezTo>
                    <a:pt x="1229" y="2834"/>
                    <a:pt x="1298" y="2864"/>
                    <a:pt x="1370" y="2892"/>
                  </a:cubicBezTo>
                  <a:cubicBezTo>
                    <a:pt x="1521" y="2951"/>
                    <a:pt x="1677" y="3003"/>
                    <a:pt x="1840" y="3048"/>
                  </a:cubicBezTo>
                  <a:cubicBezTo>
                    <a:pt x="2332" y="3183"/>
                    <a:pt x="2870" y="3250"/>
                    <a:pt x="3405" y="3250"/>
                  </a:cubicBezTo>
                  <a:cubicBezTo>
                    <a:pt x="4100" y="3250"/>
                    <a:pt x="4791" y="3138"/>
                    <a:pt x="5375" y="2917"/>
                  </a:cubicBezTo>
                  <a:cubicBezTo>
                    <a:pt x="5522" y="2862"/>
                    <a:pt x="5664" y="2799"/>
                    <a:pt x="5797" y="2728"/>
                  </a:cubicBezTo>
                  <a:cubicBezTo>
                    <a:pt x="5860" y="2696"/>
                    <a:pt x="5921" y="2662"/>
                    <a:pt x="5980" y="2625"/>
                  </a:cubicBezTo>
                  <a:cubicBezTo>
                    <a:pt x="6031" y="2594"/>
                    <a:pt x="6078" y="2562"/>
                    <a:pt x="6124" y="2530"/>
                  </a:cubicBezTo>
                  <a:cubicBezTo>
                    <a:pt x="6137" y="2521"/>
                    <a:pt x="6150" y="2511"/>
                    <a:pt x="6163" y="2502"/>
                  </a:cubicBezTo>
                  <a:cubicBezTo>
                    <a:pt x="6464" y="2280"/>
                    <a:pt x="6659" y="2032"/>
                    <a:pt x="6751" y="1777"/>
                  </a:cubicBezTo>
                  <a:cubicBezTo>
                    <a:pt x="6769" y="1728"/>
                    <a:pt x="6782" y="1679"/>
                    <a:pt x="6792" y="1629"/>
                  </a:cubicBezTo>
                  <a:cubicBezTo>
                    <a:pt x="6738" y="1373"/>
                    <a:pt x="6586" y="1123"/>
                    <a:pt x="6332" y="896"/>
                  </a:cubicBezTo>
                  <a:cubicBezTo>
                    <a:pt x="6149" y="730"/>
                    <a:pt x="5916" y="581"/>
                    <a:pt x="5632" y="449"/>
                  </a:cubicBezTo>
                  <a:cubicBezTo>
                    <a:pt x="5586" y="428"/>
                    <a:pt x="5540" y="407"/>
                    <a:pt x="5491" y="387"/>
                  </a:cubicBezTo>
                  <a:cubicBezTo>
                    <a:pt x="4870" y="127"/>
                    <a:pt x="4128" y="0"/>
                    <a:pt x="3390" y="0"/>
                  </a:cubicBez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6535366" y="2537190"/>
              <a:ext cx="791562" cy="202369"/>
            </a:xfrm>
            <a:custGeom>
              <a:rect b="b" l="l" r="r" t="t"/>
              <a:pathLst>
                <a:path extrusionOk="0" h="2427" w="9494">
                  <a:moveTo>
                    <a:pt x="9493" y="354"/>
                  </a:moveTo>
                  <a:cubicBezTo>
                    <a:pt x="9465" y="414"/>
                    <a:pt x="9436" y="473"/>
                    <a:pt x="9404" y="530"/>
                  </a:cubicBezTo>
                  <a:lnTo>
                    <a:pt x="9404" y="530"/>
                  </a:lnTo>
                  <a:cubicBezTo>
                    <a:pt x="9436" y="473"/>
                    <a:pt x="9466" y="414"/>
                    <a:pt x="9493" y="354"/>
                  </a:cubicBezTo>
                  <a:close/>
                  <a:moveTo>
                    <a:pt x="1" y="0"/>
                  </a:moveTo>
                  <a:cubicBezTo>
                    <a:pt x="61" y="512"/>
                    <a:pt x="388" y="943"/>
                    <a:pt x="786" y="1263"/>
                  </a:cubicBezTo>
                  <a:lnTo>
                    <a:pt x="782" y="1262"/>
                  </a:lnTo>
                  <a:lnTo>
                    <a:pt x="782" y="1262"/>
                  </a:lnTo>
                  <a:cubicBezTo>
                    <a:pt x="1883" y="2113"/>
                    <a:pt x="3377" y="2426"/>
                    <a:pt x="4840" y="2426"/>
                  </a:cubicBezTo>
                  <a:cubicBezTo>
                    <a:pt x="4938" y="2426"/>
                    <a:pt x="5035" y="2425"/>
                    <a:pt x="5131" y="2422"/>
                  </a:cubicBezTo>
                  <a:cubicBezTo>
                    <a:pt x="6638" y="2334"/>
                    <a:pt x="8621" y="1941"/>
                    <a:pt x="9404" y="530"/>
                  </a:cubicBezTo>
                  <a:lnTo>
                    <a:pt x="9404" y="530"/>
                  </a:lnTo>
                  <a:cubicBezTo>
                    <a:pt x="8798" y="1609"/>
                    <a:pt x="7369" y="2053"/>
                    <a:pt x="6192" y="2260"/>
                  </a:cubicBezTo>
                  <a:cubicBezTo>
                    <a:pt x="5720" y="2328"/>
                    <a:pt x="5238" y="2364"/>
                    <a:pt x="4757" y="2364"/>
                  </a:cubicBezTo>
                  <a:cubicBezTo>
                    <a:pt x="3319" y="2364"/>
                    <a:pt x="1894" y="2036"/>
                    <a:pt x="802" y="1233"/>
                  </a:cubicBezTo>
                  <a:lnTo>
                    <a:pt x="802" y="1233"/>
                  </a:lnTo>
                  <a:lnTo>
                    <a:pt x="805" y="1235"/>
                  </a:lnTo>
                  <a:cubicBezTo>
                    <a:pt x="409" y="923"/>
                    <a:pt x="71" y="50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6723958" y="2413617"/>
              <a:ext cx="405119" cy="242310"/>
            </a:xfrm>
            <a:custGeom>
              <a:rect b="b" l="l" r="r" t="t"/>
              <a:pathLst>
                <a:path extrusionOk="0" h="2906" w="4859">
                  <a:moveTo>
                    <a:pt x="2330" y="0"/>
                  </a:moveTo>
                  <a:cubicBezTo>
                    <a:pt x="1926" y="0"/>
                    <a:pt x="1507" y="102"/>
                    <a:pt x="1095" y="303"/>
                  </a:cubicBezTo>
                  <a:lnTo>
                    <a:pt x="625" y="110"/>
                  </a:lnTo>
                  <a:lnTo>
                    <a:pt x="0" y="509"/>
                  </a:lnTo>
                  <a:lnTo>
                    <a:pt x="0" y="1061"/>
                  </a:lnTo>
                  <a:lnTo>
                    <a:pt x="146" y="1123"/>
                  </a:lnTo>
                  <a:cubicBezTo>
                    <a:pt x="137" y="1157"/>
                    <a:pt x="130" y="1192"/>
                    <a:pt x="132" y="1226"/>
                  </a:cubicBezTo>
                  <a:lnTo>
                    <a:pt x="132" y="1230"/>
                  </a:lnTo>
                  <a:cubicBezTo>
                    <a:pt x="137" y="1316"/>
                    <a:pt x="128" y="1682"/>
                    <a:pt x="132" y="1779"/>
                  </a:cubicBezTo>
                  <a:lnTo>
                    <a:pt x="132" y="1783"/>
                  </a:lnTo>
                  <a:cubicBezTo>
                    <a:pt x="142" y="1945"/>
                    <a:pt x="276" y="2089"/>
                    <a:pt x="554" y="2205"/>
                  </a:cubicBezTo>
                  <a:cubicBezTo>
                    <a:pt x="774" y="2297"/>
                    <a:pt x="992" y="2335"/>
                    <a:pt x="1207" y="2335"/>
                  </a:cubicBezTo>
                  <a:cubicBezTo>
                    <a:pt x="1511" y="2335"/>
                    <a:pt x="1808" y="2260"/>
                    <a:pt x="2092" y="2158"/>
                  </a:cubicBezTo>
                  <a:lnTo>
                    <a:pt x="2092" y="2158"/>
                  </a:lnTo>
                  <a:lnTo>
                    <a:pt x="1964" y="2290"/>
                  </a:lnTo>
                  <a:lnTo>
                    <a:pt x="1964" y="2843"/>
                  </a:lnTo>
                  <a:cubicBezTo>
                    <a:pt x="2075" y="2869"/>
                    <a:pt x="2186" y="2886"/>
                    <a:pt x="2295" y="2897"/>
                  </a:cubicBezTo>
                  <a:cubicBezTo>
                    <a:pt x="2362" y="2903"/>
                    <a:pt x="2429" y="2905"/>
                    <a:pt x="2495" y="2905"/>
                  </a:cubicBezTo>
                  <a:cubicBezTo>
                    <a:pt x="2621" y="2905"/>
                    <a:pt x="2745" y="2895"/>
                    <a:pt x="2866" y="2876"/>
                  </a:cubicBezTo>
                  <a:cubicBezTo>
                    <a:pt x="3193" y="2824"/>
                    <a:pt x="3498" y="2713"/>
                    <a:pt x="3758" y="2581"/>
                  </a:cubicBezTo>
                  <a:lnTo>
                    <a:pt x="4226" y="2778"/>
                  </a:lnTo>
                  <a:lnTo>
                    <a:pt x="4859" y="2389"/>
                  </a:lnTo>
                  <a:lnTo>
                    <a:pt x="4859" y="1837"/>
                  </a:lnTo>
                  <a:lnTo>
                    <a:pt x="4740" y="1785"/>
                  </a:lnTo>
                  <a:lnTo>
                    <a:pt x="4715" y="1774"/>
                  </a:lnTo>
                  <a:cubicBezTo>
                    <a:pt x="4724" y="1735"/>
                    <a:pt x="4729" y="1691"/>
                    <a:pt x="4728" y="1646"/>
                  </a:cubicBezTo>
                  <a:cubicBezTo>
                    <a:pt x="4728" y="1630"/>
                    <a:pt x="4726" y="1616"/>
                    <a:pt x="4724" y="1601"/>
                  </a:cubicBezTo>
                  <a:cubicBezTo>
                    <a:pt x="4716" y="1533"/>
                    <a:pt x="4731" y="1222"/>
                    <a:pt x="4728" y="1093"/>
                  </a:cubicBezTo>
                  <a:cubicBezTo>
                    <a:pt x="4728" y="1077"/>
                    <a:pt x="4726" y="1064"/>
                    <a:pt x="4724" y="1050"/>
                  </a:cubicBezTo>
                  <a:cubicBezTo>
                    <a:pt x="4706" y="895"/>
                    <a:pt x="4576" y="757"/>
                    <a:pt x="4316" y="647"/>
                  </a:cubicBezTo>
                  <a:lnTo>
                    <a:pt x="4316" y="646"/>
                  </a:lnTo>
                  <a:cubicBezTo>
                    <a:pt x="4106" y="559"/>
                    <a:pt x="3894" y="524"/>
                    <a:pt x="3686" y="524"/>
                  </a:cubicBezTo>
                  <a:cubicBezTo>
                    <a:pt x="3616" y="524"/>
                    <a:pt x="3547" y="528"/>
                    <a:pt x="3478" y="535"/>
                  </a:cubicBezTo>
                  <a:cubicBezTo>
                    <a:pt x="3455" y="538"/>
                    <a:pt x="3431" y="541"/>
                    <a:pt x="3407" y="545"/>
                  </a:cubicBezTo>
                  <a:lnTo>
                    <a:pt x="3399" y="546"/>
                  </a:lnTo>
                  <a:cubicBezTo>
                    <a:pt x="3374" y="550"/>
                    <a:pt x="3349" y="554"/>
                    <a:pt x="3325" y="557"/>
                  </a:cubicBezTo>
                  <a:cubicBezTo>
                    <a:pt x="3304" y="561"/>
                    <a:pt x="3282" y="566"/>
                    <a:pt x="3261" y="570"/>
                  </a:cubicBezTo>
                  <a:cubicBezTo>
                    <a:pt x="3251" y="572"/>
                    <a:pt x="3242" y="573"/>
                    <a:pt x="3234" y="575"/>
                  </a:cubicBezTo>
                  <a:cubicBezTo>
                    <a:pt x="3218" y="577"/>
                    <a:pt x="3200" y="581"/>
                    <a:pt x="3184" y="586"/>
                  </a:cubicBezTo>
                  <a:cubicBezTo>
                    <a:pt x="3045" y="617"/>
                    <a:pt x="2910" y="660"/>
                    <a:pt x="2781" y="704"/>
                  </a:cubicBezTo>
                  <a:cubicBezTo>
                    <a:pt x="2723" y="724"/>
                    <a:pt x="2665" y="746"/>
                    <a:pt x="2608" y="768"/>
                  </a:cubicBezTo>
                  <a:lnTo>
                    <a:pt x="2776" y="594"/>
                  </a:lnTo>
                  <a:lnTo>
                    <a:pt x="2776" y="42"/>
                  </a:lnTo>
                  <a:cubicBezTo>
                    <a:pt x="2630" y="14"/>
                    <a:pt x="2481" y="0"/>
                    <a:pt x="2330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7088887" y="2506922"/>
              <a:ext cx="29431" cy="54699"/>
            </a:xfrm>
            <a:custGeom>
              <a:rect b="b" l="l" r="r" t="t"/>
              <a:pathLst>
                <a:path extrusionOk="0" h="656" w="353">
                  <a:moveTo>
                    <a:pt x="350" y="0"/>
                  </a:moveTo>
                  <a:lnTo>
                    <a:pt x="350" y="0"/>
                  </a:lnTo>
                  <a:cubicBezTo>
                    <a:pt x="341" y="350"/>
                    <a:pt x="1" y="515"/>
                    <a:pt x="2" y="515"/>
                  </a:cubicBezTo>
                  <a:lnTo>
                    <a:pt x="338" y="655"/>
                  </a:lnTo>
                  <a:cubicBezTo>
                    <a:pt x="347" y="615"/>
                    <a:pt x="352" y="573"/>
                    <a:pt x="351" y="527"/>
                  </a:cubicBezTo>
                  <a:lnTo>
                    <a:pt x="347" y="484"/>
                  </a:lnTo>
                  <a:cubicBezTo>
                    <a:pt x="339" y="420"/>
                    <a:pt x="351" y="142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6820839" y="2417203"/>
              <a:ext cx="134484" cy="91971"/>
            </a:xfrm>
            <a:custGeom>
              <a:rect b="b" l="l" r="r" t="t"/>
              <a:pathLst>
                <a:path extrusionOk="0" h="1103" w="1613">
                  <a:moveTo>
                    <a:pt x="1613" y="1"/>
                  </a:moveTo>
                  <a:lnTo>
                    <a:pt x="1063" y="571"/>
                  </a:lnTo>
                  <a:cubicBezTo>
                    <a:pt x="997" y="555"/>
                    <a:pt x="927" y="546"/>
                    <a:pt x="855" y="546"/>
                  </a:cubicBezTo>
                  <a:cubicBezTo>
                    <a:pt x="665" y="546"/>
                    <a:pt x="460" y="605"/>
                    <a:pt x="259" y="733"/>
                  </a:cubicBezTo>
                  <a:cubicBezTo>
                    <a:pt x="1" y="898"/>
                    <a:pt x="23" y="1008"/>
                    <a:pt x="164" y="1067"/>
                  </a:cubicBezTo>
                  <a:cubicBezTo>
                    <a:pt x="200" y="1083"/>
                    <a:pt x="238" y="1093"/>
                    <a:pt x="278" y="1098"/>
                  </a:cubicBezTo>
                  <a:cubicBezTo>
                    <a:pt x="301" y="1101"/>
                    <a:pt x="325" y="1103"/>
                    <a:pt x="349" y="1103"/>
                  </a:cubicBezTo>
                  <a:cubicBezTo>
                    <a:pt x="401" y="1103"/>
                    <a:pt x="457" y="1095"/>
                    <a:pt x="518" y="1081"/>
                  </a:cubicBezTo>
                  <a:cubicBezTo>
                    <a:pt x="660" y="1049"/>
                    <a:pt x="835" y="977"/>
                    <a:pt x="1070" y="877"/>
                  </a:cubicBezTo>
                  <a:cubicBezTo>
                    <a:pt x="1102" y="865"/>
                    <a:pt x="1135" y="851"/>
                    <a:pt x="1168" y="837"/>
                  </a:cubicBezTo>
                  <a:cubicBezTo>
                    <a:pt x="1252" y="802"/>
                    <a:pt x="1339" y="766"/>
                    <a:pt x="1429" y="733"/>
                  </a:cubicBezTo>
                  <a:cubicBezTo>
                    <a:pt x="1435" y="729"/>
                    <a:pt x="1440" y="728"/>
                    <a:pt x="1446" y="726"/>
                  </a:cubicBezTo>
                  <a:lnTo>
                    <a:pt x="1610" y="5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6723875" y="2455975"/>
              <a:ext cx="39103" cy="51113"/>
            </a:xfrm>
            <a:custGeom>
              <a:rect b="b" l="l" r="r" t="t"/>
              <a:pathLst>
                <a:path extrusionOk="0" h="613" w="469">
                  <a:moveTo>
                    <a:pt x="2" y="1"/>
                  </a:moveTo>
                  <a:lnTo>
                    <a:pt x="0" y="552"/>
                  </a:lnTo>
                  <a:lnTo>
                    <a:pt x="147" y="612"/>
                  </a:lnTo>
                  <a:cubicBezTo>
                    <a:pt x="183" y="481"/>
                    <a:pt x="295" y="340"/>
                    <a:pt x="469" y="196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6887621" y="2566707"/>
              <a:ext cx="241454" cy="89136"/>
            </a:xfrm>
            <a:custGeom>
              <a:rect b="b" l="l" r="r" t="t"/>
              <a:pathLst>
                <a:path extrusionOk="0" h="1069" w="2896">
                  <a:moveTo>
                    <a:pt x="2896" y="1"/>
                  </a:moveTo>
                  <a:lnTo>
                    <a:pt x="2263" y="390"/>
                  </a:lnTo>
                  <a:lnTo>
                    <a:pt x="1794" y="194"/>
                  </a:lnTo>
                  <a:cubicBezTo>
                    <a:pt x="1532" y="323"/>
                    <a:pt x="1228" y="436"/>
                    <a:pt x="901" y="486"/>
                  </a:cubicBezTo>
                  <a:cubicBezTo>
                    <a:pt x="778" y="506"/>
                    <a:pt x="652" y="517"/>
                    <a:pt x="523" y="517"/>
                  </a:cubicBezTo>
                  <a:cubicBezTo>
                    <a:pt x="459" y="517"/>
                    <a:pt x="394" y="514"/>
                    <a:pt x="328" y="508"/>
                  </a:cubicBezTo>
                  <a:cubicBezTo>
                    <a:pt x="223" y="498"/>
                    <a:pt x="111" y="482"/>
                    <a:pt x="0" y="454"/>
                  </a:cubicBezTo>
                  <a:lnTo>
                    <a:pt x="0" y="1007"/>
                  </a:lnTo>
                  <a:cubicBezTo>
                    <a:pt x="111" y="1034"/>
                    <a:pt x="221" y="1050"/>
                    <a:pt x="328" y="1061"/>
                  </a:cubicBezTo>
                  <a:cubicBezTo>
                    <a:pt x="392" y="1066"/>
                    <a:pt x="455" y="1068"/>
                    <a:pt x="518" y="1068"/>
                  </a:cubicBezTo>
                  <a:cubicBezTo>
                    <a:pt x="648" y="1068"/>
                    <a:pt x="777" y="1058"/>
                    <a:pt x="901" y="1039"/>
                  </a:cubicBezTo>
                  <a:cubicBezTo>
                    <a:pt x="1229" y="988"/>
                    <a:pt x="1532" y="877"/>
                    <a:pt x="1794" y="745"/>
                  </a:cubicBezTo>
                  <a:lnTo>
                    <a:pt x="2262" y="944"/>
                  </a:lnTo>
                  <a:lnTo>
                    <a:pt x="2896" y="553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6915218" y="2628827"/>
              <a:ext cx="122144" cy="28767"/>
            </a:xfrm>
            <a:custGeom>
              <a:rect b="b" l="l" r="r" t="t"/>
              <a:pathLst>
                <a:path extrusionOk="0" h="345" w="1465">
                  <a:moveTo>
                    <a:pt x="1465" y="0"/>
                  </a:moveTo>
                  <a:lnTo>
                    <a:pt x="1465" y="0"/>
                  </a:lnTo>
                  <a:cubicBezTo>
                    <a:pt x="1345" y="46"/>
                    <a:pt x="1226" y="92"/>
                    <a:pt x="1105" y="131"/>
                  </a:cubicBezTo>
                  <a:cubicBezTo>
                    <a:pt x="985" y="168"/>
                    <a:pt x="866" y="204"/>
                    <a:pt x="742" y="230"/>
                  </a:cubicBezTo>
                  <a:cubicBezTo>
                    <a:pt x="498" y="285"/>
                    <a:pt x="252" y="314"/>
                    <a:pt x="1" y="317"/>
                  </a:cubicBezTo>
                  <a:cubicBezTo>
                    <a:pt x="99" y="336"/>
                    <a:pt x="200" y="344"/>
                    <a:pt x="301" y="344"/>
                  </a:cubicBezTo>
                  <a:cubicBezTo>
                    <a:pt x="452" y="344"/>
                    <a:pt x="605" y="325"/>
                    <a:pt x="755" y="293"/>
                  </a:cubicBezTo>
                  <a:cubicBezTo>
                    <a:pt x="1005" y="235"/>
                    <a:pt x="1248" y="136"/>
                    <a:pt x="1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6734713" y="2512342"/>
              <a:ext cx="296648" cy="96223"/>
            </a:xfrm>
            <a:custGeom>
              <a:rect b="b" l="l" r="r" t="t"/>
              <a:pathLst>
                <a:path extrusionOk="0" h="1154" w="3558">
                  <a:moveTo>
                    <a:pt x="2" y="47"/>
                  </a:moveTo>
                  <a:cubicBezTo>
                    <a:pt x="2" y="49"/>
                    <a:pt x="2" y="51"/>
                    <a:pt x="2" y="52"/>
                  </a:cubicBezTo>
                  <a:lnTo>
                    <a:pt x="2" y="52"/>
                  </a:lnTo>
                  <a:cubicBezTo>
                    <a:pt x="2" y="51"/>
                    <a:pt x="2" y="49"/>
                    <a:pt x="2" y="47"/>
                  </a:cubicBezTo>
                  <a:close/>
                  <a:moveTo>
                    <a:pt x="3180" y="1"/>
                  </a:moveTo>
                  <a:cubicBezTo>
                    <a:pt x="2916" y="1"/>
                    <a:pt x="2598" y="173"/>
                    <a:pt x="2190" y="339"/>
                  </a:cubicBezTo>
                  <a:cubicBezTo>
                    <a:pt x="1837" y="480"/>
                    <a:pt x="1463" y="600"/>
                    <a:pt x="1077" y="600"/>
                  </a:cubicBezTo>
                  <a:cubicBezTo>
                    <a:pt x="862" y="600"/>
                    <a:pt x="643" y="563"/>
                    <a:pt x="422" y="471"/>
                  </a:cubicBezTo>
                  <a:cubicBezTo>
                    <a:pt x="147" y="356"/>
                    <a:pt x="14" y="214"/>
                    <a:pt x="2" y="52"/>
                  </a:cubicBezTo>
                  <a:lnTo>
                    <a:pt x="2" y="52"/>
                  </a:lnTo>
                  <a:cubicBezTo>
                    <a:pt x="8" y="147"/>
                    <a:pt x="0" y="501"/>
                    <a:pt x="4" y="596"/>
                  </a:cubicBezTo>
                  <a:lnTo>
                    <a:pt x="4" y="599"/>
                  </a:lnTo>
                  <a:cubicBezTo>
                    <a:pt x="15" y="761"/>
                    <a:pt x="147" y="905"/>
                    <a:pt x="422" y="1023"/>
                  </a:cubicBezTo>
                  <a:cubicBezTo>
                    <a:pt x="643" y="1116"/>
                    <a:pt x="863" y="1154"/>
                    <a:pt x="1079" y="1154"/>
                  </a:cubicBezTo>
                  <a:cubicBezTo>
                    <a:pt x="1382" y="1154"/>
                    <a:pt x="1677" y="1080"/>
                    <a:pt x="1961" y="979"/>
                  </a:cubicBezTo>
                  <a:lnTo>
                    <a:pt x="1963" y="978"/>
                  </a:lnTo>
                  <a:lnTo>
                    <a:pt x="2419" y="509"/>
                  </a:lnTo>
                  <a:cubicBezTo>
                    <a:pt x="2491" y="530"/>
                    <a:pt x="2586" y="545"/>
                    <a:pt x="2695" y="545"/>
                  </a:cubicBezTo>
                  <a:cubicBezTo>
                    <a:pt x="2877" y="545"/>
                    <a:pt x="3095" y="502"/>
                    <a:pt x="3301" y="371"/>
                  </a:cubicBezTo>
                  <a:cubicBezTo>
                    <a:pt x="3503" y="240"/>
                    <a:pt x="3558" y="116"/>
                    <a:pt x="3370" y="37"/>
                  </a:cubicBezTo>
                  <a:cubicBezTo>
                    <a:pt x="3310" y="12"/>
                    <a:pt x="3247" y="1"/>
                    <a:pt x="3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6909382" y="2417203"/>
              <a:ext cx="45940" cy="93722"/>
            </a:xfrm>
            <a:custGeom>
              <a:rect b="b" l="l" r="r" t="t"/>
              <a:pathLst>
                <a:path extrusionOk="0" h="1124" w="551">
                  <a:moveTo>
                    <a:pt x="548" y="1"/>
                  </a:moveTo>
                  <a:lnTo>
                    <a:pt x="1" y="573"/>
                  </a:lnTo>
                  <a:lnTo>
                    <a:pt x="1" y="1124"/>
                  </a:lnTo>
                  <a:lnTo>
                    <a:pt x="551" y="55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6909382" y="2417203"/>
              <a:ext cx="45940" cy="93722"/>
            </a:xfrm>
            <a:custGeom>
              <a:rect b="b" l="l" r="r" t="t"/>
              <a:pathLst>
                <a:path extrusionOk="0" h="1124" w="551">
                  <a:moveTo>
                    <a:pt x="548" y="1"/>
                  </a:moveTo>
                  <a:lnTo>
                    <a:pt x="1" y="573"/>
                  </a:lnTo>
                  <a:lnTo>
                    <a:pt x="1" y="1124"/>
                  </a:lnTo>
                  <a:lnTo>
                    <a:pt x="551" y="55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6723958" y="2455975"/>
              <a:ext cx="39020" cy="51280"/>
            </a:xfrm>
            <a:custGeom>
              <a:rect b="b" l="l" r="r" t="t"/>
              <a:pathLst>
                <a:path extrusionOk="0" h="615" w="468">
                  <a:moveTo>
                    <a:pt x="0" y="1"/>
                  </a:moveTo>
                  <a:lnTo>
                    <a:pt x="0" y="552"/>
                  </a:lnTo>
                  <a:lnTo>
                    <a:pt x="146" y="615"/>
                  </a:lnTo>
                  <a:lnTo>
                    <a:pt x="468" y="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6723958" y="2455975"/>
              <a:ext cx="39020" cy="51280"/>
            </a:xfrm>
            <a:custGeom>
              <a:rect b="b" l="l" r="r" t="t"/>
              <a:pathLst>
                <a:path extrusionOk="0" h="615" w="468">
                  <a:moveTo>
                    <a:pt x="0" y="1"/>
                  </a:moveTo>
                  <a:lnTo>
                    <a:pt x="0" y="552"/>
                  </a:lnTo>
                  <a:lnTo>
                    <a:pt x="146" y="615"/>
                  </a:lnTo>
                  <a:lnTo>
                    <a:pt x="468" y="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6723958" y="2413867"/>
              <a:ext cx="405202" cy="196116"/>
            </a:xfrm>
            <a:custGeom>
              <a:rect b="b" l="l" r="r" t="t"/>
              <a:pathLst>
                <a:path extrusionOk="0" h="2352" w="4860">
                  <a:moveTo>
                    <a:pt x="2329" y="0"/>
                  </a:moveTo>
                  <a:cubicBezTo>
                    <a:pt x="1925" y="0"/>
                    <a:pt x="1507" y="101"/>
                    <a:pt x="1094" y="303"/>
                  </a:cubicBezTo>
                  <a:lnTo>
                    <a:pt x="625" y="107"/>
                  </a:lnTo>
                  <a:lnTo>
                    <a:pt x="0" y="506"/>
                  </a:lnTo>
                  <a:lnTo>
                    <a:pt x="468" y="701"/>
                  </a:lnTo>
                  <a:cubicBezTo>
                    <a:pt x="244" y="885"/>
                    <a:pt x="127" y="1064"/>
                    <a:pt x="133" y="1223"/>
                  </a:cubicBezTo>
                  <a:lnTo>
                    <a:pt x="133" y="1227"/>
                  </a:lnTo>
                  <a:cubicBezTo>
                    <a:pt x="143" y="1390"/>
                    <a:pt x="276" y="1533"/>
                    <a:pt x="554" y="1649"/>
                  </a:cubicBezTo>
                  <a:cubicBezTo>
                    <a:pt x="774" y="1742"/>
                    <a:pt x="993" y="1779"/>
                    <a:pt x="1209" y="1779"/>
                  </a:cubicBezTo>
                  <a:cubicBezTo>
                    <a:pt x="1594" y="1779"/>
                    <a:pt x="1969" y="1659"/>
                    <a:pt x="2321" y="1517"/>
                  </a:cubicBezTo>
                  <a:cubicBezTo>
                    <a:pt x="2727" y="1353"/>
                    <a:pt x="3046" y="1180"/>
                    <a:pt x="3310" y="1180"/>
                  </a:cubicBezTo>
                  <a:cubicBezTo>
                    <a:pt x="3377" y="1180"/>
                    <a:pt x="3441" y="1191"/>
                    <a:pt x="3502" y="1217"/>
                  </a:cubicBezTo>
                  <a:cubicBezTo>
                    <a:pt x="3688" y="1296"/>
                    <a:pt x="3635" y="1418"/>
                    <a:pt x="3431" y="1549"/>
                  </a:cubicBezTo>
                  <a:cubicBezTo>
                    <a:pt x="3225" y="1681"/>
                    <a:pt x="3005" y="1724"/>
                    <a:pt x="2822" y="1724"/>
                  </a:cubicBezTo>
                  <a:cubicBezTo>
                    <a:pt x="2716" y="1724"/>
                    <a:pt x="2621" y="1709"/>
                    <a:pt x="2549" y="1689"/>
                  </a:cubicBezTo>
                  <a:lnTo>
                    <a:pt x="1965" y="2288"/>
                  </a:lnTo>
                  <a:cubicBezTo>
                    <a:pt x="2076" y="2315"/>
                    <a:pt x="2187" y="2333"/>
                    <a:pt x="2296" y="2343"/>
                  </a:cubicBezTo>
                  <a:cubicBezTo>
                    <a:pt x="2360" y="2349"/>
                    <a:pt x="2424" y="2351"/>
                    <a:pt x="2487" y="2351"/>
                  </a:cubicBezTo>
                  <a:cubicBezTo>
                    <a:pt x="2617" y="2351"/>
                    <a:pt x="2743" y="2341"/>
                    <a:pt x="2867" y="2322"/>
                  </a:cubicBezTo>
                  <a:cubicBezTo>
                    <a:pt x="3194" y="2270"/>
                    <a:pt x="3499" y="2160"/>
                    <a:pt x="3759" y="2028"/>
                  </a:cubicBezTo>
                  <a:lnTo>
                    <a:pt x="4227" y="2224"/>
                  </a:lnTo>
                  <a:lnTo>
                    <a:pt x="4860" y="1835"/>
                  </a:lnTo>
                  <a:lnTo>
                    <a:pt x="4740" y="1782"/>
                  </a:lnTo>
                  <a:lnTo>
                    <a:pt x="4378" y="1629"/>
                  </a:lnTo>
                  <a:cubicBezTo>
                    <a:pt x="4378" y="1629"/>
                    <a:pt x="4733" y="1457"/>
                    <a:pt x="4727" y="1090"/>
                  </a:cubicBezTo>
                  <a:cubicBezTo>
                    <a:pt x="4727" y="1074"/>
                    <a:pt x="4724" y="1062"/>
                    <a:pt x="4723" y="1047"/>
                  </a:cubicBezTo>
                  <a:cubicBezTo>
                    <a:pt x="4705" y="893"/>
                    <a:pt x="4575" y="754"/>
                    <a:pt x="4315" y="645"/>
                  </a:cubicBezTo>
                  <a:lnTo>
                    <a:pt x="4315" y="643"/>
                  </a:lnTo>
                  <a:cubicBezTo>
                    <a:pt x="4105" y="556"/>
                    <a:pt x="3893" y="521"/>
                    <a:pt x="3685" y="521"/>
                  </a:cubicBezTo>
                  <a:cubicBezTo>
                    <a:pt x="3615" y="521"/>
                    <a:pt x="3546" y="525"/>
                    <a:pt x="3477" y="532"/>
                  </a:cubicBezTo>
                  <a:cubicBezTo>
                    <a:pt x="3453" y="535"/>
                    <a:pt x="3430" y="539"/>
                    <a:pt x="3405" y="542"/>
                  </a:cubicBezTo>
                  <a:lnTo>
                    <a:pt x="3398" y="543"/>
                  </a:lnTo>
                  <a:cubicBezTo>
                    <a:pt x="3373" y="547"/>
                    <a:pt x="3347" y="551"/>
                    <a:pt x="3324" y="555"/>
                  </a:cubicBezTo>
                  <a:cubicBezTo>
                    <a:pt x="3303" y="558"/>
                    <a:pt x="3280" y="563"/>
                    <a:pt x="3260" y="567"/>
                  </a:cubicBezTo>
                  <a:cubicBezTo>
                    <a:pt x="3250" y="569"/>
                    <a:pt x="3241" y="571"/>
                    <a:pt x="3233" y="572"/>
                  </a:cubicBezTo>
                  <a:cubicBezTo>
                    <a:pt x="3215" y="574"/>
                    <a:pt x="3199" y="578"/>
                    <a:pt x="3183" y="583"/>
                  </a:cubicBezTo>
                  <a:cubicBezTo>
                    <a:pt x="3042" y="614"/>
                    <a:pt x="2908" y="657"/>
                    <a:pt x="2779" y="701"/>
                  </a:cubicBezTo>
                  <a:cubicBezTo>
                    <a:pt x="2715" y="723"/>
                    <a:pt x="2652" y="747"/>
                    <a:pt x="2591" y="773"/>
                  </a:cubicBezTo>
                  <a:cubicBezTo>
                    <a:pt x="2501" y="807"/>
                    <a:pt x="2413" y="843"/>
                    <a:pt x="2329" y="878"/>
                  </a:cubicBezTo>
                  <a:cubicBezTo>
                    <a:pt x="2296" y="893"/>
                    <a:pt x="2264" y="905"/>
                    <a:pt x="2230" y="920"/>
                  </a:cubicBezTo>
                  <a:cubicBezTo>
                    <a:pt x="1996" y="1020"/>
                    <a:pt x="1821" y="1091"/>
                    <a:pt x="1679" y="1123"/>
                  </a:cubicBezTo>
                  <a:cubicBezTo>
                    <a:pt x="1617" y="1137"/>
                    <a:pt x="1562" y="1145"/>
                    <a:pt x="1510" y="1145"/>
                  </a:cubicBezTo>
                  <a:cubicBezTo>
                    <a:pt x="1486" y="1145"/>
                    <a:pt x="1462" y="1143"/>
                    <a:pt x="1439" y="1140"/>
                  </a:cubicBezTo>
                  <a:cubicBezTo>
                    <a:pt x="1400" y="1134"/>
                    <a:pt x="1363" y="1124"/>
                    <a:pt x="1327" y="1110"/>
                  </a:cubicBezTo>
                  <a:cubicBezTo>
                    <a:pt x="1186" y="1050"/>
                    <a:pt x="1163" y="941"/>
                    <a:pt x="1422" y="775"/>
                  </a:cubicBezTo>
                  <a:cubicBezTo>
                    <a:pt x="1622" y="648"/>
                    <a:pt x="1826" y="588"/>
                    <a:pt x="2015" y="588"/>
                  </a:cubicBezTo>
                  <a:cubicBezTo>
                    <a:pt x="2088" y="588"/>
                    <a:pt x="2159" y="597"/>
                    <a:pt x="2227" y="614"/>
                  </a:cubicBezTo>
                  <a:lnTo>
                    <a:pt x="2773" y="42"/>
                  </a:lnTo>
                  <a:cubicBezTo>
                    <a:pt x="2628" y="14"/>
                    <a:pt x="2480" y="0"/>
                    <a:pt x="2329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6722489" y="2414577"/>
              <a:ext cx="405202" cy="196116"/>
            </a:xfrm>
            <a:custGeom>
              <a:rect b="b" l="l" r="r" t="t"/>
              <a:pathLst>
                <a:path extrusionOk="0" h="2352" w="4860">
                  <a:moveTo>
                    <a:pt x="2329" y="0"/>
                  </a:moveTo>
                  <a:cubicBezTo>
                    <a:pt x="1925" y="0"/>
                    <a:pt x="1507" y="101"/>
                    <a:pt x="1094" y="303"/>
                  </a:cubicBezTo>
                  <a:lnTo>
                    <a:pt x="625" y="107"/>
                  </a:lnTo>
                  <a:lnTo>
                    <a:pt x="0" y="506"/>
                  </a:lnTo>
                  <a:lnTo>
                    <a:pt x="468" y="701"/>
                  </a:lnTo>
                  <a:cubicBezTo>
                    <a:pt x="244" y="885"/>
                    <a:pt x="127" y="1064"/>
                    <a:pt x="133" y="1223"/>
                  </a:cubicBezTo>
                  <a:lnTo>
                    <a:pt x="133" y="1227"/>
                  </a:lnTo>
                  <a:cubicBezTo>
                    <a:pt x="143" y="1390"/>
                    <a:pt x="276" y="1533"/>
                    <a:pt x="554" y="1649"/>
                  </a:cubicBezTo>
                  <a:cubicBezTo>
                    <a:pt x="774" y="1742"/>
                    <a:pt x="993" y="1779"/>
                    <a:pt x="1209" y="1779"/>
                  </a:cubicBezTo>
                  <a:cubicBezTo>
                    <a:pt x="1594" y="1779"/>
                    <a:pt x="1969" y="1659"/>
                    <a:pt x="2321" y="1517"/>
                  </a:cubicBezTo>
                  <a:cubicBezTo>
                    <a:pt x="2727" y="1353"/>
                    <a:pt x="3046" y="1180"/>
                    <a:pt x="3310" y="1180"/>
                  </a:cubicBezTo>
                  <a:cubicBezTo>
                    <a:pt x="3377" y="1180"/>
                    <a:pt x="3441" y="1191"/>
                    <a:pt x="3502" y="1217"/>
                  </a:cubicBezTo>
                  <a:cubicBezTo>
                    <a:pt x="3688" y="1296"/>
                    <a:pt x="3635" y="1418"/>
                    <a:pt x="3431" y="1549"/>
                  </a:cubicBezTo>
                  <a:cubicBezTo>
                    <a:pt x="3225" y="1681"/>
                    <a:pt x="3005" y="1724"/>
                    <a:pt x="2822" y="1724"/>
                  </a:cubicBezTo>
                  <a:cubicBezTo>
                    <a:pt x="2716" y="1724"/>
                    <a:pt x="2621" y="1709"/>
                    <a:pt x="2549" y="1689"/>
                  </a:cubicBezTo>
                  <a:lnTo>
                    <a:pt x="1965" y="2288"/>
                  </a:lnTo>
                  <a:cubicBezTo>
                    <a:pt x="2076" y="2315"/>
                    <a:pt x="2187" y="2333"/>
                    <a:pt x="2296" y="2343"/>
                  </a:cubicBezTo>
                  <a:cubicBezTo>
                    <a:pt x="2360" y="2349"/>
                    <a:pt x="2424" y="2351"/>
                    <a:pt x="2487" y="2351"/>
                  </a:cubicBezTo>
                  <a:cubicBezTo>
                    <a:pt x="2617" y="2351"/>
                    <a:pt x="2743" y="2341"/>
                    <a:pt x="2867" y="2322"/>
                  </a:cubicBezTo>
                  <a:cubicBezTo>
                    <a:pt x="3194" y="2270"/>
                    <a:pt x="3499" y="2160"/>
                    <a:pt x="3759" y="2028"/>
                  </a:cubicBezTo>
                  <a:lnTo>
                    <a:pt x="4227" y="2224"/>
                  </a:lnTo>
                  <a:lnTo>
                    <a:pt x="4860" y="1835"/>
                  </a:lnTo>
                  <a:lnTo>
                    <a:pt x="4740" y="1782"/>
                  </a:lnTo>
                  <a:lnTo>
                    <a:pt x="4378" y="1629"/>
                  </a:lnTo>
                  <a:cubicBezTo>
                    <a:pt x="4378" y="1629"/>
                    <a:pt x="4733" y="1457"/>
                    <a:pt x="4727" y="1090"/>
                  </a:cubicBezTo>
                  <a:cubicBezTo>
                    <a:pt x="4727" y="1074"/>
                    <a:pt x="4724" y="1062"/>
                    <a:pt x="4723" y="1047"/>
                  </a:cubicBezTo>
                  <a:cubicBezTo>
                    <a:pt x="4705" y="893"/>
                    <a:pt x="4575" y="754"/>
                    <a:pt x="4315" y="645"/>
                  </a:cubicBezTo>
                  <a:lnTo>
                    <a:pt x="4315" y="643"/>
                  </a:lnTo>
                  <a:cubicBezTo>
                    <a:pt x="4105" y="556"/>
                    <a:pt x="3893" y="521"/>
                    <a:pt x="3685" y="521"/>
                  </a:cubicBezTo>
                  <a:cubicBezTo>
                    <a:pt x="3615" y="521"/>
                    <a:pt x="3546" y="525"/>
                    <a:pt x="3477" y="532"/>
                  </a:cubicBezTo>
                  <a:cubicBezTo>
                    <a:pt x="3453" y="535"/>
                    <a:pt x="3430" y="539"/>
                    <a:pt x="3405" y="542"/>
                  </a:cubicBezTo>
                  <a:lnTo>
                    <a:pt x="3398" y="543"/>
                  </a:lnTo>
                  <a:cubicBezTo>
                    <a:pt x="3373" y="547"/>
                    <a:pt x="3347" y="551"/>
                    <a:pt x="3324" y="555"/>
                  </a:cubicBezTo>
                  <a:cubicBezTo>
                    <a:pt x="3303" y="558"/>
                    <a:pt x="3280" y="563"/>
                    <a:pt x="3260" y="567"/>
                  </a:cubicBezTo>
                  <a:cubicBezTo>
                    <a:pt x="3250" y="569"/>
                    <a:pt x="3241" y="571"/>
                    <a:pt x="3233" y="572"/>
                  </a:cubicBezTo>
                  <a:cubicBezTo>
                    <a:pt x="3215" y="574"/>
                    <a:pt x="3199" y="578"/>
                    <a:pt x="3183" y="583"/>
                  </a:cubicBezTo>
                  <a:cubicBezTo>
                    <a:pt x="3042" y="614"/>
                    <a:pt x="2908" y="657"/>
                    <a:pt x="2779" y="701"/>
                  </a:cubicBezTo>
                  <a:cubicBezTo>
                    <a:pt x="2715" y="723"/>
                    <a:pt x="2652" y="747"/>
                    <a:pt x="2591" y="773"/>
                  </a:cubicBezTo>
                  <a:cubicBezTo>
                    <a:pt x="2501" y="807"/>
                    <a:pt x="2413" y="843"/>
                    <a:pt x="2329" y="878"/>
                  </a:cubicBezTo>
                  <a:cubicBezTo>
                    <a:pt x="2296" y="893"/>
                    <a:pt x="2264" y="905"/>
                    <a:pt x="2230" y="920"/>
                  </a:cubicBezTo>
                  <a:cubicBezTo>
                    <a:pt x="1996" y="1020"/>
                    <a:pt x="1821" y="1091"/>
                    <a:pt x="1679" y="1123"/>
                  </a:cubicBezTo>
                  <a:cubicBezTo>
                    <a:pt x="1617" y="1137"/>
                    <a:pt x="1562" y="1145"/>
                    <a:pt x="1510" y="1145"/>
                  </a:cubicBezTo>
                  <a:cubicBezTo>
                    <a:pt x="1486" y="1145"/>
                    <a:pt x="1462" y="1143"/>
                    <a:pt x="1439" y="1140"/>
                  </a:cubicBezTo>
                  <a:cubicBezTo>
                    <a:pt x="1400" y="1134"/>
                    <a:pt x="1363" y="1124"/>
                    <a:pt x="1327" y="1110"/>
                  </a:cubicBezTo>
                  <a:cubicBezTo>
                    <a:pt x="1186" y="1050"/>
                    <a:pt x="1163" y="941"/>
                    <a:pt x="1422" y="775"/>
                  </a:cubicBezTo>
                  <a:cubicBezTo>
                    <a:pt x="1622" y="648"/>
                    <a:pt x="1826" y="588"/>
                    <a:pt x="2015" y="588"/>
                  </a:cubicBezTo>
                  <a:cubicBezTo>
                    <a:pt x="2088" y="588"/>
                    <a:pt x="2159" y="597"/>
                    <a:pt x="2227" y="614"/>
                  </a:cubicBezTo>
                  <a:lnTo>
                    <a:pt x="2773" y="42"/>
                  </a:lnTo>
                  <a:cubicBezTo>
                    <a:pt x="2628" y="14"/>
                    <a:pt x="2480" y="0"/>
                    <a:pt x="23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770147" y="2511841"/>
              <a:ext cx="245873" cy="51530"/>
            </a:xfrm>
            <a:custGeom>
              <a:rect b="b" l="l" r="r" t="t"/>
              <a:pathLst>
                <a:path extrusionOk="0" h="618" w="2949">
                  <a:moveTo>
                    <a:pt x="2741" y="0"/>
                  </a:moveTo>
                  <a:cubicBezTo>
                    <a:pt x="2686" y="0"/>
                    <a:pt x="2629" y="8"/>
                    <a:pt x="2574" y="19"/>
                  </a:cubicBezTo>
                  <a:cubicBezTo>
                    <a:pt x="2445" y="48"/>
                    <a:pt x="2323" y="94"/>
                    <a:pt x="2203" y="143"/>
                  </a:cubicBezTo>
                  <a:cubicBezTo>
                    <a:pt x="1963" y="242"/>
                    <a:pt x="1727" y="351"/>
                    <a:pt x="1482" y="431"/>
                  </a:cubicBezTo>
                  <a:cubicBezTo>
                    <a:pt x="1237" y="515"/>
                    <a:pt x="986" y="577"/>
                    <a:pt x="733" y="589"/>
                  </a:cubicBezTo>
                  <a:cubicBezTo>
                    <a:pt x="700" y="591"/>
                    <a:pt x="667" y="592"/>
                    <a:pt x="634" y="592"/>
                  </a:cubicBezTo>
                  <a:cubicBezTo>
                    <a:pt x="414" y="592"/>
                    <a:pt x="199" y="550"/>
                    <a:pt x="0" y="474"/>
                  </a:cubicBezTo>
                  <a:lnTo>
                    <a:pt x="0" y="474"/>
                  </a:lnTo>
                  <a:cubicBezTo>
                    <a:pt x="112" y="523"/>
                    <a:pt x="229" y="562"/>
                    <a:pt x="353" y="588"/>
                  </a:cubicBezTo>
                  <a:cubicBezTo>
                    <a:pt x="460" y="608"/>
                    <a:pt x="570" y="617"/>
                    <a:pt x="682" y="617"/>
                  </a:cubicBezTo>
                  <a:cubicBezTo>
                    <a:pt x="699" y="617"/>
                    <a:pt x="716" y="617"/>
                    <a:pt x="733" y="617"/>
                  </a:cubicBezTo>
                  <a:cubicBezTo>
                    <a:pt x="990" y="610"/>
                    <a:pt x="1246" y="546"/>
                    <a:pt x="1493" y="464"/>
                  </a:cubicBezTo>
                  <a:cubicBezTo>
                    <a:pt x="1738" y="380"/>
                    <a:pt x="1976" y="272"/>
                    <a:pt x="2213" y="168"/>
                  </a:cubicBezTo>
                  <a:cubicBezTo>
                    <a:pt x="2332" y="117"/>
                    <a:pt x="2453" y="68"/>
                    <a:pt x="2576" y="36"/>
                  </a:cubicBezTo>
                  <a:cubicBezTo>
                    <a:pt x="2639" y="20"/>
                    <a:pt x="2704" y="11"/>
                    <a:pt x="2768" y="11"/>
                  </a:cubicBezTo>
                  <a:cubicBezTo>
                    <a:pt x="2830" y="11"/>
                    <a:pt x="2891" y="20"/>
                    <a:pt x="2948" y="42"/>
                  </a:cubicBezTo>
                  <a:cubicBezTo>
                    <a:pt x="2885" y="12"/>
                    <a:pt x="2814" y="0"/>
                    <a:pt x="27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7037195" y="2582800"/>
              <a:ext cx="39270" cy="62537"/>
            </a:xfrm>
            <a:custGeom>
              <a:rect b="b" l="l" r="r" t="t"/>
              <a:pathLst>
                <a:path extrusionOk="0" h="750" w="471">
                  <a:moveTo>
                    <a:pt x="1" y="1"/>
                  </a:moveTo>
                  <a:lnTo>
                    <a:pt x="1" y="552"/>
                  </a:lnTo>
                  <a:lnTo>
                    <a:pt x="470" y="750"/>
                  </a:lnTo>
                  <a:lnTo>
                    <a:pt x="469" y="1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7037195" y="2582800"/>
              <a:ext cx="39270" cy="62537"/>
            </a:xfrm>
            <a:custGeom>
              <a:rect b="b" l="l" r="r" t="t"/>
              <a:pathLst>
                <a:path extrusionOk="0" h="750" w="471">
                  <a:moveTo>
                    <a:pt x="1" y="1"/>
                  </a:moveTo>
                  <a:lnTo>
                    <a:pt x="1" y="552"/>
                  </a:lnTo>
                  <a:lnTo>
                    <a:pt x="470" y="750"/>
                  </a:lnTo>
                  <a:lnTo>
                    <a:pt x="469" y="1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7037195" y="2566707"/>
              <a:ext cx="91879" cy="32519"/>
            </a:xfrm>
            <a:custGeom>
              <a:rect b="b" l="l" r="r" t="t"/>
              <a:pathLst>
                <a:path extrusionOk="0" h="390" w="1102">
                  <a:moveTo>
                    <a:pt x="1102" y="1"/>
                  </a:moveTo>
                  <a:lnTo>
                    <a:pt x="471" y="328"/>
                  </a:lnTo>
                  <a:lnTo>
                    <a:pt x="1" y="194"/>
                  </a:lnTo>
                  <a:lnTo>
                    <a:pt x="469" y="390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6723958" y="2422706"/>
              <a:ext cx="91296" cy="33353"/>
            </a:xfrm>
            <a:custGeom>
              <a:rect b="b" l="l" r="r" t="t"/>
              <a:pathLst>
                <a:path extrusionOk="0" h="400" w="1095">
                  <a:moveTo>
                    <a:pt x="625" y="1"/>
                  </a:moveTo>
                  <a:lnTo>
                    <a:pt x="0" y="400"/>
                  </a:lnTo>
                  <a:lnTo>
                    <a:pt x="628" y="57"/>
                  </a:lnTo>
                  <a:lnTo>
                    <a:pt x="1094" y="196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6930559" y="2414368"/>
              <a:ext cx="24596" cy="21930"/>
            </a:xfrm>
            <a:custGeom>
              <a:rect b="b" l="l" r="r" t="t"/>
              <a:pathLst>
                <a:path extrusionOk="0" h="263" w="295">
                  <a:moveTo>
                    <a:pt x="0" y="1"/>
                  </a:moveTo>
                  <a:lnTo>
                    <a:pt x="77" y="262"/>
                  </a:lnTo>
                  <a:lnTo>
                    <a:pt x="294" y="35"/>
                  </a:lnTo>
                  <a:cubicBezTo>
                    <a:pt x="198" y="17"/>
                    <a:pt x="99" y="6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6740550" y="2422706"/>
              <a:ext cx="98633" cy="139499"/>
            </a:xfrm>
            <a:custGeom>
              <a:rect b="b" l="l" r="r" t="t"/>
              <a:pathLst>
                <a:path extrusionOk="0" h="1673" w="1183">
                  <a:moveTo>
                    <a:pt x="427" y="1"/>
                  </a:moveTo>
                  <a:lnTo>
                    <a:pt x="1" y="272"/>
                  </a:lnTo>
                  <a:lnTo>
                    <a:pt x="71" y="513"/>
                  </a:lnTo>
                  <a:lnTo>
                    <a:pt x="271" y="595"/>
                  </a:lnTo>
                  <a:cubicBezTo>
                    <a:pt x="219" y="637"/>
                    <a:pt x="173" y="679"/>
                    <a:pt x="134" y="721"/>
                  </a:cubicBezTo>
                  <a:lnTo>
                    <a:pt x="376" y="1552"/>
                  </a:lnTo>
                  <a:cubicBezTo>
                    <a:pt x="588" y="1638"/>
                    <a:pt x="798" y="1673"/>
                    <a:pt x="1005" y="1673"/>
                  </a:cubicBezTo>
                  <a:cubicBezTo>
                    <a:pt x="1064" y="1673"/>
                    <a:pt x="1123" y="1670"/>
                    <a:pt x="1182" y="1664"/>
                  </a:cubicBezTo>
                  <a:lnTo>
                    <a:pt x="732" y="128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7035578" y="2455246"/>
              <a:ext cx="72453" cy="140583"/>
            </a:xfrm>
            <a:custGeom>
              <a:rect b="b" l="l" r="r" t="t"/>
              <a:pathLst>
                <a:path extrusionOk="0" h="1686" w="869">
                  <a:moveTo>
                    <a:pt x="0" y="1"/>
                  </a:moveTo>
                  <a:lnTo>
                    <a:pt x="495" y="1685"/>
                  </a:lnTo>
                  <a:lnTo>
                    <a:pt x="869" y="1456"/>
                  </a:lnTo>
                  <a:lnTo>
                    <a:pt x="785" y="1176"/>
                  </a:lnTo>
                  <a:lnTo>
                    <a:pt x="623" y="1107"/>
                  </a:lnTo>
                  <a:cubicBezTo>
                    <a:pt x="623" y="1107"/>
                    <a:pt x="678" y="1081"/>
                    <a:pt x="742" y="1028"/>
                  </a:cubicBezTo>
                  <a:lnTo>
                    <a:pt x="467" y="85"/>
                  </a:lnTo>
                  <a:cubicBezTo>
                    <a:pt x="312" y="32"/>
                    <a:pt x="155" y="6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6948401" y="2458143"/>
              <a:ext cx="103552" cy="144168"/>
            </a:xfrm>
            <a:custGeom>
              <a:rect b="b" l="l" r="r" t="t"/>
              <a:pathLst>
                <a:path extrusionOk="0" h="1729" w="1242">
                  <a:moveTo>
                    <a:pt x="782" y="0"/>
                  </a:moveTo>
                  <a:cubicBezTo>
                    <a:pt x="760" y="3"/>
                    <a:pt x="735" y="6"/>
                    <a:pt x="714" y="8"/>
                  </a:cubicBezTo>
                  <a:lnTo>
                    <a:pt x="706" y="11"/>
                  </a:lnTo>
                  <a:cubicBezTo>
                    <a:pt x="681" y="15"/>
                    <a:pt x="655" y="19"/>
                    <a:pt x="632" y="22"/>
                  </a:cubicBezTo>
                  <a:cubicBezTo>
                    <a:pt x="611" y="26"/>
                    <a:pt x="588" y="31"/>
                    <a:pt x="568" y="34"/>
                  </a:cubicBezTo>
                  <a:cubicBezTo>
                    <a:pt x="558" y="37"/>
                    <a:pt x="549" y="38"/>
                    <a:pt x="541" y="39"/>
                  </a:cubicBezTo>
                  <a:cubicBezTo>
                    <a:pt x="523" y="42"/>
                    <a:pt x="507" y="46"/>
                    <a:pt x="491" y="50"/>
                  </a:cubicBezTo>
                  <a:cubicBezTo>
                    <a:pt x="350" y="81"/>
                    <a:pt x="216" y="124"/>
                    <a:pt x="87" y="169"/>
                  </a:cubicBezTo>
                  <a:cubicBezTo>
                    <a:pt x="58" y="179"/>
                    <a:pt x="30" y="190"/>
                    <a:pt x="0" y="201"/>
                  </a:cubicBezTo>
                  <a:lnTo>
                    <a:pt x="164" y="759"/>
                  </a:lnTo>
                  <a:cubicBezTo>
                    <a:pt x="332" y="693"/>
                    <a:pt x="481" y="648"/>
                    <a:pt x="616" y="648"/>
                  </a:cubicBezTo>
                  <a:cubicBezTo>
                    <a:pt x="684" y="648"/>
                    <a:pt x="747" y="659"/>
                    <a:pt x="808" y="685"/>
                  </a:cubicBezTo>
                  <a:cubicBezTo>
                    <a:pt x="994" y="764"/>
                    <a:pt x="941" y="886"/>
                    <a:pt x="738" y="1017"/>
                  </a:cubicBezTo>
                  <a:cubicBezTo>
                    <a:pt x="588" y="1113"/>
                    <a:pt x="432" y="1159"/>
                    <a:pt x="287" y="1179"/>
                  </a:cubicBezTo>
                  <a:lnTo>
                    <a:pt x="449" y="1729"/>
                  </a:lnTo>
                  <a:cubicBezTo>
                    <a:pt x="671" y="1669"/>
                    <a:pt x="880" y="1588"/>
                    <a:pt x="1066" y="1494"/>
                  </a:cubicBezTo>
                  <a:lnTo>
                    <a:pt x="1242" y="1567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6594228" y="2549113"/>
              <a:ext cx="87294" cy="50613"/>
            </a:xfrm>
            <a:custGeom>
              <a:rect b="b" l="l" r="r" t="t"/>
              <a:pathLst>
                <a:path extrusionOk="0" h="607" w="1047">
                  <a:moveTo>
                    <a:pt x="524" y="1"/>
                  </a:moveTo>
                  <a:lnTo>
                    <a:pt x="487" y="281"/>
                  </a:lnTo>
                  <a:lnTo>
                    <a:pt x="0" y="305"/>
                  </a:lnTo>
                  <a:lnTo>
                    <a:pt x="487" y="326"/>
                  </a:lnTo>
                  <a:lnTo>
                    <a:pt x="524" y="606"/>
                  </a:lnTo>
                  <a:lnTo>
                    <a:pt x="561" y="326"/>
                  </a:lnTo>
                  <a:lnTo>
                    <a:pt x="1047" y="305"/>
                  </a:lnTo>
                  <a:lnTo>
                    <a:pt x="561" y="281"/>
                  </a:lnTo>
                  <a:lnTo>
                    <a:pt x="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6441487" y="1702534"/>
              <a:ext cx="797565" cy="797554"/>
            </a:xfrm>
            <a:custGeom>
              <a:rect b="b" l="l" r="r" t="t"/>
              <a:pathLst>
                <a:path extrusionOk="0" h="9565" w="9566">
                  <a:moveTo>
                    <a:pt x="4778" y="1"/>
                  </a:moveTo>
                  <a:cubicBezTo>
                    <a:pt x="4614" y="1"/>
                    <a:pt x="4453" y="10"/>
                    <a:pt x="4292" y="26"/>
                  </a:cubicBezTo>
                  <a:cubicBezTo>
                    <a:pt x="4157" y="39"/>
                    <a:pt x="4024" y="59"/>
                    <a:pt x="3894" y="84"/>
                  </a:cubicBezTo>
                  <a:cubicBezTo>
                    <a:pt x="3764" y="108"/>
                    <a:pt x="3635" y="138"/>
                    <a:pt x="3509" y="174"/>
                  </a:cubicBezTo>
                  <a:cubicBezTo>
                    <a:pt x="3132" y="277"/>
                    <a:pt x="2774" y="427"/>
                    <a:pt x="2440" y="614"/>
                  </a:cubicBezTo>
                  <a:cubicBezTo>
                    <a:pt x="2367" y="655"/>
                    <a:pt x="2298" y="697"/>
                    <a:pt x="2227" y="741"/>
                  </a:cubicBezTo>
                  <a:cubicBezTo>
                    <a:pt x="1923" y="935"/>
                    <a:pt x="1644" y="1158"/>
                    <a:pt x="1391" y="1413"/>
                  </a:cubicBezTo>
                  <a:cubicBezTo>
                    <a:pt x="1009" y="1797"/>
                    <a:pt x="691" y="2246"/>
                    <a:pt x="458" y="2740"/>
                  </a:cubicBezTo>
                  <a:cubicBezTo>
                    <a:pt x="300" y="3076"/>
                    <a:pt x="179" y="3431"/>
                    <a:pt x="102" y="3804"/>
                  </a:cubicBezTo>
                  <a:cubicBezTo>
                    <a:pt x="37" y="4114"/>
                    <a:pt x="3" y="4434"/>
                    <a:pt x="2" y="4763"/>
                  </a:cubicBezTo>
                  <a:cubicBezTo>
                    <a:pt x="0" y="4975"/>
                    <a:pt x="14" y="5184"/>
                    <a:pt x="40" y="5390"/>
                  </a:cubicBezTo>
                  <a:cubicBezTo>
                    <a:pt x="72" y="5637"/>
                    <a:pt x="121" y="5877"/>
                    <a:pt x="189" y="6112"/>
                  </a:cubicBezTo>
                  <a:cubicBezTo>
                    <a:pt x="643" y="7683"/>
                    <a:pt x="1882" y="8924"/>
                    <a:pt x="3455" y="9377"/>
                  </a:cubicBezTo>
                  <a:cubicBezTo>
                    <a:pt x="3688" y="9445"/>
                    <a:pt x="3928" y="9494"/>
                    <a:pt x="4176" y="9526"/>
                  </a:cubicBezTo>
                  <a:cubicBezTo>
                    <a:pt x="4369" y="9551"/>
                    <a:pt x="4563" y="9563"/>
                    <a:pt x="4763" y="9564"/>
                  </a:cubicBezTo>
                  <a:cubicBezTo>
                    <a:pt x="4773" y="9564"/>
                    <a:pt x="4782" y="9564"/>
                    <a:pt x="4792" y="9564"/>
                  </a:cubicBezTo>
                  <a:cubicBezTo>
                    <a:pt x="5125" y="9564"/>
                    <a:pt x="5449" y="9529"/>
                    <a:pt x="5763" y="9464"/>
                  </a:cubicBezTo>
                  <a:cubicBezTo>
                    <a:pt x="6134" y="9387"/>
                    <a:pt x="6491" y="9267"/>
                    <a:pt x="6824" y="9108"/>
                  </a:cubicBezTo>
                  <a:cubicBezTo>
                    <a:pt x="7320" y="8875"/>
                    <a:pt x="7768" y="8557"/>
                    <a:pt x="8152" y="8176"/>
                  </a:cubicBezTo>
                  <a:cubicBezTo>
                    <a:pt x="8406" y="7924"/>
                    <a:pt x="8632" y="7643"/>
                    <a:pt x="8824" y="7338"/>
                  </a:cubicBezTo>
                  <a:cubicBezTo>
                    <a:pt x="8868" y="7269"/>
                    <a:pt x="8909" y="7198"/>
                    <a:pt x="8950" y="7126"/>
                  </a:cubicBezTo>
                  <a:cubicBezTo>
                    <a:pt x="9139" y="6793"/>
                    <a:pt x="9288" y="6435"/>
                    <a:pt x="9391" y="6059"/>
                  </a:cubicBezTo>
                  <a:cubicBezTo>
                    <a:pt x="9426" y="5931"/>
                    <a:pt x="9456" y="5804"/>
                    <a:pt x="9481" y="5674"/>
                  </a:cubicBezTo>
                  <a:cubicBezTo>
                    <a:pt x="9505" y="5543"/>
                    <a:pt x="9524" y="5410"/>
                    <a:pt x="9539" y="5275"/>
                  </a:cubicBezTo>
                  <a:cubicBezTo>
                    <a:pt x="9555" y="5120"/>
                    <a:pt x="9562" y="4963"/>
                    <a:pt x="9563" y="4804"/>
                  </a:cubicBezTo>
                  <a:cubicBezTo>
                    <a:pt x="9565" y="4610"/>
                    <a:pt x="9553" y="4417"/>
                    <a:pt x="9532" y="4230"/>
                  </a:cubicBezTo>
                  <a:cubicBezTo>
                    <a:pt x="9518" y="4098"/>
                    <a:pt x="9497" y="3968"/>
                    <a:pt x="9471" y="3840"/>
                  </a:cubicBezTo>
                  <a:cubicBezTo>
                    <a:pt x="9094" y="1957"/>
                    <a:pt x="7612" y="472"/>
                    <a:pt x="5727" y="95"/>
                  </a:cubicBezTo>
                  <a:cubicBezTo>
                    <a:pt x="5599" y="69"/>
                    <a:pt x="5468" y="49"/>
                    <a:pt x="5337" y="33"/>
                  </a:cubicBezTo>
                  <a:cubicBezTo>
                    <a:pt x="5162" y="13"/>
                    <a:pt x="4983" y="2"/>
                    <a:pt x="4804" y="1"/>
                  </a:cubicBezTo>
                  <a:cubicBezTo>
                    <a:pt x="4795" y="1"/>
                    <a:pt x="4786" y="1"/>
                    <a:pt x="4778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6441487" y="1702534"/>
              <a:ext cx="797565" cy="797554"/>
            </a:xfrm>
            <a:custGeom>
              <a:rect b="b" l="l" r="r" t="t"/>
              <a:pathLst>
                <a:path extrusionOk="0" h="9565" w="9566">
                  <a:moveTo>
                    <a:pt x="4778" y="1"/>
                  </a:moveTo>
                  <a:cubicBezTo>
                    <a:pt x="4614" y="1"/>
                    <a:pt x="4453" y="10"/>
                    <a:pt x="4292" y="26"/>
                  </a:cubicBezTo>
                  <a:cubicBezTo>
                    <a:pt x="4157" y="39"/>
                    <a:pt x="4024" y="59"/>
                    <a:pt x="3894" y="84"/>
                  </a:cubicBezTo>
                  <a:cubicBezTo>
                    <a:pt x="3764" y="108"/>
                    <a:pt x="3635" y="138"/>
                    <a:pt x="3509" y="174"/>
                  </a:cubicBezTo>
                  <a:cubicBezTo>
                    <a:pt x="3132" y="277"/>
                    <a:pt x="2774" y="427"/>
                    <a:pt x="2440" y="614"/>
                  </a:cubicBezTo>
                  <a:cubicBezTo>
                    <a:pt x="2367" y="655"/>
                    <a:pt x="2298" y="697"/>
                    <a:pt x="2227" y="741"/>
                  </a:cubicBezTo>
                  <a:cubicBezTo>
                    <a:pt x="1923" y="935"/>
                    <a:pt x="1644" y="1158"/>
                    <a:pt x="1391" y="1413"/>
                  </a:cubicBezTo>
                  <a:cubicBezTo>
                    <a:pt x="1009" y="1797"/>
                    <a:pt x="691" y="2246"/>
                    <a:pt x="458" y="2740"/>
                  </a:cubicBezTo>
                  <a:cubicBezTo>
                    <a:pt x="300" y="3076"/>
                    <a:pt x="179" y="3431"/>
                    <a:pt x="102" y="3804"/>
                  </a:cubicBezTo>
                  <a:cubicBezTo>
                    <a:pt x="37" y="4114"/>
                    <a:pt x="3" y="4434"/>
                    <a:pt x="2" y="4763"/>
                  </a:cubicBezTo>
                  <a:cubicBezTo>
                    <a:pt x="0" y="4975"/>
                    <a:pt x="14" y="5184"/>
                    <a:pt x="40" y="5390"/>
                  </a:cubicBezTo>
                  <a:cubicBezTo>
                    <a:pt x="72" y="5637"/>
                    <a:pt x="121" y="5877"/>
                    <a:pt x="189" y="6112"/>
                  </a:cubicBezTo>
                  <a:cubicBezTo>
                    <a:pt x="643" y="7683"/>
                    <a:pt x="1882" y="8924"/>
                    <a:pt x="3455" y="9377"/>
                  </a:cubicBezTo>
                  <a:cubicBezTo>
                    <a:pt x="3688" y="9445"/>
                    <a:pt x="3928" y="9494"/>
                    <a:pt x="4176" y="9526"/>
                  </a:cubicBezTo>
                  <a:cubicBezTo>
                    <a:pt x="4369" y="9551"/>
                    <a:pt x="4563" y="9563"/>
                    <a:pt x="4763" y="9564"/>
                  </a:cubicBezTo>
                  <a:cubicBezTo>
                    <a:pt x="4773" y="9564"/>
                    <a:pt x="4782" y="9564"/>
                    <a:pt x="4792" y="9564"/>
                  </a:cubicBezTo>
                  <a:cubicBezTo>
                    <a:pt x="5125" y="9564"/>
                    <a:pt x="5449" y="9529"/>
                    <a:pt x="5763" y="9464"/>
                  </a:cubicBezTo>
                  <a:cubicBezTo>
                    <a:pt x="6134" y="9387"/>
                    <a:pt x="6491" y="9267"/>
                    <a:pt x="6824" y="9108"/>
                  </a:cubicBezTo>
                  <a:cubicBezTo>
                    <a:pt x="7320" y="8875"/>
                    <a:pt x="7768" y="8557"/>
                    <a:pt x="8152" y="8176"/>
                  </a:cubicBezTo>
                  <a:cubicBezTo>
                    <a:pt x="8406" y="7924"/>
                    <a:pt x="8632" y="7643"/>
                    <a:pt x="8824" y="7338"/>
                  </a:cubicBezTo>
                  <a:cubicBezTo>
                    <a:pt x="8868" y="7269"/>
                    <a:pt x="8909" y="7198"/>
                    <a:pt x="8950" y="7126"/>
                  </a:cubicBezTo>
                  <a:cubicBezTo>
                    <a:pt x="9139" y="6793"/>
                    <a:pt x="9288" y="6435"/>
                    <a:pt x="9391" y="6059"/>
                  </a:cubicBezTo>
                  <a:cubicBezTo>
                    <a:pt x="9426" y="5931"/>
                    <a:pt x="9456" y="5804"/>
                    <a:pt x="9481" y="5674"/>
                  </a:cubicBezTo>
                  <a:cubicBezTo>
                    <a:pt x="9505" y="5543"/>
                    <a:pt x="9524" y="5410"/>
                    <a:pt x="9539" y="5275"/>
                  </a:cubicBezTo>
                  <a:cubicBezTo>
                    <a:pt x="9555" y="5120"/>
                    <a:pt x="9562" y="4963"/>
                    <a:pt x="9563" y="4804"/>
                  </a:cubicBezTo>
                  <a:cubicBezTo>
                    <a:pt x="9565" y="4610"/>
                    <a:pt x="9553" y="4417"/>
                    <a:pt x="9532" y="4230"/>
                  </a:cubicBezTo>
                  <a:cubicBezTo>
                    <a:pt x="9518" y="4098"/>
                    <a:pt x="9497" y="3968"/>
                    <a:pt x="9471" y="3840"/>
                  </a:cubicBezTo>
                  <a:cubicBezTo>
                    <a:pt x="9094" y="1957"/>
                    <a:pt x="7612" y="472"/>
                    <a:pt x="5727" y="95"/>
                  </a:cubicBezTo>
                  <a:cubicBezTo>
                    <a:pt x="5599" y="69"/>
                    <a:pt x="5468" y="49"/>
                    <a:pt x="5337" y="33"/>
                  </a:cubicBezTo>
                  <a:cubicBezTo>
                    <a:pt x="5162" y="13"/>
                    <a:pt x="4983" y="2"/>
                    <a:pt x="4804" y="1"/>
                  </a:cubicBezTo>
                  <a:cubicBezTo>
                    <a:pt x="4795" y="1"/>
                    <a:pt x="4786" y="1"/>
                    <a:pt x="47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6791819" y="1990417"/>
              <a:ext cx="444055" cy="509467"/>
            </a:xfrm>
            <a:custGeom>
              <a:rect b="b" l="l" r="r" t="t"/>
              <a:pathLst>
                <a:path extrusionOk="0" h="6110" w="5326">
                  <a:moveTo>
                    <a:pt x="5138" y="1"/>
                  </a:moveTo>
                  <a:lnTo>
                    <a:pt x="1" y="6077"/>
                  </a:lnTo>
                  <a:cubicBezTo>
                    <a:pt x="173" y="6096"/>
                    <a:pt x="347" y="6108"/>
                    <a:pt x="523" y="6109"/>
                  </a:cubicBezTo>
                  <a:cubicBezTo>
                    <a:pt x="533" y="6109"/>
                    <a:pt x="542" y="6109"/>
                    <a:pt x="552" y="6109"/>
                  </a:cubicBezTo>
                  <a:cubicBezTo>
                    <a:pt x="885" y="6109"/>
                    <a:pt x="1209" y="6074"/>
                    <a:pt x="1523" y="6009"/>
                  </a:cubicBezTo>
                  <a:cubicBezTo>
                    <a:pt x="1894" y="5933"/>
                    <a:pt x="2250" y="5812"/>
                    <a:pt x="2584" y="5653"/>
                  </a:cubicBezTo>
                  <a:cubicBezTo>
                    <a:pt x="3079" y="5420"/>
                    <a:pt x="3528" y="5102"/>
                    <a:pt x="3912" y="4721"/>
                  </a:cubicBezTo>
                  <a:cubicBezTo>
                    <a:pt x="4166" y="4469"/>
                    <a:pt x="4392" y="4188"/>
                    <a:pt x="4584" y="3883"/>
                  </a:cubicBezTo>
                  <a:cubicBezTo>
                    <a:pt x="4628" y="3814"/>
                    <a:pt x="4670" y="3744"/>
                    <a:pt x="4710" y="3671"/>
                  </a:cubicBezTo>
                  <a:cubicBezTo>
                    <a:pt x="4898" y="3338"/>
                    <a:pt x="5047" y="2980"/>
                    <a:pt x="5151" y="2604"/>
                  </a:cubicBezTo>
                  <a:cubicBezTo>
                    <a:pt x="5187" y="2477"/>
                    <a:pt x="5216" y="2349"/>
                    <a:pt x="5241" y="2219"/>
                  </a:cubicBezTo>
                  <a:cubicBezTo>
                    <a:pt x="5266" y="2088"/>
                    <a:pt x="5285" y="1955"/>
                    <a:pt x="5299" y="1820"/>
                  </a:cubicBezTo>
                  <a:cubicBezTo>
                    <a:pt x="5315" y="1665"/>
                    <a:pt x="5322" y="1508"/>
                    <a:pt x="5324" y="1349"/>
                  </a:cubicBezTo>
                  <a:cubicBezTo>
                    <a:pt x="5325" y="1155"/>
                    <a:pt x="5315" y="964"/>
                    <a:pt x="5293" y="775"/>
                  </a:cubicBezTo>
                  <a:cubicBezTo>
                    <a:pt x="5278" y="643"/>
                    <a:pt x="5258" y="512"/>
                    <a:pt x="5231" y="385"/>
                  </a:cubicBezTo>
                  <a:cubicBezTo>
                    <a:pt x="5206" y="254"/>
                    <a:pt x="5175" y="127"/>
                    <a:pt x="5138" y="1"/>
                  </a:cubicBez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7031609" y="2231427"/>
              <a:ext cx="185593" cy="219630"/>
            </a:xfrm>
            <a:custGeom>
              <a:rect b="b" l="l" r="r" t="t"/>
              <a:pathLst>
                <a:path extrusionOk="0" h="2634" w="2226">
                  <a:moveTo>
                    <a:pt x="2226" y="1"/>
                  </a:moveTo>
                  <a:lnTo>
                    <a:pt x="0" y="2634"/>
                  </a:lnTo>
                  <a:cubicBezTo>
                    <a:pt x="396" y="2417"/>
                    <a:pt x="757" y="2147"/>
                    <a:pt x="1075" y="1832"/>
                  </a:cubicBezTo>
                  <a:cubicBezTo>
                    <a:pt x="1329" y="1580"/>
                    <a:pt x="1555" y="1299"/>
                    <a:pt x="1748" y="994"/>
                  </a:cubicBezTo>
                  <a:cubicBezTo>
                    <a:pt x="1791" y="925"/>
                    <a:pt x="1833" y="855"/>
                    <a:pt x="1875" y="782"/>
                  </a:cubicBezTo>
                  <a:cubicBezTo>
                    <a:pt x="2014" y="534"/>
                    <a:pt x="2133" y="273"/>
                    <a:pt x="2226" y="1"/>
                  </a:cubicBez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6672433" y="1875385"/>
              <a:ext cx="530098" cy="610777"/>
            </a:xfrm>
            <a:custGeom>
              <a:rect b="b" l="l" r="r" t="t"/>
              <a:pathLst>
                <a:path extrusionOk="0" h="7325" w="6358">
                  <a:moveTo>
                    <a:pt x="5955" y="1"/>
                  </a:moveTo>
                  <a:lnTo>
                    <a:pt x="0" y="7043"/>
                  </a:lnTo>
                  <a:cubicBezTo>
                    <a:pt x="221" y="7146"/>
                    <a:pt x="449" y="7234"/>
                    <a:pt x="686" y="7302"/>
                  </a:cubicBezTo>
                  <a:cubicBezTo>
                    <a:pt x="711" y="7311"/>
                    <a:pt x="738" y="7317"/>
                    <a:pt x="763" y="7324"/>
                  </a:cubicBezTo>
                  <a:lnTo>
                    <a:pt x="6358" y="706"/>
                  </a:lnTo>
                  <a:cubicBezTo>
                    <a:pt x="6243" y="460"/>
                    <a:pt x="6109" y="223"/>
                    <a:pt x="59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6517024" y="1743474"/>
              <a:ext cx="559029" cy="643796"/>
            </a:xfrm>
            <a:custGeom>
              <a:rect b="b" l="l" r="r" t="t"/>
              <a:pathLst>
                <a:path extrusionOk="0" h="7721" w="6705">
                  <a:moveTo>
                    <a:pt x="5990" y="1"/>
                  </a:moveTo>
                  <a:lnTo>
                    <a:pt x="0" y="7087"/>
                  </a:lnTo>
                  <a:cubicBezTo>
                    <a:pt x="164" y="7314"/>
                    <a:pt x="347" y="7526"/>
                    <a:pt x="548" y="7721"/>
                  </a:cubicBezTo>
                  <a:lnTo>
                    <a:pt x="6705" y="436"/>
                  </a:lnTo>
                  <a:cubicBezTo>
                    <a:pt x="6481" y="271"/>
                    <a:pt x="6241" y="125"/>
                    <a:pt x="59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6484258" y="1720461"/>
              <a:ext cx="510005" cy="593934"/>
            </a:xfrm>
            <a:custGeom>
              <a:rect b="b" l="l" r="r" t="t"/>
              <a:pathLst>
                <a:path extrusionOk="0" h="7123" w="6117">
                  <a:moveTo>
                    <a:pt x="5683" y="0"/>
                  </a:moveTo>
                  <a:lnTo>
                    <a:pt x="1" y="6722"/>
                  </a:lnTo>
                  <a:cubicBezTo>
                    <a:pt x="71" y="6860"/>
                    <a:pt x="149" y="6994"/>
                    <a:pt x="230" y="7122"/>
                  </a:cubicBezTo>
                  <a:lnTo>
                    <a:pt x="6117" y="158"/>
                  </a:lnTo>
                  <a:cubicBezTo>
                    <a:pt x="5977" y="98"/>
                    <a:pt x="5831" y="46"/>
                    <a:pt x="56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6442821" y="1714040"/>
              <a:ext cx="303318" cy="358545"/>
            </a:xfrm>
            <a:custGeom>
              <a:rect b="b" l="l" r="r" t="t"/>
              <a:pathLst>
                <a:path extrusionOk="0" h="4300" w="3638">
                  <a:moveTo>
                    <a:pt x="3637" y="0"/>
                  </a:moveTo>
                  <a:lnTo>
                    <a:pt x="3637" y="0"/>
                  </a:lnTo>
                  <a:cubicBezTo>
                    <a:pt x="3590" y="11"/>
                    <a:pt x="3542" y="22"/>
                    <a:pt x="3495" y="36"/>
                  </a:cubicBezTo>
                  <a:cubicBezTo>
                    <a:pt x="3117" y="138"/>
                    <a:pt x="2758" y="287"/>
                    <a:pt x="2425" y="476"/>
                  </a:cubicBezTo>
                  <a:cubicBezTo>
                    <a:pt x="2353" y="517"/>
                    <a:pt x="2283" y="559"/>
                    <a:pt x="2213" y="603"/>
                  </a:cubicBezTo>
                  <a:cubicBezTo>
                    <a:pt x="1908" y="796"/>
                    <a:pt x="1628" y="1020"/>
                    <a:pt x="1376" y="1275"/>
                  </a:cubicBezTo>
                  <a:cubicBezTo>
                    <a:pt x="995" y="1658"/>
                    <a:pt x="676" y="2107"/>
                    <a:pt x="443" y="2602"/>
                  </a:cubicBezTo>
                  <a:cubicBezTo>
                    <a:pt x="285" y="2938"/>
                    <a:pt x="164" y="3294"/>
                    <a:pt x="88" y="3666"/>
                  </a:cubicBezTo>
                  <a:cubicBezTo>
                    <a:pt x="74" y="3730"/>
                    <a:pt x="62" y="3795"/>
                    <a:pt x="52" y="3861"/>
                  </a:cubicBezTo>
                  <a:cubicBezTo>
                    <a:pt x="48" y="3891"/>
                    <a:pt x="42" y="3920"/>
                    <a:pt x="38" y="3951"/>
                  </a:cubicBezTo>
                  <a:cubicBezTo>
                    <a:pt x="33" y="3980"/>
                    <a:pt x="31" y="4009"/>
                    <a:pt x="26" y="4038"/>
                  </a:cubicBezTo>
                  <a:cubicBezTo>
                    <a:pt x="16" y="4125"/>
                    <a:pt x="6" y="4212"/>
                    <a:pt x="0" y="4300"/>
                  </a:cubicBezTo>
                  <a:lnTo>
                    <a:pt x="3637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6543203" y="1804177"/>
              <a:ext cx="594130" cy="594267"/>
            </a:xfrm>
            <a:custGeom>
              <a:rect b="b" l="l" r="r" t="t"/>
              <a:pathLst>
                <a:path extrusionOk="0" h="7127" w="7126">
                  <a:moveTo>
                    <a:pt x="3563" y="0"/>
                  </a:moveTo>
                  <a:cubicBezTo>
                    <a:pt x="3483" y="0"/>
                    <a:pt x="3402" y="4"/>
                    <a:pt x="3324" y="9"/>
                  </a:cubicBezTo>
                  <a:cubicBezTo>
                    <a:pt x="1468" y="132"/>
                    <a:pt x="1" y="1677"/>
                    <a:pt x="1" y="3565"/>
                  </a:cubicBezTo>
                  <a:cubicBezTo>
                    <a:pt x="1" y="5453"/>
                    <a:pt x="1468" y="6997"/>
                    <a:pt x="3324" y="7119"/>
                  </a:cubicBezTo>
                  <a:cubicBezTo>
                    <a:pt x="3404" y="7125"/>
                    <a:pt x="3484" y="7127"/>
                    <a:pt x="3563" y="7127"/>
                  </a:cubicBezTo>
                  <a:cubicBezTo>
                    <a:pt x="5531" y="7127"/>
                    <a:pt x="7126" y="5532"/>
                    <a:pt x="7126" y="3565"/>
                  </a:cubicBezTo>
                  <a:cubicBezTo>
                    <a:pt x="7126" y="1596"/>
                    <a:pt x="5530" y="0"/>
                    <a:pt x="3563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6543203" y="1804177"/>
              <a:ext cx="594130" cy="594267"/>
            </a:xfrm>
            <a:custGeom>
              <a:rect b="b" l="l" r="r" t="t"/>
              <a:pathLst>
                <a:path extrusionOk="0" h="7127" w="7126">
                  <a:moveTo>
                    <a:pt x="3563" y="0"/>
                  </a:moveTo>
                  <a:cubicBezTo>
                    <a:pt x="3483" y="0"/>
                    <a:pt x="3402" y="4"/>
                    <a:pt x="3324" y="9"/>
                  </a:cubicBezTo>
                  <a:cubicBezTo>
                    <a:pt x="1468" y="132"/>
                    <a:pt x="1" y="1677"/>
                    <a:pt x="1" y="3565"/>
                  </a:cubicBezTo>
                  <a:cubicBezTo>
                    <a:pt x="1" y="5453"/>
                    <a:pt x="1468" y="6997"/>
                    <a:pt x="3324" y="7119"/>
                  </a:cubicBezTo>
                  <a:cubicBezTo>
                    <a:pt x="3404" y="7125"/>
                    <a:pt x="3484" y="7127"/>
                    <a:pt x="3563" y="7127"/>
                  </a:cubicBezTo>
                  <a:cubicBezTo>
                    <a:pt x="5531" y="7127"/>
                    <a:pt x="7126" y="5532"/>
                    <a:pt x="7126" y="3565"/>
                  </a:cubicBezTo>
                  <a:cubicBezTo>
                    <a:pt x="7126" y="1596"/>
                    <a:pt x="5530" y="0"/>
                    <a:pt x="3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6556460" y="1817351"/>
              <a:ext cx="567784" cy="567918"/>
            </a:xfrm>
            <a:custGeom>
              <a:rect b="b" l="l" r="r" t="t"/>
              <a:pathLst>
                <a:path extrusionOk="0" h="6811" w="6810">
                  <a:moveTo>
                    <a:pt x="3404" y="1"/>
                  </a:moveTo>
                  <a:cubicBezTo>
                    <a:pt x="3327" y="1"/>
                    <a:pt x="3251" y="3"/>
                    <a:pt x="3176" y="8"/>
                  </a:cubicBezTo>
                  <a:cubicBezTo>
                    <a:pt x="3155" y="10"/>
                    <a:pt x="3134" y="11"/>
                    <a:pt x="3113" y="13"/>
                  </a:cubicBezTo>
                  <a:cubicBezTo>
                    <a:pt x="2602" y="58"/>
                    <a:pt x="2124" y="212"/>
                    <a:pt x="1705" y="455"/>
                  </a:cubicBezTo>
                  <a:cubicBezTo>
                    <a:pt x="987" y="870"/>
                    <a:pt x="435" y="1536"/>
                    <a:pt x="171" y="2336"/>
                  </a:cubicBezTo>
                  <a:cubicBezTo>
                    <a:pt x="60" y="2672"/>
                    <a:pt x="1" y="3032"/>
                    <a:pt x="1" y="3407"/>
                  </a:cubicBezTo>
                  <a:cubicBezTo>
                    <a:pt x="1" y="3467"/>
                    <a:pt x="2" y="3528"/>
                    <a:pt x="6" y="3588"/>
                  </a:cubicBezTo>
                  <a:cubicBezTo>
                    <a:pt x="96" y="5310"/>
                    <a:pt x="1463" y="6689"/>
                    <a:pt x="3177" y="6803"/>
                  </a:cubicBezTo>
                  <a:cubicBezTo>
                    <a:pt x="3193" y="6804"/>
                    <a:pt x="3208" y="6804"/>
                    <a:pt x="3223" y="6805"/>
                  </a:cubicBezTo>
                  <a:cubicBezTo>
                    <a:pt x="3284" y="6809"/>
                    <a:pt x="3345" y="6811"/>
                    <a:pt x="3405" y="6811"/>
                  </a:cubicBezTo>
                  <a:cubicBezTo>
                    <a:pt x="3778" y="6811"/>
                    <a:pt x="4138" y="6750"/>
                    <a:pt x="4474" y="6640"/>
                  </a:cubicBezTo>
                  <a:cubicBezTo>
                    <a:pt x="5274" y="6376"/>
                    <a:pt x="5941" y="5823"/>
                    <a:pt x="6356" y="5106"/>
                  </a:cubicBezTo>
                  <a:cubicBezTo>
                    <a:pt x="6599" y="4685"/>
                    <a:pt x="6754" y="4208"/>
                    <a:pt x="6796" y="3698"/>
                  </a:cubicBezTo>
                  <a:cubicBezTo>
                    <a:pt x="6805" y="3602"/>
                    <a:pt x="6810" y="3504"/>
                    <a:pt x="6810" y="3407"/>
                  </a:cubicBezTo>
                  <a:cubicBezTo>
                    <a:pt x="6810" y="3315"/>
                    <a:pt x="6806" y="3227"/>
                    <a:pt x="6799" y="3139"/>
                  </a:cubicBezTo>
                  <a:cubicBezTo>
                    <a:pt x="6785" y="2953"/>
                    <a:pt x="6755" y="2772"/>
                    <a:pt x="6712" y="2595"/>
                  </a:cubicBezTo>
                  <a:cubicBezTo>
                    <a:pt x="6411" y="1367"/>
                    <a:pt x="5445" y="398"/>
                    <a:pt x="4215" y="98"/>
                  </a:cubicBezTo>
                  <a:cubicBezTo>
                    <a:pt x="4039" y="54"/>
                    <a:pt x="3857" y="26"/>
                    <a:pt x="3672" y="11"/>
                  </a:cubicBezTo>
                  <a:cubicBezTo>
                    <a:pt x="3583" y="5"/>
                    <a:pt x="3493" y="1"/>
                    <a:pt x="3404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6556460" y="1817351"/>
              <a:ext cx="567784" cy="567918"/>
            </a:xfrm>
            <a:custGeom>
              <a:rect b="b" l="l" r="r" t="t"/>
              <a:pathLst>
                <a:path extrusionOk="0" h="6811" w="6810">
                  <a:moveTo>
                    <a:pt x="3404" y="1"/>
                  </a:moveTo>
                  <a:cubicBezTo>
                    <a:pt x="3327" y="1"/>
                    <a:pt x="3251" y="3"/>
                    <a:pt x="3176" y="8"/>
                  </a:cubicBezTo>
                  <a:cubicBezTo>
                    <a:pt x="3155" y="10"/>
                    <a:pt x="3134" y="11"/>
                    <a:pt x="3113" y="13"/>
                  </a:cubicBezTo>
                  <a:cubicBezTo>
                    <a:pt x="2602" y="58"/>
                    <a:pt x="2124" y="212"/>
                    <a:pt x="1705" y="455"/>
                  </a:cubicBezTo>
                  <a:cubicBezTo>
                    <a:pt x="987" y="870"/>
                    <a:pt x="435" y="1536"/>
                    <a:pt x="171" y="2336"/>
                  </a:cubicBezTo>
                  <a:cubicBezTo>
                    <a:pt x="60" y="2672"/>
                    <a:pt x="1" y="3032"/>
                    <a:pt x="1" y="3407"/>
                  </a:cubicBezTo>
                  <a:cubicBezTo>
                    <a:pt x="1" y="3467"/>
                    <a:pt x="2" y="3528"/>
                    <a:pt x="6" y="3588"/>
                  </a:cubicBezTo>
                  <a:cubicBezTo>
                    <a:pt x="96" y="5310"/>
                    <a:pt x="1463" y="6689"/>
                    <a:pt x="3177" y="6803"/>
                  </a:cubicBezTo>
                  <a:cubicBezTo>
                    <a:pt x="3193" y="6804"/>
                    <a:pt x="3208" y="6804"/>
                    <a:pt x="3223" y="6805"/>
                  </a:cubicBezTo>
                  <a:cubicBezTo>
                    <a:pt x="3284" y="6809"/>
                    <a:pt x="3345" y="6811"/>
                    <a:pt x="3405" y="6811"/>
                  </a:cubicBezTo>
                  <a:cubicBezTo>
                    <a:pt x="3778" y="6811"/>
                    <a:pt x="4138" y="6750"/>
                    <a:pt x="4474" y="6640"/>
                  </a:cubicBezTo>
                  <a:cubicBezTo>
                    <a:pt x="5274" y="6376"/>
                    <a:pt x="5941" y="5823"/>
                    <a:pt x="6356" y="5106"/>
                  </a:cubicBezTo>
                  <a:cubicBezTo>
                    <a:pt x="6599" y="4685"/>
                    <a:pt x="6754" y="4208"/>
                    <a:pt x="6796" y="3698"/>
                  </a:cubicBezTo>
                  <a:cubicBezTo>
                    <a:pt x="6805" y="3602"/>
                    <a:pt x="6810" y="3504"/>
                    <a:pt x="6810" y="3407"/>
                  </a:cubicBezTo>
                  <a:cubicBezTo>
                    <a:pt x="6810" y="3315"/>
                    <a:pt x="6806" y="3227"/>
                    <a:pt x="6799" y="3139"/>
                  </a:cubicBezTo>
                  <a:cubicBezTo>
                    <a:pt x="6785" y="2953"/>
                    <a:pt x="6755" y="2772"/>
                    <a:pt x="6712" y="2595"/>
                  </a:cubicBezTo>
                  <a:cubicBezTo>
                    <a:pt x="6411" y="1367"/>
                    <a:pt x="5445" y="398"/>
                    <a:pt x="4215" y="98"/>
                  </a:cubicBezTo>
                  <a:cubicBezTo>
                    <a:pt x="4039" y="54"/>
                    <a:pt x="3857" y="26"/>
                    <a:pt x="3672" y="11"/>
                  </a:cubicBezTo>
                  <a:cubicBezTo>
                    <a:pt x="3583" y="5"/>
                    <a:pt x="3493" y="1"/>
                    <a:pt x="3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6579471" y="1817351"/>
              <a:ext cx="544772" cy="547489"/>
            </a:xfrm>
            <a:custGeom>
              <a:rect b="b" l="l" r="r" t="t"/>
              <a:pathLst>
                <a:path extrusionOk="0" h="6566" w="6534">
                  <a:moveTo>
                    <a:pt x="3128" y="1"/>
                  </a:moveTo>
                  <a:cubicBezTo>
                    <a:pt x="3051" y="1"/>
                    <a:pt x="2975" y="3"/>
                    <a:pt x="2900" y="8"/>
                  </a:cubicBezTo>
                  <a:cubicBezTo>
                    <a:pt x="2879" y="10"/>
                    <a:pt x="2858" y="11"/>
                    <a:pt x="2837" y="13"/>
                  </a:cubicBezTo>
                  <a:cubicBezTo>
                    <a:pt x="2326" y="58"/>
                    <a:pt x="1848" y="212"/>
                    <a:pt x="1429" y="455"/>
                  </a:cubicBezTo>
                  <a:cubicBezTo>
                    <a:pt x="1278" y="543"/>
                    <a:pt x="1136" y="643"/>
                    <a:pt x="1002" y="751"/>
                  </a:cubicBezTo>
                  <a:cubicBezTo>
                    <a:pt x="629" y="1123"/>
                    <a:pt x="342" y="1579"/>
                    <a:pt x="171" y="2090"/>
                  </a:cubicBezTo>
                  <a:cubicBezTo>
                    <a:pt x="60" y="2427"/>
                    <a:pt x="0" y="2786"/>
                    <a:pt x="0" y="3161"/>
                  </a:cubicBezTo>
                  <a:cubicBezTo>
                    <a:pt x="0" y="3222"/>
                    <a:pt x="1" y="3282"/>
                    <a:pt x="6" y="3343"/>
                  </a:cubicBezTo>
                  <a:cubicBezTo>
                    <a:pt x="95" y="5064"/>
                    <a:pt x="1462" y="6445"/>
                    <a:pt x="3176" y="6557"/>
                  </a:cubicBezTo>
                  <a:cubicBezTo>
                    <a:pt x="3192" y="6558"/>
                    <a:pt x="3207" y="6558"/>
                    <a:pt x="3223" y="6561"/>
                  </a:cubicBezTo>
                  <a:cubicBezTo>
                    <a:pt x="3283" y="6564"/>
                    <a:pt x="3344" y="6566"/>
                    <a:pt x="3404" y="6566"/>
                  </a:cubicBezTo>
                  <a:cubicBezTo>
                    <a:pt x="3778" y="6566"/>
                    <a:pt x="4137" y="6505"/>
                    <a:pt x="4474" y="6394"/>
                  </a:cubicBezTo>
                  <a:cubicBezTo>
                    <a:pt x="4862" y="6266"/>
                    <a:pt x="5216" y="6070"/>
                    <a:pt x="5528" y="5822"/>
                  </a:cubicBezTo>
                  <a:cubicBezTo>
                    <a:pt x="5741" y="5609"/>
                    <a:pt x="5928" y="5370"/>
                    <a:pt x="6080" y="5106"/>
                  </a:cubicBezTo>
                  <a:cubicBezTo>
                    <a:pt x="6323" y="4685"/>
                    <a:pt x="6478" y="4208"/>
                    <a:pt x="6520" y="3698"/>
                  </a:cubicBezTo>
                  <a:cubicBezTo>
                    <a:pt x="6529" y="3602"/>
                    <a:pt x="6534" y="3504"/>
                    <a:pt x="6534" y="3407"/>
                  </a:cubicBezTo>
                  <a:cubicBezTo>
                    <a:pt x="6534" y="3315"/>
                    <a:pt x="6530" y="3227"/>
                    <a:pt x="6523" y="3139"/>
                  </a:cubicBezTo>
                  <a:cubicBezTo>
                    <a:pt x="6509" y="2953"/>
                    <a:pt x="6479" y="2772"/>
                    <a:pt x="6436" y="2595"/>
                  </a:cubicBezTo>
                  <a:cubicBezTo>
                    <a:pt x="6135" y="1367"/>
                    <a:pt x="5169" y="398"/>
                    <a:pt x="3939" y="98"/>
                  </a:cubicBezTo>
                  <a:cubicBezTo>
                    <a:pt x="3763" y="54"/>
                    <a:pt x="3581" y="26"/>
                    <a:pt x="3396" y="11"/>
                  </a:cubicBezTo>
                  <a:cubicBezTo>
                    <a:pt x="3307" y="5"/>
                    <a:pt x="3217" y="1"/>
                    <a:pt x="3128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6579471" y="1817351"/>
              <a:ext cx="544772" cy="547489"/>
            </a:xfrm>
            <a:custGeom>
              <a:rect b="b" l="l" r="r" t="t"/>
              <a:pathLst>
                <a:path extrusionOk="0" h="6566" w="6534">
                  <a:moveTo>
                    <a:pt x="3128" y="1"/>
                  </a:moveTo>
                  <a:cubicBezTo>
                    <a:pt x="3051" y="1"/>
                    <a:pt x="2975" y="3"/>
                    <a:pt x="2900" y="8"/>
                  </a:cubicBezTo>
                  <a:cubicBezTo>
                    <a:pt x="2879" y="10"/>
                    <a:pt x="2858" y="11"/>
                    <a:pt x="2837" y="13"/>
                  </a:cubicBezTo>
                  <a:cubicBezTo>
                    <a:pt x="2326" y="58"/>
                    <a:pt x="1848" y="212"/>
                    <a:pt x="1429" y="455"/>
                  </a:cubicBezTo>
                  <a:cubicBezTo>
                    <a:pt x="1278" y="543"/>
                    <a:pt x="1136" y="643"/>
                    <a:pt x="1002" y="751"/>
                  </a:cubicBezTo>
                  <a:cubicBezTo>
                    <a:pt x="629" y="1123"/>
                    <a:pt x="342" y="1579"/>
                    <a:pt x="171" y="2090"/>
                  </a:cubicBezTo>
                  <a:cubicBezTo>
                    <a:pt x="60" y="2427"/>
                    <a:pt x="0" y="2786"/>
                    <a:pt x="0" y="3161"/>
                  </a:cubicBezTo>
                  <a:cubicBezTo>
                    <a:pt x="0" y="3222"/>
                    <a:pt x="1" y="3282"/>
                    <a:pt x="6" y="3343"/>
                  </a:cubicBezTo>
                  <a:cubicBezTo>
                    <a:pt x="95" y="5064"/>
                    <a:pt x="1462" y="6445"/>
                    <a:pt x="3176" y="6557"/>
                  </a:cubicBezTo>
                  <a:cubicBezTo>
                    <a:pt x="3192" y="6558"/>
                    <a:pt x="3207" y="6558"/>
                    <a:pt x="3223" y="6561"/>
                  </a:cubicBezTo>
                  <a:cubicBezTo>
                    <a:pt x="3283" y="6564"/>
                    <a:pt x="3344" y="6566"/>
                    <a:pt x="3404" y="6566"/>
                  </a:cubicBezTo>
                  <a:cubicBezTo>
                    <a:pt x="3778" y="6566"/>
                    <a:pt x="4137" y="6505"/>
                    <a:pt x="4474" y="6394"/>
                  </a:cubicBezTo>
                  <a:cubicBezTo>
                    <a:pt x="4862" y="6266"/>
                    <a:pt x="5216" y="6070"/>
                    <a:pt x="5528" y="5822"/>
                  </a:cubicBezTo>
                  <a:cubicBezTo>
                    <a:pt x="5741" y="5609"/>
                    <a:pt x="5928" y="5370"/>
                    <a:pt x="6080" y="5106"/>
                  </a:cubicBezTo>
                  <a:cubicBezTo>
                    <a:pt x="6323" y="4685"/>
                    <a:pt x="6478" y="4208"/>
                    <a:pt x="6520" y="3698"/>
                  </a:cubicBezTo>
                  <a:cubicBezTo>
                    <a:pt x="6529" y="3602"/>
                    <a:pt x="6534" y="3504"/>
                    <a:pt x="6534" y="3407"/>
                  </a:cubicBezTo>
                  <a:cubicBezTo>
                    <a:pt x="6534" y="3315"/>
                    <a:pt x="6530" y="3227"/>
                    <a:pt x="6523" y="3139"/>
                  </a:cubicBezTo>
                  <a:cubicBezTo>
                    <a:pt x="6509" y="2953"/>
                    <a:pt x="6479" y="2772"/>
                    <a:pt x="6436" y="2595"/>
                  </a:cubicBezTo>
                  <a:cubicBezTo>
                    <a:pt x="6135" y="1367"/>
                    <a:pt x="5169" y="398"/>
                    <a:pt x="3939" y="98"/>
                  </a:cubicBezTo>
                  <a:cubicBezTo>
                    <a:pt x="3763" y="54"/>
                    <a:pt x="3581" y="26"/>
                    <a:pt x="3396" y="11"/>
                  </a:cubicBezTo>
                  <a:cubicBezTo>
                    <a:pt x="3307" y="5"/>
                    <a:pt x="3217" y="1"/>
                    <a:pt x="3128" y="1"/>
                  </a:cubicBez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6679186" y="1878720"/>
              <a:ext cx="322078" cy="445012"/>
            </a:xfrm>
            <a:custGeom>
              <a:rect b="b" l="l" r="r" t="t"/>
              <a:pathLst>
                <a:path extrusionOk="0" h="5337" w="3863">
                  <a:moveTo>
                    <a:pt x="1420" y="1"/>
                  </a:moveTo>
                  <a:lnTo>
                    <a:pt x="1420" y="154"/>
                  </a:lnTo>
                  <a:lnTo>
                    <a:pt x="1418" y="613"/>
                  </a:lnTo>
                  <a:cubicBezTo>
                    <a:pt x="1418" y="613"/>
                    <a:pt x="1381" y="606"/>
                    <a:pt x="1314" y="606"/>
                  </a:cubicBezTo>
                  <a:cubicBezTo>
                    <a:pt x="1146" y="606"/>
                    <a:pt x="794" y="649"/>
                    <a:pt x="408" y="953"/>
                  </a:cubicBezTo>
                  <a:cubicBezTo>
                    <a:pt x="385" y="972"/>
                    <a:pt x="365" y="989"/>
                    <a:pt x="345" y="1006"/>
                  </a:cubicBezTo>
                  <a:cubicBezTo>
                    <a:pt x="129" y="1198"/>
                    <a:pt x="5" y="1457"/>
                    <a:pt x="3" y="1786"/>
                  </a:cubicBezTo>
                  <a:lnTo>
                    <a:pt x="0" y="1787"/>
                  </a:lnTo>
                  <a:cubicBezTo>
                    <a:pt x="0" y="2138"/>
                    <a:pt x="138" y="2390"/>
                    <a:pt x="349" y="2571"/>
                  </a:cubicBezTo>
                  <a:cubicBezTo>
                    <a:pt x="366" y="2587"/>
                    <a:pt x="388" y="2602"/>
                    <a:pt x="405" y="2618"/>
                  </a:cubicBezTo>
                  <a:lnTo>
                    <a:pt x="412" y="2623"/>
                  </a:lnTo>
                  <a:cubicBezTo>
                    <a:pt x="433" y="2638"/>
                    <a:pt x="454" y="2654"/>
                    <a:pt x="475" y="2667"/>
                  </a:cubicBezTo>
                  <a:cubicBezTo>
                    <a:pt x="493" y="2681"/>
                    <a:pt x="512" y="2694"/>
                    <a:pt x="533" y="2704"/>
                  </a:cubicBezTo>
                  <a:cubicBezTo>
                    <a:pt x="543" y="2709"/>
                    <a:pt x="549" y="2715"/>
                    <a:pt x="558" y="2719"/>
                  </a:cubicBezTo>
                  <a:cubicBezTo>
                    <a:pt x="572" y="2729"/>
                    <a:pt x="588" y="2739"/>
                    <a:pt x="604" y="2746"/>
                  </a:cubicBezTo>
                  <a:cubicBezTo>
                    <a:pt x="736" y="2819"/>
                    <a:pt x="881" y="2876"/>
                    <a:pt x="1026" y="2928"/>
                  </a:cubicBezTo>
                  <a:cubicBezTo>
                    <a:pt x="1097" y="2952"/>
                    <a:pt x="1171" y="2975"/>
                    <a:pt x="1246" y="2994"/>
                  </a:cubicBezTo>
                  <a:cubicBezTo>
                    <a:pt x="1353" y="3025"/>
                    <a:pt x="1459" y="3052"/>
                    <a:pt x="1562" y="3079"/>
                  </a:cubicBezTo>
                  <a:cubicBezTo>
                    <a:pt x="1604" y="3088"/>
                    <a:pt x="1643" y="3099"/>
                    <a:pt x="1683" y="3109"/>
                  </a:cubicBezTo>
                  <a:cubicBezTo>
                    <a:pt x="1974" y="3179"/>
                    <a:pt x="2186" y="3237"/>
                    <a:pt x="2319" y="3313"/>
                  </a:cubicBezTo>
                  <a:cubicBezTo>
                    <a:pt x="2405" y="3360"/>
                    <a:pt x="2461" y="3413"/>
                    <a:pt x="2491" y="3482"/>
                  </a:cubicBezTo>
                  <a:cubicBezTo>
                    <a:pt x="2507" y="3519"/>
                    <a:pt x="2513" y="3561"/>
                    <a:pt x="2514" y="3605"/>
                  </a:cubicBezTo>
                  <a:cubicBezTo>
                    <a:pt x="2513" y="3776"/>
                    <a:pt x="2378" y="3915"/>
                    <a:pt x="2011" y="3915"/>
                  </a:cubicBezTo>
                  <a:cubicBezTo>
                    <a:pt x="1995" y="3915"/>
                    <a:pt x="1979" y="3915"/>
                    <a:pt x="1962" y="3914"/>
                  </a:cubicBezTo>
                  <a:cubicBezTo>
                    <a:pt x="1532" y="3898"/>
                    <a:pt x="1292" y="3725"/>
                    <a:pt x="1232" y="3466"/>
                  </a:cubicBezTo>
                  <a:lnTo>
                    <a:pt x="54" y="3687"/>
                  </a:lnTo>
                  <a:cubicBezTo>
                    <a:pt x="233" y="4228"/>
                    <a:pt x="714" y="4581"/>
                    <a:pt x="1467" y="4711"/>
                  </a:cubicBezTo>
                  <a:lnTo>
                    <a:pt x="1466" y="5301"/>
                  </a:lnTo>
                  <a:lnTo>
                    <a:pt x="2437" y="5336"/>
                  </a:lnTo>
                  <a:lnTo>
                    <a:pt x="2438" y="4745"/>
                  </a:lnTo>
                  <a:cubicBezTo>
                    <a:pt x="2847" y="4712"/>
                    <a:pt x="3182" y="4601"/>
                    <a:pt x="3414" y="4413"/>
                  </a:cubicBezTo>
                  <a:lnTo>
                    <a:pt x="3420" y="4408"/>
                  </a:lnTo>
                  <a:cubicBezTo>
                    <a:pt x="3654" y="4216"/>
                    <a:pt x="3784" y="3947"/>
                    <a:pt x="3786" y="3596"/>
                  </a:cubicBezTo>
                  <a:cubicBezTo>
                    <a:pt x="3789" y="2817"/>
                    <a:pt x="3171" y="2538"/>
                    <a:pt x="2510" y="2358"/>
                  </a:cubicBezTo>
                  <a:cubicBezTo>
                    <a:pt x="1891" y="2192"/>
                    <a:pt x="1341" y="2151"/>
                    <a:pt x="1342" y="1773"/>
                  </a:cubicBezTo>
                  <a:cubicBezTo>
                    <a:pt x="1344" y="1549"/>
                    <a:pt x="1537" y="1448"/>
                    <a:pt x="1828" y="1448"/>
                  </a:cubicBezTo>
                  <a:cubicBezTo>
                    <a:pt x="1844" y="1448"/>
                    <a:pt x="1860" y="1449"/>
                    <a:pt x="1877" y="1449"/>
                  </a:cubicBezTo>
                  <a:cubicBezTo>
                    <a:pt x="2384" y="1468"/>
                    <a:pt x="2582" y="1768"/>
                    <a:pt x="2622" y="1985"/>
                  </a:cubicBezTo>
                  <a:lnTo>
                    <a:pt x="3862" y="1759"/>
                  </a:lnTo>
                  <a:cubicBezTo>
                    <a:pt x="3834" y="1642"/>
                    <a:pt x="3791" y="1536"/>
                    <a:pt x="3740" y="1439"/>
                  </a:cubicBezTo>
                  <a:cubicBezTo>
                    <a:pt x="3645" y="1267"/>
                    <a:pt x="3513" y="1125"/>
                    <a:pt x="3357" y="1014"/>
                  </a:cubicBezTo>
                  <a:cubicBezTo>
                    <a:pt x="3082" y="814"/>
                    <a:pt x="2731" y="702"/>
                    <a:pt x="2379" y="646"/>
                  </a:cubicBezTo>
                  <a:lnTo>
                    <a:pt x="2383" y="54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6679186" y="1878720"/>
              <a:ext cx="322078" cy="445012"/>
            </a:xfrm>
            <a:custGeom>
              <a:rect b="b" l="l" r="r" t="t"/>
              <a:pathLst>
                <a:path extrusionOk="0" h="5337" w="3863">
                  <a:moveTo>
                    <a:pt x="1420" y="1"/>
                  </a:moveTo>
                  <a:lnTo>
                    <a:pt x="1420" y="154"/>
                  </a:lnTo>
                  <a:lnTo>
                    <a:pt x="1418" y="613"/>
                  </a:lnTo>
                  <a:cubicBezTo>
                    <a:pt x="1418" y="613"/>
                    <a:pt x="1381" y="606"/>
                    <a:pt x="1314" y="606"/>
                  </a:cubicBezTo>
                  <a:cubicBezTo>
                    <a:pt x="1146" y="606"/>
                    <a:pt x="794" y="649"/>
                    <a:pt x="408" y="953"/>
                  </a:cubicBezTo>
                  <a:cubicBezTo>
                    <a:pt x="385" y="972"/>
                    <a:pt x="365" y="989"/>
                    <a:pt x="345" y="1006"/>
                  </a:cubicBezTo>
                  <a:cubicBezTo>
                    <a:pt x="129" y="1198"/>
                    <a:pt x="5" y="1457"/>
                    <a:pt x="3" y="1786"/>
                  </a:cubicBezTo>
                  <a:lnTo>
                    <a:pt x="0" y="1787"/>
                  </a:lnTo>
                  <a:cubicBezTo>
                    <a:pt x="0" y="2138"/>
                    <a:pt x="138" y="2390"/>
                    <a:pt x="349" y="2571"/>
                  </a:cubicBezTo>
                  <a:cubicBezTo>
                    <a:pt x="366" y="2587"/>
                    <a:pt x="388" y="2602"/>
                    <a:pt x="405" y="2618"/>
                  </a:cubicBezTo>
                  <a:lnTo>
                    <a:pt x="412" y="2623"/>
                  </a:lnTo>
                  <a:cubicBezTo>
                    <a:pt x="433" y="2638"/>
                    <a:pt x="454" y="2654"/>
                    <a:pt x="475" y="2667"/>
                  </a:cubicBezTo>
                  <a:cubicBezTo>
                    <a:pt x="493" y="2681"/>
                    <a:pt x="512" y="2694"/>
                    <a:pt x="533" y="2704"/>
                  </a:cubicBezTo>
                  <a:cubicBezTo>
                    <a:pt x="543" y="2709"/>
                    <a:pt x="549" y="2715"/>
                    <a:pt x="558" y="2719"/>
                  </a:cubicBezTo>
                  <a:cubicBezTo>
                    <a:pt x="572" y="2729"/>
                    <a:pt x="588" y="2739"/>
                    <a:pt x="604" y="2746"/>
                  </a:cubicBezTo>
                  <a:cubicBezTo>
                    <a:pt x="736" y="2819"/>
                    <a:pt x="881" y="2876"/>
                    <a:pt x="1026" y="2928"/>
                  </a:cubicBezTo>
                  <a:cubicBezTo>
                    <a:pt x="1097" y="2952"/>
                    <a:pt x="1171" y="2975"/>
                    <a:pt x="1246" y="2994"/>
                  </a:cubicBezTo>
                  <a:cubicBezTo>
                    <a:pt x="1353" y="3025"/>
                    <a:pt x="1459" y="3052"/>
                    <a:pt x="1562" y="3079"/>
                  </a:cubicBezTo>
                  <a:cubicBezTo>
                    <a:pt x="1604" y="3088"/>
                    <a:pt x="1643" y="3099"/>
                    <a:pt x="1683" y="3109"/>
                  </a:cubicBezTo>
                  <a:cubicBezTo>
                    <a:pt x="1974" y="3179"/>
                    <a:pt x="2186" y="3237"/>
                    <a:pt x="2319" y="3313"/>
                  </a:cubicBezTo>
                  <a:cubicBezTo>
                    <a:pt x="2405" y="3360"/>
                    <a:pt x="2461" y="3413"/>
                    <a:pt x="2491" y="3482"/>
                  </a:cubicBezTo>
                  <a:cubicBezTo>
                    <a:pt x="2507" y="3519"/>
                    <a:pt x="2513" y="3561"/>
                    <a:pt x="2514" y="3605"/>
                  </a:cubicBezTo>
                  <a:cubicBezTo>
                    <a:pt x="2513" y="3776"/>
                    <a:pt x="2378" y="3915"/>
                    <a:pt x="2011" y="3915"/>
                  </a:cubicBezTo>
                  <a:cubicBezTo>
                    <a:pt x="1995" y="3915"/>
                    <a:pt x="1979" y="3915"/>
                    <a:pt x="1962" y="3914"/>
                  </a:cubicBezTo>
                  <a:cubicBezTo>
                    <a:pt x="1532" y="3898"/>
                    <a:pt x="1292" y="3725"/>
                    <a:pt x="1232" y="3466"/>
                  </a:cubicBezTo>
                  <a:lnTo>
                    <a:pt x="54" y="3687"/>
                  </a:lnTo>
                  <a:cubicBezTo>
                    <a:pt x="233" y="4228"/>
                    <a:pt x="714" y="4581"/>
                    <a:pt x="1467" y="4711"/>
                  </a:cubicBezTo>
                  <a:lnTo>
                    <a:pt x="1466" y="5301"/>
                  </a:lnTo>
                  <a:lnTo>
                    <a:pt x="2437" y="5336"/>
                  </a:lnTo>
                  <a:lnTo>
                    <a:pt x="2438" y="4745"/>
                  </a:lnTo>
                  <a:cubicBezTo>
                    <a:pt x="2847" y="4712"/>
                    <a:pt x="3182" y="4601"/>
                    <a:pt x="3414" y="4413"/>
                  </a:cubicBezTo>
                  <a:lnTo>
                    <a:pt x="3420" y="4408"/>
                  </a:lnTo>
                  <a:cubicBezTo>
                    <a:pt x="3654" y="4216"/>
                    <a:pt x="3784" y="3947"/>
                    <a:pt x="3786" y="3596"/>
                  </a:cubicBezTo>
                  <a:cubicBezTo>
                    <a:pt x="3789" y="2817"/>
                    <a:pt x="3171" y="2538"/>
                    <a:pt x="2510" y="2358"/>
                  </a:cubicBezTo>
                  <a:cubicBezTo>
                    <a:pt x="1891" y="2192"/>
                    <a:pt x="1341" y="2151"/>
                    <a:pt x="1342" y="1773"/>
                  </a:cubicBezTo>
                  <a:cubicBezTo>
                    <a:pt x="1344" y="1549"/>
                    <a:pt x="1537" y="1448"/>
                    <a:pt x="1828" y="1448"/>
                  </a:cubicBezTo>
                  <a:cubicBezTo>
                    <a:pt x="1844" y="1448"/>
                    <a:pt x="1860" y="1449"/>
                    <a:pt x="1877" y="1449"/>
                  </a:cubicBezTo>
                  <a:cubicBezTo>
                    <a:pt x="2384" y="1468"/>
                    <a:pt x="2582" y="1768"/>
                    <a:pt x="2622" y="1985"/>
                  </a:cubicBezTo>
                  <a:lnTo>
                    <a:pt x="3862" y="1759"/>
                  </a:lnTo>
                  <a:cubicBezTo>
                    <a:pt x="3834" y="1642"/>
                    <a:pt x="3791" y="1536"/>
                    <a:pt x="3740" y="1439"/>
                  </a:cubicBezTo>
                  <a:cubicBezTo>
                    <a:pt x="3645" y="1267"/>
                    <a:pt x="3513" y="1125"/>
                    <a:pt x="3357" y="1014"/>
                  </a:cubicBezTo>
                  <a:cubicBezTo>
                    <a:pt x="3082" y="814"/>
                    <a:pt x="2731" y="702"/>
                    <a:pt x="2379" y="646"/>
                  </a:cubicBezTo>
                  <a:lnTo>
                    <a:pt x="2383" y="54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6790574" y="2026724"/>
              <a:ext cx="204602" cy="152006"/>
            </a:xfrm>
            <a:custGeom>
              <a:rect b="b" l="l" r="r" t="t"/>
              <a:pathLst>
                <a:path extrusionOk="0" h="1823" w="2454">
                  <a:moveTo>
                    <a:pt x="6" y="0"/>
                  </a:moveTo>
                  <a:lnTo>
                    <a:pt x="6" y="0"/>
                  </a:lnTo>
                  <a:cubicBezTo>
                    <a:pt x="1" y="146"/>
                    <a:pt x="85" y="251"/>
                    <a:pt x="203" y="320"/>
                  </a:cubicBezTo>
                  <a:cubicBezTo>
                    <a:pt x="323" y="386"/>
                    <a:pt x="467" y="430"/>
                    <a:pt x="612" y="469"/>
                  </a:cubicBezTo>
                  <a:cubicBezTo>
                    <a:pt x="906" y="546"/>
                    <a:pt x="1209" y="608"/>
                    <a:pt x="1478" y="708"/>
                  </a:cubicBezTo>
                  <a:cubicBezTo>
                    <a:pt x="1751" y="803"/>
                    <a:pt x="1998" y="929"/>
                    <a:pt x="2171" y="1116"/>
                  </a:cubicBezTo>
                  <a:cubicBezTo>
                    <a:pt x="2347" y="1298"/>
                    <a:pt x="2441" y="1543"/>
                    <a:pt x="2451" y="1823"/>
                  </a:cubicBezTo>
                  <a:cubicBezTo>
                    <a:pt x="2453" y="1678"/>
                    <a:pt x="2440" y="1541"/>
                    <a:pt x="2401" y="1418"/>
                  </a:cubicBezTo>
                  <a:cubicBezTo>
                    <a:pt x="2362" y="1293"/>
                    <a:pt x="2294" y="1185"/>
                    <a:pt x="2211" y="1087"/>
                  </a:cubicBezTo>
                  <a:cubicBezTo>
                    <a:pt x="2045" y="891"/>
                    <a:pt x="1793" y="764"/>
                    <a:pt x="1522" y="664"/>
                  </a:cubicBezTo>
                  <a:cubicBezTo>
                    <a:pt x="1246" y="565"/>
                    <a:pt x="942" y="502"/>
                    <a:pt x="643" y="434"/>
                  </a:cubicBezTo>
                  <a:cubicBezTo>
                    <a:pt x="495" y="399"/>
                    <a:pt x="349" y="360"/>
                    <a:pt x="227" y="299"/>
                  </a:cubicBezTo>
                  <a:cubicBezTo>
                    <a:pt x="104" y="237"/>
                    <a:pt x="11" y="142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6797828" y="1878887"/>
              <a:ext cx="80207" cy="54032"/>
            </a:xfrm>
            <a:custGeom>
              <a:rect b="b" l="l" r="r" t="t"/>
              <a:pathLst>
                <a:path extrusionOk="0" h="648" w="962">
                  <a:moveTo>
                    <a:pt x="0" y="1"/>
                  </a:moveTo>
                  <a:lnTo>
                    <a:pt x="869" y="122"/>
                  </a:lnTo>
                  <a:lnTo>
                    <a:pt x="958" y="648"/>
                  </a:lnTo>
                  <a:lnTo>
                    <a:pt x="961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6801413" y="2271451"/>
              <a:ext cx="81124" cy="52448"/>
            </a:xfrm>
            <a:custGeom>
              <a:rect b="b" l="l" r="r" t="t"/>
              <a:pathLst>
                <a:path extrusionOk="0" h="629" w="973">
                  <a:moveTo>
                    <a:pt x="2" y="1"/>
                  </a:moveTo>
                  <a:lnTo>
                    <a:pt x="1" y="591"/>
                  </a:lnTo>
                  <a:lnTo>
                    <a:pt x="972" y="628"/>
                  </a:lnTo>
                  <a:lnTo>
                    <a:pt x="83" y="524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6683772" y="2178813"/>
              <a:ext cx="39103" cy="30018"/>
            </a:xfrm>
            <a:custGeom>
              <a:rect b="b" l="l" r="r" t="t"/>
              <a:pathLst>
                <a:path extrusionOk="0" h="360" w="469">
                  <a:moveTo>
                    <a:pt x="469" y="1"/>
                  </a:moveTo>
                  <a:lnTo>
                    <a:pt x="0" y="88"/>
                  </a:lnTo>
                  <a:cubicBezTo>
                    <a:pt x="32" y="186"/>
                    <a:pt x="78" y="274"/>
                    <a:pt x="130" y="360"/>
                  </a:cubicBezTo>
                  <a:lnTo>
                    <a:pt x="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6801246" y="2112774"/>
              <a:ext cx="193680" cy="210207"/>
            </a:xfrm>
            <a:custGeom>
              <a:rect b="b" l="l" r="r" t="t"/>
              <a:pathLst>
                <a:path extrusionOk="0" h="2521" w="2323">
                  <a:moveTo>
                    <a:pt x="1995" y="1"/>
                  </a:moveTo>
                  <a:lnTo>
                    <a:pt x="3" y="2110"/>
                  </a:lnTo>
                  <a:lnTo>
                    <a:pt x="1" y="2495"/>
                  </a:lnTo>
                  <a:lnTo>
                    <a:pt x="664" y="2521"/>
                  </a:lnTo>
                  <a:lnTo>
                    <a:pt x="974" y="2192"/>
                  </a:lnTo>
                  <a:lnTo>
                    <a:pt x="974" y="1941"/>
                  </a:lnTo>
                  <a:cubicBezTo>
                    <a:pt x="1069" y="1932"/>
                    <a:pt x="1159" y="1921"/>
                    <a:pt x="1245" y="1904"/>
                  </a:cubicBezTo>
                  <a:lnTo>
                    <a:pt x="2322" y="764"/>
                  </a:lnTo>
                  <a:cubicBezTo>
                    <a:pt x="2317" y="424"/>
                    <a:pt x="2191" y="181"/>
                    <a:pt x="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6679686" y="1880638"/>
              <a:ext cx="195348" cy="195365"/>
            </a:xfrm>
            <a:custGeom>
              <a:rect b="b" l="l" r="r" t="t"/>
              <a:pathLst>
                <a:path extrusionOk="0" h="2343" w="2343">
                  <a:moveTo>
                    <a:pt x="1776" y="0"/>
                  </a:moveTo>
                  <a:lnTo>
                    <a:pt x="1411" y="385"/>
                  </a:lnTo>
                  <a:lnTo>
                    <a:pt x="1410" y="590"/>
                  </a:lnTo>
                  <a:cubicBezTo>
                    <a:pt x="1410" y="590"/>
                    <a:pt x="1373" y="583"/>
                    <a:pt x="1307" y="583"/>
                  </a:cubicBezTo>
                  <a:cubicBezTo>
                    <a:pt x="1282" y="583"/>
                    <a:pt x="1253" y="584"/>
                    <a:pt x="1221" y="587"/>
                  </a:cubicBezTo>
                  <a:lnTo>
                    <a:pt x="1" y="1880"/>
                  </a:lnTo>
                  <a:cubicBezTo>
                    <a:pt x="18" y="2062"/>
                    <a:pt x="75" y="2214"/>
                    <a:pt x="160" y="2343"/>
                  </a:cubicBezTo>
                  <a:lnTo>
                    <a:pt x="2342" y="32"/>
                  </a:lnTo>
                  <a:lnTo>
                    <a:pt x="17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6708200" y="1914158"/>
              <a:ext cx="229531" cy="211375"/>
            </a:xfrm>
            <a:custGeom>
              <a:rect b="b" l="l" r="r" t="t"/>
              <a:pathLst>
                <a:path extrusionOk="0" h="2535" w="2753">
                  <a:moveTo>
                    <a:pt x="2031" y="1"/>
                  </a:moveTo>
                  <a:lnTo>
                    <a:pt x="1" y="2152"/>
                  </a:lnTo>
                  <a:cubicBezTo>
                    <a:pt x="17" y="2167"/>
                    <a:pt x="37" y="2181"/>
                    <a:pt x="54" y="2195"/>
                  </a:cubicBezTo>
                  <a:lnTo>
                    <a:pt x="64" y="2199"/>
                  </a:lnTo>
                  <a:cubicBezTo>
                    <a:pt x="85" y="2214"/>
                    <a:pt x="106" y="2230"/>
                    <a:pt x="127" y="2245"/>
                  </a:cubicBezTo>
                  <a:cubicBezTo>
                    <a:pt x="145" y="2257"/>
                    <a:pt x="164" y="2271"/>
                    <a:pt x="185" y="2282"/>
                  </a:cubicBezTo>
                  <a:cubicBezTo>
                    <a:pt x="195" y="2285"/>
                    <a:pt x="201" y="2292"/>
                    <a:pt x="208" y="2295"/>
                  </a:cubicBezTo>
                  <a:cubicBezTo>
                    <a:pt x="223" y="2305"/>
                    <a:pt x="239" y="2315"/>
                    <a:pt x="255" y="2322"/>
                  </a:cubicBezTo>
                  <a:cubicBezTo>
                    <a:pt x="387" y="2395"/>
                    <a:pt x="532" y="2452"/>
                    <a:pt x="677" y="2504"/>
                  </a:cubicBezTo>
                  <a:cubicBezTo>
                    <a:pt x="709" y="2515"/>
                    <a:pt x="744" y="2524"/>
                    <a:pt x="777" y="2535"/>
                  </a:cubicBezTo>
                  <a:lnTo>
                    <a:pt x="1498" y="1771"/>
                  </a:lnTo>
                  <a:cubicBezTo>
                    <a:pt x="1198" y="1687"/>
                    <a:pt x="992" y="1581"/>
                    <a:pt x="992" y="1350"/>
                  </a:cubicBezTo>
                  <a:cubicBezTo>
                    <a:pt x="993" y="1126"/>
                    <a:pt x="1186" y="1026"/>
                    <a:pt x="1477" y="1026"/>
                  </a:cubicBezTo>
                  <a:cubicBezTo>
                    <a:pt x="1493" y="1026"/>
                    <a:pt x="1509" y="1027"/>
                    <a:pt x="1526" y="1027"/>
                  </a:cubicBezTo>
                  <a:cubicBezTo>
                    <a:pt x="1758" y="1035"/>
                    <a:pt x="1925" y="1103"/>
                    <a:pt x="2042" y="1196"/>
                  </a:cubicBezTo>
                  <a:lnTo>
                    <a:pt x="2753" y="443"/>
                  </a:lnTo>
                  <a:cubicBezTo>
                    <a:pt x="2529" y="335"/>
                    <a:pt x="2280" y="265"/>
                    <a:pt x="2030" y="226"/>
                  </a:cubicBezTo>
                  <a:lnTo>
                    <a:pt x="2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6498598" y="1775827"/>
              <a:ext cx="186593" cy="186527"/>
            </a:xfrm>
            <a:custGeom>
              <a:rect b="b" l="l" r="r" t="t"/>
              <a:pathLst>
                <a:path extrusionOk="0" h="2237" w="2238">
                  <a:moveTo>
                    <a:pt x="1119" y="1"/>
                  </a:moveTo>
                  <a:lnTo>
                    <a:pt x="1040" y="1040"/>
                  </a:lnTo>
                  <a:lnTo>
                    <a:pt x="1" y="1119"/>
                  </a:lnTo>
                  <a:lnTo>
                    <a:pt x="1040" y="1198"/>
                  </a:lnTo>
                  <a:lnTo>
                    <a:pt x="1119" y="2237"/>
                  </a:lnTo>
                  <a:lnTo>
                    <a:pt x="1198" y="1198"/>
                  </a:lnTo>
                  <a:lnTo>
                    <a:pt x="2237" y="1119"/>
                  </a:lnTo>
                  <a:lnTo>
                    <a:pt x="1198" y="1040"/>
                  </a:lnTo>
                  <a:lnTo>
                    <a:pt x="1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6611236" y="1891561"/>
              <a:ext cx="90462" cy="90470"/>
            </a:xfrm>
            <a:custGeom>
              <a:rect b="b" l="l" r="r" t="t"/>
              <a:pathLst>
                <a:path extrusionOk="0" h="1085" w="1085">
                  <a:moveTo>
                    <a:pt x="542" y="1"/>
                  </a:moveTo>
                  <a:lnTo>
                    <a:pt x="504" y="504"/>
                  </a:lnTo>
                  <a:lnTo>
                    <a:pt x="0" y="543"/>
                  </a:lnTo>
                  <a:lnTo>
                    <a:pt x="504" y="581"/>
                  </a:lnTo>
                  <a:lnTo>
                    <a:pt x="542" y="1084"/>
                  </a:lnTo>
                  <a:lnTo>
                    <a:pt x="580" y="581"/>
                  </a:lnTo>
                  <a:lnTo>
                    <a:pt x="1084" y="543"/>
                  </a:lnTo>
                  <a:lnTo>
                    <a:pt x="580" y="504"/>
                  </a:lnTo>
                  <a:lnTo>
                    <a:pt x="5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7323084" y="3166976"/>
              <a:ext cx="800233" cy="419914"/>
            </a:xfrm>
            <a:custGeom>
              <a:rect b="b" l="l" r="r" t="t"/>
              <a:pathLst>
                <a:path extrusionOk="0" h="5036" w="9598">
                  <a:moveTo>
                    <a:pt x="4785" y="1"/>
                  </a:moveTo>
                  <a:cubicBezTo>
                    <a:pt x="3874" y="1"/>
                    <a:pt x="2968" y="138"/>
                    <a:pt x="2184" y="409"/>
                  </a:cubicBezTo>
                  <a:cubicBezTo>
                    <a:pt x="1980" y="480"/>
                    <a:pt x="1783" y="560"/>
                    <a:pt x="1598" y="649"/>
                  </a:cubicBezTo>
                  <a:cubicBezTo>
                    <a:pt x="1452" y="718"/>
                    <a:pt x="1315" y="792"/>
                    <a:pt x="1183" y="872"/>
                  </a:cubicBezTo>
                  <a:cubicBezTo>
                    <a:pt x="959" y="1009"/>
                    <a:pt x="765" y="1157"/>
                    <a:pt x="603" y="1312"/>
                  </a:cubicBezTo>
                  <a:cubicBezTo>
                    <a:pt x="562" y="1354"/>
                    <a:pt x="521" y="1394"/>
                    <a:pt x="483" y="1436"/>
                  </a:cubicBezTo>
                  <a:lnTo>
                    <a:pt x="1" y="1439"/>
                  </a:lnTo>
                  <a:lnTo>
                    <a:pt x="3" y="2458"/>
                  </a:lnTo>
                  <a:cubicBezTo>
                    <a:pt x="3" y="2518"/>
                    <a:pt x="5" y="2578"/>
                    <a:pt x="13" y="2638"/>
                  </a:cubicBezTo>
                  <a:cubicBezTo>
                    <a:pt x="37" y="2829"/>
                    <a:pt x="101" y="3021"/>
                    <a:pt x="205" y="3205"/>
                  </a:cubicBezTo>
                  <a:cubicBezTo>
                    <a:pt x="230" y="3248"/>
                    <a:pt x="256" y="3290"/>
                    <a:pt x="284" y="3332"/>
                  </a:cubicBezTo>
                  <a:cubicBezTo>
                    <a:pt x="412" y="3525"/>
                    <a:pt x="586" y="3712"/>
                    <a:pt x="805" y="3887"/>
                  </a:cubicBezTo>
                  <a:cubicBezTo>
                    <a:pt x="876" y="3945"/>
                    <a:pt x="954" y="4003"/>
                    <a:pt x="1038" y="4058"/>
                  </a:cubicBezTo>
                  <a:cubicBezTo>
                    <a:pt x="1121" y="4114"/>
                    <a:pt x="1208" y="4168"/>
                    <a:pt x="1301" y="4221"/>
                  </a:cubicBezTo>
                  <a:cubicBezTo>
                    <a:pt x="1408" y="4283"/>
                    <a:pt x="1523" y="4341"/>
                    <a:pt x="1643" y="4398"/>
                  </a:cubicBezTo>
                  <a:cubicBezTo>
                    <a:pt x="1789" y="4467"/>
                    <a:pt x="1942" y="4530"/>
                    <a:pt x="2099" y="4587"/>
                  </a:cubicBezTo>
                  <a:cubicBezTo>
                    <a:pt x="2209" y="4626"/>
                    <a:pt x="2320" y="4664"/>
                    <a:pt x="2435" y="4699"/>
                  </a:cubicBezTo>
                  <a:cubicBezTo>
                    <a:pt x="3174" y="4924"/>
                    <a:pt x="3994" y="5036"/>
                    <a:pt x="4812" y="5036"/>
                  </a:cubicBezTo>
                  <a:cubicBezTo>
                    <a:pt x="5851" y="5036"/>
                    <a:pt x="6884" y="4856"/>
                    <a:pt x="7737" y="4504"/>
                  </a:cubicBezTo>
                  <a:cubicBezTo>
                    <a:pt x="7841" y="4462"/>
                    <a:pt x="7943" y="4415"/>
                    <a:pt x="8041" y="4368"/>
                  </a:cubicBezTo>
                  <a:cubicBezTo>
                    <a:pt x="8170" y="4305"/>
                    <a:pt x="8296" y="4236"/>
                    <a:pt x="8415" y="4163"/>
                  </a:cubicBezTo>
                  <a:cubicBezTo>
                    <a:pt x="8528" y="4094"/>
                    <a:pt x="8633" y="4021"/>
                    <a:pt x="8732" y="3947"/>
                  </a:cubicBezTo>
                  <a:cubicBezTo>
                    <a:pt x="8809" y="3888"/>
                    <a:pt x="8881" y="3828"/>
                    <a:pt x="8949" y="3766"/>
                  </a:cubicBezTo>
                  <a:cubicBezTo>
                    <a:pt x="9016" y="3704"/>
                    <a:pt x="9078" y="3641"/>
                    <a:pt x="9135" y="3578"/>
                  </a:cubicBezTo>
                  <a:cubicBezTo>
                    <a:pt x="9303" y="3388"/>
                    <a:pt x="9426" y="3192"/>
                    <a:pt x="9503" y="2990"/>
                  </a:cubicBezTo>
                  <a:cubicBezTo>
                    <a:pt x="9520" y="2947"/>
                    <a:pt x="9534" y="2903"/>
                    <a:pt x="9546" y="2859"/>
                  </a:cubicBezTo>
                  <a:cubicBezTo>
                    <a:pt x="9581" y="2733"/>
                    <a:pt x="9598" y="2605"/>
                    <a:pt x="9598" y="2478"/>
                  </a:cubicBezTo>
                  <a:lnTo>
                    <a:pt x="9598" y="1400"/>
                  </a:lnTo>
                  <a:lnTo>
                    <a:pt x="9071" y="1403"/>
                  </a:lnTo>
                  <a:cubicBezTo>
                    <a:pt x="8944" y="1268"/>
                    <a:pt x="8792" y="1139"/>
                    <a:pt x="8617" y="1018"/>
                  </a:cubicBezTo>
                  <a:cubicBezTo>
                    <a:pt x="8426" y="882"/>
                    <a:pt x="8203" y="755"/>
                    <a:pt x="7955" y="639"/>
                  </a:cubicBezTo>
                  <a:cubicBezTo>
                    <a:pt x="7795" y="564"/>
                    <a:pt x="7626" y="496"/>
                    <a:pt x="7453" y="433"/>
                  </a:cubicBezTo>
                  <a:cubicBezTo>
                    <a:pt x="7246" y="360"/>
                    <a:pt x="7030" y="295"/>
                    <a:pt x="6809" y="239"/>
                  </a:cubicBezTo>
                  <a:cubicBezTo>
                    <a:pt x="6166" y="80"/>
                    <a:pt x="5474" y="1"/>
                    <a:pt x="4785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7612059" y="3395943"/>
              <a:ext cx="67117" cy="189445"/>
            </a:xfrm>
            <a:custGeom>
              <a:rect b="b" l="l" r="r" t="t"/>
              <a:pathLst>
                <a:path extrusionOk="0" h="2272" w="805">
                  <a:moveTo>
                    <a:pt x="1" y="1"/>
                  </a:moveTo>
                  <a:lnTo>
                    <a:pt x="3" y="2186"/>
                  </a:lnTo>
                  <a:cubicBezTo>
                    <a:pt x="266" y="2227"/>
                    <a:pt x="533" y="2255"/>
                    <a:pt x="805" y="2272"/>
                  </a:cubicBezTo>
                  <a:lnTo>
                    <a:pt x="802" y="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8079037" y="3283544"/>
              <a:ext cx="44355" cy="187694"/>
            </a:xfrm>
            <a:custGeom>
              <a:rect b="b" l="l" r="r" t="t"/>
              <a:pathLst>
                <a:path extrusionOk="0" h="2251" w="532">
                  <a:moveTo>
                    <a:pt x="0" y="1"/>
                  </a:moveTo>
                  <a:lnTo>
                    <a:pt x="3" y="2250"/>
                  </a:lnTo>
                  <a:cubicBezTo>
                    <a:pt x="25" y="2226"/>
                    <a:pt x="47" y="2204"/>
                    <a:pt x="69" y="2180"/>
                  </a:cubicBezTo>
                  <a:cubicBezTo>
                    <a:pt x="237" y="1990"/>
                    <a:pt x="361" y="1794"/>
                    <a:pt x="437" y="1592"/>
                  </a:cubicBezTo>
                  <a:cubicBezTo>
                    <a:pt x="454" y="1549"/>
                    <a:pt x="468" y="1505"/>
                    <a:pt x="480" y="1461"/>
                  </a:cubicBezTo>
                  <a:cubicBezTo>
                    <a:pt x="515" y="1335"/>
                    <a:pt x="532" y="1207"/>
                    <a:pt x="532" y="1080"/>
                  </a:cubicBezTo>
                  <a:lnTo>
                    <a:pt x="531" y="2"/>
                  </a:lnTo>
                  <a:lnTo>
                    <a:pt x="4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7900700" y="3281626"/>
              <a:ext cx="34434" cy="283084"/>
            </a:xfrm>
            <a:custGeom>
              <a:rect b="b" l="l" r="r" t="t"/>
              <a:pathLst>
                <a:path extrusionOk="0" h="3395" w="413">
                  <a:moveTo>
                    <a:pt x="412" y="0"/>
                  </a:moveTo>
                  <a:lnTo>
                    <a:pt x="1" y="97"/>
                  </a:lnTo>
                  <a:lnTo>
                    <a:pt x="7" y="3395"/>
                  </a:lnTo>
                  <a:cubicBezTo>
                    <a:pt x="144" y="3360"/>
                    <a:pt x="279" y="3320"/>
                    <a:pt x="409" y="3277"/>
                  </a:cubicBezTo>
                  <a:lnTo>
                    <a:pt x="412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7812240" y="3344663"/>
              <a:ext cx="67034" cy="236973"/>
            </a:xfrm>
            <a:custGeom>
              <a:rect b="b" l="l" r="r" t="t"/>
              <a:pathLst>
                <a:path extrusionOk="0" h="2842" w="804">
                  <a:moveTo>
                    <a:pt x="1" y="1"/>
                  </a:moveTo>
                  <a:lnTo>
                    <a:pt x="3" y="2841"/>
                  </a:lnTo>
                  <a:cubicBezTo>
                    <a:pt x="276" y="2807"/>
                    <a:pt x="544" y="2763"/>
                    <a:pt x="803" y="2705"/>
                  </a:cubicBezTo>
                  <a:lnTo>
                    <a:pt x="800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7323084" y="3186320"/>
              <a:ext cx="232366" cy="380391"/>
            </a:xfrm>
            <a:custGeom>
              <a:rect b="b" l="l" r="r" t="t"/>
              <a:pathLst>
                <a:path extrusionOk="0" h="4562" w="2787">
                  <a:moveTo>
                    <a:pt x="2783" y="1"/>
                  </a:moveTo>
                  <a:cubicBezTo>
                    <a:pt x="2578" y="53"/>
                    <a:pt x="2377" y="109"/>
                    <a:pt x="2184" y="176"/>
                  </a:cubicBezTo>
                  <a:cubicBezTo>
                    <a:pt x="1980" y="246"/>
                    <a:pt x="1783" y="327"/>
                    <a:pt x="1598" y="414"/>
                  </a:cubicBezTo>
                  <a:cubicBezTo>
                    <a:pt x="1452" y="485"/>
                    <a:pt x="1315" y="559"/>
                    <a:pt x="1183" y="639"/>
                  </a:cubicBezTo>
                  <a:cubicBezTo>
                    <a:pt x="959" y="776"/>
                    <a:pt x="765" y="924"/>
                    <a:pt x="603" y="1078"/>
                  </a:cubicBezTo>
                  <a:cubicBezTo>
                    <a:pt x="562" y="1120"/>
                    <a:pt x="521" y="1161"/>
                    <a:pt x="483" y="1203"/>
                  </a:cubicBezTo>
                  <a:lnTo>
                    <a:pt x="1" y="1204"/>
                  </a:lnTo>
                  <a:lnTo>
                    <a:pt x="4" y="2223"/>
                  </a:lnTo>
                  <a:cubicBezTo>
                    <a:pt x="4" y="2285"/>
                    <a:pt x="6" y="2344"/>
                    <a:pt x="15" y="2405"/>
                  </a:cubicBezTo>
                  <a:cubicBezTo>
                    <a:pt x="38" y="2596"/>
                    <a:pt x="102" y="2787"/>
                    <a:pt x="207" y="2971"/>
                  </a:cubicBezTo>
                  <a:cubicBezTo>
                    <a:pt x="231" y="3014"/>
                    <a:pt x="257" y="3056"/>
                    <a:pt x="285" y="3098"/>
                  </a:cubicBezTo>
                  <a:cubicBezTo>
                    <a:pt x="413" y="3292"/>
                    <a:pt x="587" y="3478"/>
                    <a:pt x="806" y="3653"/>
                  </a:cubicBezTo>
                  <a:cubicBezTo>
                    <a:pt x="877" y="3711"/>
                    <a:pt x="955" y="3769"/>
                    <a:pt x="1039" y="3825"/>
                  </a:cubicBezTo>
                  <a:cubicBezTo>
                    <a:pt x="1122" y="3880"/>
                    <a:pt x="1209" y="3935"/>
                    <a:pt x="1302" y="3988"/>
                  </a:cubicBezTo>
                  <a:cubicBezTo>
                    <a:pt x="1409" y="4050"/>
                    <a:pt x="1524" y="4108"/>
                    <a:pt x="1644" y="4164"/>
                  </a:cubicBezTo>
                  <a:cubicBezTo>
                    <a:pt x="1790" y="4233"/>
                    <a:pt x="1943" y="4296"/>
                    <a:pt x="2100" y="4353"/>
                  </a:cubicBezTo>
                  <a:cubicBezTo>
                    <a:pt x="2210" y="4393"/>
                    <a:pt x="2321" y="4431"/>
                    <a:pt x="2436" y="4465"/>
                  </a:cubicBezTo>
                  <a:cubicBezTo>
                    <a:pt x="2551" y="4500"/>
                    <a:pt x="2668" y="4532"/>
                    <a:pt x="2787" y="4562"/>
                  </a:cubicBezTo>
                  <a:lnTo>
                    <a:pt x="2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7323084" y="3286129"/>
              <a:ext cx="54444" cy="193864"/>
            </a:xfrm>
            <a:custGeom>
              <a:rect b="b" l="l" r="r" t="t"/>
              <a:pathLst>
                <a:path extrusionOk="0" h="2325" w="653">
                  <a:moveTo>
                    <a:pt x="487" y="0"/>
                  </a:moveTo>
                  <a:cubicBezTo>
                    <a:pt x="486" y="2"/>
                    <a:pt x="484" y="4"/>
                    <a:pt x="483" y="6"/>
                  </a:cubicBezTo>
                  <a:lnTo>
                    <a:pt x="1" y="7"/>
                  </a:lnTo>
                  <a:lnTo>
                    <a:pt x="3" y="1027"/>
                  </a:lnTo>
                  <a:cubicBezTo>
                    <a:pt x="3" y="1088"/>
                    <a:pt x="5" y="1147"/>
                    <a:pt x="13" y="1208"/>
                  </a:cubicBezTo>
                  <a:cubicBezTo>
                    <a:pt x="37" y="1399"/>
                    <a:pt x="101" y="1590"/>
                    <a:pt x="205" y="1774"/>
                  </a:cubicBezTo>
                  <a:cubicBezTo>
                    <a:pt x="230" y="1817"/>
                    <a:pt x="256" y="1859"/>
                    <a:pt x="284" y="1901"/>
                  </a:cubicBezTo>
                  <a:cubicBezTo>
                    <a:pt x="381" y="2048"/>
                    <a:pt x="505" y="2189"/>
                    <a:pt x="653" y="2325"/>
                  </a:cubicBezTo>
                  <a:lnTo>
                    <a:pt x="650" y="59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7320833" y="3070836"/>
              <a:ext cx="803485" cy="427752"/>
            </a:xfrm>
            <a:custGeom>
              <a:rect b="b" l="l" r="r" t="t"/>
              <a:pathLst>
                <a:path extrusionOk="0" h="5130" w="9637">
                  <a:moveTo>
                    <a:pt x="4812" y="1"/>
                  </a:moveTo>
                  <a:cubicBezTo>
                    <a:pt x="3901" y="1"/>
                    <a:pt x="2994" y="138"/>
                    <a:pt x="2210" y="409"/>
                  </a:cubicBezTo>
                  <a:cubicBezTo>
                    <a:pt x="2006" y="479"/>
                    <a:pt x="1809" y="559"/>
                    <a:pt x="1624" y="648"/>
                  </a:cubicBezTo>
                  <a:cubicBezTo>
                    <a:pt x="1478" y="716"/>
                    <a:pt x="1340" y="791"/>
                    <a:pt x="1209" y="872"/>
                  </a:cubicBezTo>
                  <a:cubicBezTo>
                    <a:pt x="985" y="1010"/>
                    <a:pt x="790" y="1157"/>
                    <a:pt x="629" y="1311"/>
                  </a:cubicBezTo>
                  <a:cubicBezTo>
                    <a:pt x="443" y="1489"/>
                    <a:pt x="301" y="1675"/>
                    <a:pt x="202" y="1866"/>
                  </a:cubicBezTo>
                  <a:cubicBezTo>
                    <a:pt x="54" y="2149"/>
                    <a:pt x="0" y="2442"/>
                    <a:pt x="37" y="2732"/>
                  </a:cubicBezTo>
                  <a:cubicBezTo>
                    <a:pt x="62" y="2924"/>
                    <a:pt x="126" y="3115"/>
                    <a:pt x="230" y="3299"/>
                  </a:cubicBezTo>
                  <a:cubicBezTo>
                    <a:pt x="254" y="3342"/>
                    <a:pt x="280" y="3384"/>
                    <a:pt x="307" y="3426"/>
                  </a:cubicBezTo>
                  <a:cubicBezTo>
                    <a:pt x="437" y="3620"/>
                    <a:pt x="611" y="3806"/>
                    <a:pt x="828" y="3981"/>
                  </a:cubicBezTo>
                  <a:cubicBezTo>
                    <a:pt x="901" y="4040"/>
                    <a:pt x="979" y="4097"/>
                    <a:pt x="1062" y="4153"/>
                  </a:cubicBezTo>
                  <a:cubicBezTo>
                    <a:pt x="1145" y="4208"/>
                    <a:pt x="1233" y="4263"/>
                    <a:pt x="1325" y="4316"/>
                  </a:cubicBezTo>
                  <a:cubicBezTo>
                    <a:pt x="1433" y="4376"/>
                    <a:pt x="1547" y="4435"/>
                    <a:pt x="1667" y="4492"/>
                  </a:cubicBezTo>
                  <a:cubicBezTo>
                    <a:pt x="1814" y="4561"/>
                    <a:pt x="1967" y="4624"/>
                    <a:pt x="2124" y="4681"/>
                  </a:cubicBezTo>
                  <a:cubicBezTo>
                    <a:pt x="2232" y="4722"/>
                    <a:pt x="2345" y="4759"/>
                    <a:pt x="2459" y="4793"/>
                  </a:cubicBezTo>
                  <a:cubicBezTo>
                    <a:pt x="3198" y="5019"/>
                    <a:pt x="4020" y="5130"/>
                    <a:pt x="4838" y="5130"/>
                  </a:cubicBezTo>
                  <a:cubicBezTo>
                    <a:pt x="5876" y="5130"/>
                    <a:pt x="6909" y="4951"/>
                    <a:pt x="7762" y="4598"/>
                  </a:cubicBezTo>
                  <a:cubicBezTo>
                    <a:pt x="7865" y="4556"/>
                    <a:pt x="7967" y="4509"/>
                    <a:pt x="8065" y="4462"/>
                  </a:cubicBezTo>
                  <a:cubicBezTo>
                    <a:pt x="8195" y="4399"/>
                    <a:pt x="8319" y="4330"/>
                    <a:pt x="8439" y="4258"/>
                  </a:cubicBezTo>
                  <a:cubicBezTo>
                    <a:pt x="8554" y="4188"/>
                    <a:pt x="8659" y="4117"/>
                    <a:pt x="8755" y="4042"/>
                  </a:cubicBezTo>
                  <a:cubicBezTo>
                    <a:pt x="8833" y="3982"/>
                    <a:pt x="8906" y="3922"/>
                    <a:pt x="8973" y="3859"/>
                  </a:cubicBezTo>
                  <a:cubicBezTo>
                    <a:pt x="9040" y="3799"/>
                    <a:pt x="9102" y="3736"/>
                    <a:pt x="9159" y="3673"/>
                  </a:cubicBezTo>
                  <a:cubicBezTo>
                    <a:pt x="9328" y="3484"/>
                    <a:pt x="9451" y="3286"/>
                    <a:pt x="9526" y="3084"/>
                  </a:cubicBezTo>
                  <a:cubicBezTo>
                    <a:pt x="9542" y="3041"/>
                    <a:pt x="9558" y="2997"/>
                    <a:pt x="9571" y="2953"/>
                  </a:cubicBezTo>
                  <a:cubicBezTo>
                    <a:pt x="9624" y="2762"/>
                    <a:pt x="9636" y="2570"/>
                    <a:pt x="9609" y="2379"/>
                  </a:cubicBezTo>
                  <a:cubicBezTo>
                    <a:pt x="9568" y="2088"/>
                    <a:pt x="9436" y="1803"/>
                    <a:pt x="9213" y="1534"/>
                  </a:cubicBezTo>
                  <a:cubicBezTo>
                    <a:pt x="9062" y="1351"/>
                    <a:pt x="8871" y="1177"/>
                    <a:pt x="8640" y="1016"/>
                  </a:cubicBezTo>
                  <a:cubicBezTo>
                    <a:pt x="8451" y="883"/>
                    <a:pt x="8229" y="754"/>
                    <a:pt x="7981" y="638"/>
                  </a:cubicBezTo>
                  <a:cubicBezTo>
                    <a:pt x="7821" y="563"/>
                    <a:pt x="7653" y="495"/>
                    <a:pt x="7479" y="432"/>
                  </a:cubicBezTo>
                  <a:cubicBezTo>
                    <a:pt x="7272" y="359"/>
                    <a:pt x="7056" y="294"/>
                    <a:pt x="6835" y="239"/>
                  </a:cubicBezTo>
                  <a:cubicBezTo>
                    <a:pt x="6192" y="79"/>
                    <a:pt x="5501" y="1"/>
                    <a:pt x="4812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7320833" y="3070836"/>
              <a:ext cx="803485" cy="427752"/>
            </a:xfrm>
            <a:custGeom>
              <a:rect b="b" l="l" r="r" t="t"/>
              <a:pathLst>
                <a:path extrusionOk="0" h="5130" w="9637">
                  <a:moveTo>
                    <a:pt x="4812" y="1"/>
                  </a:moveTo>
                  <a:cubicBezTo>
                    <a:pt x="3901" y="1"/>
                    <a:pt x="2994" y="138"/>
                    <a:pt x="2210" y="409"/>
                  </a:cubicBezTo>
                  <a:cubicBezTo>
                    <a:pt x="2006" y="479"/>
                    <a:pt x="1809" y="559"/>
                    <a:pt x="1624" y="648"/>
                  </a:cubicBezTo>
                  <a:cubicBezTo>
                    <a:pt x="1478" y="716"/>
                    <a:pt x="1340" y="791"/>
                    <a:pt x="1209" y="872"/>
                  </a:cubicBezTo>
                  <a:cubicBezTo>
                    <a:pt x="985" y="1010"/>
                    <a:pt x="790" y="1157"/>
                    <a:pt x="629" y="1311"/>
                  </a:cubicBezTo>
                  <a:cubicBezTo>
                    <a:pt x="443" y="1489"/>
                    <a:pt x="301" y="1675"/>
                    <a:pt x="202" y="1866"/>
                  </a:cubicBezTo>
                  <a:cubicBezTo>
                    <a:pt x="54" y="2149"/>
                    <a:pt x="0" y="2442"/>
                    <a:pt x="37" y="2732"/>
                  </a:cubicBezTo>
                  <a:cubicBezTo>
                    <a:pt x="62" y="2924"/>
                    <a:pt x="126" y="3115"/>
                    <a:pt x="230" y="3299"/>
                  </a:cubicBezTo>
                  <a:cubicBezTo>
                    <a:pt x="254" y="3342"/>
                    <a:pt x="280" y="3384"/>
                    <a:pt x="307" y="3426"/>
                  </a:cubicBezTo>
                  <a:cubicBezTo>
                    <a:pt x="437" y="3620"/>
                    <a:pt x="611" y="3806"/>
                    <a:pt x="828" y="3981"/>
                  </a:cubicBezTo>
                  <a:cubicBezTo>
                    <a:pt x="901" y="4040"/>
                    <a:pt x="979" y="4097"/>
                    <a:pt x="1062" y="4153"/>
                  </a:cubicBezTo>
                  <a:cubicBezTo>
                    <a:pt x="1145" y="4208"/>
                    <a:pt x="1233" y="4263"/>
                    <a:pt x="1325" y="4316"/>
                  </a:cubicBezTo>
                  <a:cubicBezTo>
                    <a:pt x="1433" y="4376"/>
                    <a:pt x="1547" y="4435"/>
                    <a:pt x="1667" y="4492"/>
                  </a:cubicBezTo>
                  <a:cubicBezTo>
                    <a:pt x="1814" y="4561"/>
                    <a:pt x="1967" y="4624"/>
                    <a:pt x="2124" y="4681"/>
                  </a:cubicBezTo>
                  <a:cubicBezTo>
                    <a:pt x="2232" y="4722"/>
                    <a:pt x="2345" y="4759"/>
                    <a:pt x="2459" y="4793"/>
                  </a:cubicBezTo>
                  <a:cubicBezTo>
                    <a:pt x="3198" y="5019"/>
                    <a:pt x="4020" y="5130"/>
                    <a:pt x="4838" y="5130"/>
                  </a:cubicBezTo>
                  <a:cubicBezTo>
                    <a:pt x="5876" y="5130"/>
                    <a:pt x="6909" y="4951"/>
                    <a:pt x="7762" y="4598"/>
                  </a:cubicBezTo>
                  <a:cubicBezTo>
                    <a:pt x="7865" y="4556"/>
                    <a:pt x="7967" y="4509"/>
                    <a:pt x="8065" y="4462"/>
                  </a:cubicBezTo>
                  <a:cubicBezTo>
                    <a:pt x="8195" y="4399"/>
                    <a:pt x="8319" y="4330"/>
                    <a:pt x="8439" y="4258"/>
                  </a:cubicBezTo>
                  <a:cubicBezTo>
                    <a:pt x="8554" y="4188"/>
                    <a:pt x="8659" y="4117"/>
                    <a:pt x="8755" y="4042"/>
                  </a:cubicBezTo>
                  <a:cubicBezTo>
                    <a:pt x="8833" y="3982"/>
                    <a:pt x="8906" y="3922"/>
                    <a:pt x="8973" y="3859"/>
                  </a:cubicBezTo>
                  <a:cubicBezTo>
                    <a:pt x="9040" y="3799"/>
                    <a:pt x="9102" y="3736"/>
                    <a:pt x="9159" y="3673"/>
                  </a:cubicBezTo>
                  <a:cubicBezTo>
                    <a:pt x="9328" y="3484"/>
                    <a:pt x="9451" y="3286"/>
                    <a:pt x="9526" y="3084"/>
                  </a:cubicBezTo>
                  <a:cubicBezTo>
                    <a:pt x="9542" y="3041"/>
                    <a:pt x="9558" y="2997"/>
                    <a:pt x="9571" y="2953"/>
                  </a:cubicBezTo>
                  <a:cubicBezTo>
                    <a:pt x="9624" y="2762"/>
                    <a:pt x="9636" y="2570"/>
                    <a:pt x="9609" y="2379"/>
                  </a:cubicBezTo>
                  <a:cubicBezTo>
                    <a:pt x="9568" y="2088"/>
                    <a:pt x="9436" y="1803"/>
                    <a:pt x="9213" y="1534"/>
                  </a:cubicBezTo>
                  <a:cubicBezTo>
                    <a:pt x="9062" y="1351"/>
                    <a:pt x="8871" y="1177"/>
                    <a:pt x="8640" y="1016"/>
                  </a:cubicBezTo>
                  <a:cubicBezTo>
                    <a:pt x="8451" y="883"/>
                    <a:pt x="8229" y="754"/>
                    <a:pt x="7981" y="638"/>
                  </a:cubicBezTo>
                  <a:cubicBezTo>
                    <a:pt x="7821" y="563"/>
                    <a:pt x="7653" y="495"/>
                    <a:pt x="7479" y="432"/>
                  </a:cubicBezTo>
                  <a:cubicBezTo>
                    <a:pt x="7272" y="359"/>
                    <a:pt x="7056" y="294"/>
                    <a:pt x="6835" y="239"/>
                  </a:cubicBezTo>
                  <a:cubicBezTo>
                    <a:pt x="6192" y="79"/>
                    <a:pt x="5501" y="1"/>
                    <a:pt x="4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7320833" y="3070836"/>
              <a:ext cx="803485" cy="427752"/>
            </a:xfrm>
            <a:custGeom>
              <a:rect b="b" l="l" r="r" t="t"/>
              <a:pathLst>
                <a:path extrusionOk="0" h="5130" w="9637">
                  <a:moveTo>
                    <a:pt x="4812" y="1"/>
                  </a:moveTo>
                  <a:cubicBezTo>
                    <a:pt x="3901" y="1"/>
                    <a:pt x="2994" y="138"/>
                    <a:pt x="2210" y="409"/>
                  </a:cubicBezTo>
                  <a:cubicBezTo>
                    <a:pt x="2006" y="479"/>
                    <a:pt x="1809" y="559"/>
                    <a:pt x="1624" y="648"/>
                  </a:cubicBezTo>
                  <a:cubicBezTo>
                    <a:pt x="1478" y="716"/>
                    <a:pt x="1340" y="791"/>
                    <a:pt x="1209" y="872"/>
                  </a:cubicBezTo>
                  <a:cubicBezTo>
                    <a:pt x="985" y="1010"/>
                    <a:pt x="790" y="1157"/>
                    <a:pt x="629" y="1311"/>
                  </a:cubicBezTo>
                  <a:cubicBezTo>
                    <a:pt x="443" y="1489"/>
                    <a:pt x="301" y="1675"/>
                    <a:pt x="202" y="1866"/>
                  </a:cubicBezTo>
                  <a:cubicBezTo>
                    <a:pt x="54" y="2149"/>
                    <a:pt x="0" y="2442"/>
                    <a:pt x="37" y="2732"/>
                  </a:cubicBezTo>
                  <a:cubicBezTo>
                    <a:pt x="62" y="2924"/>
                    <a:pt x="126" y="3115"/>
                    <a:pt x="230" y="3299"/>
                  </a:cubicBezTo>
                  <a:cubicBezTo>
                    <a:pt x="254" y="3342"/>
                    <a:pt x="280" y="3384"/>
                    <a:pt x="307" y="3426"/>
                  </a:cubicBezTo>
                  <a:cubicBezTo>
                    <a:pt x="437" y="3620"/>
                    <a:pt x="611" y="3806"/>
                    <a:pt x="828" y="3981"/>
                  </a:cubicBezTo>
                  <a:cubicBezTo>
                    <a:pt x="901" y="4040"/>
                    <a:pt x="979" y="4097"/>
                    <a:pt x="1062" y="4153"/>
                  </a:cubicBezTo>
                  <a:cubicBezTo>
                    <a:pt x="1145" y="4208"/>
                    <a:pt x="1233" y="4263"/>
                    <a:pt x="1325" y="4316"/>
                  </a:cubicBezTo>
                  <a:cubicBezTo>
                    <a:pt x="1433" y="4376"/>
                    <a:pt x="1547" y="4435"/>
                    <a:pt x="1667" y="4492"/>
                  </a:cubicBezTo>
                  <a:cubicBezTo>
                    <a:pt x="1814" y="4561"/>
                    <a:pt x="1967" y="4624"/>
                    <a:pt x="2124" y="4681"/>
                  </a:cubicBezTo>
                  <a:cubicBezTo>
                    <a:pt x="2232" y="4722"/>
                    <a:pt x="2345" y="4759"/>
                    <a:pt x="2459" y="4793"/>
                  </a:cubicBezTo>
                  <a:cubicBezTo>
                    <a:pt x="3198" y="5019"/>
                    <a:pt x="4020" y="5130"/>
                    <a:pt x="4838" y="5130"/>
                  </a:cubicBezTo>
                  <a:cubicBezTo>
                    <a:pt x="5876" y="5130"/>
                    <a:pt x="6909" y="4951"/>
                    <a:pt x="7762" y="4598"/>
                  </a:cubicBezTo>
                  <a:cubicBezTo>
                    <a:pt x="7865" y="4556"/>
                    <a:pt x="7967" y="4509"/>
                    <a:pt x="8065" y="4462"/>
                  </a:cubicBezTo>
                  <a:cubicBezTo>
                    <a:pt x="8195" y="4399"/>
                    <a:pt x="8319" y="4330"/>
                    <a:pt x="8439" y="4258"/>
                  </a:cubicBezTo>
                  <a:cubicBezTo>
                    <a:pt x="8554" y="4188"/>
                    <a:pt x="8659" y="4117"/>
                    <a:pt x="8755" y="4042"/>
                  </a:cubicBezTo>
                  <a:cubicBezTo>
                    <a:pt x="8833" y="3982"/>
                    <a:pt x="8906" y="3922"/>
                    <a:pt x="8973" y="3859"/>
                  </a:cubicBezTo>
                  <a:cubicBezTo>
                    <a:pt x="9040" y="3799"/>
                    <a:pt x="9102" y="3736"/>
                    <a:pt x="9159" y="3673"/>
                  </a:cubicBezTo>
                  <a:cubicBezTo>
                    <a:pt x="9328" y="3484"/>
                    <a:pt x="9451" y="3286"/>
                    <a:pt x="9526" y="3084"/>
                  </a:cubicBezTo>
                  <a:cubicBezTo>
                    <a:pt x="9542" y="3041"/>
                    <a:pt x="9558" y="2997"/>
                    <a:pt x="9571" y="2953"/>
                  </a:cubicBezTo>
                  <a:cubicBezTo>
                    <a:pt x="9624" y="2762"/>
                    <a:pt x="9636" y="2570"/>
                    <a:pt x="9609" y="2379"/>
                  </a:cubicBezTo>
                  <a:cubicBezTo>
                    <a:pt x="9568" y="2088"/>
                    <a:pt x="9436" y="1803"/>
                    <a:pt x="9213" y="1534"/>
                  </a:cubicBezTo>
                  <a:cubicBezTo>
                    <a:pt x="9062" y="1351"/>
                    <a:pt x="8871" y="1177"/>
                    <a:pt x="8640" y="1016"/>
                  </a:cubicBezTo>
                  <a:cubicBezTo>
                    <a:pt x="8451" y="883"/>
                    <a:pt x="8229" y="754"/>
                    <a:pt x="7981" y="638"/>
                  </a:cubicBezTo>
                  <a:cubicBezTo>
                    <a:pt x="7821" y="563"/>
                    <a:pt x="7653" y="495"/>
                    <a:pt x="7479" y="432"/>
                  </a:cubicBezTo>
                  <a:cubicBezTo>
                    <a:pt x="7272" y="359"/>
                    <a:pt x="7056" y="294"/>
                    <a:pt x="6835" y="239"/>
                  </a:cubicBezTo>
                  <a:cubicBezTo>
                    <a:pt x="6192" y="79"/>
                    <a:pt x="5501" y="1"/>
                    <a:pt x="48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7321100" y="3126864"/>
              <a:ext cx="217951" cy="345713"/>
            </a:xfrm>
            <a:custGeom>
              <a:rect b="b" l="l" r="r" t="t"/>
              <a:pathLst>
                <a:path extrusionOk="0" h="4220" w="2813">
                  <a:moveTo>
                    <a:pt x="1575" y="1"/>
                  </a:moveTo>
                  <a:cubicBezTo>
                    <a:pt x="1449" y="63"/>
                    <a:pt x="1326" y="129"/>
                    <a:pt x="1209" y="200"/>
                  </a:cubicBezTo>
                  <a:cubicBezTo>
                    <a:pt x="984" y="337"/>
                    <a:pt x="790" y="485"/>
                    <a:pt x="629" y="639"/>
                  </a:cubicBezTo>
                  <a:cubicBezTo>
                    <a:pt x="444" y="817"/>
                    <a:pt x="301" y="1003"/>
                    <a:pt x="202" y="1194"/>
                  </a:cubicBezTo>
                  <a:cubicBezTo>
                    <a:pt x="54" y="1478"/>
                    <a:pt x="1" y="1770"/>
                    <a:pt x="37" y="2060"/>
                  </a:cubicBezTo>
                  <a:cubicBezTo>
                    <a:pt x="61" y="2252"/>
                    <a:pt x="125" y="2443"/>
                    <a:pt x="229" y="2627"/>
                  </a:cubicBezTo>
                  <a:cubicBezTo>
                    <a:pt x="254" y="2670"/>
                    <a:pt x="280" y="2712"/>
                    <a:pt x="308" y="2754"/>
                  </a:cubicBezTo>
                  <a:cubicBezTo>
                    <a:pt x="436" y="2948"/>
                    <a:pt x="610" y="3134"/>
                    <a:pt x="829" y="3309"/>
                  </a:cubicBezTo>
                  <a:cubicBezTo>
                    <a:pt x="900" y="3367"/>
                    <a:pt x="978" y="3425"/>
                    <a:pt x="1062" y="3481"/>
                  </a:cubicBezTo>
                  <a:cubicBezTo>
                    <a:pt x="1145" y="3536"/>
                    <a:pt x="1232" y="3591"/>
                    <a:pt x="1325" y="3644"/>
                  </a:cubicBezTo>
                  <a:cubicBezTo>
                    <a:pt x="1432" y="3705"/>
                    <a:pt x="1547" y="3763"/>
                    <a:pt x="1667" y="3820"/>
                  </a:cubicBezTo>
                  <a:cubicBezTo>
                    <a:pt x="1813" y="3889"/>
                    <a:pt x="1966" y="3952"/>
                    <a:pt x="2123" y="4009"/>
                  </a:cubicBezTo>
                  <a:cubicBezTo>
                    <a:pt x="2233" y="4048"/>
                    <a:pt x="2344" y="4087"/>
                    <a:pt x="2459" y="4121"/>
                  </a:cubicBezTo>
                  <a:cubicBezTo>
                    <a:pt x="2575" y="4157"/>
                    <a:pt x="2692" y="4189"/>
                    <a:pt x="2813" y="4219"/>
                  </a:cubicBezTo>
                  <a:lnTo>
                    <a:pt x="15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7321500" y="3238768"/>
              <a:ext cx="55361" cy="152590"/>
            </a:xfrm>
            <a:custGeom>
              <a:rect b="b" l="l" r="r" t="t"/>
              <a:pathLst>
                <a:path extrusionOk="0" h="1830" w="664">
                  <a:moveTo>
                    <a:pt x="128" y="1"/>
                  </a:moveTo>
                  <a:cubicBezTo>
                    <a:pt x="32" y="237"/>
                    <a:pt x="1" y="478"/>
                    <a:pt x="30" y="718"/>
                  </a:cubicBezTo>
                  <a:cubicBezTo>
                    <a:pt x="55" y="910"/>
                    <a:pt x="119" y="1101"/>
                    <a:pt x="223" y="1285"/>
                  </a:cubicBezTo>
                  <a:cubicBezTo>
                    <a:pt x="247" y="1328"/>
                    <a:pt x="273" y="1370"/>
                    <a:pt x="301" y="1412"/>
                  </a:cubicBezTo>
                  <a:cubicBezTo>
                    <a:pt x="397" y="1555"/>
                    <a:pt x="519" y="1696"/>
                    <a:pt x="663" y="1830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7499671" y="3089513"/>
              <a:ext cx="179173" cy="407740"/>
            </a:xfrm>
            <a:custGeom>
              <a:rect b="b" l="l" r="r" t="t"/>
              <a:pathLst>
                <a:path extrusionOk="0" h="4890" w="2149">
                  <a:moveTo>
                    <a:pt x="714" y="1"/>
                  </a:moveTo>
                  <a:cubicBezTo>
                    <a:pt x="491" y="53"/>
                    <a:pt x="273" y="116"/>
                    <a:pt x="66" y="186"/>
                  </a:cubicBezTo>
                  <a:cubicBezTo>
                    <a:pt x="44" y="195"/>
                    <a:pt x="23" y="202"/>
                    <a:pt x="1" y="210"/>
                  </a:cubicBezTo>
                  <a:lnTo>
                    <a:pt x="1349" y="4804"/>
                  </a:lnTo>
                  <a:cubicBezTo>
                    <a:pt x="1612" y="4844"/>
                    <a:pt x="1880" y="4874"/>
                    <a:pt x="2149" y="4890"/>
                  </a:cubicBezTo>
                  <a:lnTo>
                    <a:pt x="714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7688513" y="3071003"/>
              <a:ext cx="190679" cy="422416"/>
            </a:xfrm>
            <a:custGeom>
              <a:rect b="b" l="l" r="r" t="t"/>
              <a:pathLst>
                <a:path extrusionOk="0" h="5066" w="2287">
                  <a:moveTo>
                    <a:pt x="396" y="0"/>
                  </a:moveTo>
                  <a:cubicBezTo>
                    <a:pt x="264" y="0"/>
                    <a:pt x="132" y="3"/>
                    <a:pt x="1" y="8"/>
                  </a:cubicBezTo>
                  <a:lnTo>
                    <a:pt x="1486" y="5065"/>
                  </a:lnTo>
                  <a:cubicBezTo>
                    <a:pt x="1759" y="5033"/>
                    <a:pt x="2026" y="4987"/>
                    <a:pt x="2286" y="4929"/>
                  </a:cubicBezTo>
                  <a:lnTo>
                    <a:pt x="842" y="12"/>
                  </a:lnTo>
                  <a:cubicBezTo>
                    <a:pt x="694" y="4"/>
                    <a:pt x="545" y="0"/>
                    <a:pt x="396" y="0"/>
                  </a:cubicBez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7782809" y="3073421"/>
              <a:ext cx="152243" cy="403238"/>
            </a:xfrm>
            <a:custGeom>
              <a:rect b="b" l="l" r="r" t="t"/>
              <a:pathLst>
                <a:path extrusionOk="0" h="4836" w="1826">
                  <a:moveTo>
                    <a:pt x="0" y="1"/>
                  </a:moveTo>
                  <a:lnTo>
                    <a:pt x="1420" y="4836"/>
                  </a:lnTo>
                  <a:cubicBezTo>
                    <a:pt x="1557" y="4800"/>
                    <a:pt x="1693" y="4760"/>
                    <a:pt x="1825" y="4716"/>
                  </a:cubicBezTo>
                  <a:lnTo>
                    <a:pt x="455" y="50"/>
                  </a:lnTo>
                  <a:cubicBezTo>
                    <a:pt x="304" y="29"/>
                    <a:pt x="153" y="13"/>
                    <a:pt x="0" y="1"/>
                  </a:cubicBez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8006168" y="3134040"/>
              <a:ext cx="118226" cy="248980"/>
            </a:xfrm>
            <a:custGeom>
              <a:rect b="b" l="l" r="r" t="t"/>
              <a:pathLst>
                <a:path extrusionOk="0" h="2986" w="1418">
                  <a:moveTo>
                    <a:pt x="1" y="0"/>
                  </a:moveTo>
                  <a:lnTo>
                    <a:pt x="874" y="2985"/>
                  </a:lnTo>
                  <a:cubicBezTo>
                    <a:pt x="896" y="2963"/>
                    <a:pt x="919" y="2939"/>
                    <a:pt x="940" y="2916"/>
                  </a:cubicBezTo>
                  <a:cubicBezTo>
                    <a:pt x="1109" y="2726"/>
                    <a:pt x="1232" y="2530"/>
                    <a:pt x="1308" y="2327"/>
                  </a:cubicBezTo>
                  <a:cubicBezTo>
                    <a:pt x="1325" y="2284"/>
                    <a:pt x="1340" y="2241"/>
                    <a:pt x="1352" y="2198"/>
                  </a:cubicBezTo>
                  <a:cubicBezTo>
                    <a:pt x="1405" y="2008"/>
                    <a:pt x="1417" y="1814"/>
                    <a:pt x="1390" y="1623"/>
                  </a:cubicBezTo>
                  <a:cubicBezTo>
                    <a:pt x="1349" y="1333"/>
                    <a:pt x="1217" y="1046"/>
                    <a:pt x="994" y="777"/>
                  </a:cubicBezTo>
                  <a:cubicBezTo>
                    <a:pt x="843" y="595"/>
                    <a:pt x="655" y="421"/>
                    <a:pt x="421" y="259"/>
                  </a:cubicBezTo>
                  <a:cubicBezTo>
                    <a:pt x="382" y="231"/>
                    <a:pt x="340" y="204"/>
                    <a:pt x="298" y="175"/>
                  </a:cubicBezTo>
                  <a:cubicBezTo>
                    <a:pt x="280" y="164"/>
                    <a:pt x="260" y="151"/>
                    <a:pt x="240" y="138"/>
                  </a:cubicBezTo>
                  <a:cubicBezTo>
                    <a:pt x="222" y="127"/>
                    <a:pt x="202" y="115"/>
                    <a:pt x="182" y="104"/>
                  </a:cubicBezTo>
                  <a:cubicBezTo>
                    <a:pt x="123" y="69"/>
                    <a:pt x="64" y="33"/>
                    <a:pt x="1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7389867" y="3125284"/>
              <a:ext cx="665332" cy="318855"/>
            </a:xfrm>
            <a:custGeom>
              <a:rect b="b" l="l" r="r" t="t"/>
              <a:pathLst>
                <a:path extrusionOk="0" h="3824" w="7980">
                  <a:moveTo>
                    <a:pt x="3988" y="1"/>
                  </a:moveTo>
                  <a:cubicBezTo>
                    <a:pt x="3065" y="1"/>
                    <a:pt x="2147" y="191"/>
                    <a:pt x="1456" y="563"/>
                  </a:cubicBezTo>
                  <a:cubicBezTo>
                    <a:pt x="1401" y="594"/>
                    <a:pt x="1345" y="625"/>
                    <a:pt x="1293" y="657"/>
                  </a:cubicBezTo>
                  <a:cubicBezTo>
                    <a:pt x="0" y="1453"/>
                    <a:pt x="163" y="2659"/>
                    <a:pt x="1657" y="3353"/>
                  </a:cubicBezTo>
                  <a:cubicBezTo>
                    <a:pt x="2336" y="3669"/>
                    <a:pt x="3175" y="3823"/>
                    <a:pt x="4008" y="3823"/>
                  </a:cubicBezTo>
                  <a:cubicBezTo>
                    <a:pt x="5006" y="3823"/>
                    <a:pt x="5998" y="3601"/>
                    <a:pt x="6702" y="3167"/>
                  </a:cubicBezTo>
                  <a:cubicBezTo>
                    <a:pt x="6754" y="3134"/>
                    <a:pt x="6804" y="3101"/>
                    <a:pt x="6851" y="3067"/>
                  </a:cubicBezTo>
                  <a:cubicBezTo>
                    <a:pt x="7979" y="2274"/>
                    <a:pt x="7770" y="1137"/>
                    <a:pt x="6338" y="470"/>
                  </a:cubicBezTo>
                  <a:cubicBezTo>
                    <a:pt x="5658" y="155"/>
                    <a:pt x="4821" y="1"/>
                    <a:pt x="3988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7389867" y="3125284"/>
              <a:ext cx="665332" cy="318855"/>
            </a:xfrm>
            <a:custGeom>
              <a:rect b="b" l="l" r="r" t="t"/>
              <a:pathLst>
                <a:path extrusionOk="0" h="3824" w="7980">
                  <a:moveTo>
                    <a:pt x="3988" y="1"/>
                  </a:moveTo>
                  <a:cubicBezTo>
                    <a:pt x="3065" y="1"/>
                    <a:pt x="2147" y="191"/>
                    <a:pt x="1456" y="563"/>
                  </a:cubicBezTo>
                  <a:cubicBezTo>
                    <a:pt x="1401" y="594"/>
                    <a:pt x="1345" y="625"/>
                    <a:pt x="1293" y="657"/>
                  </a:cubicBezTo>
                  <a:cubicBezTo>
                    <a:pt x="0" y="1453"/>
                    <a:pt x="163" y="2659"/>
                    <a:pt x="1657" y="3353"/>
                  </a:cubicBezTo>
                  <a:cubicBezTo>
                    <a:pt x="2336" y="3669"/>
                    <a:pt x="3175" y="3823"/>
                    <a:pt x="4008" y="3823"/>
                  </a:cubicBezTo>
                  <a:cubicBezTo>
                    <a:pt x="5006" y="3823"/>
                    <a:pt x="5998" y="3601"/>
                    <a:pt x="6702" y="3167"/>
                  </a:cubicBezTo>
                  <a:cubicBezTo>
                    <a:pt x="6754" y="3134"/>
                    <a:pt x="6804" y="3101"/>
                    <a:pt x="6851" y="3067"/>
                  </a:cubicBezTo>
                  <a:cubicBezTo>
                    <a:pt x="7979" y="2274"/>
                    <a:pt x="7770" y="1137"/>
                    <a:pt x="6338" y="470"/>
                  </a:cubicBezTo>
                  <a:cubicBezTo>
                    <a:pt x="5658" y="155"/>
                    <a:pt x="4821" y="1"/>
                    <a:pt x="3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7431221" y="3132372"/>
              <a:ext cx="584709" cy="304596"/>
            </a:xfrm>
            <a:custGeom>
              <a:rect b="b" l="l" r="r" t="t"/>
              <a:pathLst>
                <a:path extrusionOk="0" h="3653" w="7013">
                  <a:moveTo>
                    <a:pt x="3491" y="1"/>
                  </a:moveTo>
                  <a:cubicBezTo>
                    <a:pt x="2609" y="1"/>
                    <a:pt x="1733" y="183"/>
                    <a:pt x="1074" y="538"/>
                  </a:cubicBezTo>
                  <a:cubicBezTo>
                    <a:pt x="1063" y="546"/>
                    <a:pt x="1053" y="551"/>
                    <a:pt x="1040" y="556"/>
                  </a:cubicBezTo>
                  <a:cubicBezTo>
                    <a:pt x="998" y="579"/>
                    <a:pt x="958" y="604"/>
                    <a:pt x="917" y="627"/>
                  </a:cubicBezTo>
                  <a:cubicBezTo>
                    <a:pt x="671" y="779"/>
                    <a:pt x="480" y="944"/>
                    <a:pt x="344" y="1120"/>
                  </a:cubicBezTo>
                  <a:cubicBezTo>
                    <a:pt x="20" y="1537"/>
                    <a:pt x="0" y="2001"/>
                    <a:pt x="272" y="2421"/>
                  </a:cubicBezTo>
                  <a:cubicBezTo>
                    <a:pt x="432" y="2668"/>
                    <a:pt x="692" y="2899"/>
                    <a:pt x="1051" y="3096"/>
                  </a:cubicBezTo>
                  <a:cubicBezTo>
                    <a:pt x="1118" y="3133"/>
                    <a:pt x="1190" y="3170"/>
                    <a:pt x="1265" y="3205"/>
                  </a:cubicBezTo>
                  <a:cubicBezTo>
                    <a:pt x="1333" y="3236"/>
                    <a:pt x="1403" y="3266"/>
                    <a:pt x="1475" y="3294"/>
                  </a:cubicBezTo>
                  <a:cubicBezTo>
                    <a:pt x="1625" y="3354"/>
                    <a:pt x="1782" y="3406"/>
                    <a:pt x="1944" y="3450"/>
                  </a:cubicBezTo>
                  <a:cubicBezTo>
                    <a:pt x="2437" y="3585"/>
                    <a:pt x="2976" y="3652"/>
                    <a:pt x="3512" y="3652"/>
                  </a:cubicBezTo>
                  <a:cubicBezTo>
                    <a:pt x="4206" y="3652"/>
                    <a:pt x="4896" y="3540"/>
                    <a:pt x="5479" y="3320"/>
                  </a:cubicBezTo>
                  <a:cubicBezTo>
                    <a:pt x="5627" y="3264"/>
                    <a:pt x="5769" y="3201"/>
                    <a:pt x="5901" y="3131"/>
                  </a:cubicBezTo>
                  <a:cubicBezTo>
                    <a:pt x="5964" y="3098"/>
                    <a:pt x="6024" y="3062"/>
                    <a:pt x="6084" y="3027"/>
                  </a:cubicBezTo>
                  <a:cubicBezTo>
                    <a:pt x="6134" y="2995"/>
                    <a:pt x="6183" y="2963"/>
                    <a:pt x="6228" y="2932"/>
                  </a:cubicBezTo>
                  <a:cubicBezTo>
                    <a:pt x="6241" y="2922"/>
                    <a:pt x="6254" y="2914"/>
                    <a:pt x="6266" y="2904"/>
                  </a:cubicBezTo>
                  <a:cubicBezTo>
                    <a:pt x="6568" y="2683"/>
                    <a:pt x="6765" y="2435"/>
                    <a:pt x="6855" y="2178"/>
                  </a:cubicBezTo>
                  <a:cubicBezTo>
                    <a:pt x="7013" y="1743"/>
                    <a:pt x="6868" y="1285"/>
                    <a:pt x="6435" y="896"/>
                  </a:cubicBezTo>
                  <a:cubicBezTo>
                    <a:pt x="6255" y="732"/>
                    <a:pt x="6021" y="583"/>
                    <a:pt x="5737" y="451"/>
                  </a:cubicBezTo>
                  <a:cubicBezTo>
                    <a:pt x="5691" y="430"/>
                    <a:pt x="5645" y="408"/>
                    <a:pt x="5596" y="388"/>
                  </a:cubicBezTo>
                  <a:cubicBezTo>
                    <a:pt x="4973" y="129"/>
                    <a:pt x="4230" y="1"/>
                    <a:pt x="3491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7431221" y="3132372"/>
              <a:ext cx="584709" cy="304596"/>
            </a:xfrm>
            <a:custGeom>
              <a:rect b="b" l="l" r="r" t="t"/>
              <a:pathLst>
                <a:path extrusionOk="0" h="3653" w="7013">
                  <a:moveTo>
                    <a:pt x="3491" y="1"/>
                  </a:moveTo>
                  <a:cubicBezTo>
                    <a:pt x="2609" y="1"/>
                    <a:pt x="1733" y="183"/>
                    <a:pt x="1074" y="538"/>
                  </a:cubicBezTo>
                  <a:cubicBezTo>
                    <a:pt x="1063" y="546"/>
                    <a:pt x="1053" y="551"/>
                    <a:pt x="1040" y="556"/>
                  </a:cubicBezTo>
                  <a:cubicBezTo>
                    <a:pt x="998" y="579"/>
                    <a:pt x="958" y="604"/>
                    <a:pt x="917" y="627"/>
                  </a:cubicBezTo>
                  <a:cubicBezTo>
                    <a:pt x="671" y="779"/>
                    <a:pt x="480" y="944"/>
                    <a:pt x="344" y="1120"/>
                  </a:cubicBezTo>
                  <a:cubicBezTo>
                    <a:pt x="20" y="1537"/>
                    <a:pt x="0" y="2001"/>
                    <a:pt x="272" y="2421"/>
                  </a:cubicBezTo>
                  <a:cubicBezTo>
                    <a:pt x="432" y="2668"/>
                    <a:pt x="692" y="2899"/>
                    <a:pt x="1051" y="3096"/>
                  </a:cubicBezTo>
                  <a:cubicBezTo>
                    <a:pt x="1118" y="3133"/>
                    <a:pt x="1190" y="3170"/>
                    <a:pt x="1265" y="3205"/>
                  </a:cubicBezTo>
                  <a:cubicBezTo>
                    <a:pt x="1333" y="3236"/>
                    <a:pt x="1403" y="3266"/>
                    <a:pt x="1475" y="3294"/>
                  </a:cubicBezTo>
                  <a:cubicBezTo>
                    <a:pt x="1625" y="3354"/>
                    <a:pt x="1782" y="3406"/>
                    <a:pt x="1944" y="3450"/>
                  </a:cubicBezTo>
                  <a:cubicBezTo>
                    <a:pt x="2437" y="3585"/>
                    <a:pt x="2976" y="3652"/>
                    <a:pt x="3512" y="3652"/>
                  </a:cubicBezTo>
                  <a:cubicBezTo>
                    <a:pt x="4206" y="3652"/>
                    <a:pt x="4896" y="3540"/>
                    <a:pt x="5479" y="3320"/>
                  </a:cubicBezTo>
                  <a:cubicBezTo>
                    <a:pt x="5627" y="3264"/>
                    <a:pt x="5769" y="3201"/>
                    <a:pt x="5901" y="3131"/>
                  </a:cubicBezTo>
                  <a:cubicBezTo>
                    <a:pt x="5964" y="3098"/>
                    <a:pt x="6024" y="3062"/>
                    <a:pt x="6084" y="3027"/>
                  </a:cubicBezTo>
                  <a:cubicBezTo>
                    <a:pt x="6134" y="2995"/>
                    <a:pt x="6183" y="2963"/>
                    <a:pt x="6228" y="2932"/>
                  </a:cubicBezTo>
                  <a:cubicBezTo>
                    <a:pt x="6241" y="2922"/>
                    <a:pt x="6254" y="2914"/>
                    <a:pt x="6266" y="2904"/>
                  </a:cubicBezTo>
                  <a:cubicBezTo>
                    <a:pt x="6568" y="2683"/>
                    <a:pt x="6765" y="2435"/>
                    <a:pt x="6855" y="2178"/>
                  </a:cubicBezTo>
                  <a:cubicBezTo>
                    <a:pt x="7013" y="1743"/>
                    <a:pt x="6868" y="1285"/>
                    <a:pt x="6435" y="896"/>
                  </a:cubicBezTo>
                  <a:cubicBezTo>
                    <a:pt x="6255" y="732"/>
                    <a:pt x="6021" y="583"/>
                    <a:pt x="5737" y="451"/>
                  </a:cubicBezTo>
                  <a:cubicBezTo>
                    <a:pt x="5691" y="430"/>
                    <a:pt x="5645" y="408"/>
                    <a:pt x="5596" y="388"/>
                  </a:cubicBezTo>
                  <a:cubicBezTo>
                    <a:pt x="4973" y="129"/>
                    <a:pt x="4230" y="1"/>
                    <a:pt x="34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7440225" y="3165975"/>
              <a:ext cx="566283" cy="271077"/>
            </a:xfrm>
            <a:custGeom>
              <a:rect b="b" l="l" r="r" t="t"/>
              <a:pathLst>
                <a:path extrusionOk="0" h="3251" w="6792">
                  <a:moveTo>
                    <a:pt x="3388" y="0"/>
                  </a:moveTo>
                  <a:cubicBezTo>
                    <a:pt x="2506" y="0"/>
                    <a:pt x="1629" y="183"/>
                    <a:pt x="969" y="539"/>
                  </a:cubicBezTo>
                  <a:cubicBezTo>
                    <a:pt x="958" y="545"/>
                    <a:pt x="947" y="550"/>
                    <a:pt x="936" y="556"/>
                  </a:cubicBezTo>
                  <a:cubicBezTo>
                    <a:pt x="894" y="578"/>
                    <a:pt x="852" y="603"/>
                    <a:pt x="813" y="628"/>
                  </a:cubicBezTo>
                  <a:cubicBezTo>
                    <a:pt x="567" y="779"/>
                    <a:pt x="376" y="945"/>
                    <a:pt x="240" y="1120"/>
                  </a:cubicBezTo>
                  <a:cubicBezTo>
                    <a:pt x="114" y="1283"/>
                    <a:pt x="35" y="1453"/>
                    <a:pt x="1" y="1624"/>
                  </a:cubicBezTo>
                  <a:cubicBezTo>
                    <a:pt x="29" y="1759"/>
                    <a:pt x="85" y="1892"/>
                    <a:pt x="168" y="2019"/>
                  </a:cubicBezTo>
                  <a:cubicBezTo>
                    <a:pt x="328" y="2266"/>
                    <a:pt x="588" y="2498"/>
                    <a:pt x="947" y="2694"/>
                  </a:cubicBezTo>
                  <a:cubicBezTo>
                    <a:pt x="1016" y="2731"/>
                    <a:pt x="1085" y="2768"/>
                    <a:pt x="1161" y="2803"/>
                  </a:cubicBezTo>
                  <a:cubicBezTo>
                    <a:pt x="1230" y="2835"/>
                    <a:pt x="1298" y="2865"/>
                    <a:pt x="1370" y="2893"/>
                  </a:cubicBezTo>
                  <a:cubicBezTo>
                    <a:pt x="1521" y="2952"/>
                    <a:pt x="1678" y="3003"/>
                    <a:pt x="1839" y="3048"/>
                  </a:cubicBezTo>
                  <a:cubicBezTo>
                    <a:pt x="2333" y="3183"/>
                    <a:pt x="2871" y="3250"/>
                    <a:pt x="3408" y="3250"/>
                  </a:cubicBezTo>
                  <a:cubicBezTo>
                    <a:pt x="4101" y="3250"/>
                    <a:pt x="4791" y="3138"/>
                    <a:pt x="5375" y="2918"/>
                  </a:cubicBezTo>
                  <a:cubicBezTo>
                    <a:pt x="5523" y="2862"/>
                    <a:pt x="5663" y="2799"/>
                    <a:pt x="5797" y="2729"/>
                  </a:cubicBezTo>
                  <a:cubicBezTo>
                    <a:pt x="5860" y="2696"/>
                    <a:pt x="5920" y="2662"/>
                    <a:pt x="5980" y="2625"/>
                  </a:cubicBezTo>
                  <a:cubicBezTo>
                    <a:pt x="6030" y="2594"/>
                    <a:pt x="6078" y="2561"/>
                    <a:pt x="6124" y="2530"/>
                  </a:cubicBezTo>
                  <a:cubicBezTo>
                    <a:pt x="6137" y="2520"/>
                    <a:pt x="6150" y="2512"/>
                    <a:pt x="6162" y="2502"/>
                  </a:cubicBezTo>
                  <a:cubicBezTo>
                    <a:pt x="6464" y="2281"/>
                    <a:pt x="6659" y="2033"/>
                    <a:pt x="6752" y="1777"/>
                  </a:cubicBezTo>
                  <a:cubicBezTo>
                    <a:pt x="6769" y="1728"/>
                    <a:pt x="6781" y="1679"/>
                    <a:pt x="6792" y="1630"/>
                  </a:cubicBezTo>
                  <a:cubicBezTo>
                    <a:pt x="6738" y="1374"/>
                    <a:pt x="6585" y="1123"/>
                    <a:pt x="6332" y="896"/>
                  </a:cubicBezTo>
                  <a:cubicBezTo>
                    <a:pt x="6148" y="731"/>
                    <a:pt x="5915" y="581"/>
                    <a:pt x="5631" y="450"/>
                  </a:cubicBezTo>
                  <a:cubicBezTo>
                    <a:pt x="5586" y="428"/>
                    <a:pt x="5540" y="407"/>
                    <a:pt x="5491" y="387"/>
                  </a:cubicBezTo>
                  <a:cubicBezTo>
                    <a:pt x="4869" y="128"/>
                    <a:pt x="4127" y="0"/>
                    <a:pt x="3388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7440225" y="3165975"/>
              <a:ext cx="566283" cy="271077"/>
            </a:xfrm>
            <a:custGeom>
              <a:rect b="b" l="l" r="r" t="t"/>
              <a:pathLst>
                <a:path extrusionOk="0" h="3251" w="6792">
                  <a:moveTo>
                    <a:pt x="3388" y="0"/>
                  </a:moveTo>
                  <a:cubicBezTo>
                    <a:pt x="2506" y="0"/>
                    <a:pt x="1629" y="183"/>
                    <a:pt x="969" y="539"/>
                  </a:cubicBezTo>
                  <a:cubicBezTo>
                    <a:pt x="958" y="545"/>
                    <a:pt x="947" y="550"/>
                    <a:pt x="936" y="556"/>
                  </a:cubicBezTo>
                  <a:cubicBezTo>
                    <a:pt x="894" y="578"/>
                    <a:pt x="852" y="603"/>
                    <a:pt x="813" y="628"/>
                  </a:cubicBezTo>
                  <a:cubicBezTo>
                    <a:pt x="567" y="779"/>
                    <a:pt x="376" y="945"/>
                    <a:pt x="240" y="1120"/>
                  </a:cubicBezTo>
                  <a:cubicBezTo>
                    <a:pt x="114" y="1283"/>
                    <a:pt x="35" y="1453"/>
                    <a:pt x="1" y="1624"/>
                  </a:cubicBezTo>
                  <a:cubicBezTo>
                    <a:pt x="29" y="1759"/>
                    <a:pt x="85" y="1892"/>
                    <a:pt x="168" y="2019"/>
                  </a:cubicBezTo>
                  <a:cubicBezTo>
                    <a:pt x="328" y="2266"/>
                    <a:pt x="588" y="2498"/>
                    <a:pt x="947" y="2694"/>
                  </a:cubicBezTo>
                  <a:cubicBezTo>
                    <a:pt x="1016" y="2731"/>
                    <a:pt x="1085" y="2768"/>
                    <a:pt x="1161" y="2803"/>
                  </a:cubicBezTo>
                  <a:cubicBezTo>
                    <a:pt x="1230" y="2835"/>
                    <a:pt x="1298" y="2865"/>
                    <a:pt x="1370" y="2893"/>
                  </a:cubicBezTo>
                  <a:cubicBezTo>
                    <a:pt x="1521" y="2952"/>
                    <a:pt x="1678" y="3003"/>
                    <a:pt x="1839" y="3048"/>
                  </a:cubicBezTo>
                  <a:cubicBezTo>
                    <a:pt x="2333" y="3183"/>
                    <a:pt x="2871" y="3250"/>
                    <a:pt x="3408" y="3250"/>
                  </a:cubicBezTo>
                  <a:cubicBezTo>
                    <a:pt x="4101" y="3250"/>
                    <a:pt x="4791" y="3138"/>
                    <a:pt x="5375" y="2918"/>
                  </a:cubicBezTo>
                  <a:cubicBezTo>
                    <a:pt x="5523" y="2862"/>
                    <a:pt x="5663" y="2799"/>
                    <a:pt x="5797" y="2729"/>
                  </a:cubicBezTo>
                  <a:cubicBezTo>
                    <a:pt x="5860" y="2696"/>
                    <a:pt x="5920" y="2662"/>
                    <a:pt x="5980" y="2625"/>
                  </a:cubicBezTo>
                  <a:cubicBezTo>
                    <a:pt x="6030" y="2594"/>
                    <a:pt x="6078" y="2561"/>
                    <a:pt x="6124" y="2530"/>
                  </a:cubicBezTo>
                  <a:cubicBezTo>
                    <a:pt x="6137" y="2520"/>
                    <a:pt x="6150" y="2512"/>
                    <a:pt x="6162" y="2502"/>
                  </a:cubicBezTo>
                  <a:cubicBezTo>
                    <a:pt x="6464" y="2281"/>
                    <a:pt x="6659" y="2033"/>
                    <a:pt x="6752" y="1777"/>
                  </a:cubicBezTo>
                  <a:cubicBezTo>
                    <a:pt x="6769" y="1728"/>
                    <a:pt x="6781" y="1679"/>
                    <a:pt x="6792" y="1630"/>
                  </a:cubicBezTo>
                  <a:cubicBezTo>
                    <a:pt x="6738" y="1374"/>
                    <a:pt x="6585" y="1123"/>
                    <a:pt x="6332" y="896"/>
                  </a:cubicBezTo>
                  <a:cubicBezTo>
                    <a:pt x="6148" y="731"/>
                    <a:pt x="5915" y="581"/>
                    <a:pt x="5631" y="450"/>
                  </a:cubicBezTo>
                  <a:cubicBezTo>
                    <a:pt x="5586" y="428"/>
                    <a:pt x="5540" y="407"/>
                    <a:pt x="5491" y="387"/>
                  </a:cubicBezTo>
                  <a:cubicBezTo>
                    <a:pt x="4869" y="128"/>
                    <a:pt x="4127" y="0"/>
                    <a:pt x="33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7323918" y="3298553"/>
              <a:ext cx="791479" cy="202453"/>
            </a:xfrm>
            <a:custGeom>
              <a:rect b="b" l="l" r="r" t="t"/>
              <a:pathLst>
                <a:path extrusionOk="0" h="2428" w="9493">
                  <a:moveTo>
                    <a:pt x="9493" y="354"/>
                  </a:moveTo>
                  <a:lnTo>
                    <a:pt x="9493" y="354"/>
                  </a:lnTo>
                  <a:cubicBezTo>
                    <a:pt x="9465" y="415"/>
                    <a:pt x="9435" y="474"/>
                    <a:pt x="9403" y="532"/>
                  </a:cubicBezTo>
                  <a:lnTo>
                    <a:pt x="9403" y="532"/>
                  </a:lnTo>
                  <a:cubicBezTo>
                    <a:pt x="9435" y="474"/>
                    <a:pt x="9465" y="415"/>
                    <a:pt x="9493" y="354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62" y="512"/>
                    <a:pt x="389" y="944"/>
                    <a:pt x="785" y="1265"/>
                  </a:cubicBezTo>
                  <a:lnTo>
                    <a:pt x="782" y="1264"/>
                  </a:lnTo>
                  <a:lnTo>
                    <a:pt x="782" y="1264"/>
                  </a:lnTo>
                  <a:cubicBezTo>
                    <a:pt x="1883" y="2115"/>
                    <a:pt x="3376" y="2428"/>
                    <a:pt x="4840" y="2428"/>
                  </a:cubicBezTo>
                  <a:cubicBezTo>
                    <a:pt x="4937" y="2428"/>
                    <a:pt x="5034" y="2427"/>
                    <a:pt x="5131" y="2424"/>
                  </a:cubicBezTo>
                  <a:cubicBezTo>
                    <a:pt x="6637" y="2335"/>
                    <a:pt x="8620" y="1942"/>
                    <a:pt x="9403" y="532"/>
                  </a:cubicBezTo>
                  <a:lnTo>
                    <a:pt x="9403" y="532"/>
                  </a:lnTo>
                  <a:cubicBezTo>
                    <a:pt x="8797" y="1610"/>
                    <a:pt x="7368" y="2055"/>
                    <a:pt x="6191" y="2261"/>
                  </a:cubicBezTo>
                  <a:cubicBezTo>
                    <a:pt x="5720" y="2329"/>
                    <a:pt x="5239" y="2365"/>
                    <a:pt x="4760" y="2365"/>
                  </a:cubicBezTo>
                  <a:cubicBezTo>
                    <a:pt x="3320" y="2365"/>
                    <a:pt x="1894" y="2037"/>
                    <a:pt x="802" y="1234"/>
                  </a:cubicBezTo>
                  <a:lnTo>
                    <a:pt x="802" y="1234"/>
                  </a:lnTo>
                  <a:lnTo>
                    <a:pt x="805" y="1237"/>
                  </a:lnTo>
                  <a:cubicBezTo>
                    <a:pt x="410" y="924"/>
                    <a:pt x="72" y="50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7512594" y="3175064"/>
              <a:ext cx="405036" cy="242310"/>
            </a:xfrm>
            <a:custGeom>
              <a:rect b="b" l="l" r="r" t="t"/>
              <a:pathLst>
                <a:path extrusionOk="0" h="2906" w="4858">
                  <a:moveTo>
                    <a:pt x="2330" y="1"/>
                  </a:moveTo>
                  <a:cubicBezTo>
                    <a:pt x="1925" y="1"/>
                    <a:pt x="1507" y="101"/>
                    <a:pt x="1094" y="304"/>
                  </a:cubicBezTo>
                  <a:lnTo>
                    <a:pt x="626" y="109"/>
                  </a:lnTo>
                  <a:lnTo>
                    <a:pt x="1" y="507"/>
                  </a:lnTo>
                  <a:lnTo>
                    <a:pt x="1" y="1060"/>
                  </a:lnTo>
                  <a:lnTo>
                    <a:pt x="148" y="1121"/>
                  </a:lnTo>
                  <a:cubicBezTo>
                    <a:pt x="138" y="1156"/>
                    <a:pt x="132" y="1191"/>
                    <a:pt x="133" y="1225"/>
                  </a:cubicBezTo>
                  <a:lnTo>
                    <a:pt x="133" y="1229"/>
                  </a:lnTo>
                  <a:cubicBezTo>
                    <a:pt x="138" y="1314"/>
                    <a:pt x="129" y="1680"/>
                    <a:pt x="133" y="1777"/>
                  </a:cubicBezTo>
                  <a:lnTo>
                    <a:pt x="133" y="1781"/>
                  </a:lnTo>
                  <a:cubicBezTo>
                    <a:pt x="141" y="1945"/>
                    <a:pt x="274" y="2091"/>
                    <a:pt x="553" y="2204"/>
                  </a:cubicBezTo>
                  <a:cubicBezTo>
                    <a:pt x="773" y="2297"/>
                    <a:pt x="992" y="2335"/>
                    <a:pt x="1207" y="2335"/>
                  </a:cubicBezTo>
                  <a:cubicBezTo>
                    <a:pt x="1510" y="2335"/>
                    <a:pt x="1806" y="2260"/>
                    <a:pt x="2091" y="2159"/>
                  </a:cubicBezTo>
                  <a:lnTo>
                    <a:pt x="2091" y="2159"/>
                  </a:lnTo>
                  <a:lnTo>
                    <a:pt x="1963" y="2291"/>
                  </a:lnTo>
                  <a:lnTo>
                    <a:pt x="1963" y="2843"/>
                  </a:lnTo>
                  <a:cubicBezTo>
                    <a:pt x="2074" y="2869"/>
                    <a:pt x="2184" y="2887"/>
                    <a:pt x="2293" y="2897"/>
                  </a:cubicBezTo>
                  <a:cubicBezTo>
                    <a:pt x="2359" y="2903"/>
                    <a:pt x="2424" y="2906"/>
                    <a:pt x="2489" y="2906"/>
                  </a:cubicBezTo>
                  <a:cubicBezTo>
                    <a:pt x="2617" y="2906"/>
                    <a:pt x="2742" y="2895"/>
                    <a:pt x="2865" y="2876"/>
                  </a:cubicBezTo>
                  <a:cubicBezTo>
                    <a:pt x="3192" y="2825"/>
                    <a:pt x="3497" y="2714"/>
                    <a:pt x="3756" y="2582"/>
                  </a:cubicBezTo>
                  <a:lnTo>
                    <a:pt x="4224" y="2778"/>
                  </a:lnTo>
                  <a:lnTo>
                    <a:pt x="4857" y="2389"/>
                  </a:lnTo>
                  <a:lnTo>
                    <a:pt x="4857" y="1837"/>
                  </a:lnTo>
                  <a:lnTo>
                    <a:pt x="4739" y="1786"/>
                  </a:lnTo>
                  <a:lnTo>
                    <a:pt x="4714" y="1775"/>
                  </a:lnTo>
                  <a:cubicBezTo>
                    <a:pt x="4723" y="1735"/>
                    <a:pt x="4729" y="1692"/>
                    <a:pt x="4727" y="1645"/>
                  </a:cubicBezTo>
                  <a:cubicBezTo>
                    <a:pt x="4727" y="1630"/>
                    <a:pt x="4724" y="1617"/>
                    <a:pt x="4723" y="1602"/>
                  </a:cubicBezTo>
                  <a:cubicBezTo>
                    <a:pt x="4715" y="1534"/>
                    <a:pt x="4730" y="1222"/>
                    <a:pt x="4727" y="1093"/>
                  </a:cubicBezTo>
                  <a:cubicBezTo>
                    <a:pt x="4727" y="1077"/>
                    <a:pt x="4724" y="1064"/>
                    <a:pt x="4723" y="1049"/>
                  </a:cubicBezTo>
                  <a:cubicBezTo>
                    <a:pt x="4704" y="895"/>
                    <a:pt x="4576" y="757"/>
                    <a:pt x="4314" y="648"/>
                  </a:cubicBezTo>
                  <a:lnTo>
                    <a:pt x="4314" y="646"/>
                  </a:lnTo>
                  <a:cubicBezTo>
                    <a:pt x="4105" y="560"/>
                    <a:pt x="3894" y="524"/>
                    <a:pt x="3686" y="524"/>
                  </a:cubicBezTo>
                  <a:cubicBezTo>
                    <a:pt x="3615" y="524"/>
                    <a:pt x="3546" y="528"/>
                    <a:pt x="3477" y="536"/>
                  </a:cubicBezTo>
                  <a:cubicBezTo>
                    <a:pt x="3453" y="538"/>
                    <a:pt x="3429" y="542"/>
                    <a:pt x="3406" y="544"/>
                  </a:cubicBezTo>
                  <a:lnTo>
                    <a:pt x="3397" y="546"/>
                  </a:lnTo>
                  <a:cubicBezTo>
                    <a:pt x="3373" y="549"/>
                    <a:pt x="3348" y="554"/>
                    <a:pt x="3324" y="558"/>
                  </a:cubicBezTo>
                  <a:cubicBezTo>
                    <a:pt x="3303" y="562"/>
                    <a:pt x="3280" y="565"/>
                    <a:pt x="3259" y="569"/>
                  </a:cubicBezTo>
                  <a:cubicBezTo>
                    <a:pt x="3250" y="573"/>
                    <a:pt x="3241" y="574"/>
                    <a:pt x="3233" y="575"/>
                  </a:cubicBezTo>
                  <a:cubicBezTo>
                    <a:pt x="3216" y="578"/>
                    <a:pt x="3199" y="581"/>
                    <a:pt x="3183" y="585"/>
                  </a:cubicBezTo>
                  <a:cubicBezTo>
                    <a:pt x="3043" y="617"/>
                    <a:pt x="2909" y="659"/>
                    <a:pt x="2779" y="704"/>
                  </a:cubicBezTo>
                  <a:cubicBezTo>
                    <a:pt x="2721" y="723"/>
                    <a:pt x="2663" y="747"/>
                    <a:pt x="2606" y="769"/>
                  </a:cubicBezTo>
                  <a:lnTo>
                    <a:pt x="2774" y="595"/>
                  </a:lnTo>
                  <a:lnTo>
                    <a:pt x="2774" y="42"/>
                  </a:lnTo>
                  <a:cubicBezTo>
                    <a:pt x="2629" y="14"/>
                    <a:pt x="2480" y="1"/>
                    <a:pt x="2330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7877439" y="3268452"/>
              <a:ext cx="29431" cy="54699"/>
            </a:xfrm>
            <a:custGeom>
              <a:rect b="b" l="l" r="r" t="t"/>
              <a:pathLst>
                <a:path extrusionOk="0" h="656" w="353">
                  <a:moveTo>
                    <a:pt x="350" y="0"/>
                  </a:moveTo>
                  <a:lnTo>
                    <a:pt x="350" y="0"/>
                  </a:lnTo>
                  <a:cubicBezTo>
                    <a:pt x="340" y="350"/>
                    <a:pt x="0" y="514"/>
                    <a:pt x="1" y="514"/>
                  </a:cubicBezTo>
                  <a:lnTo>
                    <a:pt x="338" y="655"/>
                  </a:lnTo>
                  <a:cubicBezTo>
                    <a:pt x="347" y="614"/>
                    <a:pt x="353" y="572"/>
                    <a:pt x="351" y="525"/>
                  </a:cubicBezTo>
                  <a:lnTo>
                    <a:pt x="347" y="482"/>
                  </a:lnTo>
                  <a:cubicBezTo>
                    <a:pt x="339" y="419"/>
                    <a:pt x="351" y="140"/>
                    <a:pt x="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7609391" y="3178816"/>
              <a:ext cx="134484" cy="91971"/>
            </a:xfrm>
            <a:custGeom>
              <a:rect b="b" l="l" r="r" t="t"/>
              <a:pathLst>
                <a:path extrusionOk="0" h="1103" w="1613">
                  <a:moveTo>
                    <a:pt x="1612" y="0"/>
                  </a:moveTo>
                  <a:lnTo>
                    <a:pt x="1064" y="571"/>
                  </a:lnTo>
                  <a:cubicBezTo>
                    <a:pt x="997" y="554"/>
                    <a:pt x="926" y="546"/>
                    <a:pt x="854" y="546"/>
                  </a:cubicBezTo>
                  <a:cubicBezTo>
                    <a:pt x="664" y="546"/>
                    <a:pt x="460" y="605"/>
                    <a:pt x="259" y="732"/>
                  </a:cubicBezTo>
                  <a:cubicBezTo>
                    <a:pt x="0" y="898"/>
                    <a:pt x="23" y="1008"/>
                    <a:pt x="164" y="1067"/>
                  </a:cubicBezTo>
                  <a:cubicBezTo>
                    <a:pt x="200" y="1081"/>
                    <a:pt x="238" y="1092"/>
                    <a:pt x="278" y="1097"/>
                  </a:cubicBezTo>
                  <a:cubicBezTo>
                    <a:pt x="301" y="1101"/>
                    <a:pt x="325" y="1102"/>
                    <a:pt x="349" y="1102"/>
                  </a:cubicBezTo>
                  <a:cubicBezTo>
                    <a:pt x="401" y="1102"/>
                    <a:pt x="456" y="1095"/>
                    <a:pt x="517" y="1080"/>
                  </a:cubicBezTo>
                  <a:cubicBezTo>
                    <a:pt x="660" y="1049"/>
                    <a:pt x="835" y="977"/>
                    <a:pt x="1070" y="877"/>
                  </a:cubicBezTo>
                  <a:cubicBezTo>
                    <a:pt x="1102" y="865"/>
                    <a:pt x="1134" y="850"/>
                    <a:pt x="1169" y="836"/>
                  </a:cubicBezTo>
                  <a:cubicBezTo>
                    <a:pt x="1252" y="802"/>
                    <a:pt x="1339" y="766"/>
                    <a:pt x="1428" y="732"/>
                  </a:cubicBezTo>
                  <a:cubicBezTo>
                    <a:pt x="1435" y="729"/>
                    <a:pt x="1439" y="728"/>
                    <a:pt x="1445" y="725"/>
                  </a:cubicBezTo>
                  <a:lnTo>
                    <a:pt x="1611" y="551"/>
                  </a:lnTo>
                  <a:lnTo>
                    <a:pt x="16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7512427" y="3217505"/>
              <a:ext cx="39103" cy="51113"/>
            </a:xfrm>
            <a:custGeom>
              <a:rect b="b" l="l" r="r" t="t"/>
              <a:pathLst>
                <a:path extrusionOk="0" h="613" w="469">
                  <a:moveTo>
                    <a:pt x="2" y="0"/>
                  </a:moveTo>
                  <a:lnTo>
                    <a:pt x="1" y="551"/>
                  </a:lnTo>
                  <a:lnTo>
                    <a:pt x="147" y="612"/>
                  </a:lnTo>
                  <a:cubicBezTo>
                    <a:pt x="182" y="480"/>
                    <a:pt x="295" y="339"/>
                    <a:pt x="468" y="195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7676090" y="3328237"/>
              <a:ext cx="241537" cy="89136"/>
            </a:xfrm>
            <a:custGeom>
              <a:rect b="b" l="l" r="r" t="t"/>
              <a:pathLst>
                <a:path extrusionOk="0" h="1069" w="2897">
                  <a:moveTo>
                    <a:pt x="2896" y="0"/>
                  </a:moveTo>
                  <a:lnTo>
                    <a:pt x="2263" y="389"/>
                  </a:lnTo>
                  <a:lnTo>
                    <a:pt x="1794" y="192"/>
                  </a:lnTo>
                  <a:cubicBezTo>
                    <a:pt x="1532" y="323"/>
                    <a:pt x="1229" y="435"/>
                    <a:pt x="902" y="486"/>
                  </a:cubicBezTo>
                  <a:cubicBezTo>
                    <a:pt x="777" y="505"/>
                    <a:pt x="650" y="516"/>
                    <a:pt x="520" y="516"/>
                  </a:cubicBezTo>
                  <a:cubicBezTo>
                    <a:pt x="457" y="516"/>
                    <a:pt x="393" y="513"/>
                    <a:pt x="329" y="508"/>
                  </a:cubicBezTo>
                  <a:cubicBezTo>
                    <a:pt x="223" y="497"/>
                    <a:pt x="112" y="481"/>
                    <a:pt x="1" y="454"/>
                  </a:cubicBezTo>
                  <a:lnTo>
                    <a:pt x="1" y="1006"/>
                  </a:lnTo>
                  <a:cubicBezTo>
                    <a:pt x="112" y="1034"/>
                    <a:pt x="221" y="1050"/>
                    <a:pt x="329" y="1060"/>
                  </a:cubicBezTo>
                  <a:cubicBezTo>
                    <a:pt x="392" y="1066"/>
                    <a:pt x="455" y="1068"/>
                    <a:pt x="517" y="1068"/>
                  </a:cubicBezTo>
                  <a:cubicBezTo>
                    <a:pt x="648" y="1068"/>
                    <a:pt x="777" y="1057"/>
                    <a:pt x="902" y="1037"/>
                  </a:cubicBezTo>
                  <a:cubicBezTo>
                    <a:pt x="1230" y="988"/>
                    <a:pt x="1532" y="877"/>
                    <a:pt x="1794" y="745"/>
                  </a:cubicBezTo>
                  <a:lnTo>
                    <a:pt x="2262" y="942"/>
                  </a:lnTo>
                  <a:lnTo>
                    <a:pt x="2896" y="552"/>
                  </a:lnTo>
                  <a:lnTo>
                    <a:pt x="28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6644919" y="1699699"/>
              <a:ext cx="624896" cy="684570"/>
            </a:xfrm>
            <a:custGeom>
              <a:rect b="b" l="l" r="r" t="t"/>
              <a:pathLst>
                <a:path extrusionOk="0" h="8210" w="7495">
                  <a:moveTo>
                    <a:pt x="313" y="497"/>
                  </a:moveTo>
                  <a:cubicBezTo>
                    <a:pt x="210" y="543"/>
                    <a:pt x="105" y="593"/>
                    <a:pt x="0" y="648"/>
                  </a:cubicBezTo>
                  <a:cubicBezTo>
                    <a:pt x="105" y="594"/>
                    <a:pt x="210" y="544"/>
                    <a:pt x="313" y="497"/>
                  </a:cubicBezTo>
                  <a:close/>
                  <a:moveTo>
                    <a:pt x="2459" y="1"/>
                  </a:moveTo>
                  <a:cubicBezTo>
                    <a:pt x="1809" y="1"/>
                    <a:pt x="1092" y="145"/>
                    <a:pt x="313" y="497"/>
                  </a:cubicBezTo>
                  <a:lnTo>
                    <a:pt x="313" y="497"/>
                  </a:lnTo>
                  <a:cubicBezTo>
                    <a:pt x="1028" y="177"/>
                    <a:pt x="1693" y="50"/>
                    <a:pt x="2302" y="50"/>
                  </a:cubicBezTo>
                  <a:cubicBezTo>
                    <a:pt x="3323" y="50"/>
                    <a:pt x="4184" y="407"/>
                    <a:pt x="4848" y="803"/>
                  </a:cubicBezTo>
                  <a:cubicBezTo>
                    <a:pt x="6462" y="1887"/>
                    <a:pt x="7484" y="3704"/>
                    <a:pt x="6926" y="6105"/>
                  </a:cubicBezTo>
                  <a:lnTo>
                    <a:pt x="6927" y="6099"/>
                  </a:lnTo>
                  <a:lnTo>
                    <a:pt x="6927" y="6099"/>
                  </a:lnTo>
                  <a:cubicBezTo>
                    <a:pt x="6746" y="6779"/>
                    <a:pt x="6379" y="7539"/>
                    <a:pt x="5713" y="8210"/>
                  </a:cubicBezTo>
                  <a:cubicBezTo>
                    <a:pt x="6393" y="7540"/>
                    <a:pt x="6789" y="6768"/>
                    <a:pt x="6980" y="6080"/>
                  </a:cubicBezTo>
                  <a:lnTo>
                    <a:pt x="6980" y="6084"/>
                  </a:lnTo>
                  <a:cubicBezTo>
                    <a:pt x="7495" y="4095"/>
                    <a:pt x="6848" y="2517"/>
                    <a:pt x="5770" y="1402"/>
                  </a:cubicBezTo>
                  <a:cubicBezTo>
                    <a:pt x="5006" y="698"/>
                    <a:pt x="3893" y="1"/>
                    <a:pt x="2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7703771" y="3390356"/>
              <a:ext cx="122228" cy="28684"/>
            </a:xfrm>
            <a:custGeom>
              <a:rect b="b" l="l" r="r" t="t"/>
              <a:pathLst>
                <a:path extrusionOk="0" h="344" w="1466">
                  <a:moveTo>
                    <a:pt x="1465" y="0"/>
                  </a:moveTo>
                  <a:lnTo>
                    <a:pt x="1465" y="0"/>
                  </a:lnTo>
                  <a:cubicBezTo>
                    <a:pt x="1345" y="44"/>
                    <a:pt x="1226" y="91"/>
                    <a:pt x="1104" y="131"/>
                  </a:cubicBezTo>
                  <a:cubicBezTo>
                    <a:pt x="985" y="168"/>
                    <a:pt x="865" y="203"/>
                    <a:pt x="743" y="229"/>
                  </a:cubicBezTo>
                  <a:cubicBezTo>
                    <a:pt x="498" y="285"/>
                    <a:pt x="252" y="312"/>
                    <a:pt x="0" y="317"/>
                  </a:cubicBezTo>
                  <a:cubicBezTo>
                    <a:pt x="98" y="335"/>
                    <a:pt x="198" y="344"/>
                    <a:pt x="300" y="344"/>
                  </a:cubicBezTo>
                  <a:cubicBezTo>
                    <a:pt x="451" y="344"/>
                    <a:pt x="604" y="325"/>
                    <a:pt x="754" y="291"/>
                  </a:cubicBezTo>
                  <a:cubicBezTo>
                    <a:pt x="1004" y="233"/>
                    <a:pt x="1249" y="136"/>
                    <a:pt x="14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7523182" y="3273872"/>
              <a:ext cx="296732" cy="96140"/>
            </a:xfrm>
            <a:custGeom>
              <a:rect b="b" l="l" r="r" t="t"/>
              <a:pathLst>
                <a:path extrusionOk="0" h="1153" w="3559">
                  <a:moveTo>
                    <a:pt x="4" y="47"/>
                  </a:moveTo>
                  <a:cubicBezTo>
                    <a:pt x="4" y="48"/>
                    <a:pt x="4" y="49"/>
                    <a:pt x="4" y="50"/>
                  </a:cubicBezTo>
                  <a:lnTo>
                    <a:pt x="4" y="50"/>
                  </a:lnTo>
                  <a:cubicBezTo>
                    <a:pt x="4" y="49"/>
                    <a:pt x="4" y="48"/>
                    <a:pt x="4" y="47"/>
                  </a:cubicBezTo>
                  <a:close/>
                  <a:moveTo>
                    <a:pt x="3180" y="0"/>
                  </a:moveTo>
                  <a:cubicBezTo>
                    <a:pt x="2916" y="0"/>
                    <a:pt x="2598" y="173"/>
                    <a:pt x="2191" y="338"/>
                  </a:cubicBezTo>
                  <a:cubicBezTo>
                    <a:pt x="1838" y="479"/>
                    <a:pt x="1464" y="600"/>
                    <a:pt x="1078" y="600"/>
                  </a:cubicBezTo>
                  <a:cubicBezTo>
                    <a:pt x="863" y="600"/>
                    <a:pt x="644" y="562"/>
                    <a:pt x="422" y="470"/>
                  </a:cubicBezTo>
                  <a:cubicBezTo>
                    <a:pt x="148" y="355"/>
                    <a:pt x="14" y="212"/>
                    <a:pt x="4" y="50"/>
                  </a:cubicBezTo>
                  <a:lnTo>
                    <a:pt x="4" y="50"/>
                  </a:lnTo>
                  <a:cubicBezTo>
                    <a:pt x="9" y="142"/>
                    <a:pt x="1" y="499"/>
                    <a:pt x="5" y="595"/>
                  </a:cubicBezTo>
                  <a:lnTo>
                    <a:pt x="5" y="598"/>
                  </a:lnTo>
                  <a:cubicBezTo>
                    <a:pt x="15" y="761"/>
                    <a:pt x="147" y="906"/>
                    <a:pt x="422" y="1023"/>
                  </a:cubicBezTo>
                  <a:cubicBezTo>
                    <a:pt x="643" y="1115"/>
                    <a:pt x="863" y="1153"/>
                    <a:pt x="1078" y="1153"/>
                  </a:cubicBezTo>
                  <a:cubicBezTo>
                    <a:pt x="1381" y="1153"/>
                    <a:pt x="1677" y="1078"/>
                    <a:pt x="1961" y="977"/>
                  </a:cubicBezTo>
                  <a:lnTo>
                    <a:pt x="1965" y="976"/>
                  </a:lnTo>
                  <a:lnTo>
                    <a:pt x="2419" y="508"/>
                  </a:lnTo>
                  <a:cubicBezTo>
                    <a:pt x="2492" y="529"/>
                    <a:pt x="2588" y="544"/>
                    <a:pt x="2697" y="544"/>
                  </a:cubicBezTo>
                  <a:cubicBezTo>
                    <a:pt x="2879" y="544"/>
                    <a:pt x="3096" y="501"/>
                    <a:pt x="3301" y="370"/>
                  </a:cubicBezTo>
                  <a:cubicBezTo>
                    <a:pt x="3505" y="239"/>
                    <a:pt x="3558" y="115"/>
                    <a:pt x="3371" y="36"/>
                  </a:cubicBezTo>
                  <a:cubicBezTo>
                    <a:pt x="3310" y="11"/>
                    <a:pt x="3247" y="0"/>
                    <a:pt x="31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7698018" y="3178732"/>
              <a:ext cx="45690" cy="93805"/>
            </a:xfrm>
            <a:custGeom>
              <a:rect b="b" l="l" r="r" t="t"/>
              <a:pathLst>
                <a:path extrusionOk="0" h="1125" w="548">
                  <a:moveTo>
                    <a:pt x="548" y="0"/>
                  </a:moveTo>
                  <a:lnTo>
                    <a:pt x="1" y="572"/>
                  </a:lnTo>
                  <a:lnTo>
                    <a:pt x="1" y="1125"/>
                  </a:lnTo>
                  <a:lnTo>
                    <a:pt x="548" y="552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7698018" y="3178732"/>
              <a:ext cx="45690" cy="93805"/>
            </a:xfrm>
            <a:custGeom>
              <a:rect b="b" l="l" r="r" t="t"/>
              <a:pathLst>
                <a:path extrusionOk="0" h="1125" w="548">
                  <a:moveTo>
                    <a:pt x="548" y="0"/>
                  </a:moveTo>
                  <a:lnTo>
                    <a:pt x="1" y="572"/>
                  </a:lnTo>
                  <a:lnTo>
                    <a:pt x="1" y="1125"/>
                  </a:lnTo>
                  <a:lnTo>
                    <a:pt x="548" y="552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7512427" y="3217505"/>
              <a:ext cx="39103" cy="51197"/>
            </a:xfrm>
            <a:custGeom>
              <a:rect b="b" l="l" r="r" t="t"/>
              <a:pathLst>
                <a:path extrusionOk="0" h="614" w="469">
                  <a:moveTo>
                    <a:pt x="1" y="0"/>
                  </a:moveTo>
                  <a:lnTo>
                    <a:pt x="1" y="553"/>
                  </a:lnTo>
                  <a:lnTo>
                    <a:pt x="147" y="613"/>
                  </a:lnTo>
                  <a:lnTo>
                    <a:pt x="468" y="1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7512427" y="3217505"/>
              <a:ext cx="39103" cy="51197"/>
            </a:xfrm>
            <a:custGeom>
              <a:rect b="b" l="l" r="r" t="t"/>
              <a:pathLst>
                <a:path extrusionOk="0" h="614" w="469">
                  <a:moveTo>
                    <a:pt x="1" y="0"/>
                  </a:moveTo>
                  <a:lnTo>
                    <a:pt x="1" y="553"/>
                  </a:lnTo>
                  <a:lnTo>
                    <a:pt x="147" y="613"/>
                  </a:lnTo>
                  <a:lnTo>
                    <a:pt x="468" y="1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7512510" y="3175397"/>
              <a:ext cx="405369" cy="196282"/>
            </a:xfrm>
            <a:custGeom>
              <a:rect b="b" l="l" r="r" t="t"/>
              <a:pathLst>
                <a:path extrusionOk="0" h="2354" w="4862">
                  <a:moveTo>
                    <a:pt x="2329" y="0"/>
                  </a:moveTo>
                  <a:cubicBezTo>
                    <a:pt x="1924" y="0"/>
                    <a:pt x="1506" y="102"/>
                    <a:pt x="1094" y="304"/>
                  </a:cubicBezTo>
                  <a:lnTo>
                    <a:pt x="625" y="108"/>
                  </a:lnTo>
                  <a:lnTo>
                    <a:pt x="1" y="507"/>
                  </a:lnTo>
                  <a:lnTo>
                    <a:pt x="469" y="703"/>
                  </a:lnTo>
                  <a:cubicBezTo>
                    <a:pt x="245" y="887"/>
                    <a:pt x="127" y="1065"/>
                    <a:pt x="134" y="1225"/>
                  </a:cubicBezTo>
                  <a:lnTo>
                    <a:pt x="134" y="1229"/>
                  </a:lnTo>
                  <a:cubicBezTo>
                    <a:pt x="143" y="1391"/>
                    <a:pt x="276" y="1535"/>
                    <a:pt x="555" y="1651"/>
                  </a:cubicBezTo>
                  <a:cubicBezTo>
                    <a:pt x="775" y="1743"/>
                    <a:pt x="994" y="1781"/>
                    <a:pt x="1210" y="1781"/>
                  </a:cubicBezTo>
                  <a:cubicBezTo>
                    <a:pt x="1595" y="1781"/>
                    <a:pt x="1970" y="1660"/>
                    <a:pt x="2322" y="1519"/>
                  </a:cubicBezTo>
                  <a:cubicBezTo>
                    <a:pt x="2728" y="1354"/>
                    <a:pt x="3047" y="1182"/>
                    <a:pt x="3311" y="1182"/>
                  </a:cubicBezTo>
                  <a:cubicBezTo>
                    <a:pt x="3378" y="1182"/>
                    <a:pt x="3442" y="1193"/>
                    <a:pt x="3503" y="1218"/>
                  </a:cubicBezTo>
                  <a:cubicBezTo>
                    <a:pt x="3689" y="1298"/>
                    <a:pt x="3636" y="1420"/>
                    <a:pt x="3432" y="1551"/>
                  </a:cubicBezTo>
                  <a:cubicBezTo>
                    <a:pt x="3226" y="1683"/>
                    <a:pt x="3007" y="1725"/>
                    <a:pt x="2824" y="1725"/>
                  </a:cubicBezTo>
                  <a:cubicBezTo>
                    <a:pt x="2717" y="1725"/>
                    <a:pt x="2622" y="1711"/>
                    <a:pt x="2549" y="1691"/>
                  </a:cubicBezTo>
                  <a:lnTo>
                    <a:pt x="1967" y="2290"/>
                  </a:lnTo>
                  <a:cubicBezTo>
                    <a:pt x="2078" y="2316"/>
                    <a:pt x="2189" y="2334"/>
                    <a:pt x="2296" y="2345"/>
                  </a:cubicBezTo>
                  <a:cubicBezTo>
                    <a:pt x="2361" y="2350"/>
                    <a:pt x="2425" y="2353"/>
                    <a:pt x="2489" y="2353"/>
                  </a:cubicBezTo>
                  <a:cubicBezTo>
                    <a:pt x="2618" y="2353"/>
                    <a:pt x="2745" y="2342"/>
                    <a:pt x="2869" y="2324"/>
                  </a:cubicBezTo>
                  <a:cubicBezTo>
                    <a:pt x="3196" y="2272"/>
                    <a:pt x="3501" y="2161"/>
                    <a:pt x="3760" y="2030"/>
                  </a:cubicBezTo>
                  <a:lnTo>
                    <a:pt x="4229" y="2226"/>
                  </a:lnTo>
                  <a:lnTo>
                    <a:pt x="4862" y="1837"/>
                  </a:lnTo>
                  <a:lnTo>
                    <a:pt x="4740" y="1783"/>
                  </a:lnTo>
                  <a:lnTo>
                    <a:pt x="4377" y="1630"/>
                  </a:lnTo>
                  <a:cubicBezTo>
                    <a:pt x="4377" y="1630"/>
                    <a:pt x="4733" y="1457"/>
                    <a:pt x="4727" y="1091"/>
                  </a:cubicBezTo>
                  <a:cubicBezTo>
                    <a:pt x="4727" y="1075"/>
                    <a:pt x="4724" y="1061"/>
                    <a:pt x="4722" y="1048"/>
                  </a:cubicBezTo>
                  <a:cubicBezTo>
                    <a:pt x="4704" y="892"/>
                    <a:pt x="4575" y="754"/>
                    <a:pt x="4314" y="645"/>
                  </a:cubicBezTo>
                  <a:lnTo>
                    <a:pt x="4314" y="644"/>
                  </a:lnTo>
                  <a:cubicBezTo>
                    <a:pt x="4105" y="557"/>
                    <a:pt x="3894" y="521"/>
                    <a:pt x="3686" y="521"/>
                  </a:cubicBezTo>
                  <a:cubicBezTo>
                    <a:pt x="3615" y="521"/>
                    <a:pt x="3546" y="525"/>
                    <a:pt x="3477" y="533"/>
                  </a:cubicBezTo>
                  <a:cubicBezTo>
                    <a:pt x="3452" y="536"/>
                    <a:pt x="3429" y="539"/>
                    <a:pt x="3406" y="542"/>
                  </a:cubicBezTo>
                  <a:lnTo>
                    <a:pt x="3397" y="543"/>
                  </a:lnTo>
                  <a:cubicBezTo>
                    <a:pt x="3372" y="548"/>
                    <a:pt x="3347" y="552"/>
                    <a:pt x="3324" y="555"/>
                  </a:cubicBezTo>
                  <a:cubicBezTo>
                    <a:pt x="3302" y="559"/>
                    <a:pt x="3280" y="563"/>
                    <a:pt x="3259" y="568"/>
                  </a:cubicBezTo>
                  <a:cubicBezTo>
                    <a:pt x="3250" y="570"/>
                    <a:pt x="3240" y="571"/>
                    <a:pt x="3233" y="572"/>
                  </a:cubicBezTo>
                  <a:cubicBezTo>
                    <a:pt x="3215" y="575"/>
                    <a:pt x="3198" y="579"/>
                    <a:pt x="3182" y="582"/>
                  </a:cubicBezTo>
                  <a:cubicBezTo>
                    <a:pt x="3043" y="614"/>
                    <a:pt x="2908" y="657"/>
                    <a:pt x="2779" y="702"/>
                  </a:cubicBezTo>
                  <a:cubicBezTo>
                    <a:pt x="2716" y="724"/>
                    <a:pt x="2653" y="748"/>
                    <a:pt x="2590" y="772"/>
                  </a:cubicBezTo>
                  <a:cubicBezTo>
                    <a:pt x="2501" y="807"/>
                    <a:pt x="2412" y="844"/>
                    <a:pt x="2329" y="878"/>
                  </a:cubicBezTo>
                  <a:cubicBezTo>
                    <a:pt x="2295" y="892"/>
                    <a:pt x="2264" y="906"/>
                    <a:pt x="2231" y="920"/>
                  </a:cubicBezTo>
                  <a:cubicBezTo>
                    <a:pt x="1996" y="1020"/>
                    <a:pt x="1820" y="1092"/>
                    <a:pt x="1678" y="1123"/>
                  </a:cubicBezTo>
                  <a:cubicBezTo>
                    <a:pt x="1617" y="1138"/>
                    <a:pt x="1561" y="1145"/>
                    <a:pt x="1510" y="1145"/>
                  </a:cubicBezTo>
                  <a:cubicBezTo>
                    <a:pt x="1486" y="1145"/>
                    <a:pt x="1462" y="1144"/>
                    <a:pt x="1440" y="1140"/>
                  </a:cubicBezTo>
                  <a:cubicBezTo>
                    <a:pt x="1400" y="1135"/>
                    <a:pt x="1363" y="1125"/>
                    <a:pt x="1327" y="1110"/>
                  </a:cubicBezTo>
                  <a:cubicBezTo>
                    <a:pt x="1187" y="1051"/>
                    <a:pt x="1162" y="941"/>
                    <a:pt x="1422" y="775"/>
                  </a:cubicBezTo>
                  <a:cubicBezTo>
                    <a:pt x="1622" y="647"/>
                    <a:pt x="1826" y="588"/>
                    <a:pt x="2016" y="588"/>
                  </a:cubicBezTo>
                  <a:cubicBezTo>
                    <a:pt x="2088" y="588"/>
                    <a:pt x="2159" y="597"/>
                    <a:pt x="2227" y="614"/>
                  </a:cubicBezTo>
                  <a:lnTo>
                    <a:pt x="2774" y="42"/>
                  </a:lnTo>
                  <a:cubicBezTo>
                    <a:pt x="2628" y="14"/>
                    <a:pt x="2480" y="0"/>
                    <a:pt x="2329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7512510" y="3175397"/>
              <a:ext cx="405369" cy="196282"/>
            </a:xfrm>
            <a:custGeom>
              <a:rect b="b" l="l" r="r" t="t"/>
              <a:pathLst>
                <a:path extrusionOk="0" h="2354" w="4862">
                  <a:moveTo>
                    <a:pt x="2329" y="0"/>
                  </a:moveTo>
                  <a:cubicBezTo>
                    <a:pt x="1924" y="0"/>
                    <a:pt x="1506" y="102"/>
                    <a:pt x="1094" y="304"/>
                  </a:cubicBezTo>
                  <a:lnTo>
                    <a:pt x="625" y="108"/>
                  </a:lnTo>
                  <a:lnTo>
                    <a:pt x="1" y="507"/>
                  </a:lnTo>
                  <a:lnTo>
                    <a:pt x="469" y="703"/>
                  </a:lnTo>
                  <a:cubicBezTo>
                    <a:pt x="245" y="887"/>
                    <a:pt x="127" y="1065"/>
                    <a:pt x="134" y="1225"/>
                  </a:cubicBezTo>
                  <a:lnTo>
                    <a:pt x="134" y="1229"/>
                  </a:lnTo>
                  <a:cubicBezTo>
                    <a:pt x="143" y="1391"/>
                    <a:pt x="276" y="1535"/>
                    <a:pt x="555" y="1651"/>
                  </a:cubicBezTo>
                  <a:cubicBezTo>
                    <a:pt x="775" y="1743"/>
                    <a:pt x="994" y="1781"/>
                    <a:pt x="1210" y="1781"/>
                  </a:cubicBezTo>
                  <a:cubicBezTo>
                    <a:pt x="1595" y="1781"/>
                    <a:pt x="1970" y="1660"/>
                    <a:pt x="2322" y="1519"/>
                  </a:cubicBezTo>
                  <a:cubicBezTo>
                    <a:pt x="2728" y="1354"/>
                    <a:pt x="3047" y="1182"/>
                    <a:pt x="3311" y="1182"/>
                  </a:cubicBezTo>
                  <a:cubicBezTo>
                    <a:pt x="3378" y="1182"/>
                    <a:pt x="3442" y="1193"/>
                    <a:pt x="3503" y="1218"/>
                  </a:cubicBezTo>
                  <a:cubicBezTo>
                    <a:pt x="3689" y="1298"/>
                    <a:pt x="3636" y="1420"/>
                    <a:pt x="3432" y="1551"/>
                  </a:cubicBezTo>
                  <a:cubicBezTo>
                    <a:pt x="3226" y="1683"/>
                    <a:pt x="3007" y="1725"/>
                    <a:pt x="2824" y="1725"/>
                  </a:cubicBezTo>
                  <a:cubicBezTo>
                    <a:pt x="2717" y="1725"/>
                    <a:pt x="2622" y="1711"/>
                    <a:pt x="2549" y="1691"/>
                  </a:cubicBezTo>
                  <a:lnTo>
                    <a:pt x="1967" y="2290"/>
                  </a:lnTo>
                  <a:cubicBezTo>
                    <a:pt x="2078" y="2316"/>
                    <a:pt x="2189" y="2334"/>
                    <a:pt x="2296" y="2345"/>
                  </a:cubicBezTo>
                  <a:cubicBezTo>
                    <a:pt x="2361" y="2350"/>
                    <a:pt x="2425" y="2353"/>
                    <a:pt x="2489" y="2353"/>
                  </a:cubicBezTo>
                  <a:cubicBezTo>
                    <a:pt x="2618" y="2353"/>
                    <a:pt x="2745" y="2342"/>
                    <a:pt x="2869" y="2324"/>
                  </a:cubicBezTo>
                  <a:cubicBezTo>
                    <a:pt x="3196" y="2272"/>
                    <a:pt x="3501" y="2161"/>
                    <a:pt x="3760" y="2030"/>
                  </a:cubicBezTo>
                  <a:lnTo>
                    <a:pt x="4229" y="2226"/>
                  </a:lnTo>
                  <a:lnTo>
                    <a:pt x="4862" y="1837"/>
                  </a:lnTo>
                  <a:lnTo>
                    <a:pt x="4740" y="1783"/>
                  </a:lnTo>
                  <a:lnTo>
                    <a:pt x="4377" y="1630"/>
                  </a:lnTo>
                  <a:cubicBezTo>
                    <a:pt x="4377" y="1630"/>
                    <a:pt x="4733" y="1457"/>
                    <a:pt x="4727" y="1091"/>
                  </a:cubicBezTo>
                  <a:cubicBezTo>
                    <a:pt x="4727" y="1075"/>
                    <a:pt x="4724" y="1061"/>
                    <a:pt x="4722" y="1048"/>
                  </a:cubicBezTo>
                  <a:cubicBezTo>
                    <a:pt x="4704" y="892"/>
                    <a:pt x="4575" y="754"/>
                    <a:pt x="4314" y="645"/>
                  </a:cubicBezTo>
                  <a:lnTo>
                    <a:pt x="4314" y="644"/>
                  </a:lnTo>
                  <a:cubicBezTo>
                    <a:pt x="4105" y="557"/>
                    <a:pt x="3894" y="521"/>
                    <a:pt x="3686" y="521"/>
                  </a:cubicBezTo>
                  <a:cubicBezTo>
                    <a:pt x="3615" y="521"/>
                    <a:pt x="3546" y="525"/>
                    <a:pt x="3477" y="533"/>
                  </a:cubicBezTo>
                  <a:cubicBezTo>
                    <a:pt x="3452" y="536"/>
                    <a:pt x="3429" y="539"/>
                    <a:pt x="3406" y="542"/>
                  </a:cubicBezTo>
                  <a:lnTo>
                    <a:pt x="3397" y="543"/>
                  </a:lnTo>
                  <a:cubicBezTo>
                    <a:pt x="3372" y="548"/>
                    <a:pt x="3347" y="552"/>
                    <a:pt x="3324" y="555"/>
                  </a:cubicBezTo>
                  <a:cubicBezTo>
                    <a:pt x="3302" y="559"/>
                    <a:pt x="3280" y="563"/>
                    <a:pt x="3259" y="568"/>
                  </a:cubicBezTo>
                  <a:cubicBezTo>
                    <a:pt x="3250" y="570"/>
                    <a:pt x="3240" y="571"/>
                    <a:pt x="3233" y="572"/>
                  </a:cubicBezTo>
                  <a:cubicBezTo>
                    <a:pt x="3215" y="575"/>
                    <a:pt x="3198" y="579"/>
                    <a:pt x="3182" y="582"/>
                  </a:cubicBezTo>
                  <a:cubicBezTo>
                    <a:pt x="3043" y="614"/>
                    <a:pt x="2908" y="657"/>
                    <a:pt x="2779" y="702"/>
                  </a:cubicBezTo>
                  <a:cubicBezTo>
                    <a:pt x="2716" y="724"/>
                    <a:pt x="2653" y="748"/>
                    <a:pt x="2590" y="772"/>
                  </a:cubicBezTo>
                  <a:cubicBezTo>
                    <a:pt x="2501" y="807"/>
                    <a:pt x="2412" y="844"/>
                    <a:pt x="2329" y="878"/>
                  </a:cubicBezTo>
                  <a:cubicBezTo>
                    <a:pt x="2295" y="892"/>
                    <a:pt x="2264" y="906"/>
                    <a:pt x="2231" y="920"/>
                  </a:cubicBezTo>
                  <a:cubicBezTo>
                    <a:pt x="1996" y="1020"/>
                    <a:pt x="1820" y="1092"/>
                    <a:pt x="1678" y="1123"/>
                  </a:cubicBezTo>
                  <a:cubicBezTo>
                    <a:pt x="1617" y="1138"/>
                    <a:pt x="1561" y="1145"/>
                    <a:pt x="1510" y="1145"/>
                  </a:cubicBezTo>
                  <a:cubicBezTo>
                    <a:pt x="1486" y="1145"/>
                    <a:pt x="1462" y="1144"/>
                    <a:pt x="1440" y="1140"/>
                  </a:cubicBezTo>
                  <a:cubicBezTo>
                    <a:pt x="1400" y="1135"/>
                    <a:pt x="1363" y="1125"/>
                    <a:pt x="1327" y="1110"/>
                  </a:cubicBezTo>
                  <a:cubicBezTo>
                    <a:pt x="1187" y="1051"/>
                    <a:pt x="1162" y="941"/>
                    <a:pt x="1422" y="775"/>
                  </a:cubicBezTo>
                  <a:cubicBezTo>
                    <a:pt x="1622" y="647"/>
                    <a:pt x="1826" y="588"/>
                    <a:pt x="2016" y="588"/>
                  </a:cubicBezTo>
                  <a:cubicBezTo>
                    <a:pt x="2088" y="588"/>
                    <a:pt x="2159" y="597"/>
                    <a:pt x="2227" y="614"/>
                  </a:cubicBezTo>
                  <a:lnTo>
                    <a:pt x="2774" y="42"/>
                  </a:lnTo>
                  <a:cubicBezTo>
                    <a:pt x="2628" y="14"/>
                    <a:pt x="2480" y="0"/>
                    <a:pt x="23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7558533" y="3273371"/>
              <a:ext cx="245873" cy="51530"/>
            </a:xfrm>
            <a:custGeom>
              <a:rect b="b" l="l" r="r" t="t"/>
              <a:pathLst>
                <a:path extrusionOk="0" h="618" w="2949">
                  <a:moveTo>
                    <a:pt x="2741" y="1"/>
                  </a:moveTo>
                  <a:cubicBezTo>
                    <a:pt x="2685" y="1"/>
                    <a:pt x="2629" y="8"/>
                    <a:pt x="2574" y="20"/>
                  </a:cubicBezTo>
                  <a:cubicBezTo>
                    <a:pt x="2446" y="49"/>
                    <a:pt x="2323" y="95"/>
                    <a:pt x="2203" y="144"/>
                  </a:cubicBezTo>
                  <a:cubicBezTo>
                    <a:pt x="1964" y="243"/>
                    <a:pt x="1727" y="350"/>
                    <a:pt x="1483" y="432"/>
                  </a:cubicBezTo>
                  <a:cubicBezTo>
                    <a:pt x="1238" y="515"/>
                    <a:pt x="987" y="577"/>
                    <a:pt x="734" y="590"/>
                  </a:cubicBezTo>
                  <a:cubicBezTo>
                    <a:pt x="702" y="592"/>
                    <a:pt x="671" y="592"/>
                    <a:pt x="639" y="592"/>
                  </a:cubicBezTo>
                  <a:cubicBezTo>
                    <a:pt x="418" y="592"/>
                    <a:pt x="201" y="551"/>
                    <a:pt x="1" y="475"/>
                  </a:cubicBezTo>
                  <a:lnTo>
                    <a:pt x="1" y="475"/>
                  </a:lnTo>
                  <a:cubicBezTo>
                    <a:pt x="112" y="522"/>
                    <a:pt x="231" y="561"/>
                    <a:pt x="354" y="588"/>
                  </a:cubicBezTo>
                  <a:cubicBezTo>
                    <a:pt x="464" y="609"/>
                    <a:pt x="578" y="618"/>
                    <a:pt x="693" y="618"/>
                  </a:cubicBezTo>
                  <a:cubicBezTo>
                    <a:pt x="706" y="618"/>
                    <a:pt x="720" y="617"/>
                    <a:pt x="734" y="617"/>
                  </a:cubicBezTo>
                  <a:cubicBezTo>
                    <a:pt x="990" y="611"/>
                    <a:pt x="1246" y="545"/>
                    <a:pt x="1493" y="464"/>
                  </a:cubicBezTo>
                  <a:cubicBezTo>
                    <a:pt x="1739" y="381"/>
                    <a:pt x="1976" y="271"/>
                    <a:pt x="2214" y="169"/>
                  </a:cubicBezTo>
                  <a:cubicBezTo>
                    <a:pt x="2333" y="117"/>
                    <a:pt x="2453" y="69"/>
                    <a:pt x="2576" y="37"/>
                  </a:cubicBezTo>
                  <a:cubicBezTo>
                    <a:pt x="2640" y="21"/>
                    <a:pt x="2705" y="11"/>
                    <a:pt x="2770" y="11"/>
                  </a:cubicBezTo>
                  <a:cubicBezTo>
                    <a:pt x="2831" y="11"/>
                    <a:pt x="2892" y="20"/>
                    <a:pt x="2949" y="42"/>
                  </a:cubicBezTo>
                  <a:cubicBezTo>
                    <a:pt x="2885" y="13"/>
                    <a:pt x="2814" y="1"/>
                    <a:pt x="27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7825747" y="3344246"/>
              <a:ext cx="39103" cy="62537"/>
            </a:xfrm>
            <a:custGeom>
              <a:rect b="b" l="l" r="r" t="t"/>
              <a:pathLst>
                <a:path extrusionOk="0" h="750" w="469">
                  <a:moveTo>
                    <a:pt x="0" y="0"/>
                  </a:moveTo>
                  <a:lnTo>
                    <a:pt x="0" y="553"/>
                  </a:lnTo>
                  <a:lnTo>
                    <a:pt x="468" y="749"/>
                  </a:lnTo>
                  <a:lnTo>
                    <a:pt x="468" y="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7825747" y="3344246"/>
              <a:ext cx="39103" cy="62537"/>
            </a:xfrm>
            <a:custGeom>
              <a:rect b="b" l="l" r="r" t="t"/>
              <a:pathLst>
                <a:path extrusionOk="0" h="750" w="469">
                  <a:moveTo>
                    <a:pt x="0" y="0"/>
                  </a:moveTo>
                  <a:lnTo>
                    <a:pt x="0" y="553"/>
                  </a:lnTo>
                  <a:lnTo>
                    <a:pt x="468" y="749"/>
                  </a:lnTo>
                  <a:lnTo>
                    <a:pt x="468" y="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7825747" y="3328237"/>
              <a:ext cx="91879" cy="32436"/>
            </a:xfrm>
            <a:custGeom>
              <a:rect b="b" l="l" r="r" t="t"/>
              <a:pathLst>
                <a:path extrusionOk="0" h="389" w="1102">
                  <a:moveTo>
                    <a:pt x="1101" y="0"/>
                  </a:moveTo>
                  <a:lnTo>
                    <a:pt x="472" y="328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468" y="389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7512427" y="3184152"/>
              <a:ext cx="91296" cy="33436"/>
            </a:xfrm>
            <a:custGeom>
              <a:rect b="b" l="l" r="r" t="t"/>
              <a:pathLst>
                <a:path extrusionOk="0" h="401" w="1095">
                  <a:moveTo>
                    <a:pt x="625" y="1"/>
                  </a:moveTo>
                  <a:lnTo>
                    <a:pt x="1" y="400"/>
                  </a:lnTo>
                  <a:lnTo>
                    <a:pt x="628" y="58"/>
                  </a:lnTo>
                  <a:lnTo>
                    <a:pt x="1095" y="196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7719111" y="3175814"/>
              <a:ext cx="24596" cy="21846"/>
            </a:xfrm>
            <a:custGeom>
              <a:rect b="b" l="l" r="r" t="t"/>
              <a:pathLst>
                <a:path extrusionOk="0" h="262" w="295">
                  <a:moveTo>
                    <a:pt x="1" y="0"/>
                  </a:moveTo>
                  <a:lnTo>
                    <a:pt x="77" y="262"/>
                  </a:lnTo>
                  <a:lnTo>
                    <a:pt x="295" y="35"/>
                  </a:lnTo>
                  <a:cubicBezTo>
                    <a:pt x="198" y="16"/>
                    <a:pt x="100" y="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7529185" y="3184236"/>
              <a:ext cx="98549" cy="139499"/>
            </a:xfrm>
            <a:custGeom>
              <a:rect b="b" l="l" r="r" t="t"/>
              <a:pathLst>
                <a:path extrusionOk="0" h="1673" w="1182">
                  <a:moveTo>
                    <a:pt x="425" y="1"/>
                  </a:moveTo>
                  <a:lnTo>
                    <a:pt x="0" y="273"/>
                  </a:lnTo>
                  <a:lnTo>
                    <a:pt x="70" y="512"/>
                  </a:lnTo>
                  <a:lnTo>
                    <a:pt x="269" y="596"/>
                  </a:lnTo>
                  <a:cubicBezTo>
                    <a:pt x="218" y="638"/>
                    <a:pt x="171" y="680"/>
                    <a:pt x="132" y="722"/>
                  </a:cubicBezTo>
                  <a:lnTo>
                    <a:pt x="375" y="1551"/>
                  </a:lnTo>
                  <a:cubicBezTo>
                    <a:pt x="589" y="1638"/>
                    <a:pt x="800" y="1673"/>
                    <a:pt x="1009" y="1673"/>
                  </a:cubicBezTo>
                  <a:cubicBezTo>
                    <a:pt x="1067" y="1673"/>
                    <a:pt x="1124" y="1670"/>
                    <a:pt x="1182" y="1665"/>
                  </a:cubicBezTo>
                  <a:lnTo>
                    <a:pt x="730" y="127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7825413" y="3219006"/>
              <a:ext cx="72453" cy="140583"/>
            </a:xfrm>
            <a:custGeom>
              <a:rect b="b" l="l" r="r" t="t"/>
              <a:pathLst>
                <a:path extrusionOk="0" h="1686" w="869">
                  <a:moveTo>
                    <a:pt x="1" y="0"/>
                  </a:moveTo>
                  <a:lnTo>
                    <a:pt x="495" y="1686"/>
                  </a:lnTo>
                  <a:lnTo>
                    <a:pt x="868" y="1456"/>
                  </a:lnTo>
                  <a:lnTo>
                    <a:pt x="785" y="1175"/>
                  </a:lnTo>
                  <a:lnTo>
                    <a:pt x="622" y="1107"/>
                  </a:lnTo>
                  <a:cubicBezTo>
                    <a:pt x="622" y="1107"/>
                    <a:pt x="677" y="1080"/>
                    <a:pt x="741" y="1028"/>
                  </a:cubicBezTo>
                  <a:lnTo>
                    <a:pt x="466" y="85"/>
                  </a:lnTo>
                  <a:cubicBezTo>
                    <a:pt x="312" y="32"/>
                    <a:pt x="155" y="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7736870" y="3219673"/>
              <a:ext cx="103718" cy="144168"/>
            </a:xfrm>
            <a:custGeom>
              <a:rect b="b" l="l" r="r" t="t"/>
              <a:pathLst>
                <a:path extrusionOk="0" h="1729" w="1244">
                  <a:moveTo>
                    <a:pt x="782" y="1"/>
                  </a:moveTo>
                  <a:cubicBezTo>
                    <a:pt x="760" y="3"/>
                    <a:pt x="737" y="7"/>
                    <a:pt x="716" y="8"/>
                  </a:cubicBezTo>
                  <a:lnTo>
                    <a:pt x="706" y="11"/>
                  </a:lnTo>
                  <a:cubicBezTo>
                    <a:pt x="681" y="15"/>
                    <a:pt x="657" y="19"/>
                    <a:pt x="633" y="23"/>
                  </a:cubicBezTo>
                  <a:cubicBezTo>
                    <a:pt x="611" y="27"/>
                    <a:pt x="589" y="31"/>
                    <a:pt x="568" y="34"/>
                  </a:cubicBezTo>
                  <a:cubicBezTo>
                    <a:pt x="559" y="38"/>
                    <a:pt x="549" y="39"/>
                    <a:pt x="542" y="40"/>
                  </a:cubicBezTo>
                  <a:cubicBezTo>
                    <a:pt x="525" y="43"/>
                    <a:pt x="507" y="46"/>
                    <a:pt x="491" y="50"/>
                  </a:cubicBezTo>
                  <a:cubicBezTo>
                    <a:pt x="352" y="82"/>
                    <a:pt x="217" y="124"/>
                    <a:pt x="88" y="169"/>
                  </a:cubicBezTo>
                  <a:cubicBezTo>
                    <a:pt x="59" y="180"/>
                    <a:pt x="30" y="191"/>
                    <a:pt x="1" y="202"/>
                  </a:cubicBezTo>
                  <a:lnTo>
                    <a:pt x="164" y="760"/>
                  </a:lnTo>
                  <a:cubicBezTo>
                    <a:pt x="333" y="694"/>
                    <a:pt x="483" y="648"/>
                    <a:pt x="619" y="648"/>
                  </a:cubicBezTo>
                  <a:cubicBezTo>
                    <a:pt x="685" y="648"/>
                    <a:pt x="749" y="659"/>
                    <a:pt x="809" y="684"/>
                  </a:cubicBezTo>
                  <a:cubicBezTo>
                    <a:pt x="995" y="763"/>
                    <a:pt x="943" y="887"/>
                    <a:pt x="738" y="1017"/>
                  </a:cubicBezTo>
                  <a:cubicBezTo>
                    <a:pt x="589" y="1114"/>
                    <a:pt x="432" y="1159"/>
                    <a:pt x="289" y="1179"/>
                  </a:cubicBezTo>
                  <a:lnTo>
                    <a:pt x="449" y="1729"/>
                  </a:lnTo>
                  <a:cubicBezTo>
                    <a:pt x="672" y="1669"/>
                    <a:pt x="880" y="1588"/>
                    <a:pt x="1066" y="1494"/>
                  </a:cubicBezTo>
                  <a:lnTo>
                    <a:pt x="1243" y="1568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7270465" y="3074789"/>
              <a:ext cx="800066" cy="403337"/>
            </a:xfrm>
            <a:custGeom>
              <a:rect b="b" l="l" r="r" t="t"/>
              <a:pathLst>
                <a:path extrusionOk="0" h="5034" w="9596">
                  <a:moveTo>
                    <a:pt x="4783" y="0"/>
                  </a:moveTo>
                  <a:cubicBezTo>
                    <a:pt x="3873" y="0"/>
                    <a:pt x="2967" y="138"/>
                    <a:pt x="2184" y="409"/>
                  </a:cubicBezTo>
                  <a:cubicBezTo>
                    <a:pt x="1979" y="479"/>
                    <a:pt x="1783" y="559"/>
                    <a:pt x="1597" y="648"/>
                  </a:cubicBezTo>
                  <a:cubicBezTo>
                    <a:pt x="1452" y="717"/>
                    <a:pt x="1314" y="791"/>
                    <a:pt x="1183" y="872"/>
                  </a:cubicBezTo>
                  <a:cubicBezTo>
                    <a:pt x="957" y="1009"/>
                    <a:pt x="764" y="1157"/>
                    <a:pt x="602" y="1311"/>
                  </a:cubicBezTo>
                  <a:cubicBezTo>
                    <a:pt x="560" y="1353"/>
                    <a:pt x="519" y="1394"/>
                    <a:pt x="481" y="1437"/>
                  </a:cubicBezTo>
                  <a:lnTo>
                    <a:pt x="0" y="1438"/>
                  </a:lnTo>
                  <a:lnTo>
                    <a:pt x="1" y="2456"/>
                  </a:lnTo>
                  <a:cubicBezTo>
                    <a:pt x="1" y="2516"/>
                    <a:pt x="4" y="2576"/>
                    <a:pt x="12" y="2636"/>
                  </a:cubicBezTo>
                  <a:cubicBezTo>
                    <a:pt x="36" y="2827"/>
                    <a:pt x="100" y="3019"/>
                    <a:pt x="205" y="3203"/>
                  </a:cubicBezTo>
                  <a:cubicBezTo>
                    <a:pt x="228" y="3246"/>
                    <a:pt x="254" y="3288"/>
                    <a:pt x="282" y="3330"/>
                  </a:cubicBezTo>
                  <a:cubicBezTo>
                    <a:pt x="412" y="3523"/>
                    <a:pt x="586" y="3710"/>
                    <a:pt x="803" y="3885"/>
                  </a:cubicBezTo>
                  <a:cubicBezTo>
                    <a:pt x="876" y="3943"/>
                    <a:pt x="954" y="4001"/>
                    <a:pt x="1036" y="4056"/>
                  </a:cubicBezTo>
                  <a:cubicBezTo>
                    <a:pt x="1119" y="4112"/>
                    <a:pt x="1207" y="4166"/>
                    <a:pt x="1300" y="4219"/>
                  </a:cubicBezTo>
                  <a:cubicBezTo>
                    <a:pt x="1407" y="4281"/>
                    <a:pt x="1521" y="4339"/>
                    <a:pt x="1641" y="4396"/>
                  </a:cubicBezTo>
                  <a:cubicBezTo>
                    <a:pt x="1788" y="4465"/>
                    <a:pt x="1941" y="4528"/>
                    <a:pt x="2098" y="4585"/>
                  </a:cubicBezTo>
                  <a:cubicBezTo>
                    <a:pt x="2207" y="4624"/>
                    <a:pt x="2320" y="4662"/>
                    <a:pt x="2434" y="4697"/>
                  </a:cubicBezTo>
                  <a:cubicBezTo>
                    <a:pt x="3172" y="4922"/>
                    <a:pt x="3993" y="5034"/>
                    <a:pt x="4811" y="5034"/>
                  </a:cubicBezTo>
                  <a:cubicBezTo>
                    <a:pt x="5850" y="5034"/>
                    <a:pt x="6883" y="4854"/>
                    <a:pt x="7736" y="4502"/>
                  </a:cubicBezTo>
                  <a:cubicBezTo>
                    <a:pt x="7841" y="4460"/>
                    <a:pt x="7942" y="4413"/>
                    <a:pt x="8039" y="4366"/>
                  </a:cubicBezTo>
                  <a:cubicBezTo>
                    <a:pt x="8170" y="4303"/>
                    <a:pt x="8295" y="4234"/>
                    <a:pt x="8413" y="4161"/>
                  </a:cubicBezTo>
                  <a:cubicBezTo>
                    <a:pt x="8527" y="4092"/>
                    <a:pt x="8633" y="4019"/>
                    <a:pt x="8730" y="3945"/>
                  </a:cubicBezTo>
                  <a:cubicBezTo>
                    <a:pt x="8808" y="3886"/>
                    <a:pt x="8881" y="3826"/>
                    <a:pt x="8948" y="3764"/>
                  </a:cubicBezTo>
                  <a:cubicBezTo>
                    <a:pt x="9015" y="3702"/>
                    <a:pt x="9077" y="3639"/>
                    <a:pt x="9134" y="3576"/>
                  </a:cubicBezTo>
                  <a:cubicBezTo>
                    <a:pt x="9303" y="3386"/>
                    <a:pt x="9425" y="3190"/>
                    <a:pt x="9502" y="2988"/>
                  </a:cubicBezTo>
                  <a:cubicBezTo>
                    <a:pt x="9519" y="2945"/>
                    <a:pt x="9534" y="2901"/>
                    <a:pt x="9545" y="2857"/>
                  </a:cubicBezTo>
                  <a:cubicBezTo>
                    <a:pt x="9579" y="2731"/>
                    <a:pt x="9596" y="2603"/>
                    <a:pt x="9596" y="2476"/>
                  </a:cubicBezTo>
                  <a:lnTo>
                    <a:pt x="9596" y="1398"/>
                  </a:lnTo>
                  <a:lnTo>
                    <a:pt x="9071" y="1401"/>
                  </a:lnTo>
                  <a:cubicBezTo>
                    <a:pt x="8943" y="1266"/>
                    <a:pt x="8791" y="1137"/>
                    <a:pt x="8615" y="1017"/>
                  </a:cubicBezTo>
                  <a:cubicBezTo>
                    <a:pt x="8424" y="881"/>
                    <a:pt x="8202" y="754"/>
                    <a:pt x="7955" y="638"/>
                  </a:cubicBezTo>
                  <a:cubicBezTo>
                    <a:pt x="7794" y="563"/>
                    <a:pt x="7625" y="495"/>
                    <a:pt x="7452" y="432"/>
                  </a:cubicBezTo>
                  <a:cubicBezTo>
                    <a:pt x="7246" y="359"/>
                    <a:pt x="7029" y="294"/>
                    <a:pt x="6808" y="239"/>
                  </a:cubicBezTo>
                  <a:cubicBezTo>
                    <a:pt x="6165" y="79"/>
                    <a:pt x="5473" y="0"/>
                    <a:pt x="4783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7559700" y="3286879"/>
              <a:ext cx="67034" cy="189445"/>
            </a:xfrm>
            <a:custGeom>
              <a:rect b="b" l="l" r="r" t="t"/>
              <a:pathLst>
                <a:path extrusionOk="0" h="2272" w="804">
                  <a:moveTo>
                    <a:pt x="0" y="1"/>
                  </a:moveTo>
                  <a:lnTo>
                    <a:pt x="2" y="2186"/>
                  </a:lnTo>
                  <a:cubicBezTo>
                    <a:pt x="264" y="2227"/>
                    <a:pt x="532" y="2255"/>
                    <a:pt x="803" y="2272"/>
                  </a:cubicBezTo>
                  <a:lnTo>
                    <a:pt x="801" y="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8026595" y="3174480"/>
              <a:ext cx="44355" cy="187694"/>
            </a:xfrm>
            <a:custGeom>
              <a:rect b="b" l="l" r="r" t="t"/>
              <a:pathLst>
                <a:path extrusionOk="0" h="2251" w="532">
                  <a:moveTo>
                    <a:pt x="0" y="1"/>
                  </a:moveTo>
                  <a:lnTo>
                    <a:pt x="3" y="2250"/>
                  </a:lnTo>
                  <a:cubicBezTo>
                    <a:pt x="26" y="2226"/>
                    <a:pt x="48" y="2204"/>
                    <a:pt x="69" y="2180"/>
                  </a:cubicBezTo>
                  <a:cubicBezTo>
                    <a:pt x="238" y="1990"/>
                    <a:pt x="360" y="1794"/>
                    <a:pt x="437" y="1592"/>
                  </a:cubicBezTo>
                  <a:cubicBezTo>
                    <a:pt x="454" y="1549"/>
                    <a:pt x="469" y="1505"/>
                    <a:pt x="480" y="1461"/>
                  </a:cubicBezTo>
                  <a:cubicBezTo>
                    <a:pt x="515" y="1335"/>
                    <a:pt x="532" y="1207"/>
                    <a:pt x="532" y="1080"/>
                  </a:cubicBezTo>
                  <a:lnTo>
                    <a:pt x="531" y="2"/>
                  </a:lnTo>
                  <a:lnTo>
                    <a:pt x="5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7848341" y="3172562"/>
              <a:ext cx="34351" cy="283084"/>
            </a:xfrm>
            <a:custGeom>
              <a:rect b="b" l="l" r="r" t="t"/>
              <a:pathLst>
                <a:path extrusionOk="0" h="3395" w="412">
                  <a:moveTo>
                    <a:pt x="412" y="0"/>
                  </a:moveTo>
                  <a:lnTo>
                    <a:pt x="0" y="97"/>
                  </a:lnTo>
                  <a:lnTo>
                    <a:pt x="7" y="3395"/>
                  </a:lnTo>
                  <a:cubicBezTo>
                    <a:pt x="144" y="3360"/>
                    <a:pt x="278" y="3320"/>
                    <a:pt x="408" y="3277"/>
                  </a:cubicBezTo>
                  <a:lnTo>
                    <a:pt x="412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7759798" y="3235599"/>
              <a:ext cx="67034" cy="236973"/>
            </a:xfrm>
            <a:custGeom>
              <a:rect b="b" l="l" r="r" t="t"/>
              <a:pathLst>
                <a:path extrusionOk="0" h="2842" w="804">
                  <a:moveTo>
                    <a:pt x="0" y="1"/>
                  </a:moveTo>
                  <a:lnTo>
                    <a:pt x="3" y="2841"/>
                  </a:lnTo>
                  <a:cubicBezTo>
                    <a:pt x="276" y="2808"/>
                    <a:pt x="543" y="2763"/>
                    <a:pt x="804" y="2705"/>
                  </a:cubicBezTo>
                  <a:lnTo>
                    <a:pt x="801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7270642" y="3077423"/>
              <a:ext cx="232283" cy="380391"/>
            </a:xfrm>
            <a:custGeom>
              <a:rect b="b" l="l" r="r" t="t"/>
              <a:pathLst>
                <a:path extrusionOk="0" h="4562" w="2786">
                  <a:moveTo>
                    <a:pt x="2782" y="0"/>
                  </a:moveTo>
                  <a:cubicBezTo>
                    <a:pt x="2576" y="52"/>
                    <a:pt x="2376" y="109"/>
                    <a:pt x="2184" y="175"/>
                  </a:cubicBezTo>
                  <a:cubicBezTo>
                    <a:pt x="1979" y="246"/>
                    <a:pt x="1783" y="326"/>
                    <a:pt x="1596" y="415"/>
                  </a:cubicBezTo>
                  <a:cubicBezTo>
                    <a:pt x="1452" y="484"/>
                    <a:pt x="1314" y="558"/>
                    <a:pt x="1183" y="638"/>
                  </a:cubicBezTo>
                  <a:cubicBezTo>
                    <a:pt x="957" y="775"/>
                    <a:pt x="763" y="923"/>
                    <a:pt x="602" y="1078"/>
                  </a:cubicBezTo>
                  <a:cubicBezTo>
                    <a:pt x="560" y="1120"/>
                    <a:pt x="519" y="1160"/>
                    <a:pt x="481" y="1203"/>
                  </a:cubicBezTo>
                  <a:lnTo>
                    <a:pt x="0" y="1205"/>
                  </a:lnTo>
                  <a:lnTo>
                    <a:pt x="2" y="2224"/>
                  </a:lnTo>
                  <a:cubicBezTo>
                    <a:pt x="2" y="2284"/>
                    <a:pt x="5" y="2343"/>
                    <a:pt x="13" y="2404"/>
                  </a:cubicBezTo>
                  <a:cubicBezTo>
                    <a:pt x="37" y="2595"/>
                    <a:pt x="101" y="2786"/>
                    <a:pt x="206" y="2970"/>
                  </a:cubicBezTo>
                  <a:cubicBezTo>
                    <a:pt x="229" y="3013"/>
                    <a:pt x="255" y="3055"/>
                    <a:pt x="283" y="3097"/>
                  </a:cubicBezTo>
                  <a:cubicBezTo>
                    <a:pt x="413" y="3291"/>
                    <a:pt x="587" y="3477"/>
                    <a:pt x="804" y="3653"/>
                  </a:cubicBezTo>
                  <a:cubicBezTo>
                    <a:pt x="877" y="3711"/>
                    <a:pt x="955" y="3769"/>
                    <a:pt x="1037" y="3824"/>
                  </a:cubicBezTo>
                  <a:cubicBezTo>
                    <a:pt x="1120" y="3880"/>
                    <a:pt x="1208" y="3934"/>
                    <a:pt x="1301" y="3987"/>
                  </a:cubicBezTo>
                  <a:cubicBezTo>
                    <a:pt x="1408" y="4049"/>
                    <a:pt x="1522" y="4107"/>
                    <a:pt x="1642" y="4164"/>
                  </a:cubicBezTo>
                  <a:cubicBezTo>
                    <a:pt x="1789" y="4233"/>
                    <a:pt x="1942" y="4296"/>
                    <a:pt x="2099" y="4352"/>
                  </a:cubicBezTo>
                  <a:cubicBezTo>
                    <a:pt x="2208" y="4392"/>
                    <a:pt x="2321" y="4430"/>
                    <a:pt x="2435" y="4465"/>
                  </a:cubicBezTo>
                  <a:cubicBezTo>
                    <a:pt x="2550" y="4499"/>
                    <a:pt x="2667" y="4532"/>
                    <a:pt x="2786" y="4561"/>
                  </a:cubicBezTo>
                  <a:lnTo>
                    <a:pt x="2782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7270725" y="3177148"/>
              <a:ext cx="54277" cy="193864"/>
            </a:xfrm>
            <a:custGeom>
              <a:rect b="b" l="l" r="r" t="t"/>
              <a:pathLst>
                <a:path extrusionOk="0" h="2325" w="651">
                  <a:moveTo>
                    <a:pt x="486" y="0"/>
                  </a:moveTo>
                  <a:cubicBezTo>
                    <a:pt x="485" y="3"/>
                    <a:pt x="482" y="4"/>
                    <a:pt x="481" y="7"/>
                  </a:cubicBezTo>
                  <a:lnTo>
                    <a:pt x="0" y="9"/>
                  </a:lnTo>
                  <a:lnTo>
                    <a:pt x="1" y="1027"/>
                  </a:lnTo>
                  <a:cubicBezTo>
                    <a:pt x="1" y="1087"/>
                    <a:pt x="4" y="1146"/>
                    <a:pt x="12" y="1207"/>
                  </a:cubicBezTo>
                  <a:cubicBezTo>
                    <a:pt x="36" y="1398"/>
                    <a:pt x="100" y="1589"/>
                    <a:pt x="205" y="1773"/>
                  </a:cubicBezTo>
                  <a:cubicBezTo>
                    <a:pt x="228" y="1816"/>
                    <a:pt x="254" y="1858"/>
                    <a:pt x="282" y="1900"/>
                  </a:cubicBezTo>
                  <a:cubicBezTo>
                    <a:pt x="380" y="2047"/>
                    <a:pt x="504" y="2188"/>
                    <a:pt x="651" y="2325"/>
                  </a:cubicBezTo>
                  <a:lnTo>
                    <a:pt x="649" y="59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7268391" y="2961772"/>
              <a:ext cx="803485" cy="427752"/>
            </a:xfrm>
            <a:custGeom>
              <a:rect b="b" l="l" r="r" t="t"/>
              <a:pathLst>
                <a:path extrusionOk="0" h="5130" w="9637">
                  <a:moveTo>
                    <a:pt x="4812" y="1"/>
                  </a:moveTo>
                  <a:cubicBezTo>
                    <a:pt x="3901" y="1"/>
                    <a:pt x="2995" y="138"/>
                    <a:pt x="2211" y="409"/>
                  </a:cubicBezTo>
                  <a:cubicBezTo>
                    <a:pt x="2006" y="479"/>
                    <a:pt x="1810" y="559"/>
                    <a:pt x="1624" y="648"/>
                  </a:cubicBezTo>
                  <a:cubicBezTo>
                    <a:pt x="1479" y="716"/>
                    <a:pt x="1340" y="791"/>
                    <a:pt x="1210" y="872"/>
                  </a:cubicBezTo>
                  <a:cubicBezTo>
                    <a:pt x="984" y="1010"/>
                    <a:pt x="791" y="1157"/>
                    <a:pt x="629" y="1311"/>
                  </a:cubicBezTo>
                  <a:cubicBezTo>
                    <a:pt x="444" y="1489"/>
                    <a:pt x="301" y="1675"/>
                    <a:pt x="202" y="1866"/>
                  </a:cubicBezTo>
                  <a:cubicBezTo>
                    <a:pt x="55" y="2149"/>
                    <a:pt x="1" y="2442"/>
                    <a:pt x="38" y="2732"/>
                  </a:cubicBezTo>
                  <a:cubicBezTo>
                    <a:pt x="61" y="2924"/>
                    <a:pt x="126" y="3115"/>
                    <a:pt x="230" y="3299"/>
                  </a:cubicBezTo>
                  <a:cubicBezTo>
                    <a:pt x="254" y="3342"/>
                    <a:pt x="280" y="3384"/>
                    <a:pt x="308" y="3426"/>
                  </a:cubicBezTo>
                  <a:cubicBezTo>
                    <a:pt x="437" y="3620"/>
                    <a:pt x="611" y="3806"/>
                    <a:pt x="829" y="3981"/>
                  </a:cubicBezTo>
                  <a:cubicBezTo>
                    <a:pt x="902" y="4040"/>
                    <a:pt x="979" y="4097"/>
                    <a:pt x="1062" y="4153"/>
                  </a:cubicBezTo>
                  <a:cubicBezTo>
                    <a:pt x="1145" y="4208"/>
                    <a:pt x="1234" y="4264"/>
                    <a:pt x="1326" y="4316"/>
                  </a:cubicBezTo>
                  <a:cubicBezTo>
                    <a:pt x="1432" y="4376"/>
                    <a:pt x="1547" y="4435"/>
                    <a:pt x="1667" y="4492"/>
                  </a:cubicBezTo>
                  <a:cubicBezTo>
                    <a:pt x="1814" y="4561"/>
                    <a:pt x="1967" y="4624"/>
                    <a:pt x="2123" y="4681"/>
                  </a:cubicBezTo>
                  <a:cubicBezTo>
                    <a:pt x="2233" y="4722"/>
                    <a:pt x="2345" y="4759"/>
                    <a:pt x="2460" y="4793"/>
                  </a:cubicBezTo>
                  <a:cubicBezTo>
                    <a:pt x="3198" y="5019"/>
                    <a:pt x="4020" y="5130"/>
                    <a:pt x="4838" y="5130"/>
                  </a:cubicBezTo>
                  <a:cubicBezTo>
                    <a:pt x="5876" y="5130"/>
                    <a:pt x="6909" y="4951"/>
                    <a:pt x="7761" y="4598"/>
                  </a:cubicBezTo>
                  <a:cubicBezTo>
                    <a:pt x="7865" y="4556"/>
                    <a:pt x="7967" y="4509"/>
                    <a:pt x="8065" y="4462"/>
                  </a:cubicBezTo>
                  <a:cubicBezTo>
                    <a:pt x="8196" y="4399"/>
                    <a:pt x="8319" y="4330"/>
                    <a:pt x="8439" y="4258"/>
                  </a:cubicBezTo>
                  <a:cubicBezTo>
                    <a:pt x="8554" y="4188"/>
                    <a:pt x="8660" y="4117"/>
                    <a:pt x="8756" y="4042"/>
                  </a:cubicBezTo>
                  <a:cubicBezTo>
                    <a:pt x="8834" y="3982"/>
                    <a:pt x="8906" y="3922"/>
                    <a:pt x="8973" y="3860"/>
                  </a:cubicBezTo>
                  <a:cubicBezTo>
                    <a:pt x="9041" y="3799"/>
                    <a:pt x="9103" y="3736"/>
                    <a:pt x="9159" y="3673"/>
                  </a:cubicBezTo>
                  <a:cubicBezTo>
                    <a:pt x="9327" y="3484"/>
                    <a:pt x="9451" y="3286"/>
                    <a:pt x="9527" y="3084"/>
                  </a:cubicBezTo>
                  <a:cubicBezTo>
                    <a:pt x="9543" y="3041"/>
                    <a:pt x="9558" y="2998"/>
                    <a:pt x="9570" y="2953"/>
                  </a:cubicBezTo>
                  <a:cubicBezTo>
                    <a:pt x="9623" y="2762"/>
                    <a:pt x="9637" y="2571"/>
                    <a:pt x="9609" y="2379"/>
                  </a:cubicBezTo>
                  <a:cubicBezTo>
                    <a:pt x="9568" y="2088"/>
                    <a:pt x="9436" y="1803"/>
                    <a:pt x="9214" y="1534"/>
                  </a:cubicBezTo>
                  <a:cubicBezTo>
                    <a:pt x="9063" y="1351"/>
                    <a:pt x="8872" y="1178"/>
                    <a:pt x="8641" y="1016"/>
                  </a:cubicBezTo>
                  <a:cubicBezTo>
                    <a:pt x="8451" y="883"/>
                    <a:pt x="8229" y="754"/>
                    <a:pt x="7981" y="638"/>
                  </a:cubicBezTo>
                  <a:cubicBezTo>
                    <a:pt x="7821" y="563"/>
                    <a:pt x="7653" y="495"/>
                    <a:pt x="7479" y="432"/>
                  </a:cubicBezTo>
                  <a:cubicBezTo>
                    <a:pt x="7273" y="359"/>
                    <a:pt x="7055" y="294"/>
                    <a:pt x="6835" y="239"/>
                  </a:cubicBezTo>
                  <a:cubicBezTo>
                    <a:pt x="6192" y="79"/>
                    <a:pt x="5501" y="1"/>
                    <a:pt x="4812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7268391" y="2961772"/>
              <a:ext cx="803485" cy="427752"/>
            </a:xfrm>
            <a:custGeom>
              <a:rect b="b" l="l" r="r" t="t"/>
              <a:pathLst>
                <a:path extrusionOk="0" h="5130" w="9637">
                  <a:moveTo>
                    <a:pt x="4812" y="1"/>
                  </a:moveTo>
                  <a:cubicBezTo>
                    <a:pt x="3901" y="1"/>
                    <a:pt x="2995" y="138"/>
                    <a:pt x="2211" y="409"/>
                  </a:cubicBezTo>
                  <a:cubicBezTo>
                    <a:pt x="2006" y="479"/>
                    <a:pt x="1810" y="559"/>
                    <a:pt x="1624" y="648"/>
                  </a:cubicBezTo>
                  <a:cubicBezTo>
                    <a:pt x="1479" y="716"/>
                    <a:pt x="1340" y="791"/>
                    <a:pt x="1210" y="872"/>
                  </a:cubicBezTo>
                  <a:cubicBezTo>
                    <a:pt x="984" y="1010"/>
                    <a:pt x="791" y="1157"/>
                    <a:pt x="629" y="1311"/>
                  </a:cubicBezTo>
                  <a:cubicBezTo>
                    <a:pt x="444" y="1489"/>
                    <a:pt x="301" y="1675"/>
                    <a:pt x="202" y="1866"/>
                  </a:cubicBezTo>
                  <a:cubicBezTo>
                    <a:pt x="55" y="2149"/>
                    <a:pt x="1" y="2442"/>
                    <a:pt x="38" y="2732"/>
                  </a:cubicBezTo>
                  <a:cubicBezTo>
                    <a:pt x="61" y="2924"/>
                    <a:pt x="126" y="3115"/>
                    <a:pt x="230" y="3299"/>
                  </a:cubicBezTo>
                  <a:cubicBezTo>
                    <a:pt x="254" y="3342"/>
                    <a:pt x="280" y="3384"/>
                    <a:pt x="308" y="3426"/>
                  </a:cubicBezTo>
                  <a:cubicBezTo>
                    <a:pt x="437" y="3620"/>
                    <a:pt x="611" y="3806"/>
                    <a:pt x="829" y="3981"/>
                  </a:cubicBezTo>
                  <a:cubicBezTo>
                    <a:pt x="902" y="4040"/>
                    <a:pt x="979" y="4097"/>
                    <a:pt x="1062" y="4153"/>
                  </a:cubicBezTo>
                  <a:cubicBezTo>
                    <a:pt x="1145" y="4208"/>
                    <a:pt x="1234" y="4264"/>
                    <a:pt x="1326" y="4316"/>
                  </a:cubicBezTo>
                  <a:cubicBezTo>
                    <a:pt x="1432" y="4376"/>
                    <a:pt x="1547" y="4435"/>
                    <a:pt x="1667" y="4492"/>
                  </a:cubicBezTo>
                  <a:cubicBezTo>
                    <a:pt x="1814" y="4561"/>
                    <a:pt x="1967" y="4624"/>
                    <a:pt x="2123" y="4681"/>
                  </a:cubicBezTo>
                  <a:cubicBezTo>
                    <a:pt x="2233" y="4722"/>
                    <a:pt x="2345" y="4759"/>
                    <a:pt x="2460" y="4793"/>
                  </a:cubicBezTo>
                  <a:cubicBezTo>
                    <a:pt x="3198" y="5019"/>
                    <a:pt x="4020" y="5130"/>
                    <a:pt x="4838" y="5130"/>
                  </a:cubicBezTo>
                  <a:cubicBezTo>
                    <a:pt x="5876" y="5130"/>
                    <a:pt x="6909" y="4951"/>
                    <a:pt x="7761" y="4598"/>
                  </a:cubicBezTo>
                  <a:cubicBezTo>
                    <a:pt x="7865" y="4556"/>
                    <a:pt x="7967" y="4509"/>
                    <a:pt x="8065" y="4462"/>
                  </a:cubicBezTo>
                  <a:cubicBezTo>
                    <a:pt x="8196" y="4399"/>
                    <a:pt x="8319" y="4330"/>
                    <a:pt x="8439" y="4258"/>
                  </a:cubicBezTo>
                  <a:cubicBezTo>
                    <a:pt x="8554" y="4188"/>
                    <a:pt x="8660" y="4117"/>
                    <a:pt x="8756" y="4042"/>
                  </a:cubicBezTo>
                  <a:cubicBezTo>
                    <a:pt x="8834" y="3982"/>
                    <a:pt x="8906" y="3922"/>
                    <a:pt x="8973" y="3860"/>
                  </a:cubicBezTo>
                  <a:cubicBezTo>
                    <a:pt x="9041" y="3799"/>
                    <a:pt x="9103" y="3736"/>
                    <a:pt x="9159" y="3673"/>
                  </a:cubicBezTo>
                  <a:cubicBezTo>
                    <a:pt x="9327" y="3484"/>
                    <a:pt x="9451" y="3286"/>
                    <a:pt x="9527" y="3084"/>
                  </a:cubicBezTo>
                  <a:cubicBezTo>
                    <a:pt x="9543" y="3041"/>
                    <a:pt x="9558" y="2998"/>
                    <a:pt x="9570" y="2953"/>
                  </a:cubicBezTo>
                  <a:cubicBezTo>
                    <a:pt x="9623" y="2762"/>
                    <a:pt x="9637" y="2571"/>
                    <a:pt x="9609" y="2379"/>
                  </a:cubicBezTo>
                  <a:cubicBezTo>
                    <a:pt x="9568" y="2088"/>
                    <a:pt x="9436" y="1803"/>
                    <a:pt x="9214" y="1534"/>
                  </a:cubicBezTo>
                  <a:cubicBezTo>
                    <a:pt x="9063" y="1351"/>
                    <a:pt x="8872" y="1178"/>
                    <a:pt x="8641" y="1016"/>
                  </a:cubicBezTo>
                  <a:cubicBezTo>
                    <a:pt x="8451" y="883"/>
                    <a:pt x="8229" y="754"/>
                    <a:pt x="7981" y="638"/>
                  </a:cubicBezTo>
                  <a:cubicBezTo>
                    <a:pt x="7821" y="563"/>
                    <a:pt x="7653" y="495"/>
                    <a:pt x="7479" y="432"/>
                  </a:cubicBezTo>
                  <a:cubicBezTo>
                    <a:pt x="7273" y="359"/>
                    <a:pt x="7055" y="294"/>
                    <a:pt x="6835" y="239"/>
                  </a:cubicBezTo>
                  <a:cubicBezTo>
                    <a:pt x="6192" y="79"/>
                    <a:pt x="5501" y="1"/>
                    <a:pt x="4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7268391" y="2961772"/>
              <a:ext cx="803485" cy="427752"/>
            </a:xfrm>
            <a:custGeom>
              <a:rect b="b" l="l" r="r" t="t"/>
              <a:pathLst>
                <a:path extrusionOk="0" h="5130" w="9637">
                  <a:moveTo>
                    <a:pt x="4812" y="1"/>
                  </a:moveTo>
                  <a:cubicBezTo>
                    <a:pt x="3901" y="1"/>
                    <a:pt x="2995" y="138"/>
                    <a:pt x="2211" y="409"/>
                  </a:cubicBezTo>
                  <a:cubicBezTo>
                    <a:pt x="2006" y="479"/>
                    <a:pt x="1810" y="559"/>
                    <a:pt x="1624" y="648"/>
                  </a:cubicBezTo>
                  <a:cubicBezTo>
                    <a:pt x="1479" y="716"/>
                    <a:pt x="1340" y="791"/>
                    <a:pt x="1210" y="872"/>
                  </a:cubicBezTo>
                  <a:cubicBezTo>
                    <a:pt x="984" y="1010"/>
                    <a:pt x="791" y="1157"/>
                    <a:pt x="629" y="1311"/>
                  </a:cubicBezTo>
                  <a:cubicBezTo>
                    <a:pt x="444" y="1489"/>
                    <a:pt x="301" y="1675"/>
                    <a:pt x="202" y="1866"/>
                  </a:cubicBezTo>
                  <a:cubicBezTo>
                    <a:pt x="55" y="2149"/>
                    <a:pt x="1" y="2442"/>
                    <a:pt x="38" y="2732"/>
                  </a:cubicBezTo>
                  <a:cubicBezTo>
                    <a:pt x="61" y="2924"/>
                    <a:pt x="126" y="3115"/>
                    <a:pt x="230" y="3299"/>
                  </a:cubicBezTo>
                  <a:cubicBezTo>
                    <a:pt x="254" y="3342"/>
                    <a:pt x="280" y="3384"/>
                    <a:pt x="308" y="3426"/>
                  </a:cubicBezTo>
                  <a:cubicBezTo>
                    <a:pt x="437" y="3620"/>
                    <a:pt x="611" y="3806"/>
                    <a:pt x="829" y="3981"/>
                  </a:cubicBezTo>
                  <a:cubicBezTo>
                    <a:pt x="902" y="4040"/>
                    <a:pt x="979" y="4097"/>
                    <a:pt x="1062" y="4153"/>
                  </a:cubicBezTo>
                  <a:cubicBezTo>
                    <a:pt x="1145" y="4208"/>
                    <a:pt x="1234" y="4264"/>
                    <a:pt x="1326" y="4316"/>
                  </a:cubicBezTo>
                  <a:cubicBezTo>
                    <a:pt x="1432" y="4376"/>
                    <a:pt x="1547" y="4435"/>
                    <a:pt x="1667" y="4492"/>
                  </a:cubicBezTo>
                  <a:cubicBezTo>
                    <a:pt x="1814" y="4561"/>
                    <a:pt x="1967" y="4624"/>
                    <a:pt x="2123" y="4681"/>
                  </a:cubicBezTo>
                  <a:cubicBezTo>
                    <a:pt x="2233" y="4722"/>
                    <a:pt x="2345" y="4759"/>
                    <a:pt x="2460" y="4793"/>
                  </a:cubicBezTo>
                  <a:cubicBezTo>
                    <a:pt x="3198" y="5019"/>
                    <a:pt x="4020" y="5130"/>
                    <a:pt x="4838" y="5130"/>
                  </a:cubicBezTo>
                  <a:cubicBezTo>
                    <a:pt x="5876" y="5130"/>
                    <a:pt x="6909" y="4951"/>
                    <a:pt x="7761" y="4598"/>
                  </a:cubicBezTo>
                  <a:cubicBezTo>
                    <a:pt x="7865" y="4556"/>
                    <a:pt x="7967" y="4509"/>
                    <a:pt x="8065" y="4462"/>
                  </a:cubicBezTo>
                  <a:cubicBezTo>
                    <a:pt x="8196" y="4399"/>
                    <a:pt x="8319" y="4330"/>
                    <a:pt x="8439" y="4258"/>
                  </a:cubicBezTo>
                  <a:cubicBezTo>
                    <a:pt x="8554" y="4188"/>
                    <a:pt x="8660" y="4117"/>
                    <a:pt x="8756" y="4042"/>
                  </a:cubicBezTo>
                  <a:cubicBezTo>
                    <a:pt x="8834" y="3982"/>
                    <a:pt x="8906" y="3922"/>
                    <a:pt x="8973" y="3860"/>
                  </a:cubicBezTo>
                  <a:cubicBezTo>
                    <a:pt x="9041" y="3799"/>
                    <a:pt x="9103" y="3736"/>
                    <a:pt x="9159" y="3673"/>
                  </a:cubicBezTo>
                  <a:cubicBezTo>
                    <a:pt x="9327" y="3484"/>
                    <a:pt x="9451" y="3286"/>
                    <a:pt x="9527" y="3084"/>
                  </a:cubicBezTo>
                  <a:cubicBezTo>
                    <a:pt x="9543" y="3041"/>
                    <a:pt x="9558" y="2998"/>
                    <a:pt x="9570" y="2953"/>
                  </a:cubicBezTo>
                  <a:cubicBezTo>
                    <a:pt x="9623" y="2762"/>
                    <a:pt x="9637" y="2571"/>
                    <a:pt x="9609" y="2379"/>
                  </a:cubicBezTo>
                  <a:cubicBezTo>
                    <a:pt x="9568" y="2088"/>
                    <a:pt x="9436" y="1803"/>
                    <a:pt x="9214" y="1534"/>
                  </a:cubicBezTo>
                  <a:cubicBezTo>
                    <a:pt x="9063" y="1351"/>
                    <a:pt x="8872" y="1178"/>
                    <a:pt x="8641" y="1016"/>
                  </a:cubicBezTo>
                  <a:cubicBezTo>
                    <a:pt x="8451" y="883"/>
                    <a:pt x="8229" y="754"/>
                    <a:pt x="7981" y="638"/>
                  </a:cubicBezTo>
                  <a:cubicBezTo>
                    <a:pt x="7821" y="563"/>
                    <a:pt x="7653" y="495"/>
                    <a:pt x="7479" y="432"/>
                  </a:cubicBezTo>
                  <a:cubicBezTo>
                    <a:pt x="7273" y="359"/>
                    <a:pt x="7055" y="294"/>
                    <a:pt x="6835" y="239"/>
                  </a:cubicBezTo>
                  <a:cubicBezTo>
                    <a:pt x="6192" y="79"/>
                    <a:pt x="5501" y="1"/>
                    <a:pt x="48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7268558" y="3017805"/>
              <a:ext cx="234534" cy="351874"/>
            </a:xfrm>
            <a:custGeom>
              <a:rect b="b" l="l" r="r" t="t"/>
              <a:pathLst>
                <a:path extrusionOk="0" h="4220" w="2813">
                  <a:moveTo>
                    <a:pt x="1577" y="1"/>
                  </a:moveTo>
                  <a:cubicBezTo>
                    <a:pt x="1450" y="63"/>
                    <a:pt x="1328" y="129"/>
                    <a:pt x="1210" y="200"/>
                  </a:cubicBezTo>
                  <a:cubicBezTo>
                    <a:pt x="985" y="337"/>
                    <a:pt x="791" y="485"/>
                    <a:pt x="630" y="639"/>
                  </a:cubicBezTo>
                  <a:cubicBezTo>
                    <a:pt x="444" y="817"/>
                    <a:pt x="301" y="1003"/>
                    <a:pt x="202" y="1194"/>
                  </a:cubicBezTo>
                  <a:cubicBezTo>
                    <a:pt x="56" y="1478"/>
                    <a:pt x="1" y="1770"/>
                    <a:pt x="38" y="2060"/>
                  </a:cubicBezTo>
                  <a:cubicBezTo>
                    <a:pt x="62" y="2252"/>
                    <a:pt x="126" y="2443"/>
                    <a:pt x="231" y="2627"/>
                  </a:cubicBezTo>
                  <a:cubicBezTo>
                    <a:pt x="254" y="2670"/>
                    <a:pt x="280" y="2712"/>
                    <a:pt x="308" y="2754"/>
                  </a:cubicBezTo>
                  <a:cubicBezTo>
                    <a:pt x="438" y="2948"/>
                    <a:pt x="612" y="3134"/>
                    <a:pt x="829" y="3309"/>
                  </a:cubicBezTo>
                  <a:cubicBezTo>
                    <a:pt x="902" y="3367"/>
                    <a:pt x="980" y="3425"/>
                    <a:pt x="1062" y="3481"/>
                  </a:cubicBezTo>
                  <a:cubicBezTo>
                    <a:pt x="1145" y="3536"/>
                    <a:pt x="1233" y="3592"/>
                    <a:pt x="1326" y="3644"/>
                  </a:cubicBezTo>
                  <a:cubicBezTo>
                    <a:pt x="1433" y="3705"/>
                    <a:pt x="1547" y="3763"/>
                    <a:pt x="1667" y="3820"/>
                  </a:cubicBezTo>
                  <a:cubicBezTo>
                    <a:pt x="1814" y="3889"/>
                    <a:pt x="1967" y="3952"/>
                    <a:pt x="2124" y="4009"/>
                  </a:cubicBezTo>
                  <a:cubicBezTo>
                    <a:pt x="2233" y="4048"/>
                    <a:pt x="2346" y="4087"/>
                    <a:pt x="2460" y="4121"/>
                  </a:cubicBezTo>
                  <a:cubicBezTo>
                    <a:pt x="2576" y="4157"/>
                    <a:pt x="2694" y="4189"/>
                    <a:pt x="2813" y="4219"/>
                  </a:cubicBezTo>
                  <a:lnTo>
                    <a:pt x="1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7269058" y="3129704"/>
              <a:ext cx="55361" cy="152590"/>
            </a:xfrm>
            <a:custGeom>
              <a:rect b="b" l="l" r="r" t="t"/>
              <a:pathLst>
                <a:path extrusionOk="0" h="1830" w="664">
                  <a:moveTo>
                    <a:pt x="129" y="1"/>
                  </a:moveTo>
                  <a:cubicBezTo>
                    <a:pt x="32" y="237"/>
                    <a:pt x="0" y="478"/>
                    <a:pt x="31" y="718"/>
                  </a:cubicBezTo>
                  <a:cubicBezTo>
                    <a:pt x="55" y="910"/>
                    <a:pt x="119" y="1101"/>
                    <a:pt x="224" y="1285"/>
                  </a:cubicBezTo>
                  <a:cubicBezTo>
                    <a:pt x="247" y="1328"/>
                    <a:pt x="273" y="1370"/>
                    <a:pt x="301" y="1412"/>
                  </a:cubicBezTo>
                  <a:cubicBezTo>
                    <a:pt x="398" y="1555"/>
                    <a:pt x="519" y="1696"/>
                    <a:pt x="664" y="1830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7447228" y="2980449"/>
              <a:ext cx="179173" cy="407740"/>
            </a:xfrm>
            <a:custGeom>
              <a:rect b="b" l="l" r="r" t="t"/>
              <a:pathLst>
                <a:path extrusionOk="0" h="4890" w="2149">
                  <a:moveTo>
                    <a:pt x="714" y="1"/>
                  </a:moveTo>
                  <a:cubicBezTo>
                    <a:pt x="491" y="53"/>
                    <a:pt x="273" y="116"/>
                    <a:pt x="67" y="186"/>
                  </a:cubicBezTo>
                  <a:cubicBezTo>
                    <a:pt x="44" y="195"/>
                    <a:pt x="23" y="202"/>
                    <a:pt x="0" y="211"/>
                  </a:cubicBezTo>
                  <a:lnTo>
                    <a:pt x="1349" y="4804"/>
                  </a:lnTo>
                  <a:cubicBezTo>
                    <a:pt x="1612" y="4844"/>
                    <a:pt x="1880" y="4874"/>
                    <a:pt x="2149" y="4890"/>
                  </a:cubicBezTo>
                  <a:lnTo>
                    <a:pt x="714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7636071" y="2961939"/>
              <a:ext cx="190595" cy="422416"/>
            </a:xfrm>
            <a:custGeom>
              <a:rect b="b" l="l" r="r" t="t"/>
              <a:pathLst>
                <a:path extrusionOk="0" h="5066" w="2286">
                  <a:moveTo>
                    <a:pt x="396" y="0"/>
                  </a:moveTo>
                  <a:cubicBezTo>
                    <a:pt x="264" y="0"/>
                    <a:pt x="132" y="3"/>
                    <a:pt x="1" y="8"/>
                  </a:cubicBezTo>
                  <a:lnTo>
                    <a:pt x="1486" y="5065"/>
                  </a:lnTo>
                  <a:cubicBezTo>
                    <a:pt x="1758" y="5033"/>
                    <a:pt x="2026" y="4987"/>
                    <a:pt x="2286" y="4929"/>
                  </a:cubicBezTo>
                  <a:lnTo>
                    <a:pt x="843" y="12"/>
                  </a:lnTo>
                  <a:cubicBezTo>
                    <a:pt x="693" y="4"/>
                    <a:pt x="544" y="0"/>
                    <a:pt x="396" y="0"/>
                  </a:cubicBez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7730284" y="2964357"/>
              <a:ext cx="152243" cy="403238"/>
            </a:xfrm>
            <a:custGeom>
              <a:rect b="b" l="l" r="r" t="t"/>
              <a:pathLst>
                <a:path extrusionOk="0" h="4836" w="1826">
                  <a:moveTo>
                    <a:pt x="1" y="1"/>
                  </a:moveTo>
                  <a:lnTo>
                    <a:pt x="1421" y="4836"/>
                  </a:lnTo>
                  <a:cubicBezTo>
                    <a:pt x="1559" y="4800"/>
                    <a:pt x="1694" y="4760"/>
                    <a:pt x="1825" y="4716"/>
                  </a:cubicBezTo>
                  <a:lnTo>
                    <a:pt x="456" y="50"/>
                  </a:lnTo>
                  <a:cubicBezTo>
                    <a:pt x="305" y="29"/>
                    <a:pt x="154" y="13"/>
                    <a:pt x="1" y="1"/>
                  </a:cubicBez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7953643" y="3024976"/>
              <a:ext cx="118309" cy="248980"/>
            </a:xfrm>
            <a:custGeom>
              <a:rect b="b" l="l" r="r" t="t"/>
              <a:pathLst>
                <a:path extrusionOk="0" h="2986" w="1419">
                  <a:moveTo>
                    <a:pt x="1" y="0"/>
                  </a:moveTo>
                  <a:lnTo>
                    <a:pt x="875" y="2985"/>
                  </a:lnTo>
                  <a:cubicBezTo>
                    <a:pt x="897" y="2963"/>
                    <a:pt x="920" y="2939"/>
                    <a:pt x="942" y="2916"/>
                  </a:cubicBezTo>
                  <a:cubicBezTo>
                    <a:pt x="1110" y="2726"/>
                    <a:pt x="1233" y="2530"/>
                    <a:pt x="1309" y="2327"/>
                  </a:cubicBezTo>
                  <a:cubicBezTo>
                    <a:pt x="1326" y="2284"/>
                    <a:pt x="1341" y="2241"/>
                    <a:pt x="1352" y="2198"/>
                  </a:cubicBezTo>
                  <a:cubicBezTo>
                    <a:pt x="1405" y="2008"/>
                    <a:pt x="1419" y="1814"/>
                    <a:pt x="1391" y="1623"/>
                  </a:cubicBezTo>
                  <a:cubicBezTo>
                    <a:pt x="1350" y="1333"/>
                    <a:pt x="1218" y="1046"/>
                    <a:pt x="996" y="777"/>
                  </a:cubicBezTo>
                  <a:cubicBezTo>
                    <a:pt x="845" y="595"/>
                    <a:pt x="655" y="421"/>
                    <a:pt x="423" y="259"/>
                  </a:cubicBezTo>
                  <a:cubicBezTo>
                    <a:pt x="384" y="231"/>
                    <a:pt x="342" y="204"/>
                    <a:pt x="299" y="175"/>
                  </a:cubicBezTo>
                  <a:cubicBezTo>
                    <a:pt x="280" y="164"/>
                    <a:pt x="261" y="151"/>
                    <a:pt x="241" y="139"/>
                  </a:cubicBezTo>
                  <a:cubicBezTo>
                    <a:pt x="222" y="127"/>
                    <a:pt x="203" y="115"/>
                    <a:pt x="183" y="104"/>
                  </a:cubicBezTo>
                  <a:cubicBezTo>
                    <a:pt x="124" y="69"/>
                    <a:pt x="64" y="33"/>
                    <a:pt x="1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7337425" y="3016220"/>
              <a:ext cx="665332" cy="318855"/>
            </a:xfrm>
            <a:custGeom>
              <a:rect b="b" l="l" r="r" t="t"/>
              <a:pathLst>
                <a:path extrusionOk="0" h="3824" w="7980">
                  <a:moveTo>
                    <a:pt x="3988" y="1"/>
                  </a:moveTo>
                  <a:cubicBezTo>
                    <a:pt x="3065" y="1"/>
                    <a:pt x="2147" y="191"/>
                    <a:pt x="1456" y="563"/>
                  </a:cubicBezTo>
                  <a:cubicBezTo>
                    <a:pt x="1401" y="594"/>
                    <a:pt x="1346" y="625"/>
                    <a:pt x="1293" y="657"/>
                  </a:cubicBezTo>
                  <a:cubicBezTo>
                    <a:pt x="1" y="1453"/>
                    <a:pt x="163" y="2659"/>
                    <a:pt x="1657" y="3353"/>
                  </a:cubicBezTo>
                  <a:cubicBezTo>
                    <a:pt x="2337" y="3669"/>
                    <a:pt x="3175" y="3823"/>
                    <a:pt x="4008" y="3823"/>
                  </a:cubicBezTo>
                  <a:cubicBezTo>
                    <a:pt x="5006" y="3823"/>
                    <a:pt x="5997" y="3601"/>
                    <a:pt x="6701" y="3167"/>
                  </a:cubicBezTo>
                  <a:cubicBezTo>
                    <a:pt x="6754" y="3134"/>
                    <a:pt x="6804" y="3101"/>
                    <a:pt x="6852" y="3067"/>
                  </a:cubicBezTo>
                  <a:cubicBezTo>
                    <a:pt x="7979" y="2274"/>
                    <a:pt x="7771" y="1137"/>
                    <a:pt x="6337" y="470"/>
                  </a:cubicBezTo>
                  <a:cubicBezTo>
                    <a:pt x="5658" y="155"/>
                    <a:pt x="4821" y="1"/>
                    <a:pt x="3988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7337425" y="3016220"/>
              <a:ext cx="665332" cy="318855"/>
            </a:xfrm>
            <a:custGeom>
              <a:rect b="b" l="l" r="r" t="t"/>
              <a:pathLst>
                <a:path extrusionOk="0" h="3824" w="7980">
                  <a:moveTo>
                    <a:pt x="3988" y="1"/>
                  </a:moveTo>
                  <a:cubicBezTo>
                    <a:pt x="3065" y="1"/>
                    <a:pt x="2147" y="191"/>
                    <a:pt x="1456" y="563"/>
                  </a:cubicBezTo>
                  <a:cubicBezTo>
                    <a:pt x="1401" y="594"/>
                    <a:pt x="1346" y="625"/>
                    <a:pt x="1293" y="657"/>
                  </a:cubicBezTo>
                  <a:cubicBezTo>
                    <a:pt x="1" y="1453"/>
                    <a:pt x="163" y="2659"/>
                    <a:pt x="1657" y="3353"/>
                  </a:cubicBezTo>
                  <a:cubicBezTo>
                    <a:pt x="2337" y="3669"/>
                    <a:pt x="3175" y="3823"/>
                    <a:pt x="4008" y="3823"/>
                  </a:cubicBezTo>
                  <a:cubicBezTo>
                    <a:pt x="5006" y="3823"/>
                    <a:pt x="5997" y="3601"/>
                    <a:pt x="6701" y="3167"/>
                  </a:cubicBezTo>
                  <a:cubicBezTo>
                    <a:pt x="6754" y="3134"/>
                    <a:pt x="6804" y="3101"/>
                    <a:pt x="6852" y="3067"/>
                  </a:cubicBezTo>
                  <a:cubicBezTo>
                    <a:pt x="7979" y="2274"/>
                    <a:pt x="7771" y="1137"/>
                    <a:pt x="6337" y="470"/>
                  </a:cubicBezTo>
                  <a:cubicBezTo>
                    <a:pt x="5658" y="155"/>
                    <a:pt x="4821" y="1"/>
                    <a:pt x="3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7378778" y="3023308"/>
              <a:ext cx="584626" cy="304596"/>
            </a:xfrm>
            <a:custGeom>
              <a:rect b="b" l="l" r="r" t="t"/>
              <a:pathLst>
                <a:path extrusionOk="0" h="3653" w="7012">
                  <a:moveTo>
                    <a:pt x="3491" y="1"/>
                  </a:moveTo>
                  <a:cubicBezTo>
                    <a:pt x="2609" y="1"/>
                    <a:pt x="1732" y="183"/>
                    <a:pt x="1073" y="538"/>
                  </a:cubicBezTo>
                  <a:cubicBezTo>
                    <a:pt x="1063" y="546"/>
                    <a:pt x="1052" y="550"/>
                    <a:pt x="1041" y="556"/>
                  </a:cubicBezTo>
                  <a:cubicBezTo>
                    <a:pt x="998" y="579"/>
                    <a:pt x="957" y="604"/>
                    <a:pt x="917" y="627"/>
                  </a:cubicBezTo>
                  <a:cubicBezTo>
                    <a:pt x="671" y="779"/>
                    <a:pt x="480" y="944"/>
                    <a:pt x="344" y="1119"/>
                  </a:cubicBezTo>
                  <a:cubicBezTo>
                    <a:pt x="21" y="1536"/>
                    <a:pt x="1" y="2000"/>
                    <a:pt x="272" y="2421"/>
                  </a:cubicBezTo>
                  <a:cubicBezTo>
                    <a:pt x="432" y="2668"/>
                    <a:pt x="692" y="2899"/>
                    <a:pt x="1051" y="3096"/>
                  </a:cubicBezTo>
                  <a:cubicBezTo>
                    <a:pt x="1119" y="3133"/>
                    <a:pt x="1189" y="3170"/>
                    <a:pt x="1265" y="3205"/>
                  </a:cubicBezTo>
                  <a:cubicBezTo>
                    <a:pt x="1334" y="3236"/>
                    <a:pt x="1403" y="3266"/>
                    <a:pt x="1474" y="3295"/>
                  </a:cubicBezTo>
                  <a:cubicBezTo>
                    <a:pt x="1625" y="3354"/>
                    <a:pt x="1782" y="3406"/>
                    <a:pt x="1944" y="3450"/>
                  </a:cubicBezTo>
                  <a:cubicBezTo>
                    <a:pt x="2437" y="3585"/>
                    <a:pt x="2975" y="3652"/>
                    <a:pt x="3511" y="3652"/>
                  </a:cubicBezTo>
                  <a:cubicBezTo>
                    <a:pt x="4205" y="3652"/>
                    <a:pt x="4895" y="3540"/>
                    <a:pt x="5479" y="3319"/>
                  </a:cubicBezTo>
                  <a:cubicBezTo>
                    <a:pt x="5627" y="3264"/>
                    <a:pt x="5769" y="3201"/>
                    <a:pt x="5901" y="3131"/>
                  </a:cubicBezTo>
                  <a:cubicBezTo>
                    <a:pt x="5964" y="3097"/>
                    <a:pt x="6025" y="3062"/>
                    <a:pt x="6084" y="3027"/>
                  </a:cubicBezTo>
                  <a:cubicBezTo>
                    <a:pt x="6134" y="2995"/>
                    <a:pt x="6183" y="2963"/>
                    <a:pt x="6228" y="2932"/>
                  </a:cubicBezTo>
                  <a:cubicBezTo>
                    <a:pt x="6241" y="2922"/>
                    <a:pt x="6255" y="2914"/>
                    <a:pt x="6266" y="2904"/>
                  </a:cubicBezTo>
                  <a:cubicBezTo>
                    <a:pt x="6568" y="2683"/>
                    <a:pt x="6764" y="2435"/>
                    <a:pt x="6856" y="2178"/>
                  </a:cubicBezTo>
                  <a:cubicBezTo>
                    <a:pt x="7012" y="1742"/>
                    <a:pt x="6868" y="1285"/>
                    <a:pt x="6435" y="896"/>
                  </a:cubicBezTo>
                  <a:cubicBezTo>
                    <a:pt x="6256" y="733"/>
                    <a:pt x="6020" y="583"/>
                    <a:pt x="5738" y="451"/>
                  </a:cubicBezTo>
                  <a:cubicBezTo>
                    <a:pt x="5691" y="429"/>
                    <a:pt x="5645" y="409"/>
                    <a:pt x="5596" y="388"/>
                  </a:cubicBezTo>
                  <a:cubicBezTo>
                    <a:pt x="4974" y="129"/>
                    <a:pt x="4230" y="1"/>
                    <a:pt x="3491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7378778" y="3023308"/>
              <a:ext cx="584626" cy="304596"/>
            </a:xfrm>
            <a:custGeom>
              <a:rect b="b" l="l" r="r" t="t"/>
              <a:pathLst>
                <a:path extrusionOk="0" h="3653" w="7012">
                  <a:moveTo>
                    <a:pt x="3491" y="1"/>
                  </a:moveTo>
                  <a:cubicBezTo>
                    <a:pt x="2609" y="1"/>
                    <a:pt x="1732" y="183"/>
                    <a:pt x="1073" y="538"/>
                  </a:cubicBezTo>
                  <a:cubicBezTo>
                    <a:pt x="1063" y="546"/>
                    <a:pt x="1052" y="550"/>
                    <a:pt x="1041" y="556"/>
                  </a:cubicBezTo>
                  <a:cubicBezTo>
                    <a:pt x="998" y="579"/>
                    <a:pt x="957" y="604"/>
                    <a:pt x="917" y="627"/>
                  </a:cubicBezTo>
                  <a:cubicBezTo>
                    <a:pt x="671" y="779"/>
                    <a:pt x="480" y="944"/>
                    <a:pt x="344" y="1119"/>
                  </a:cubicBezTo>
                  <a:cubicBezTo>
                    <a:pt x="21" y="1536"/>
                    <a:pt x="1" y="2000"/>
                    <a:pt x="272" y="2421"/>
                  </a:cubicBezTo>
                  <a:cubicBezTo>
                    <a:pt x="432" y="2668"/>
                    <a:pt x="692" y="2899"/>
                    <a:pt x="1051" y="3096"/>
                  </a:cubicBezTo>
                  <a:cubicBezTo>
                    <a:pt x="1119" y="3133"/>
                    <a:pt x="1189" y="3170"/>
                    <a:pt x="1265" y="3205"/>
                  </a:cubicBezTo>
                  <a:cubicBezTo>
                    <a:pt x="1334" y="3236"/>
                    <a:pt x="1403" y="3266"/>
                    <a:pt x="1474" y="3295"/>
                  </a:cubicBezTo>
                  <a:cubicBezTo>
                    <a:pt x="1625" y="3354"/>
                    <a:pt x="1782" y="3406"/>
                    <a:pt x="1944" y="3450"/>
                  </a:cubicBezTo>
                  <a:cubicBezTo>
                    <a:pt x="2437" y="3585"/>
                    <a:pt x="2975" y="3652"/>
                    <a:pt x="3511" y="3652"/>
                  </a:cubicBezTo>
                  <a:cubicBezTo>
                    <a:pt x="4205" y="3652"/>
                    <a:pt x="4895" y="3540"/>
                    <a:pt x="5479" y="3319"/>
                  </a:cubicBezTo>
                  <a:cubicBezTo>
                    <a:pt x="5627" y="3264"/>
                    <a:pt x="5769" y="3201"/>
                    <a:pt x="5901" y="3131"/>
                  </a:cubicBezTo>
                  <a:cubicBezTo>
                    <a:pt x="5964" y="3097"/>
                    <a:pt x="6025" y="3062"/>
                    <a:pt x="6084" y="3027"/>
                  </a:cubicBezTo>
                  <a:cubicBezTo>
                    <a:pt x="6134" y="2995"/>
                    <a:pt x="6183" y="2963"/>
                    <a:pt x="6228" y="2932"/>
                  </a:cubicBezTo>
                  <a:cubicBezTo>
                    <a:pt x="6241" y="2922"/>
                    <a:pt x="6255" y="2914"/>
                    <a:pt x="6266" y="2904"/>
                  </a:cubicBezTo>
                  <a:cubicBezTo>
                    <a:pt x="6568" y="2683"/>
                    <a:pt x="6764" y="2435"/>
                    <a:pt x="6856" y="2178"/>
                  </a:cubicBezTo>
                  <a:cubicBezTo>
                    <a:pt x="7012" y="1742"/>
                    <a:pt x="6868" y="1285"/>
                    <a:pt x="6435" y="896"/>
                  </a:cubicBezTo>
                  <a:cubicBezTo>
                    <a:pt x="6256" y="733"/>
                    <a:pt x="6020" y="583"/>
                    <a:pt x="5738" y="451"/>
                  </a:cubicBezTo>
                  <a:cubicBezTo>
                    <a:pt x="5691" y="429"/>
                    <a:pt x="5645" y="409"/>
                    <a:pt x="5596" y="388"/>
                  </a:cubicBezTo>
                  <a:cubicBezTo>
                    <a:pt x="4974" y="129"/>
                    <a:pt x="4230" y="1"/>
                    <a:pt x="34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7387783" y="3056911"/>
              <a:ext cx="566366" cy="271077"/>
            </a:xfrm>
            <a:custGeom>
              <a:rect b="b" l="l" r="r" t="t"/>
              <a:pathLst>
                <a:path extrusionOk="0" h="3251" w="6793">
                  <a:moveTo>
                    <a:pt x="3388" y="0"/>
                  </a:moveTo>
                  <a:cubicBezTo>
                    <a:pt x="2506" y="0"/>
                    <a:pt x="1629" y="183"/>
                    <a:pt x="970" y="539"/>
                  </a:cubicBezTo>
                  <a:cubicBezTo>
                    <a:pt x="958" y="545"/>
                    <a:pt x="947" y="550"/>
                    <a:pt x="937" y="556"/>
                  </a:cubicBezTo>
                  <a:cubicBezTo>
                    <a:pt x="895" y="578"/>
                    <a:pt x="852" y="603"/>
                    <a:pt x="812" y="628"/>
                  </a:cubicBezTo>
                  <a:cubicBezTo>
                    <a:pt x="568" y="779"/>
                    <a:pt x="377" y="945"/>
                    <a:pt x="241" y="1120"/>
                  </a:cubicBezTo>
                  <a:cubicBezTo>
                    <a:pt x="114" y="1283"/>
                    <a:pt x="35" y="1453"/>
                    <a:pt x="0" y="1624"/>
                  </a:cubicBezTo>
                  <a:cubicBezTo>
                    <a:pt x="30" y="1759"/>
                    <a:pt x="85" y="1892"/>
                    <a:pt x="168" y="2019"/>
                  </a:cubicBezTo>
                  <a:cubicBezTo>
                    <a:pt x="327" y="2266"/>
                    <a:pt x="589" y="2498"/>
                    <a:pt x="947" y="2694"/>
                  </a:cubicBezTo>
                  <a:cubicBezTo>
                    <a:pt x="1016" y="2731"/>
                    <a:pt x="1086" y="2768"/>
                    <a:pt x="1160" y="2803"/>
                  </a:cubicBezTo>
                  <a:cubicBezTo>
                    <a:pt x="1229" y="2835"/>
                    <a:pt x="1298" y="2865"/>
                    <a:pt x="1370" y="2893"/>
                  </a:cubicBezTo>
                  <a:cubicBezTo>
                    <a:pt x="1521" y="2952"/>
                    <a:pt x="1677" y="3003"/>
                    <a:pt x="1840" y="3048"/>
                  </a:cubicBezTo>
                  <a:cubicBezTo>
                    <a:pt x="2332" y="3184"/>
                    <a:pt x="2871" y="3251"/>
                    <a:pt x="3407" y="3251"/>
                  </a:cubicBezTo>
                  <a:cubicBezTo>
                    <a:pt x="4101" y="3251"/>
                    <a:pt x="4791" y="3139"/>
                    <a:pt x="5374" y="2918"/>
                  </a:cubicBezTo>
                  <a:cubicBezTo>
                    <a:pt x="5522" y="2862"/>
                    <a:pt x="5663" y="2799"/>
                    <a:pt x="5796" y="2729"/>
                  </a:cubicBezTo>
                  <a:cubicBezTo>
                    <a:pt x="5860" y="2696"/>
                    <a:pt x="5921" y="2662"/>
                    <a:pt x="5980" y="2625"/>
                  </a:cubicBezTo>
                  <a:cubicBezTo>
                    <a:pt x="6029" y="2595"/>
                    <a:pt x="6078" y="2561"/>
                    <a:pt x="6123" y="2530"/>
                  </a:cubicBezTo>
                  <a:cubicBezTo>
                    <a:pt x="6137" y="2520"/>
                    <a:pt x="6150" y="2512"/>
                    <a:pt x="6161" y="2502"/>
                  </a:cubicBezTo>
                  <a:cubicBezTo>
                    <a:pt x="6464" y="2281"/>
                    <a:pt x="6659" y="2033"/>
                    <a:pt x="6751" y="1778"/>
                  </a:cubicBezTo>
                  <a:cubicBezTo>
                    <a:pt x="6768" y="1728"/>
                    <a:pt x="6782" y="1680"/>
                    <a:pt x="6792" y="1630"/>
                  </a:cubicBezTo>
                  <a:cubicBezTo>
                    <a:pt x="6738" y="1374"/>
                    <a:pt x="6585" y="1123"/>
                    <a:pt x="6332" y="896"/>
                  </a:cubicBezTo>
                  <a:cubicBezTo>
                    <a:pt x="6149" y="731"/>
                    <a:pt x="5916" y="581"/>
                    <a:pt x="5632" y="450"/>
                  </a:cubicBezTo>
                  <a:cubicBezTo>
                    <a:pt x="5585" y="428"/>
                    <a:pt x="5540" y="407"/>
                    <a:pt x="5490" y="387"/>
                  </a:cubicBezTo>
                  <a:cubicBezTo>
                    <a:pt x="4868" y="128"/>
                    <a:pt x="4126" y="0"/>
                    <a:pt x="3388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7387783" y="3056911"/>
              <a:ext cx="566366" cy="271077"/>
            </a:xfrm>
            <a:custGeom>
              <a:rect b="b" l="l" r="r" t="t"/>
              <a:pathLst>
                <a:path extrusionOk="0" h="3251" w="6793">
                  <a:moveTo>
                    <a:pt x="3388" y="0"/>
                  </a:moveTo>
                  <a:cubicBezTo>
                    <a:pt x="2506" y="0"/>
                    <a:pt x="1629" y="183"/>
                    <a:pt x="970" y="539"/>
                  </a:cubicBezTo>
                  <a:cubicBezTo>
                    <a:pt x="958" y="545"/>
                    <a:pt x="947" y="550"/>
                    <a:pt x="937" y="556"/>
                  </a:cubicBezTo>
                  <a:cubicBezTo>
                    <a:pt x="895" y="578"/>
                    <a:pt x="852" y="603"/>
                    <a:pt x="812" y="628"/>
                  </a:cubicBezTo>
                  <a:cubicBezTo>
                    <a:pt x="568" y="779"/>
                    <a:pt x="377" y="945"/>
                    <a:pt x="241" y="1120"/>
                  </a:cubicBezTo>
                  <a:cubicBezTo>
                    <a:pt x="114" y="1283"/>
                    <a:pt x="35" y="1453"/>
                    <a:pt x="0" y="1624"/>
                  </a:cubicBezTo>
                  <a:cubicBezTo>
                    <a:pt x="30" y="1759"/>
                    <a:pt x="85" y="1892"/>
                    <a:pt x="168" y="2019"/>
                  </a:cubicBezTo>
                  <a:cubicBezTo>
                    <a:pt x="327" y="2266"/>
                    <a:pt x="589" y="2498"/>
                    <a:pt x="947" y="2694"/>
                  </a:cubicBezTo>
                  <a:cubicBezTo>
                    <a:pt x="1016" y="2731"/>
                    <a:pt x="1086" y="2768"/>
                    <a:pt x="1160" y="2803"/>
                  </a:cubicBezTo>
                  <a:cubicBezTo>
                    <a:pt x="1229" y="2835"/>
                    <a:pt x="1298" y="2865"/>
                    <a:pt x="1370" y="2893"/>
                  </a:cubicBezTo>
                  <a:cubicBezTo>
                    <a:pt x="1521" y="2952"/>
                    <a:pt x="1677" y="3003"/>
                    <a:pt x="1840" y="3048"/>
                  </a:cubicBezTo>
                  <a:cubicBezTo>
                    <a:pt x="2332" y="3184"/>
                    <a:pt x="2871" y="3251"/>
                    <a:pt x="3407" y="3251"/>
                  </a:cubicBezTo>
                  <a:cubicBezTo>
                    <a:pt x="4101" y="3251"/>
                    <a:pt x="4791" y="3139"/>
                    <a:pt x="5374" y="2918"/>
                  </a:cubicBezTo>
                  <a:cubicBezTo>
                    <a:pt x="5522" y="2862"/>
                    <a:pt x="5663" y="2799"/>
                    <a:pt x="5796" y="2729"/>
                  </a:cubicBezTo>
                  <a:cubicBezTo>
                    <a:pt x="5860" y="2696"/>
                    <a:pt x="5921" y="2662"/>
                    <a:pt x="5980" y="2625"/>
                  </a:cubicBezTo>
                  <a:cubicBezTo>
                    <a:pt x="6029" y="2595"/>
                    <a:pt x="6078" y="2561"/>
                    <a:pt x="6123" y="2530"/>
                  </a:cubicBezTo>
                  <a:cubicBezTo>
                    <a:pt x="6137" y="2520"/>
                    <a:pt x="6150" y="2512"/>
                    <a:pt x="6161" y="2502"/>
                  </a:cubicBezTo>
                  <a:cubicBezTo>
                    <a:pt x="6464" y="2281"/>
                    <a:pt x="6659" y="2033"/>
                    <a:pt x="6751" y="1778"/>
                  </a:cubicBezTo>
                  <a:cubicBezTo>
                    <a:pt x="6768" y="1728"/>
                    <a:pt x="6782" y="1680"/>
                    <a:pt x="6792" y="1630"/>
                  </a:cubicBezTo>
                  <a:cubicBezTo>
                    <a:pt x="6738" y="1374"/>
                    <a:pt x="6585" y="1123"/>
                    <a:pt x="6332" y="896"/>
                  </a:cubicBezTo>
                  <a:cubicBezTo>
                    <a:pt x="6149" y="731"/>
                    <a:pt x="5916" y="581"/>
                    <a:pt x="5632" y="450"/>
                  </a:cubicBezTo>
                  <a:cubicBezTo>
                    <a:pt x="5585" y="428"/>
                    <a:pt x="5540" y="407"/>
                    <a:pt x="5490" y="387"/>
                  </a:cubicBezTo>
                  <a:cubicBezTo>
                    <a:pt x="4868" y="128"/>
                    <a:pt x="4126" y="0"/>
                    <a:pt x="33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7271476" y="3189739"/>
              <a:ext cx="791479" cy="202286"/>
            </a:xfrm>
            <a:custGeom>
              <a:rect b="b" l="l" r="r" t="t"/>
              <a:pathLst>
                <a:path extrusionOk="0" h="2426" w="9493">
                  <a:moveTo>
                    <a:pt x="9493" y="353"/>
                  </a:moveTo>
                  <a:cubicBezTo>
                    <a:pt x="9460" y="426"/>
                    <a:pt x="9423" y="497"/>
                    <a:pt x="9384" y="565"/>
                  </a:cubicBezTo>
                  <a:lnTo>
                    <a:pt x="9384" y="565"/>
                  </a:lnTo>
                  <a:cubicBezTo>
                    <a:pt x="9424" y="497"/>
                    <a:pt x="9460" y="427"/>
                    <a:pt x="9493" y="353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61" y="512"/>
                    <a:pt x="388" y="942"/>
                    <a:pt x="785" y="1263"/>
                  </a:cubicBezTo>
                  <a:lnTo>
                    <a:pt x="782" y="1262"/>
                  </a:lnTo>
                  <a:lnTo>
                    <a:pt x="782" y="1262"/>
                  </a:lnTo>
                  <a:cubicBezTo>
                    <a:pt x="1883" y="2113"/>
                    <a:pt x="3376" y="2426"/>
                    <a:pt x="4840" y="2426"/>
                  </a:cubicBezTo>
                  <a:cubicBezTo>
                    <a:pt x="4937" y="2426"/>
                    <a:pt x="5034" y="2425"/>
                    <a:pt x="5131" y="2422"/>
                  </a:cubicBezTo>
                  <a:cubicBezTo>
                    <a:pt x="6625" y="2332"/>
                    <a:pt x="8587" y="1945"/>
                    <a:pt x="9384" y="565"/>
                  </a:cubicBezTo>
                  <a:lnTo>
                    <a:pt x="9384" y="565"/>
                  </a:lnTo>
                  <a:cubicBezTo>
                    <a:pt x="8767" y="1618"/>
                    <a:pt x="7356" y="2055"/>
                    <a:pt x="6191" y="2259"/>
                  </a:cubicBezTo>
                  <a:cubicBezTo>
                    <a:pt x="5721" y="2327"/>
                    <a:pt x="5240" y="2363"/>
                    <a:pt x="4760" y="2363"/>
                  </a:cubicBezTo>
                  <a:cubicBezTo>
                    <a:pt x="3321" y="2363"/>
                    <a:pt x="1894" y="2035"/>
                    <a:pt x="802" y="1232"/>
                  </a:cubicBezTo>
                  <a:lnTo>
                    <a:pt x="802" y="1232"/>
                  </a:lnTo>
                  <a:lnTo>
                    <a:pt x="804" y="1235"/>
                  </a:lnTo>
                  <a:cubicBezTo>
                    <a:pt x="409" y="923"/>
                    <a:pt x="71" y="50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7460235" y="3066083"/>
              <a:ext cx="404952" cy="242310"/>
            </a:xfrm>
            <a:custGeom>
              <a:rect b="b" l="l" r="r" t="t"/>
              <a:pathLst>
                <a:path extrusionOk="0" h="2906" w="4857">
                  <a:moveTo>
                    <a:pt x="2329" y="1"/>
                  </a:moveTo>
                  <a:cubicBezTo>
                    <a:pt x="1924" y="1"/>
                    <a:pt x="1506" y="101"/>
                    <a:pt x="1093" y="304"/>
                  </a:cubicBezTo>
                  <a:lnTo>
                    <a:pt x="625" y="109"/>
                  </a:lnTo>
                  <a:lnTo>
                    <a:pt x="0" y="508"/>
                  </a:lnTo>
                  <a:lnTo>
                    <a:pt x="0" y="1060"/>
                  </a:lnTo>
                  <a:lnTo>
                    <a:pt x="147" y="1121"/>
                  </a:lnTo>
                  <a:cubicBezTo>
                    <a:pt x="137" y="1157"/>
                    <a:pt x="131" y="1191"/>
                    <a:pt x="132" y="1226"/>
                  </a:cubicBezTo>
                  <a:lnTo>
                    <a:pt x="132" y="1229"/>
                  </a:lnTo>
                  <a:cubicBezTo>
                    <a:pt x="137" y="1315"/>
                    <a:pt x="128" y="1680"/>
                    <a:pt x="132" y="1777"/>
                  </a:cubicBezTo>
                  <a:lnTo>
                    <a:pt x="132" y="1782"/>
                  </a:lnTo>
                  <a:cubicBezTo>
                    <a:pt x="141" y="1945"/>
                    <a:pt x="273" y="2090"/>
                    <a:pt x="552" y="2206"/>
                  </a:cubicBezTo>
                  <a:cubicBezTo>
                    <a:pt x="772" y="2298"/>
                    <a:pt x="990" y="2335"/>
                    <a:pt x="1205" y="2335"/>
                  </a:cubicBezTo>
                  <a:cubicBezTo>
                    <a:pt x="1509" y="2335"/>
                    <a:pt x="1806" y="2260"/>
                    <a:pt x="2090" y="2159"/>
                  </a:cubicBezTo>
                  <a:lnTo>
                    <a:pt x="2090" y="2159"/>
                  </a:lnTo>
                  <a:lnTo>
                    <a:pt x="1962" y="2291"/>
                  </a:lnTo>
                  <a:lnTo>
                    <a:pt x="1962" y="2843"/>
                  </a:lnTo>
                  <a:cubicBezTo>
                    <a:pt x="2073" y="2869"/>
                    <a:pt x="2184" y="2887"/>
                    <a:pt x="2292" y="2898"/>
                  </a:cubicBezTo>
                  <a:cubicBezTo>
                    <a:pt x="2358" y="2903"/>
                    <a:pt x="2424" y="2906"/>
                    <a:pt x="2488" y="2906"/>
                  </a:cubicBezTo>
                  <a:cubicBezTo>
                    <a:pt x="2616" y="2906"/>
                    <a:pt x="2742" y="2895"/>
                    <a:pt x="2864" y="2876"/>
                  </a:cubicBezTo>
                  <a:cubicBezTo>
                    <a:pt x="3191" y="2825"/>
                    <a:pt x="3496" y="2714"/>
                    <a:pt x="3755" y="2582"/>
                  </a:cubicBezTo>
                  <a:lnTo>
                    <a:pt x="4224" y="2778"/>
                  </a:lnTo>
                  <a:lnTo>
                    <a:pt x="4857" y="2389"/>
                  </a:lnTo>
                  <a:lnTo>
                    <a:pt x="4857" y="1837"/>
                  </a:lnTo>
                  <a:lnTo>
                    <a:pt x="4737" y="1786"/>
                  </a:lnTo>
                  <a:lnTo>
                    <a:pt x="4713" y="1775"/>
                  </a:lnTo>
                  <a:cubicBezTo>
                    <a:pt x="4722" y="1735"/>
                    <a:pt x="4727" y="1692"/>
                    <a:pt x="4726" y="1645"/>
                  </a:cubicBezTo>
                  <a:cubicBezTo>
                    <a:pt x="4726" y="1630"/>
                    <a:pt x="4724" y="1617"/>
                    <a:pt x="4722" y="1602"/>
                  </a:cubicBezTo>
                  <a:cubicBezTo>
                    <a:pt x="4714" y="1534"/>
                    <a:pt x="4729" y="1222"/>
                    <a:pt x="4726" y="1094"/>
                  </a:cubicBezTo>
                  <a:cubicBezTo>
                    <a:pt x="4726" y="1078"/>
                    <a:pt x="4724" y="1064"/>
                    <a:pt x="4722" y="1049"/>
                  </a:cubicBezTo>
                  <a:cubicBezTo>
                    <a:pt x="4704" y="895"/>
                    <a:pt x="4574" y="757"/>
                    <a:pt x="4313" y="648"/>
                  </a:cubicBezTo>
                  <a:lnTo>
                    <a:pt x="4313" y="647"/>
                  </a:lnTo>
                  <a:cubicBezTo>
                    <a:pt x="4104" y="560"/>
                    <a:pt x="3893" y="524"/>
                    <a:pt x="3685" y="524"/>
                  </a:cubicBezTo>
                  <a:cubicBezTo>
                    <a:pt x="3615" y="524"/>
                    <a:pt x="3545" y="528"/>
                    <a:pt x="3476" y="536"/>
                  </a:cubicBezTo>
                  <a:cubicBezTo>
                    <a:pt x="3453" y="538"/>
                    <a:pt x="3428" y="542"/>
                    <a:pt x="3405" y="545"/>
                  </a:cubicBezTo>
                  <a:lnTo>
                    <a:pt x="3397" y="546"/>
                  </a:lnTo>
                  <a:cubicBezTo>
                    <a:pt x="3371" y="551"/>
                    <a:pt x="3347" y="554"/>
                    <a:pt x="3323" y="558"/>
                  </a:cubicBezTo>
                  <a:cubicBezTo>
                    <a:pt x="3302" y="562"/>
                    <a:pt x="3280" y="566"/>
                    <a:pt x="3259" y="570"/>
                  </a:cubicBezTo>
                  <a:cubicBezTo>
                    <a:pt x="3249" y="573"/>
                    <a:pt x="3240" y="574"/>
                    <a:pt x="3232" y="575"/>
                  </a:cubicBezTo>
                  <a:cubicBezTo>
                    <a:pt x="3215" y="578"/>
                    <a:pt x="3197" y="582"/>
                    <a:pt x="3182" y="585"/>
                  </a:cubicBezTo>
                  <a:cubicBezTo>
                    <a:pt x="3042" y="617"/>
                    <a:pt x="2907" y="659"/>
                    <a:pt x="2779" y="705"/>
                  </a:cubicBezTo>
                  <a:cubicBezTo>
                    <a:pt x="2721" y="725"/>
                    <a:pt x="2663" y="747"/>
                    <a:pt x="2606" y="769"/>
                  </a:cubicBezTo>
                  <a:lnTo>
                    <a:pt x="2773" y="595"/>
                  </a:lnTo>
                  <a:lnTo>
                    <a:pt x="2773" y="42"/>
                  </a:lnTo>
                  <a:cubicBezTo>
                    <a:pt x="2628" y="14"/>
                    <a:pt x="2479" y="1"/>
                    <a:pt x="2329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7824996" y="3159388"/>
              <a:ext cx="29348" cy="54699"/>
            </a:xfrm>
            <a:custGeom>
              <a:rect b="b" l="l" r="r" t="t"/>
              <a:pathLst>
                <a:path extrusionOk="0" h="656" w="352">
                  <a:moveTo>
                    <a:pt x="350" y="0"/>
                  </a:moveTo>
                  <a:cubicBezTo>
                    <a:pt x="340" y="350"/>
                    <a:pt x="1" y="514"/>
                    <a:pt x="2" y="514"/>
                  </a:cubicBezTo>
                  <a:lnTo>
                    <a:pt x="338" y="655"/>
                  </a:lnTo>
                  <a:cubicBezTo>
                    <a:pt x="347" y="614"/>
                    <a:pt x="352" y="572"/>
                    <a:pt x="351" y="525"/>
                  </a:cubicBezTo>
                  <a:lnTo>
                    <a:pt x="347" y="482"/>
                  </a:lnTo>
                  <a:cubicBezTo>
                    <a:pt x="339" y="419"/>
                    <a:pt x="351" y="140"/>
                    <a:pt x="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7556949" y="3069752"/>
              <a:ext cx="134484" cy="91971"/>
            </a:xfrm>
            <a:custGeom>
              <a:rect b="b" l="l" r="r" t="t"/>
              <a:pathLst>
                <a:path extrusionOk="0" h="1103" w="1613">
                  <a:moveTo>
                    <a:pt x="1612" y="0"/>
                  </a:moveTo>
                  <a:lnTo>
                    <a:pt x="1064" y="571"/>
                  </a:lnTo>
                  <a:cubicBezTo>
                    <a:pt x="997" y="554"/>
                    <a:pt x="927" y="546"/>
                    <a:pt x="854" y="546"/>
                  </a:cubicBezTo>
                  <a:cubicBezTo>
                    <a:pt x="665" y="546"/>
                    <a:pt x="460" y="605"/>
                    <a:pt x="259" y="732"/>
                  </a:cubicBezTo>
                  <a:cubicBezTo>
                    <a:pt x="1" y="898"/>
                    <a:pt x="23" y="1008"/>
                    <a:pt x="164" y="1067"/>
                  </a:cubicBezTo>
                  <a:cubicBezTo>
                    <a:pt x="200" y="1081"/>
                    <a:pt x="238" y="1093"/>
                    <a:pt x="278" y="1097"/>
                  </a:cubicBezTo>
                  <a:cubicBezTo>
                    <a:pt x="301" y="1101"/>
                    <a:pt x="324" y="1102"/>
                    <a:pt x="349" y="1102"/>
                  </a:cubicBezTo>
                  <a:cubicBezTo>
                    <a:pt x="401" y="1102"/>
                    <a:pt x="456" y="1095"/>
                    <a:pt x="517" y="1080"/>
                  </a:cubicBezTo>
                  <a:cubicBezTo>
                    <a:pt x="660" y="1049"/>
                    <a:pt x="835" y="977"/>
                    <a:pt x="1070" y="877"/>
                  </a:cubicBezTo>
                  <a:cubicBezTo>
                    <a:pt x="1102" y="865"/>
                    <a:pt x="1135" y="850"/>
                    <a:pt x="1169" y="836"/>
                  </a:cubicBezTo>
                  <a:cubicBezTo>
                    <a:pt x="1252" y="802"/>
                    <a:pt x="1339" y="766"/>
                    <a:pt x="1429" y="732"/>
                  </a:cubicBezTo>
                  <a:cubicBezTo>
                    <a:pt x="1435" y="729"/>
                    <a:pt x="1439" y="728"/>
                    <a:pt x="1446" y="725"/>
                  </a:cubicBezTo>
                  <a:lnTo>
                    <a:pt x="1610" y="551"/>
                  </a:lnTo>
                  <a:lnTo>
                    <a:pt x="16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7460068" y="3108525"/>
              <a:ext cx="39020" cy="51113"/>
            </a:xfrm>
            <a:custGeom>
              <a:rect b="b" l="l" r="r" t="t"/>
              <a:pathLst>
                <a:path extrusionOk="0" h="613" w="468">
                  <a:moveTo>
                    <a:pt x="1" y="0"/>
                  </a:moveTo>
                  <a:lnTo>
                    <a:pt x="0" y="552"/>
                  </a:lnTo>
                  <a:lnTo>
                    <a:pt x="146" y="612"/>
                  </a:lnTo>
                  <a:cubicBezTo>
                    <a:pt x="182" y="479"/>
                    <a:pt x="292" y="338"/>
                    <a:pt x="467" y="19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7623731" y="3219173"/>
              <a:ext cx="241454" cy="89053"/>
            </a:xfrm>
            <a:custGeom>
              <a:rect b="b" l="l" r="r" t="t"/>
              <a:pathLst>
                <a:path extrusionOk="0" h="1068" w="2896">
                  <a:moveTo>
                    <a:pt x="2896" y="0"/>
                  </a:moveTo>
                  <a:lnTo>
                    <a:pt x="2263" y="389"/>
                  </a:lnTo>
                  <a:lnTo>
                    <a:pt x="1793" y="192"/>
                  </a:lnTo>
                  <a:cubicBezTo>
                    <a:pt x="1532" y="323"/>
                    <a:pt x="1228" y="435"/>
                    <a:pt x="901" y="486"/>
                  </a:cubicBezTo>
                  <a:cubicBezTo>
                    <a:pt x="776" y="505"/>
                    <a:pt x="648" y="516"/>
                    <a:pt x="519" y="516"/>
                  </a:cubicBezTo>
                  <a:cubicBezTo>
                    <a:pt x="456" y="516"/>
                    <a:pt x="392" y="513"/>
                    <a:pt x="328" y="508"/>
                  </a:cubicBezTo>
                  <a:cubicBezTo>
                    <a:pt x="223" y="497"/>
                    <a:pt x="111" y="481"/>
                    <a:pt x="0" y="453"/>
                  </a:cubicBezTo>
                  <a:lnTo>
                    <a:pt x="0" y="1006"/>
                  </a:lnTo>
                  <a:cubicBezTo>
                    <a:pt x="111" y="1033"/>
                    <a:pt x="221" y="1049"/>
                    <a:pt x="328" y="1059"/>
                  </a:cubicBezTo>
                  <a:cubicBezTo>
                    <a:pt x="393" y="1065"/>
                    <a:pt x="458" y="1067"/>
                    <a:pt x="522" y="1067"/>
                  </a:cubicBezTo>
                  <a:cubicBezTo>
                    <a:pt x="651" y="1067"/>
                    <a:pt x="777" y="1057"/>
                    <a:pt x="901" y="1037"/>
                  </a:cubicBezTo>
                  <a:cubicBezTo>
                    <a:pt x="1229" y="988"/>
                    <a:pt x="1532" y="877"/>
                    <a:pt x="1793" y="745"/>
                  </a:cubicBezTo>
                  <a:lnTo>
                    <a:pt x="2262" y="942"/>
                  </a:lnTo>
                  <a:lnTo>
                    <a:pt x="2896" y="552"/>
                  </a:lnTo>
                  <a:lnTo>
                    <a:pt x="28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7651328" y="3281293"/>
              <a:ext cx="122144" cy="28684"/>
            </a:xfrm>
            <a:custGeom>
              <a:rect b="b" l="l" r="r" t="t"/>
              <a:pathLst>
                <a:path extrusionOk="0" h="344" w="1465">
                  <a:moveTo>
                    <a:pt x="1465" y="0"/>
                  </a:moveTo>
                  <a:lnTo>
                    <a:pt x="1465" y="0"/>
                  </a:lnTo>
                  <a:cubicBezTo>
                    <a:pt x="1345" y="44"/>
                    <a:pt x="1226" y="91"/>
                    <a:pt x="1105" y="130"/>
                  </a:cubicBezTo>
                  <a:cubicBezTo>
                    <a:pt x="985" y="168"/>
                    <a:pt x="865" y="203"/>
                    <a:pt x="742" y="229"/>
                  </a:cubicBezTo>
                  <a:cubicBezTo>
                    <a:pt x="498" y="285"/>
                    <a:pt x="251" y="312"/>
                    <a:pt x="0" y="317"/>
                  </a:cubicBezTo>
                  <a:cubicBezTo>
                    <a:pt x="98" y="335"/>
                    <a:pt x="199" y="344"/>
                    <a:pt x="300" y="344"/>
                  </a:cubicBezTo>
                  <a:cubicBezTo>
                    <a:pt x="451" y="344"/>
                    <a:pt x="604" y="325"/>
                    <a:pt x="755" y="291"/>
                  </a:cubicBezTo>
                  <a:cubicBezTo>
                    <a:pt x="1005" y="233"/>
                    <a:pt x="1248" y="136"/>
                    <a:pt x="14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7470740" y="3164808"/>
              <a:ext cx="296732" cy="96140"/>
            </a:xfrm>
            <a:custGeom>
              <a:rect b="b" l="l" r="r" t="t"/>
              <a:pathLst>
                <a:path extrusionOk="0" h="1153" w="3559">
                  <a:moveTo>
                    <a:pt x="4" y="47"/>
                  </a:moveTo>
                  <a:cubicBezTo>
                    <a:pt x="4" y="48"/>
                    <a:pt x="4" y="49"/>
                    <a:pt x="4" y="50"/>
                  </a:cubicBezTo>
                  <a:lnTo>
                    <a:pt x="4" y="50"/>
                  </a:lnTo>
                  <a:cubicBezTo>
                    <a:pt x="4" y="49"/>
                    <a:pt x="4" y="48"/>
                    <a:pt x="4" y="47"/>
                  </a:cubicBezTo>
                  <a:close/>
                  <a:moveTo>
                    <a:pt x="3180" y="0"/>
                  </a:moveTo>
                  <a:cubicBezTo>
                    <a:pt x="2916" y="0"/>
                    <a:pt x="2598" y="173"/>
                    <a:pt x="2191" y="338"/>
                  </a:cubicBezTo>
                  <a:cubicBezTo>
                    <a:pt x="1838" y="479"/>
                    <a:pt x="1464" y="600"/>
                    <a:pt x="1079" y="600"/>
                  </a:cubicBezTo>
                  <a:cubicBezTo>
                    <a:pt x="863" y="600"/>
                    <a:pt x="644" y="562"/>
                    <a:pt x="423" y="470"/>
                  </a:cubicBezTo>
                  <a:cubicBezTo>
                    <a:pt x="148" y="355"/>
                    <a:pt x="14" y="212"/>
                    <a:pt x="4" y="50"/>
                  </a:cubicBezTo>
                  <a:lnTo>
                    <a:pt x="4" y="50"/>
                  </a:lnTo>
                  <a:cubicBezTo>
                    <a:pt x="9" y="142"/>
                    <a:pt x="1" y="499"/>
                    <a:pt x="5" y="595"/>
                  </a:cubicBezTo>
                  <a:lnTo>
                    <a:pt x="5" y="598"/>
                  </a:lnTo>
                  <a:cubicBezTo>
                    <a:pt x="16" y="761"/>
                    <a:pt x="147" y="906"/>
                    <a:pt x="423" y="1023"/>
                  </a:cubicBezTo>
                  <a:cubicBezTo>
                    <a:pt x="644" y="1115"/>
                    <a:pt x="863" y="1153"/>
                    <a:pt x="1078" y="1153"/>
                  </a:cubicBezTo>
                  <a:cubicBezTo>
                    <a:pt x="1382" y="1153"/>
                    <a:pt x="1678" y="1078"/>
                    <a:pt x="1962" y="977"/>
                  </a:cubicBezTo>
                  <a:lnTo>
                    <a:pt x="1964" y="976"/>
                  </a:lnTo>
                  <a:lnTo>
                    <a:pt x="2420" y="508"/>
                  </a:lnTo>
                  <a:cubicBezTo>
                    <a:pt x="2493" y="529"/>
                    <a:pt x="2588" y="544"/>
                    <a:pt x="2697" y="544"/>
                  </a:cubicBezTo>
                  <a:cubicBezTo>
                    <a:pt x="2879" y="544"/>
                    <a:pt x="3097" y="501"/>
                    <a:pt x="3301" y="370"/>
                  </a:cubicBezTo>
                  <a:cubicBezTo>
                    <a:pt x="3504" y="239"/>
                    <a:pt x="3559" y="115"/>
                    <a:pt x="3371" y="36"/>
                  </a:cubicBezTo>
                  <a:cubicBezTo>
                    <a:pt x="3310" y="11"/>
                    <a:pt x="3247" y="0"/>
                    <a:pt x="31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7645575" y="3069668"/>
              <a:ext cx="45690" cy="93805"/>
            </a:xfrm>
            <a:custGeom>
              <a:rect b="b" l="l" r="r" t="t"/>
              <a:pathLst>
                <a:path extrusionOk="0" h="1125" w="548">
                  <a:moveTo>
                    <a:pt x="547" y="0"/>
                  </a:moveTo>
                  <a:lnTo>
                    <a:pt x="1" y="572"/>
                  </a:lnTo>
                  <a:lnTo>
                    <a:pt x="1" y="1125"/>
                  </a:lnTo>
                  <a:lnTo>
                    <a:pt x="547" y="552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7645575" y="3069668"/>
              <a:ext cx="45690" cy="93805"/>
            </a:xfrm>
            <a:custGeom>
              <a:rect b="b" l="l" r="r" t="t"/>
              <a:pathLst>
                <a:path extrusionOk="0" h="1125" w="548">
                  <a:moveTo>
                    <a:pt x="547" y="0"/>
                  </a:moveTo>
                  <a:lnTo>
                    <a:pt x="1" y="572"/>
                  </a:lnTo>
                  <a:lnTo>
                    <a:pt x="1" y="1125"/>
                  </a:lnTo>
                  <a:lnTo>
                    <a:pt x="547" y="552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7460068" y="3108441"/>
              <a:ext cx="39020" cy="51197"/>
            </a:xfrm>
            <a:custGeom>
              <a:rect b="b" l="l" r="r" t="t"/>
              <a:pathLst>
                <a:path extrusionOk="0" h="614" w="468">
                  <a:moveTo>
                    <a:pt x="0" y="0"/>
                  </a:moveTo>
                  <a:lnTo>
                    <a:pt x="0" y="553"/>
                  </a:lnTo>
                  <a:lnTo>
                    <a:pt x="146" y="613"/>
                  </a:lnTo>
                  <a:lnTo>
                    <a:pt x="467" y="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7460068" y="3108441"/>
              <a:ext cx="39020" cy="51197"/>
            </a:xfrm>
            <a:custGeom>
              <a:rect b="b" l="l" r="r" t="t"/>
              <a:pathLst>
                <a:path extrusionOk="0" h="614" w="468">
                  <a:moveTo>
                    <a:pt x="0" y="0"/>
                  </a:moveTo>
                  <a:lnTo>
                    <a:pt x="0" y="553"/>
                  </a:lnTo>
                  <a:lnTo>
                    <a:pt x="146" y="613"/>
                  </a:lnTo>
                  <a:lnTo>
                    <a:pt x="467" y="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7460151" y="3066333"/>
              <a:ext cx="405202" cy="196282"/>
            </a:xfrm>
            <a:custGeom>
              <a:rect b="b" l="l" r="r" t="t"/>
              <a:pathLst>
                <a:path extrusionOk="0" h="2354" w="4860">
                  <a:moveTo>
                    <a:pt x="2328" y="0"/>
                  </a:moveTo>
                  <a:cubicBezTo>
                    <a:pt x="1923" y="0"/>
                    <a:pt x="1505" y="102"/>
                    <a:pt x="1093" y="304"/>
                  </a:cubicBezTo>
                  <a:lnTo>
                    <a:pt x="625" y="109"/>
                  </a:lnTo>
                  <a:lnTo>
                    <a:pt x="0" y="507"/>
                  </a:lnTo>
                  <a:lnTo>
                    <a:pt x="468" y="703"/>
                  </a:lnTo>
                  <a:cubicBezTo>
                    <a:pt x="244" y="887"/>
                    <a:pt x="127" y="1065"/>
                    <a:pt x="133" y="1225"/>
                  </a:cubicBezTo>
                  <a:lnTo>
                    <a:pt x="133" y="1229"/>
                  </a:lnTo>
                  <a:cubicBezTo>
                    <a:pt x="143" y="1391"/>
                    <a:pt x="276" y="1535"/>
                    <a:pt x="554" y="1651"/>
                  </a:cubicBezTo>
                  <a:cubicBezTo>
                    <a:pt x="774" y="1744"/>
                    <a:pt x="993" y="1781"/>
                    <a:pt x="1209" y="1781"/>
                  </a:cubicBezTo>
                  <a:cubicBezTo>
                    <a:pt x="1594" y="1781"/>
                    <a:pt x="1969" y="1661"/>
                    <a:pt x="2321" y="1519"/>
                  </a:cubicBezTo>
                  <a:cubicBezTo>
                    <a:pt x="2727" y="1354"/>
                    <a:pt x="3046" y="1182"/>
                    <a:pt x="3310" y="1182"/>
                  </a:cubicBezTo>
                  <a:cubicBezTo>
                    <a:pt x="3377" y="1182"/>
                    <a:pt x="3441" y="1193"/>
                    <a:pt x="3502" y="1218"/>
                  </a:cubicBezTo>
                  <a:cubicBezTo>
                    <a:pt x="3688" y="1298"/>
                    <a:pt x="3635" y="1420"/>
                    <a:pt x="3431" y="1551"/>
                  </a:cubicBezTo>
                  <a:cubicBezTo>
                    <a:pt x="3225" y="1683"/>
                    <a:pt x="3006" y="1725"/>
                    <a:pt x="2822" y="1725"/>
                  </a:cubicBezTo>
                  <a:cubicBezTo>
                    <a:pt x="2716" y="1725"/>
                    <a:pt x="2621" y="1711"/>
                    <a:pt x="2549" y="1691"/>
                  </a:cubicBezTo>
                  <a:lnTo>
                    <a:pt x="1966" y="2290"/>
                  </a:lnTo>
                  <a:cubicBezTo>
                    <a:pt x="2077" y="2316"/>
                    <a:pt x="2188" y="2334"/>
                    <a:pt x="2296" y="2345"/>
                  </a:cubicBezTo>
                  <a:cubicBezTo>
                    <a:pt x="2360" y="2351"/>
                    <a:pt x="2424" y="2353"/>
                    <a:pt x="2487" y="2353"/>
                  </a:cubicBezTo>
                  <a:cubicBezTo>
                    <a:pt x="2617" y="2353"/>
                    <a:pt x="2744" y="2342"/>
                    <a:pt x="2868" y="2324"/>
                  </a:cubicBezTo>
                  <a:cubicBezTo>
                    <a:pt x="3195" y="2272"/>
                    <a:pt x="3499" y="2161"/>
                    <a:pt x="3760" y="2030"/>
                  </a:cubicBezTo>
                  <a:lnTo>
                    <a:pt x="4227" y="2226"/>
                  </a:lnTo>
                  <a:lnTo>
                    <a:pt x="4860" y="1837"/>
                  </a:lnTo>
                  <a:lnTo>
                    <a:pt x="4738" y="1783"/>
                  </a:lnTo>
                  <a:lnTo>
                    <a:pt x="4377" y="1630"/>
                  </a:lnTo>
                  <a:cubicBezTo>
                    <a:pt x="4377" y="1630"/>
                    <a:pt x="4732" y="1457"/>
                    <a:pt x="4726" y="1091"/>
                  </a:cubicBezTo>
                  <a:cubicBezTo>
                    <a:pt x="4726" y="1075"/>
                    <a:pt x="4723" y="1061"/>
                    <a:pt x="4722" y="1048"/>
                  </a:cubicBezTo>
                  <a:cubicBezTo>
                    <a:pt x="4704" y="892"/>
                    <a:pt x="4574" y="754"/>
                    <a:pt x="4313" y="645"/>
                  </a:cubicBezTo>
                  <a:lnTo>
                    <a:pt x="4313" y="644"/>
                  </a:lnTo>
                  <a:cubicBezTo>
                    <a:pt x="4104" y="557"/>
                    <a:pt x="3892" y="522"/>
                    <a:pt x="3684" y="522"/>
                  </a:cubicBezTo>
                  <a:cubicBezTo>
                    <a:pt x="3614" y="522"/>
                    <a:pt x="3545" y="526"/>
                    <a:pt x="3476" y="533"/>
                  </a:cubicBezTo>
                  <a:cubicBezTo>
                    <a:pt x="3452" y="536"/>
                    <a:pt x="3428" y="539"/>
                    <a:pt x="3404" y="542"/>
                  </a:cubicBezTo>
                  <a:lnTo>
                    <a:pt x="3397" y="543"/>
                  </a:lnTo>
                  <a:cubicBezTo>
                    <a:pt x="3371" y="548"/>
                    <a:pt x="3346" y="552"/>
                    <a:pt x="3323" y="555"/>
                  </a:cubicBezTo>
                  <a:cubicBezTo>
                    <a:pt x="3302" y="559"/>
                    <a:pt x="3279" y="563"/>
                    <a:pt x="3259" y="568"/>
                  </a:cubicBezTo>
                  <a:cubicBezTo>
                    <a:pt x="3249" y="570"/>
                    <a:pt x="3240" y="571"/>
                    <a:pt x="3232" y="572"/>
                  </a:cubicBezTo>
                  <a:cubicBezTo>
                    <a:pt x="3214" y="575"/>
                    <a:pt x="3197" y="579"/>
                    <a:pt x="3182" y="583"/>
                  </a:cubicBezTo>
                  <a:cubicBezTo>
                    <a:pt x="3041" y="614"/>
                    <a:pt x="2907" y="657"/>
                    <a:pt x="2778" y="702"/>
                  </a:cubicBezTo>
                  <a:cubicBezTo>
                    <a:pt x="2714" y="724"/>
                    <a:pt x="2651" y="748"/>
                    <a:pt x="2590" y="772"/>
                  </a:cubicBezTo>
                  <a:cubicBezTo>
                    <a:pt x="2500" y="808"/>
                    <a:pt x="2412" y="844"/>
                    <a:pt x="2328" y="878"/>
                  </a:cubicBezTo>
                  <a:cubicBezTo>
                    <a:pt x="2294" y="892"/>
                    <a:pt x="2263" y="906"/>
                    <a:pt x="2229" y="920"/>
                  </a:cubicBezTo>
                  <a:cubicBezTo>
                    <a:pt x="1995" y="1020"/>
                    <a:pt x="1820" y="1092"/>
                    <a:pt x="1677" y="1123"/>
                  </a:cubicBezTo>
                  <a:cubicBezTo>
                    <a:pt x="1616" y="1138"/>
                    <a:pt x="1561" y="1145"/>
                    <a:pt x="1509" y="1145"/>
                  </a:cubicBezTo>
                  <a:cubicBezTo>
                    <a:pt x="1484" y="1145"/>
                    <a:pt x="1461" y="1144"/>
                    <a:pt x="1438" y="1140"/>
                  </a:cubicBezTo>
                  <a:cubicBezTo>
                    <a:pt x="1399" y="1135"/>
                    <a:pt x="1362" y="1125"/>
                    <a:pt x="1326" y="1110"/>
                  </a:cubicBezTo>
                  <a:cubicBezTo>
                    <a:pt x="1185" y="1051"/>
                    <a:pt x="1162" y="941"/>
                    <a:pt x="1421" y="775"/>
                  </a:cubicBezTo>
                  <a:cubicBezTo>
                    <a:pt x="1621" y="647"/>
                    <a:pt x="1826" y="588"/>
                    <a:pt x="2015" y="588"/>
                  </a:cubicBezTo>
                  <a:cubicBezTo>
                    <a:pt x="2088" y="588"/>
                    <a:pt x="2158" y="597"/>
                    <a:pt x="2226" y="614"/>
                  </a:cubicBezTo>
                  <a:lnTo>
                    <a:pt x="2772" y="42"/>
                  </a:lnTo>
                  <a:cubicBezTo>
                    <a:pt x="2627" y="14"/>
                    <a:pt x="2478" y="0"/>
                    <a:pt x="2328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7460151" y="3066333"/>
              <a:ext cx="405202" cy="196282"/>
            </a:xfrm>
            <a:custGeom>
              <a:rect b="b" l="l" r="r" t="t"/>
              <a:pathLst>
                <a:path extrusionOk="0" h="2354" w="4860">
                  <a:moveTo>
                    <a:pt x="2328" y="0"/>
                  </a:moveTo>
                  <a:cubicBezTo>
                    <a:pt x="1923" y="0"/>
                    <a:pt x="1505" y="102"/>
                    <a:pt x="1093" y="304"/>
                  </a:cubicBezTo>
                  <a:lnTo>
                    <a:pt x="625" y="109"/>
                  </a:lnTo>
                  <a:lnTo>
                    <a:pt x="0" y="507"/>
                  </a:lnTo>
                  <a:lnTo>
                    <a:pt x="468" y="703"/>
                  </a:lnTo>
                  <a:cubicBezTo>
                    <a:pt x="244" y="887"/>
                    <a:pt x="127" y="1065"/>
                    <a:pt x="133" y="1225"/>
                  </a:cubicBezTo>
                  <a:lnTo>
                    <a:pt x="133" y="1229"/>
                  </a:lnTo>
                  <a:cubicBezTo>
                    <a:pt x="143" y="1391"/>
                    <a:pt x="276" y="1535"/>
                    <a:pt x="554" y="1651"/>
                  </a:cubicBezTo>
                  <a:cubicBezTo>
                    <a:pt x="774" y="1744"/>
                    <a:pt x="993" y="1781"/>
                    <a:pt x="1209" y="1781"/>
                  </a:cubicBezTo>
                  <a:cubicBezTo>
                    <a:pt x="1594" y="1781"/>
                    <a:pt x="1969" y="1661"/>
                    <a:pt x="2321" y="1519"/>
                  </a:cubicBezTo>
                  <a:cubicBezTo>
                    <a:pt x="2727" y="1354"/>
                    <a:pt x="3046" y="1182"/>
                    <a:pt x="3310" y="1182"/>
                  </a:cubicBezTo>
                  <a:cubicBezTo>
                    <a:pt x="3377" y="1182"/>
                    <a:pt x="3441" y="1193"/>
                    <a:pt x="3502" y="1218"/>
                  </a:cubicBezTo>
                  <a:cubicBezTo>
                    <a:pt x="3688" y="1298"/>
                    <a:pt x="3635" y="1420"/>
                    <a:pt x="3431" y="1551"/>
                  </a:cubicBezTo>
                  <a:cubicBezTo>
                    <a:pt x="3225" y="1683"/>
                    <a:pt x="3006" y="1725"/>
                    <a:pt x="2822" y="1725"/>
                  </a:cubicBezTo>
                  <a:cubicBezTo>
                    <a:pt x="2716" y="1725"/>
                    <a:pt x="2621" y="1711"/>
                    <a:pt x="2549" y="1691"/>
                  </a:cubicBezTo>
                  <a:lnTo>
                    <a:pt x="1966" y="2290"/>
                  </a:lnTo>
                  <a:cubicBezTo>
                    <a:pt x="2077" y="2316"/>
                    <a:pt x="2188" y="2334"/>
                    <a:pt x="2296" y="2345"/>
                  </a:cubicBezTo>
                  <a:cubicBezTo>
                    <a:pt x="2360" y="2351"/>
                    <a:pt x="2424" y="2353"/>
                    <a:pt x="2487" y="2353"/>
                  </a:cubicBezTo>
                  <a:cubicBezTo>
                    <a:pt x="2617" y="2353"/>
                    <a:pt x="2744" y="2342"/>
                    <a:pt x="2868" y="2324"/>
                  </a:cubicBezTo>
                  <a:cubicBezTo>
                    <a:pt x="3195" y="2272"/>
                    <a:pt x="3499" y="2161"/>
                    <a:pt x="3760" y="2030"/>
                  </a:cubicBezTo>
                  <a:lnTo>
                    <a:pt x="4227" y="2226"/>
                  </a:lnTo>
                  <a:lnTo>
                    <a:pt x="4860" y="1837"/>
                  </a:lnTo>
                  <a:lnTo>
                    <a:pt x="4738" y="1783"/>
                  </a:lnTo>
                  <a:lnTo>
                    <a:pt x="4377" y="1630"/>
                  </a:lnTo>
                  <a:cubicBezTo>
                    <a:pt x="4377" y="1630"/>
                    <a:pt x="4732" y="1457"/>
                    <a:pt x="4726" y="1091"/>
                  </a:cubicBezTo>
                  <a:cubicBezTo>
                    <a:pt x="4726" y="1075"/>
                    <a:pt x="4723" y="1061"/>
                    <a:pt x="4722" y="1048"/>
                  </a:cubicBezTo>
                  <a:cubicBezTo>
                    <a:pt x="4704" y="892"/>
                    <a:pt x="4574" y="754"/>
                    <a:pt x="4313" y="645"/>
                  </a:cubicBezTo>
                  <a:lnTo>
                    <a:pt x="4313" y="644"/>
                  </a:lnTo>
                  <a:cubicBezTo>
                    <a:pt x="4104" y="557"/>
                    <a:pt x="3892" y="522"/>
                    <a:pt x="3684" y="522"/>
                  </a:cubicBezTo>
                  <a:cubicBezTo>
                    <a:pt x="3614" y="522"/>
                    <a:pt x="3545" y="526"/>
                    <a:pt x="3476" y="533"/>
                  </a:cubicBezTo>
                  <a:cubicBezTo>
                    <a:pt x="3452" y="536"/>
                    <a:pt x="3428" y="539"/>
                    <a:pt x="3404" y="542"/>
                  </a:cubicBezTo>
                  <a:lnTo>
                    <a:pt x="3397" y="543"/>
                  </a:lnTo>
                  <a:cubicBezTo>
                    <a:pt x="3371" y="548"/>
                    <a:pt x="3346" y="552"/>
                    <a:pt x="3323" y="555"/>
                  </a:cubicBezTo>
                  <a:cubicBezTo>
                    <a:pt x="3302" y="559"/>
                    <a:pt x="3279" y="563"/>
                    <a:pt x="3259" y="568"/>
                  </a:cubicBezTo>
                  <a:cubicBezTo>
                    <a:pt x="3249" y="570"/>
                    <a:pt x="3240" y="571"/>
                    <a:pt x="3232" y="572"/>
                  </a:cubicBezTo>
                  <a:cubicBezTo>
                    <a:pt x="3214" y="575"/>
                    <a:pt x="3197" y="579"/>
                    <a:pt x="3182" y="583"/>
                  </a:cubicBezTo>
                  <a:cubicBezTo>
                    <a:pt x="3041" y="614"/>
                    <a:pt x="2907" y="657"/>
                    <a:pt x="2778" y="702"/>
                  </a:cubicBezTo>
                  <a:cubicBezTo>
                    <a:pt x="2714" y="724"/>
                    <a:pt x="2651" y="748"/>
                    <a:pt x="2590" y="772"/>
                  </a:cubicBezTo>
                  <a:cubicBezTo>
                    <a:pt x="2500" y="808"/>
                    <a:pt x="2412" y="844"/>
                    <a:pt x="2328" y="878"/>
                  </a:cubicBezTo>
                  <a:cubicBezTo>
                    <a:pt x="2294" y="892"/>
                    <a:pt x="2263" y="906"/>
                    <a:pt x="2229" y="920"/>
                  </a:cubicBezTo>
                  <a:cubicBezTo>
                    <a:pt x="1995" y="1020"/>
                    <a:pt x="1820" y="1092"/>
                    <a:pt x="1677" y="1123"/>
                  </a:cubicBezTo>
                  <a:cubicBezTo>
                    <a:pt x="1616" y="1138"/>
                    <a:pt x="1561" y="1145"/>
                    <a:pt x="1509" y="1145"/>
                  </a:cubicBezTo>
                  <a:cubicBezTo>
                    <a:pt x="1484" y="1145"/>
                    <a:pt x="1461" y="1144"/>
                    <a:pt x="1438" y="1140"/>
                  </a:cubicBezTo>
                  <a:cubicBezTo>
                    <a:pt x="1399" y="1135"/>
                    <a:pt x="1362" y="1125"/>
                    <a:pt x="1326" y="1110"/>
                  </a:cubicBezTo>
                  <a:cubicBezTo>
                    <a:pt x="1185" y="1051"/>
                    <a:pt x="1162" y="941"/>
                    <a:pt x="1421" y="775"/>
                  </a:cubicBezTo>
                  <a:cubicBezTo>
                    <a:pt x="1621" y="647"/>
                    <a:pt x="1826" y="588"/>
                    <a:pt x="2015" y="588"/>
                  </a:cubicBezTo>
                  <a:cubicBezTo>
                    <a:pt x="2088" y="588"/>
                    <a:pt x="2158" y="597"/>
                    <a:pt x="2226" y="614"/>
                  </a:cubicBezTo>
                  <a:lnTo>
                    <a:pt x="2772" y="42"/>
                  </a:lnTo>
                  <a:cubicBezTo>
                    <a:pt x="2627" y="14"/>
                    <a:pt x="2478" y="0"/>
                    <a:pt x="23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7506007" y="3164307"/>
              <a:ext cx="245956" cy="51530"/>
            </a:xfrm>
            <a:custGeom>
              <a:rect b="b" l="l" r="r" t="t"/>
              <a:pathLst>
                <a:path extrusionOk="0" h="618" w="2950">
                  <a:moveTo>
                    <a:pt x="2742" y="1"/>
                  </a:moveTo>
                  <a:cubicBezTo>
                    <a:pt x="2686" y="1"/>
                    <a:pt x="2629" y="8"/>
                    <a:pt x="2575" y="20"/>
                  </a:cubicBezTo>
                  <a:cubicBezTo>
                    <a:pt x="2447" y="49"/>
                    <a:pt x="2325" y="95"/>
                    <a:pt x="2204" y="144"/>
                  </a:cubicBezTo>
                  <a:cubicBezTo>
                    <a:pt x="1965" y="243"/>
                    <a:pt x="1729" y="350"/>
                    <a:pt x="1483" y="432"/>
                  </a:cubicBezTo>
                  <a:cubicBezTo>
                    <a:pt x="1239" y="516"/>
                    <a:pt x="987" y="577"/>
                    <a:pt x="734" y="590"/>
                  </a:cubicBezTo>
                  <a:cubicBezTo>
                    <a:pt x="703" y="592"/>
                    <a:pt x="671" y="592"/>
                    <a:pt x="640" y="592"/>
                  </a:cubicBezTo>
                  <a:cubicBezTo>
                    <a:pt x="419" y="592"/>
                    <a:pt x="202" y="551"/>
                    <a:pt x="1" y="475"/>
                  </a:cubicBezTo>
                  <a:lnTo>
                    <a:pt x="1" y="475"/>
                  </a:lnTo>
                  <a:cubicBezTo>
                    <a:pt x="114" y="522"/>
                    <a:pt x="232" y="561"/>
                    <a:pt x="354" y="588"/>
                  </a:cubicBezTo>
                  <a:cubicBezTo>
                    <a:pt x="465" y="609"/>
                    <a:pt x="579" y="618"/>
                    <a:pt x="693" y="618"/>
                  </a:cubicBezTo>
                  <a:cubicBezTo>
                    <a:pt x="707" y="618"/>
                    <a:pt x="720" y="617"/>
                    <a:pt x="734" y="617"/>
                  </a:cubicBezTo>
                  <a:cubicBezTo>
                    <a:pt x="991" y="611"/>
                    <a:pt x="1248" y="546"/>
                    <a:pt x="1493" y="464"/>
                  </a:cubicBezTo>
                  <a:cubicBezTo>
                    <a:pt x="1740" y="381"/>
                    <a:pt x="1978" y="271"/>
                    <a:pt x="2215" y="169"/>
                  </a:cubicBezTo>
                  <a:cubicBezTo>
                    <a:pt x="2334" y="117"/>
                    <a:pt x="2453" y="69"/>
                    <a:pt x="2578" y="37"/>
                  </a:cubicBezTo>
                  <a:cubicBezTo>
                    <a:pt x="2641" y="21"/>
                    <a:pt x="2706" y="11"/>
                    <a:pt x="2770" y="11"/>
                  </a:cubicBezTo>
                  <a:cubicBezTo>
                    <a:pt x="2832" y="11"/>
                    <a:pt x="2892" y="20"/>
                    <a:pt x="2949" y="42"/>
                  </a:cubicBezTo>
                  <a:cubicBezTo>
                    <a:pt x="2886" y="13"/>
                    <a:pt x="2814" y="1"/>
                    <a:pt x="2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7773305" y="3235182"/>
              <a:ext cx="39103" cy="62537"/>
            </a:xfrm>
            <a:custGeom>
              <a:rect b="b" l="l" r="r" t="t"/>
              <a:pathLst>
                <a:path extrusionOk="0" h="750" w="469">
                  <a:moveTo>
                    <a:pt x="0" y="0"/>
                  </a:moveTo>
                  <a:lnTo>
                    <a:pt x="0" y="553"/>
                  </a:lnTo>
                  <a:lnTo>
                    <a:pt x="469" y="749"/>
                  </a:lnTo>
                  <a:lnTo>
                    <a:pt x="469" y="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7773305" y="3235182"/>
              <a:ext cx="39103" cy="62537"/>
            </a:xfrm>
            <a:custGeom>
              <a:rect b="b" l="l" r="r" t="t"/>
              <a:pathLst>
                <a:path extrusionOk="0" h="750" w="469">
                  <a:moveTo>
                    <a:pt x="0" y="0"/>
                  </a:moveTo>
                  <a:lnTo>
                    <a:pt x="0" y="553"/>
                  </a:lnTo>
                  <a:lnTo>
                    <a:pt x="469" y="749"/>
                  </a:lnTo>
                  <a:lnTo>
                    <a:pt x="469" y="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7773305" y="3219173"/>
              <a:ext cx="91879" cy="32603"/>
            </a:xfrm>
            <a:custGeom>
              <a:rect b="b" l="l" r="r" t="t"/>
              <a:pathLst>
                <a:path extrusionOk="0" h="391" w="1102">
                  <a:moveTo>
                    <a:pt x="1102" y="0"/>
                  </a:moveTo>
                  <a:lnTo>
                    <a:pt x="471" y="328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469" y="391"/>
                  </a:lnTo>
                  <a:lnTo>
                    <a:pt x="110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7460068" y="3075088"/>
              <a:ext cx="91296" cy="33436"/>
            </a:xfrm>
            <a:custGeom>
              <a:rect b="b" l="l" r="r" t="t"/>
              <a:pathLst>
                <a:path extrusionOk="0" h="401" w="1095">
                  <a:moveTo>
                    <a:pt x="625" y="1"/>
                  </a:moveTo>
                  <a:lnTo>
                    <a:pt x="0" y="400"/>
                  </a:lnTo>
                  <a:lnTo>
                    <a:pt x="628" y="58"/>
                  </a:lnTo>
                  <a:lnTo>
                    <a:pt x="1094" y="196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7666752" y="3066750"/>
              <a:ext cx="24512" cy="22013"/>
            </a:xfrm>
            <a:custGeom>
              <a:rect b="b" l="l" r="r" t="t"/>
              <a:pathLst>
                <a:path extrusionOk="0" h="264" w="294">
                  <a:moveTo>
                    <a:pt x="0" y="0"/>
                  </a:moveTo>
                  <a:lnTo>
                    <a:pt x="76" y="263"/>
                  </a:lnTo>
                  <a:lnTo>
                    <a:pt x="293" y="35"/>
                  </a:lnTo>
                  <a:cubicBezTo>
                    <a:pt x="197" y="16"/>
                    <a:pt x="98" y="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7476659" y="3075172"/>
              <a:ext cx="98633" cy="139499"/>
            </a:xfrm>
            <a:custGeom>
              <a:rect b="b" l="l" r="r" t="t"/>
              <a:pathLst>
                <a:path extrusionOk="0" h="1673" w="1183">
                  <a:moveTo>
                    <a:pt x="427" y="1"/>
                  </a:moveTo>
                  <a:lnTo>
                    <a:pt x="1" y="273"/>
                  </a:lnTo>
                  <a:lnTo>
                    <a:pt x="71" y="512"/>
                  </a:lnTo>
                  <a:lnTo>
                    <a:pt x="271" y="596"/>
                  </a:lnTo>
                  <a:cubicBezTo>
                    <a:pt x="219" y="638"/>
                    <a:pt x="172" y="680"/>
                    <a:pt x="133" y="722"/>
                  </a:cubicBezTo>
                  <a:lnTo>
                    <a:pt x="376" y="1551"/>
                  </a:lnTo>
                  <a:cubicBezTo>
                    <a:pt x="589" y="1638"/>
                    <a:pt x="801" y="1673"/>
                    <a:pt x="1010" y="1673"/>
                  </a:cubicBezTo>
                  <a:cubicBezTo>
                    <a:pt x="1068" y="1673"/>
                    <a:pt x="1126" y="1670"/>
                    <a:pt x="1183" y="1665"/>
                  </a:cubicBezTo>
                  <a:lnTo>
                    <a:pt x="732" y="127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7772971" y="3109942"/>
              <a:ext cx="72453" cy="140583"/>
            </a:xfrm>
            <a:custGeom>
              <a:rect b="b" l="l" r="r" t="t"/>
              <a:pathLst>
                <a:path extrusionOk="0" h="1686" w="869">
                  <a:moveTo>
                    <a:pt x="0" y="0"/>
                  </a:moveTo>
                  <a:lnTo>
                    <a:pt x="495" y="1686"/>
                  </a:lnTo>
                  <a:lnTo>
                    <a:pt x="868" y="1456"/>
                  </a:lnTo>
                  <a:lnTo>
                    <a:pt x="785" y="1175"/>
                  </a:lnTo>
                  <a:lnTo>
                    <a:pt x="623" y="1107"/>
                  </a:lnTo>
                  <a:cubicBezTo>
                    <a:pt x="623" y="1107"/>
                    <a:pt x="677" y="1080"/>
                    <a:pt x="742" y="1028"/>
                  </a:cubicBezTo>
                  <a:lnTo>
                    <a:pt x="466" y="85"/>
                  </a:lnTo>
                  <a:cubicBezTo>
                    <a:pt x="311" y="32"/>
                    <a:pt x="155" y="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7684595" y="3110609"/>
              <a:ext cx="103635" cy="144168"/>
            </a:xfrm>
            <a:custGeom>
              <a:rect b="b" l="l" r="r" t="t"/>
              <a:pathLst>
                <a:path extrusionOk="0" h="1729" w="1243">
                  <a:moveTo>
                    <a:pt x="782" y="1"/>
                  </a:moveTo>
                  <a:cubicBezTo>
                    <a:pt x="760" y="3"/>
                    <a:pt x="736" y="7"/>
                    <a:pt x="715" y="8"/>
                  </a:cubicBezTo>
                  <a:lnTo>
                    <a:pt x="705" y="11"/>
                  </a:lnTo>
                  <a:cubicBezTo>
                    <a:pt x="679" y="15"/>
                    <a:pt x="654" y="19"/>
                    <a:pt x="631" y="23"/>
                  </a:cubicBezTo>
                  <a:cubicBezTo>
                    <a:pt x="610" y="27"/>
                    <a:pt x="587" y="31"/>
                    <a:pt x="567" y="34"/>
                  </a:cubicBezTo>
                  <a:cubicBezTo>
                    <a:pt x="557" y="38"/>
                    <a:pt x="548" y="39"/>
                    <a:pt x="540" y="40"/>
                  </a:cubicBezTo>
                  <a:cubicBezTo>
                    <a:pt x="522" y="43"/>
                    <a:pt x="505" y="46"/>
                    <a:pt x="490" y="50"/>
                  </a:cubicBezTo>
                  <a:cubicBezTo>
                    <a:pt x="349" y="82"/>
                    <a:pt x="215" y="124"/>
                    <a:pt x="86" y="170"/>
                  </a:cubicBezTo>
                  <a:cubicBezTo>
                    <a:pt x="57" y="180"/>
                    <a:pt x="28" y="191"/>
                    <a:pt x="0" y="202"/>
                  </a:cubicBezTo>
                  <a:lnTo>
                    <a:pt x="164" y="760"/>
                  </a:lnTo>
                  <a:cubicBezTo>
                    <a:pt x="332" y="694"/>
                    <a:pt x="482" y="648"/>
                    <a:pt x="617" y="648"/>
                  </a:cubicBezTo>
                  <a:cubicBezTo>
                    <a:pt x="684" y="648"/>
                    <a:pt x="748" y="660"/>
                    <a:pt x="808" y="685"/>
                  </a:cubicBezTo>
                  <a:cubicBezTo>
                    <a:pt x="995" y="764"/>
                    <a:pt x="942" y="887"/>
                    <a:pt x="737" y="1017"/>
                  </a:cubicBezTo>
                  <a:cubicBezTo>
                    <a:pt x="589" y="1114"/>
                    <a:pt x="432" y="1160"/>
                    <a:pt x="288" y="1179"/>
                  </a:cubicBezTo>
                  <a:lnTo>
                    <a:pt x="448" y="1729"/>
                  </a:lnTo>
                  <a:cubicBezTo>
                    <a:pt x="671" y="1669"/>
                    <a:pt x="880" y="1588"/>
                    <a:pt x="1066" y="1494"/>
                  </a:cubicBezTo>
                  <a:lnTo>
                    <a:pt x="1243" y="1568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7231108" y="2943687"/>
              <a:ext cx="800150" cy="419914"/>
            </a:xfrm>
            <a:custGeom>
              <a:rect b="b" l="l" r="r" t="t"/>
              <a:pathLst>
                <a:path extrusionOk="0" h="5036" w="9597">
                  <a:moveTo>
                    <a:pt x="4786" y="1"/>
                  </a:moveTo>
                  <a:cubicBezTo>
                    <a:pt x="3875" y="1"/>
                    <a:pt x="2968" y="139"/>
                    <a:pt x="2184" y="410"/>
                  </a:cubicBezTo>
                  <a:cubicBezTo>
                    <a:pt x="1979" y="480"/>
                    <a:pt x="1783" y="560"/>
                    <a:pt x="1597" y="648"/>
                  </a:cubicBezTo>
                  <a:cubicBezTo>
                    <a:pt x="1452" y="718"/>
                    <a:pt x="1315" y="792"/>
                    <a:pt x="1183" y="872"/>
                  </a:cubicBezTo>
                  <a:cubicBezTo>
                    <a:pt x="957" y="1010"/>
                    <a:pt x="764" y="1158"/>
                    <a:pt x="603" y="1312"/>
                  </a:cubicBezTo>
                  <a:cubicBezTo>
                    <a:pt x="561" y="1354"/>
                    <a:pt x="519" y="1395"/>
                    <a:pt x="481" y="1436"/>
                  </a:cubicBezTo>
                  <a:lnTo>
                    <a:pt x="0" y="1438"/>
                  </a:lnTo>
                  <a:lnTo>
                    <a:pt x="2" y="2457"/>
                  </a:lnTo>
                  <a:cubicBezTo>
                    <a:pt x="2" y="2517"/>
                    <a:pt x="5" y="2578"/>
                    <a:pt x="12" y="2638"/>
                  </a:cubicBezTo>
                  <a:cubicBezTo>
                    <a:pt x="36" y="2830"/>
                    <a:pt x="101" y="3021"/>
                    <a:pt x="205" y="3205"/>
                  </a:cubicBezTo>
                  <a:cubicBezTo>
                    <a:pt x="228" y="3247"/>
                    <a:pt x="255" y="3290"/>
                    <a:pt x="282" y="3332"/>
                  </a:cubicBezTo>
                  <a:cubicBezTo>
                    <a:pt x="412" y="3526"/>
                    <a:pt x="586" y="3712"/>
                    <a:pt x="803" y="3887"/>
                  </a:cubicBezTo>
                  <a:cubicBezTo>
                    <a:pt x="876" y="3945"/>
                    <a:pt x="954" y="4003"/>
                    <a:pt x="1036" y="4059"/>
                  </a:cubicBezTo>
                  <a:cubicBezTo>
                    <a:pt x="1120" y="4113"/>
                    <a:pt x="1207" y="4169"/>
                    <a:pt x="1300" y="4222"/>
                  </a:cubicBezTo>
                  <a:cubicBezTo>
                    <a:pt x="1408" y="4283"/>
                    <a:pt x="1522" y="4341"/>
                    <a:pt x="1642" y="4398"/>
                  </a:cubicBezTo>
                  <a:cubicBezTo>
                    <a:pt x="1788" y="4467"/>
                    <a:pt x="1941" y="4530"/>
                    <a:pt x="2099" y="4587"/>
                  </a:cubicBezTo>
                  <a:cubicBezTo>
                    <a:pt x="2207" y="4626"/>
                    <a:pt x="2320" y="4665"/>
                    <a:pt x="2434" y="4699"/>
                  </a:cubicBezTo>
                  <a:cubicBezTo>
                    <a:pt x="3173" y="4924"/>
                    <a:pt x="3994" y="5036"/>
                    <a:pt x="4813" y="5036"/>
                  </a:cubicBezTo>
                  <a:cubicBezTo>
                    <a:pt x="5851" y="5036"/>
                    <a:pt x="6884" y="4856"/>
                    <a:pt x="7737" y="4504"/>
                  </a:cubicBezTo>
                  <a:cubicBezTo>
                    <a:pt x="7841" y="4462"/>
                    <a:pt x="7942" y="4415"/>
                    <a:pt x="8039" y="4368"/>
                  </a:cubicBezTo>
                  <a:cubicBezTo>
                    <a:pt x="8170" y="4304"/>
                    <a:pt x="8296" y="4236"/>
                    <a:pt x="8414" y="4164"/>
                  </a:cubicBezTo>
                  <a:cubicBezTo>
                    <a:pt x="8528" y="4093"/>
                    <a:pt x="8633" y="4022"/>
                    <a:pt x="8730" y="3948"/>
                  </a:cubicBezTo>
                  <a:cubicBezTo>
                    <a:pt x="8808" y="3888"/>
                    <a:pt x="8881" y="3828"/>
                    <a:pt x="8949" y="3765"/>
                  </a:cubicBezTo>
                  <a:cubicBezTo>
                    <a:pt x="9015" y="3705"/>
                    <a:pt x="9077" y="3642"/>
                    <a:pt x="9134" y="3579"/>
                  </a:cubicBezTo>
                  <a:cubicBezTo>
                    <a:pt x="9303" y="3388"/>
                    <a:pt x="9425" y="3192"/>
                    <a:pt x="9502" y="2990"/>
                  </a:cubicBezTo>
                  <a:cubicBezTo>
                    <a:pt x="9519" y="2947"/>
                    <a:pt x="9534" y="2904"/>
                    <a:pt x="9546" y="2859"/>
                  </a:cubicBezTo>
                  <a:cubicBezTo>
                    <a:pt x="9579" y="2733"/>
                    <a:pt x="9596" y="2605"/>
                    <a:pt x="9596" y="2477"/>
                  </a:cubicBezTo>
                  <a:lnTo>
                    <a:pt x="9596" y="1400"/>
                  </a:lnTo>
                  <a:lnTo>
                    <a:pt x="9071" y="1403"/>
                  </a:lnTo>
                  <a:cubicBezTo>
                    <a:pt x="8943" y="1269"/>
                    <a:pt x="8791" y="1139"/>
                    <a:pt x="8615" y="1018"/>
                  </a:cubicBezTo>
                  <a:cubicBezTo>
                    <a:pt x="8424" y="881"/>
                    <a:pt x="8203" y="755"/>
                    <a:pt x="7955" y="639"/>
                  </a:cubicBezTo>
                  <a:cubicBezTo>
                    <a:pt x="7795" y="564"/>
                    <a:pt x="7626" y="495"/>
                    <a:pt x="7453" y="433"/>
                  </a:cubicBezTo>
                  <a:cubicBezTo>
                    <a:pt x="7246" y="359"/>
                    <a:pt x="7030" y="295"/>
                    <a:pt x="6808" y="239"/>
                  </a:cubicBezTo>
                  <a:cubicBezTo>
                    <a:pt x="6166" y="80"/>
                    <a:pt x="5475" y="1"/>
                    <a:pt x="4786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7520014" y="3172645"/>
              <a:ext cx="67034" cy="189528"/>
            </a:xfrm>
            <a:custGeom>
              <a:rect b="b" l="l" r="r" t="t"/>
              <a:pathLst>
                <a:path extrusionOk="0" h="2273" w="804">
                  <a:moveTo>
                    <a:pt x="1" y="0"/>
                  </a:moveTo>
                  <a:lnTo>
                    <a:pt x="2" y="2186"/>
                  </a:lnTo>
                  <a:cubicBezTo>
                    <a:pt x="265" y="2227"/>
                    <a:pt x="533" y="2255"/>
                    <a:pt x="803" y="2272"/>
                  </a:cubicBezTo>
                  <a:lnTo>
                    <a:pt x="801" y="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7986909" y="3060246"/>
              <a:ext cx="44439" cy="187694"/>
            </a:xfrm>
            <a:custGeom>
              <a:rect b="b" l="l" r="r" t="t"/>
              <a:pathLst>
                <a:path extrusionOk="0" h="2251" w="533">
                  <a:moveTo>
                    <a:pt x="1" y="0"/>
                  </a:moveTo>
                  <a:lnTo>
                    <a:pt x="3" y="2250"/>
                  </a:lnTo>
                  <a:cubicBezTo>
                    <a:pt x="26" y="2226"/>
                    <a:pt x="48" y="2204"/>
                    <a:pt x="69" y="2181"/>
                  </a:cubicBezTo>
                  <a:cubicBezTo>
                    <a:pt x="238" y="1990"/>
                    <a:pt x="360" y="1794"/>
                    <a:pt x="437" y="1592"/>
                  </a:cubicBezTo>
                  <a:cubicBezTo>
                    <a:pt x="454" y="1549"/>
                    <a:pt x="469" y="1506"/>
                    <a:pt x="481" y="1461"/>
                  </a:cubicBezTo>
                  <a:cubicBezTo>
                    <a:pt x="514" y="1335"/>
                    <a:pt x="532" y="1207"/>
                    <a:pt x="532" y="1079"/>
                  </a:cubicBezTo>
                  <a:lnTo>
                    <a:pt x="530" y="2"/>
                  </a:lnTo>
                  <a:lnTo>
                    <a:pt x="5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7808739" y="3058328"/>
              <a:ext cx="34351" cy="283167"/>
            </a:xfrm>
            <a:custGeom>
              <a:rect b="b" l="l" r="r" t="t"/>
              <a:pathLst>
                <a:path extrusionOk="0" h="3396" w="412">
                  <a:moveTo>
                    <a:pt x="412" y="0"/>
                  </a:moveTo>
                  <a:lnTo>
                    <a:pt x="1" y="97"/>
                  </a:lnTo>
                  <a:lnTo>
                    <a:pt x="7" y="3396"/>
                  </a:lnTo>
                  <a:cubicBezTo>
                    <a:pt x="144" y="3360"/>
                    <a:pt x="278" y="3320"/>
                    <a:pt x="409" y="3276"/>
                  </a:cubicBezTo>
                  <a:lnTo>
                    <a:pt x="412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7720112" y="3121365"/>
              <a:ext cx="66950" cy="236973"/>
            </a:xfrm>
            <a:custGeom>
              <a:rect b="b" l="l" r="r" t="t"/>
              <a:pathLst>
                <a:path extrusionOk="0" h="2842" w="803">
                  <a:moveTo>
                    <a:pt x="0" y="0"/>
                  </a:moveTo>
                  <a:lnTo>
                    <a:pt x="3" y="2841"/>
                  </a:lnTo>
                  <a:cubicBezTo>
                    <a:pt x="276" y="2808"/>
                    <a:pt x="544" y="2763"/>
                    <a:pt x="803" y="2705"/>
                  </a:cubicBezTo>
                  <a:lnTo>
                    <a:pt x="801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7231039" y="2963106"/>
              <a:ext cx="232366" cy="380391"/>
            </a:xfrm>
            <a:custGeom>
              <a:rect b="b" l="l" r="r" t="t"/>
              <a:pathLst>
                <a:path extrusionOk="0" h="4562" w="2787">
                  <a:moveTo>
                    <a:pt x="2782" y="1"/>
                  </a:moveTo>
                  <a:cubicBezTo>
                    <a:pt x="2576" y="52"/>
                    <a:pt x="2376" y="109"/>
                    <a:pt x="2184" y="177"/>
                  </a:cubicBezTo>
                  <a:cubicBezTo>
                    <a:pt x="1979" y="247"/>
                    <a:pt x="1783" y="327"/>
                    <a:pt x="1596" y="415"/>
                  </a:cubicBezTo>
                  <a:cubicBezTo>
                    <a:pt x="1452" y="485"/>
                    <a:pt x="1315" y="559"/>
                    <a:pt x="1183" y="639"/>
                  </a:cubicBezTo>
                  <a:cubicBezTo>
                    <a:pt x="957" y="777"/>
                    <a:pt x="763" y="925"/>
                    <a:pt x="603" y="1079"/>
                  </a:cubicBezTo>
                  <a:cubicBezTo>
                    <a:pt x="561" y="1121"/>
                    <a:pt x="519" y="1162"/>
                    <a:pt x="481" y="1203"/>
                  </a:cubicBezTo>
                  <a:lnTo>
                    <a:pt x="0" y="1205"/>
                  </a:lnTo>
                  <a:lnTo>
                    <a:pt x="3" y="2224"/>
                  </a:lnTo>
                  <a:cubicBezTo>
                    <a:pt x="3" y="2284"/>
                    <a:pt x="6" y="2345"/>
                    <a:pt x="13" y="2405"/>
                  </a:cubicBezTo>
                  <a:cubicBezTo>
                    <a:pt x="37" y="2596"/>
                    <a:pt x="102" y="2788"/>
                    <a:pt x="206" y="2972"/>
                  </a:cubicBezTo>
                  <a:cubicBezTo>
                    <a:pt x="229" y="3014"/>
                    <a:pt x="256" y="3057"/>
                    <a:pt x="283" y="3099"/>
                  </a:cubicBezTo>
                  <a:cubicBezTo>
                    <a:pt x="413" y="3292"/>
                    <a:pt x="587" y="3479"/>
                    <a:pt x="804" y="3654"/>
                  </a:cubicBezTo>
                  <a:cubicBezTo>
                    <a:pt x="877" y="3712"/>
                    <a:pt x="955" y="3770"/>
                    <a:pt x="1037" y="3825"/>
                  </a:cubicBezTo>
                  <a:cubicBezTo>
                    <a:pt x="1121" y="3880"/>
                    <a:pt x="1208" y="3935"/>
                    <a:pt x="1301" y="3988"/>
                  </a:cubicBezTo>
                  <a:cubicBezTo>
                    <a:pt x="1409" y="4050"/>
                    <a:pt x="1523" y="4108"/>
                    <a:pt x="1643" y="4165"/>
                  </a:cubicBezTo>
                  <a:cubicBezTo>
                    <a:pt x="1789" y="4234"/>
                    <a:pt x="1942" y="4297"/>
                    <a:pt x="2100" y="4354"/>
                  </a:cubicBezTo>
                  <a:cubicBezTo>
                    <a:pt x="2208" y="4393"/>
                    <a:pt x="2321" y="4431"/>
                    <a:pt x="2435" y="4466"/>
                  </a:cubicBezTo>
                  <a:cubicBezTo>
                    <a:pt x="2550" y="4500"/>
                    <a:pt x="2667" y="4533"/>
                    <a:pt x="2786" y="4562"/>
                  </a:cubicBezTo>
                  <a:lnTo>
                    <a:pt x="2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7231123" y="3062748"/>
              <a:ext cx="54360" cy="193948"/>
            </a:xfrm>
            <a:custGeom>
              <a:rect b="b" l="l" r="r" t="t"/>
              <a:pathLst>
                <a:path extrusionOk="0" h="2326" w="652">
                  <a:moveTo>
                    <a:pt x="487" y="1"/>
                  </a:moveTo>
                  <a:cubicBezTo>
                    <a:pt x="486" y="3"/>
                    <a:pt x="483" y="5"/>
                    <a:pt x="481" y="7"/>
                  </a:cubicBezTo>
                  <a:lnTo>
                    <a:pt x="0" y="8"/>
                  </a:lnTo>
                  <a:lnTo>
                    <a:pt x="2" y="1028"/>
                  </a:lnTo>
                  <a:cubicBezTo>
                    <a:pt x="2" y="1088"/>
                    <a:pt x="5" y="1147"/>
                    <a:pt x="12" y="1209"/>
                  </a:cubicBezTo>
                  <a:cubicBezTo>
                    <a:pt x="36" y="1400"/>
                    <a:pt x="101" y="1591"/>
                    <a:pt x="205" y="1775"/>
                  </a:cubicBezTo>
                  <a:cubicBezTo>
                    <a:pt x="228" y="1818"/>
                    <a:pt x="255" y="1861"/>
                    <a:pt x="282" y="1903"/>
                  </a:cubicBezTo>
                  <a:cubicBezTo>
                    <a:pt x="380" y="2048"/>
                    <a:pt x="503" y="2190"/>
                    <a:pt x="651" y="2326"/>
                  </a:cubicBezTo>
                  <a:lnTo>
                    <a:pt x="649" y="60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7228872" y="2847538"/>
              <a:ext cx="803401" cy="427752"/>
            </a:xfrm>
            <a:custGeom>
              <a:rect b="b" l="l" r="r" t="t"/>
              <a:pathLst>
                <a:path extrusionOk="0" h="5130" w="9636">
                  <a:moveTo>
                    <a:pt x="4810" y="1"/>
                  </a:moveTo>
                  <a:cubicBezTo>
                    <a:pt x="3900" y="1"/>
                    <a:pt x="2994" y="138"/>
                    <a:pt x="2210" y="409"/>
                  </a:cubicBezTo>
                  <a:cubicBezTo>
                    <a:pt x="2005" y="479"/>
                    <a:pt x="1809" y="559"/>
                    <a:pt x="1623" y="647"/>
                  </a:cubicBezTo>
                  <a:cubicBezTo>
                    <a:pt x="1478" y="716"/>
                    <a:pt x="1340" y="792"/>
                    <a:pt x="1209" y="872"/>
                  </a:cubicBezTo>
                  <a:cubicBezTo>
                    <a:pt x="983" y="1010"/>
                    <a:pt x="790" y="1157"/>
                    <a:pt x="629" y="1311"/>
                  </a:cubicBezTo>
                  <a:cubicBezTo>
                    <a:pt x="443" y="1489"/>
                    <a:pt x="301" y="1675"/>
                    <a:pt x="202" y="1866"/>
                  </a:cubicBezTo>
                  <a:cubicBezTo>
                    <a:pt x="54" y="2148"/>
                    <a:pt x="0" y="2443"/>
                    <a:pt x="37" y="2733"/>
                  </a:cubicBezTo>
                  <a:cubicBezTo>
                    <a:pt x="60" y="2924"/>
                    <a:pt x="126" y="3115"/>
                    <a:pt x="229" y="3299"/>
                  </a:cubicBezTo>
                  <a:cubicBezTo>
                    <a:pt x="253" y="3341"/>
                    <a:pt x="280" y="3384"/>
                    <a:pt x="307" y="3426"/>
                  </a:cubicBezTo>
                  <a:cubicBezTo>
                    <a:pt x="437" y="3620"/>
                    <a:pt x="611" y="3806"/>
                    <a:pt x="828" y="3981"/>
                  </a:cubicBezTo>
                  <a:cubicBezTo>
                    <a:pt x="901" y="4041"/>
                    <a:pt x="978" y="4097"/>
                    <a:pt x="1061" y="4153"/>
                  </a:cubicBezTo>
                  <a:cubicBezTo>
                    <a:pt x="1145" y="4207"/>
                    <a:pt x="1233" y="4263"/>
                    <a:pt x="1325" y="4316"/>
                  </a:cubicBezTo>
                  <a:cubicBezTo>
                    <a:pt x="1431" y="4376"/>
                    <a:pt x="1546" y="4436"/>
                    <a:pt x="1667" y="4492"/>
                  </a:cubicBezTo>
                  <a:cubicBezTo>
                    <a:pt x="1813" y="4561"/>
                    <a:pt x="1966" y="4624"/>
                    <a:pt x="2122" y="4681"/>
                  </a:cubicBezTo>
                  <a:cubicBezTo>
                    <a:pt x="2232" y="4722"/>
                    <a:pt x="2344" y="4759"/>
                    <a:pt x="2459" y="4793"/>
                  </a:cubicBezTo>
                  <a:cubicBezTo>
                    <a:pt x="3198" y="5018"/>
                    <a:pt x="4019" y="5130"/>
                    <a:pt x="4837" y="5130"/>
                  </a:cubicBezTo>
                  <a:cubicBezTo>
                    <a:pt x="5875" y="5130"/>
                    <a:pt x="6908" y="4950"/>
                    <a:pt x="7760" y="4598"/>
                  </a:cubicBezTo>
                  <a:cubicBezTo>
                    <a:pt x="7865" y="4555"/>
                    <a:pt x="7965" y="4510"/>
                    <a:pt x="8064" y="4463"/>
                  </a:cubicBezTo>
                  <a:cubicBezTo>
                    <a:pt x="8195" y="4399"/>
                    <a:pt x="8318" y="4331"/>
                    <a:pt x="8439" y="4258"/>
                  </a:cubicBezTo>
                  <a:cubicBezTo>
                    <a:pt x="8554" y="4188"/>
                    <a:pt x="8659" y="4117"/>
                    <a:pt x="8755" y="4042"/>
                  </a:cubicBezTo>
                  <a:cubicBezTo>
                    <a:pt x="8833" y="3983"/>
                    <a:pt x="8905" y="3922"/>
                    <a:pt x="8972" y="3859"/>
                  </a:cubicBezTo>
                  <a:cubicBezTo>
                    <a:pt x="9040" y="3799"/>
                    <a:pt x="9102" y="3736"/>
                    <a:pt x="9158" y="3673"/>
                  </a:cubicBezTo>
                  <a:cubicBezTo>
                    <a:pt x="9327" y="3484"/>
                    <a:pt x="9450" y="3287"/>
                    <a:pt x="9526" y="3084"/>
                  </a:cubicBezTo>
                  <a:cubicBezTo>
                    <a:pt x="9542" y="3041"/>
                    <a:pt x="9558" y="2998"/>
                    <a:pt x="9569" y="2954"/>
                  </a:cubicBezTo>
                  <a:cubicBezTo>
                    <a:pt x="9622" y="2762"/>
                    <a:pt x="9636" y="2570"/>
                    <a:pt x="9608" y="2379"/>
                  </a:cubicBezTo>
                  <a:cubicBezTo>
                    <a:pt x="9567" y="2089"/>
                    <a:pt x="9435" y="1802"/>
                    <a:pt x="9213" y="1533"/>
                  </a:cubicBezTo>
                  <a:cubicBezTo>
                    <a:pt x="9062" y="1352"/>
                    <a:pt x="8871" y="1178"/>
                    <a:pt x="8640" y="1015"/>
                  </a:cubicBezTo>
                  <a:cubicBezTo>
                    <a:pt x="8449" y="883"/>
                    <a:pt x="8229" y="755"/>
                    <a:pt x="7981" y="639"/>
                  </a:cubicBezTo>
                  <a:cubicBezTo>
                    <a:pt x="7820" y="563"/>
                    <a:pt x="7653" y="494"/>
                    <a:pt x="7479" y="433"/>
                  </a:cubicBezTo>
                  <a:cubicBezTo>
                    <a:pt x="7272" y="359"/>
                    <a:pt x="7055" y="294"/>
                    <a:pt x="6834" y="239"/>
                  </a:cubicBezTo>
                  <a:cubicBezTo>
                    <a:pt x="6192" y="80"/>
                    <a:pt x="5500" y="1"/>
                    <a:pt x="4810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7228872" y="2847538"/>
              <a:ext cx="803401" cy="427752"/>
            </a:xfrm>
            <a:custGeom>
              <a:rect b="b" l="l" r="r" t="t"/>
              <a:pathLst>
                <a:path extrusionOk="0" h="5130" w="9636">
                  <a:moveTo>
                    <a:pt x="4810" y="1"/>
                  </a:moveTo>
                  <a:cubicBezTo>
                    <a:pt x="3900" y="1"/>
                    <a:pt x="2994" y="138"/>
                    <a:pt x="2210" y="409"/>
                  </a:cubicBezTo>
                  <a:cubicBezTo>
                    <a:pt x="2005" y="479"/>
                    <a:pt x="1809" y="559"/>
                    <a:pt x="1623" y="647"/>
                  </a:cubicBezTo>
                  <a:cubicBezTo>
                    <a:pt x="1478" y="716"/>
                    <a:pt x="1340" y="792"/>
                    <a:pt x="1209" y="872"/>
                  </a:cubicBezTo>
                  <a:cubicBezTo>
                    <a:pt x="983" y="1010"/>
                    <a:pt x="790" y="1157"/>
                    <a:pt x="629" y="1311"/>
                  </a:cubicBezTo>
                  <a:cubicBezTo>
                    <a:pt x="443" y="1489"/>
                    <a:pt x="301" y="1675"/>
                    <a:pt x="202" y="1866"/>
                  </a:cubicBezTo>
                  <a:cubicBezTo>
                    <a:pt x="54" y="2148"/>
                    <a:pt x="0" y="2443"/>
                    <a:pt x="37" y="2733"/>
                  </a:cubicBezTo>
                  <a:cubicBezTo>
                    <a:pt x="60" y="2924"/>
                    <a:pt x="126" y="3115"/>
                    <a:pt x="229" y="3299"/>
                  </a:cubicBezTo>
                  <a:cubicBezTo>
                    <a:pt x="253" y="3341"/>
                    <a:pt x="280" y="3384"/>
                    <a:pt x="307" y="3426"/>
                  </a:cubicBezTo>
                  <a:cubicBezTo>
                    <a:pt x="437" y="3620"/>
                    <a:pt x="611" y="3806"/>
                    <a:pt x="828" y="3981"/>
                  </a:cubicBezTo>
                  <a:cubicBezTo>
                    <a:pt x="901" y="4041"/>
                    <a:pt x="978" y="4097"/>
                    <a:pt x="1061" y="4153"/>
                  </a:cubicBezTo>
                  <a:cubicBezTo>
                    <a:pt x="1145" y="4207"/>
                    <a:pt x="1233" y="4263"/>
                    <a:pt x="1325" y="4316"/>
                  </a:cubicBezTo>
                  <a:cubicBezTo>
                    <a:pt x="1431" y="4376"/>
                    <a:pt x="1546" y="4436"/>
                    <a:pt x="1667" y="4492"/>
                  </a:cubicBezTo>
                  <a:cubicBezTo>
                    <a:pt x="1813" y="4561"/>
                    <a:pt x="1966" y="4624"/>
                    <a:pt x="2122" y="4681"/>
                  </a:cubicBezTo>
                  <a:cubicBezTo>
                    <a:pt x="2232" y="4722"/>
                    <a:pt x="2344" y="4759"/>
                    <a:pt x="2459" y="4793"/>
                  </a:cubicBezTo>
                  <a:cubicBezTo>
                    <a:pt x="3198" y="5018"/>
                    <a:pt x="4019" y="5130"/>
                    <a:pt x="4837" y="5130"/>
                  </a:cubicBezTo>
                  <a:cubicBezTo>
                    <a:pt x="5875" y="5130"/>
                    <a:pt x="6908" y="4950"/>
                    <a:pt x="7760" y="4598"/>
                  </a:cubicBezTo>
                  <a:cubicBezTo>
                    <a:pt x="7865" y="4555"/>
                    <a:pt x="7965" y="4510"/>
                    <a:pt x="8064" y="4463"/>
                  </a:cubicBezTo>
                  <a:cubicBezTo>
                    <a:pt x="8195" y="4399"/>
                    <a:pt x="8318" y="4331"/>
                    <a:pt x="8439" y="4258"/>
                  </a:cubicBezTo>
                  <a:cubicBezTo>
                    <a:pt x="8554" y="4188"/>
                    <a:pt x="8659" y="4117"/>
                    <a:pt x="8755" y="4042"/>
                  </a:cubicBezTo>
                  <a:cubicBezTo>
                    <a:pt x="8833" y="3983"/>
                    <a:pt x="8905" y="3922"/>
                    <a:pt x="8972" y="3859"/>
                  </a:cubicBezTo>
                  <a:cubicBezTo>
                    <a:pt x="9040" y="3799"/>
                    <a:pt x="9102" y="3736"/>
                    <a:pt x="9158" y="3673"/>
                  </a:cubicBezTo>
                  <a:cubicBezTo>
                    <a:pt x="9327" y="3484"/>
                    <a:pt x="9450" y="3287"/>
                    <a:pt x="9526" y="3084"/>
                  </a:cubicBezTo>
                  <a:cubicBezTo>
                    <a:pt x="9542" y="3041"/>
                    <a:pt x="9558" y="2998"/>
                    <a:pt x="9569" y="2954"/>
                  </a:cubicBezTo>
                  <a:cubicBezTo>
                    <a:pt x="9622" y="2762"/>
                    <a:pt x="9636" y="2570"/>
                    <a:pt x="9608" y="2379"/>
                  </a:cubicBezTo>
                  <a:cubicBezTo>
                    <a:pt x="9567" y="2089"/>
                    <a:pt x="9435" y="1802"/>
                    <a:pt x="9213" y="1533"/>
                  </a:cubicBezTo>
                  <a:cubicBezTo>
                    <a:pt x="9062" y="1352"/>
                    <a:pt x="8871" y="1178"/>
                    <a:pt x="8640" y="1015"/>
                  </a:cubicBezTo>
                  <a:cubicBezTo>
                    <a:pt x="8449" y="883"/>
                    <a:pt x="8229" y="755"/>
                    <a:pt x="7981" y="639"/>
                  </a:cubicBezTo>
                  <a:cubicBezTo>
                    <a:pt x="7820" y="563"/>
                    <a:pt x="7653" y="494"/>
                    <a:pt x="7479" y="433"/>
                  </a:cubicBezTo>
                  <a:cubicBezTo>
                    <a:pt x="7272" y="359"/>
                    <a:pt x="7055" y="294"/>
                    <a:pt x="6834" y="239"/>
                  </a:cubicBezTo>
                  <a:cubicBezTo>
                    <a:pt x="6192" y="80"/>
                    <a:pt x="5500" y="1"/>
                    <a:pt x="4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7228872" y="2847538"/>
              <a:ext cx="803401" cy="427752"/>
            </a:xfrm>
            <a:custGeom>
              <a:rect b="b" l="l" r="r" t="t"/>
              <a:pathLst>
                <a:path extrusionOk="0" h="5130" w="9636">
                  <a:moveTo>
                    <a:pt x="4810" y="1"/>
                  </a:moveTo>
                  <a:cubicBezTo>
                    <a:pt x="3900" y="1"/>
                    <a:pt x="2994" y="138"/>
                    <a:pt x="2210" y="409"/>
                  </a:cubicBezTo>
                  <a:cubicBezTo>
                    <a:pt x="2005" y="479"/>
                    <a:pt x="1809" y="559"/>
                    <a:pt x="1623" y="647"/>
                  </a:cubicBezTo>
                  <a:cubicBezTo>
                    <a:pt x="1478" y="716"/>
                    <a:pt x="1340" y="792"/>
                    <a:pt x="1209" y="872"/>
                  </a:cubicBezTo>
                  <a:cubicBezTo>
                    <a:pt x="983" y="1010"/>
                    <a:pt x="790" y="1157"/>
                    <a:pt x="629" y="1311"/>
                  </a:cubicBezTo>
                  <a:cubicBezTo>
                    <a:pt x="443" y="1489"/>
                    <a:pt x="301" y="1675"/>
                    <a:pt x="202" y="1866"/>
                  </a:cubicBezTo>
                  <a:cubicBezTo>
                    <a:pt x="54" y="2148"/>
                    <a:pt x="0" y="2443"/>
                    <a:pt x="37" y="2733"/>
                  </a:cubicBezTo>
                  <a:cubicBezTo>
                    <a:pt x="60" y="2924"/>
                    <a:pt x="126" y="3115"/>
                    <a:pt x="229" y="3299"/>
                  </a:cubicBezTo>
                  <a:cubicBezTo>
                    <a:pt x="253" y="3341"/>
                    <a:pt x="280" y="3384"/>
                    <a:pt x="307" y="3426"/>
                  </a:cubicBezTo>
                  <a:cubicBezTo>
                    <a:pt x="437" y="3620"/>
                    <a:pt x="611" y="3806"/>
                    <a:pt x="828" y="3981"/>
                  </a:cubicBezTo>
                  <a:cubicBezTo>
                    <a:pt x="901" y="4041"/>
                    <a:pt x="978" y="4097"/>
                    <a:pt x="1061" y="4153"/>
                  </a:cubicBezTo>
                  <a:cubicBezTo>
                    <a:pt x="1145" y="4207"/>
                    <a:pt x="1233" y="4263"/>
                    <a:pt x="1325" y="4316"/>
                  </a:cubicBezTo>
                  <a:cubicBezTo>
                    <a:pt x="1431" y="4376"/>
                    <a:pt x="1546" y="4436"/>
                    <a:pt x="1667" y="4492"/>
                  </a:cubicBezTo>
                  <a:cubicBezTo>
                    <a:pt x="1813" y="4561"/>
                    <a:pt x="1966" y="4624"/>
                    <a:pt x="2122" y="4681"/>
                  </a:cubicBezTo>
                  <a:cubicBezTo>
                    <a:pt x="2232" y="4722"/>
                    <a:pt x="2344" y="4759"/>
                    <a:pt x="2459" y="4793"/>
                  </a:cubicBezTo>
                  <a:cubicBezTo>
                    <a:pt x="3198" y="5018"/>
                    <a:pt x="4019" y="5130"/>
                    <a:pt x="4837" y="5130"/>
                  </a:cubicBezTo>
                  <a:cubicBezTo>
                    <a:pt x="5875" y="5130"/>
                    <a:pt x="6908" y="4950"/>
                    <a:pt x="7760" y="4598"/>
                  </a:cubicBezTo>
                  <a:cubicBezTo>
                    <a:pt x="7865" y="4555"/>
                    <a:pt x="7965" y="4510"/>
                    <a:pt x="8064" y="4463"/>
                  </a:cubicBezTo>
                  <a:cubicBezTo>
                    <a:pt x="8195" y="4399"/>
                    <a:pt x="8318" y="4331"/>
                    <a:pt x="8439" y="4258"/>
                  </a:cubicBezTo>
                  <a:cubicBezTo>
                    <a:pt x="8554" y="4188"/>
                    <a:pt x="8659" y="4117"/>
                    <a:pt x="8755" y="4042"/>
                  </a:cubicBezTo>
                  <a:cubicBezTo>
                    <a:pt x="8833" y="3983"/>
                    <a:pt x="8905" y="3922"/>
                    <a:pt x="8972" y="3859"/>
                  </a:cubicBezTo>
                  <a:cubicBezTo>
                    <a:pt x="9040" y="3799"/>
                    <a:pt x="9102" y="3736"/>
                    <a:pt x="9158" y="3673"/>
                  </a:cubicBezTo>
                  <a:cubicBezTo>
                    <a:pt x="9327" y="3484"/>
                    <a:pt x="9450" y="3287"/>
                    <a:pt x="9526" y="3084"/>
                  </a:cubicBezTo>
                  <a:cubicBezTo>
                    <a:pt x="9542" y="3041"/>
                    <a:pt x="9558" y="2998"/>
                    <a:pt x="9569" y="2954"/>
                  </a:cubicBezTo>
                  <a:cubicBezTo>
                    <a:pt x="9622" y="2762"/>
                    <a:pt x="9636" y="2570"/>
                    <a:pt x="9608" y="2379"/>
                  </a:cubicBezTo>
                  <a:cubicBezTo>
                    <a:pt x="9567" y="2089"/>
                    <a:pt x="9435" y="1802"/>
                    <a:pt x="9213" y="1533"/>
                  </a:cubicBezTo>
                  <a:cubicBezTo>
                    <a:pt x="9062" y="1352"/>
                    <a:pt x="8871" y="1178"/>
                    <a:pt x="8640" y="1015"/>
                  </a:cubicBezTo>
                  <a:cubicBezTo>
                    <a:pt x="8449" y="883"/>
                    <a:pt x="8229" y="755"/>
                    <a:pt x="7981" y="639"/>
                  </a:cubicBezTo>
                  <a:cubicBezTo>
                    <a:pt x="7820" y="563"/>
                    <a:pt x="7653" y="494"/>
                    <a:pt x="7479" y="433"/>
                  </a:cubicBezTo>
                  <a:cubicBezTo>
                    <a:pt x="7272" y="359"/>
                    <a:pt x="7055" y="294"/>
                    <a:pt x="6834" y="239"/>
                  </a:cubicBezTo>
                  <a:cubicBezTo>
                    <a:pt x="6192" y="80"/>
                    <a:pt x="5500" y="1"/>
                    <a:pt x="4810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7229038" y="2903571"/>
              <a:ext cx="234534" cy="351791"/>
            </a:xfrm>
            <a:custGeom>
              <a:rect b="b" l="l" r="r" t="t"/>
              <a:pathLst>
                <a:path extrusionOk="0" h="4219" w="2813">
                  <a:moveTo>
                    <a:pt x="1576" y="1"/>
                  </a:moveTo>
                  <a:cubicBezTo>
                    <a:pt x="1449" y="63"/>
                    <a:pt x="1327" y="128"/>
                    <a:pt x="1209" y="200"/>
                  </a:cubicBezTo>
                  <a:cubicBezTo>
                    <a:pt x="984" y="337"/>
                    <a:pt x="790" y="485"/>
                    <a:pt x="629" y="639"/>
                  </a:cubicBezTo>
                  <a:cubicBezTo>
                    <a:pt x="443" y="817"/>
                    <a:pt x="301" y="1003"/>
                    <a:pt x="202" y="1194"/>
                  </a:cubicBezTo>
                  <a:cubicBezTo>
                    <a:pt x="55" y="1477"/>
                    <a:pt x="0" y="1771"/>
                    <a:pt x="37" y="2061"/>
                  </a:cubicBezTo>
                  <a:cubicBezTo>
                    <a:pt x="61" y="2252"/>
                    <a:pt x="126" y="2443"/>
                    <a:pt x="230" y="2627"/>
                  </a:cubicBezTo>
                  <a:cubicBezTo>
                    <a:pt x="253" y="2669"/>
                    <a:pt x="280" y="2712"/>
                    <a:pt x="307" y="2754"/>
                  </a:cubicBezTo>
                  <a:cubicBezTo>
                    <a:pt x="437" y="2948"/>
                    <a:pt x="611" y="3134"/>
                    <a:pt x="828" y="3309"/>
                  </a:cubicBezTo>
                  <a:cubicBezTo>
                    <a:pt x="901" y="3367"/>
                    <a:pt x="979" y="3425"/>
                    <a:pt x="1061" y="3481"/>
                  </a:cubicBezTo>
                  <a:cubicBezTo>
                    <a:pt x="1145" y="3535"/>
                    <a:pt x="1232" y="3591"/>
                    <a:pt x="1325" y="3644"/>
                  </a:cubicBezTo>
                  <a:cubicBezTo>
                    <a:pt x="1433" y="3706"/>
                    <a:pt x="1547" y="3764"/>
                    <a:pt x="1667" y="3820"/>
                  </a:cubicBezTo>
                  <a:cubicBezTo>
                    <a:pt x="1813" y="3889"/>
                    <a:pt x="1966" y="3952"/>
                    <a:pt x="2124" y="4009"/>
                  </a:cubicBezTo>
                  <a:cubicBezTo>
                    <a:pt x="2232" y="4049"/>
                    <a:pt x="2345" y="4087"/>
                    <a:pt x="2459" y="4121"/>
                  </a:cubicBezTo>
                  <a:cubicBezTo>
                    <a:pt x="2575" y="4157"/>
                    <a:pt x="2693" y="4188"/>
                    <a:pt x="2812" y="4219"/>
                  </a:cubicBezTo>
                  <a:lnTo>
                    <a:pt x="15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7229455" y="3015553"/>
              <a:ext cx="55361" cy="152507"/>
            </a:xfrm>
            <a:custGeom>
              <a:rect b="b" l="l" r="r" t="t"/>
              <a:pathLst>
                <a:path extrusionOk="0" h="1829" w="664">
                  <a:moveTo>
                    <a:pt x="129" y="0"/>
                  </a:moveTo>
                  <a:cubicBezTo>
                    <a:pt x="32" y="236"/>
                    <a:pt x="0" y="477"/>
                    <a:pt x="31" y="718"/>
                  </a:cubicBezTo>
                  <a:cubicBezTo>
                    <a:pt x="55" y="909"/>
                    <a:pt x="120" y="1100"/>
                    <a:pt x="224" y="1284"/>
                  </a:cubicBezTo>
                  <a:cubicBezTo>
                    <a:pt x="247" y="1326"/>
                    <a:pt x="274" y="1369"/>
                    <a:pt x="301" y="1411"/>
                  </a:cubicBezTo>
                  <a:cubicBezTo>
                    <a:pt x="398" y="1554"/>
                    <a:pt x="519" y="1695"/>
                    <a:pt x="664" y="1828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7407829" y="2865726"/>
              <a:ext cx="179173" cy="407740"/>
            </a:xfrm>
            <a:custGeom>
              <a:rect b="b" l="l" r="r" t="t"/>
              <a:pathLst>
                <a:path extrusionOk="0" h="4890" w="2149">
                  <a:moveTo>
                    <a:pt x="714" y="0"/>
                  </a:moveTo>
                  <a:cubicBezTo>
                    <a:pt x="491" y="53"/>
                    <a:pt x="274" y="115"/>
                    <a:pt x="67" y="186"/>
                  </a:cubicBezTo>
                  <a:cubicBezTo>
                    <a:pt x="44" y="194"/>
                    <a:pt x="23" y="202"/>
                    <a:pt x="0" y="210"/>
                  </a:cubicBezTo>
                  <a:lnTo>
                    <a:pt x="1350" y="4804"/>
                  </a:lnTo>
                  <a:cubicBezTo>
                    <a:pt x="1612" y="4845"/>
                    <a:pt x="1880" y="4874"/>
                    <a:pt x="2148" y="4889"/>
                  </a:cubicBezTo>
                  <a:lnTo>
                    <a:pt x="714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7596551" y="2847705"/>
              <a:ext cx="190512" cy="422416"/>
            </a:xfrm>
            <a:custGeom>
              <a:rect b="b" l="l" r="r" t="t"/>
              <a:pathLst>
                <a:path extrusionOk="0" h="5066" w="2285">
                  <a:moveTo>
                    <a:pt x="404" y="0"/>
                  </a:moveTo>
                  <a:cubicBezTo>
                    <a:pt x="269" y="0"/>
                    <a:pt x="135" y="3"/>
                    <a:pt x="0" y="9"/>
                  </a:cubicBezTo>
                  <a:lnTo>
                    <a:pt x="1485" y="5065"/>
                  </a:lnTo>
                  <a:cubicBezTo>
                    <a:pt x="1758" y="5032"/>
                    <a:pt x="2026" y="4987"/>
                    <a:pt x="2285" y="4930"/>
                  </a:cubicBezTo>
                  <a:lnTo>
                    <a:pt x="842" y="11"/>
                  </a:lnTo>
                  <a:cubicBezTo>
                    <a:pt x="696" y="4"/>
                    <a:pt x="550" y="0"/>
                    <a:pt x="404" y="0"/>
                  </a:cubicBez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7690597" y="2850206"/>
              <a:ext cx="152243" cy="403154"/>
            </a:xfrm>
            <a:custGeom>
              <a:rect b="b" l="l" r="r" t="t"/>
              <a:pathLst>
                <a:path extrusionOk="0" h="4835" w="1826">
                  <a:moveTo>
                    <a:pt x="1" y="0"/>
                  </a:moveTo>
                  <a:lnTo>
                    <a:pt x="1421" y="4835"/>
                  </a:lnTo>
                  <a:cubicBezTo>
                    <a:pt x="1558" y="4799"/>
                    <a:pt x="1694" y="4759"/>
                    <a:pt x="1826" y="4715"/>
                  </a:cubicBezTo>
                  <a:lnTo>
                    <a:pt x="456" y="49"/>
                  </a:lnTo>
                  <a:cubicBezTo>
                    <a:pt x="306" y="28"/>
                    <a:pt x="154" y="1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7914040" y="2910742"/>
              <a:ext cx="118226" cy="248980"/>
            </a:xfrm>
            <a:custGeom>
              <a:rect b="b" l="l" r="r" t="t"/>
              <a:pathLst>
                <a:path extrusionOk="0" h="2986" w="1418">
                  <a:moveTo>
                    <a:pt x="0" y="0"/>
                  </a:moveTo>
                  <a:lnTo>
                    <a:pt x="875" y="2985"/>
                  </a:lnTo>
                  <a:cubicBezTo>
                    <a:pt x="897" y="2963"/>
                    <a:pt x="919" y="2940"/>
                    <a:pt x="940" y="2916"/>
                  </a:cubicBezTo>
                  <a:cubicBezTo>
                    <a:pt x="1109" y="2726"/>
                    <a:pt x="1231" y="2530"/>
                    <a:pt x="1308" y="2328"/>
                  </a:cubicBezTo>
                  <a:cubicBezTo>
                    <a:pt x="1325" y="2284"/>
                    <a:pt x="1340" y="2241"/>
                    <a:pt x="1351" y="2197"/>
                  </a:cubicBezTo>
                  <a:cubicBezTo>
                    <a:pt x="1404" y="2007"/>
                    <a:pt x="1418" y="1813"/>
                    <a:pt x="1389" y="1622"/>
                  </a:cubicBezTo>
                  <a:cubicBezTo>
                    <a:pt x="1349" y="1332"/>
                    <a:pt x="1217" y="1047"/>
                    <a:pt x="994" y="778"/>
                  </a:cubicBezTo>
                  <a:cubicBezTo>
                    <a:pt x="844" y="595"/>
                    <a:pt x="654" y="421"/>
                    <a:pt x="422" y="259"/>
                  </a:cubicBezTo>
                  <a:cubicBezTo>
                    <a:pt x="382" y="231"/>
                    <a:pt x="340" y="204"/>
                    <a:pt x="298" y="176"/>
                  </a:cubicBezTo>
                  <a:cubicBezTo>
                    <a:pt x="280" y="164"/>
                    <a:pt x="260" y="151"/>
                    <a:pt x="241" y="139"/>
                  </a:cubicBezTo>
                  <a:cubicBezTo>
                    <a:pt x="222" y="127"/>
                    <a:pt x="202" y="115"/>
                    <a:pt x="183" y="103"/>
                  </a:cubicBezTo>
                  <a:cubicBezTo>
                    <a:pt x="123" y="69"/>
                    <a:pt x="63" y="34"/>
                    <a:pt x="0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7297905" y="2902070"/>
              <a:ext cx="665249" cy="318771"/>
            </a:xfrm>
            <a:custGeom>
              <a:rect b="b" l="l" r="r" t="t"/>
              <a:pathLst>
                <a:path extrusionOk="0" h="3823" w="7979">
                  <a:moveTo>
                    <a:pt x="3986" y="0"/>
                  </a:moveTo>
                  <a:cubicBezTo>
                    <a:pt x="3063" y="0"/>
                    <a:pt x="2146" y="190"/>
                    <a:pt x="1456" y="562"/>
                  </a:cubicBezTo>
                  <a:cubicBezTo>
                    <a:pt x="1400" y="593"/>
                    <a:pt x="1345" y="624"/>
                    <a:pt x="1292" y="656"/>
                  </a:cubicBezTo>
                  <a:cubicBezTo>
                    <a:pt x="0" y="1452"/>
                    <a:pt x="163" y="2659"/>
                    <a:pt x="1656" y="3352"/>
                  </a:cubicBezTo>
                  <a:cubicBezTo>
                    <a:pt x="2336" y="3668"/>
                    <a:pt x="3174" y="3823"/>
                    <a:pt x="4007" y="3823"/>
                  </a:cubicBezTo>
                  <a:cubicBezTo>
                    <a:pt x="5005" y="3823"/>
                    <a:pt x="5996" y="3600"/>
                    <a:pt x="6700" y="3166"/>
                  </a:cubicBezTo>
                  <a:cubicBezTo>
                    <a:pt x="6753" y="3134"/>
                    <a:pt x="6804" y="3100"/>
                    <a:pt x="6851" y="3066"/>
                  </a:cubicBezTo>
                  <a:cubicBezTo>
                    <a:pt x="7979" y="2274"/>
                    <a:pt x="7770" y="1136"/>
                    <a:pt x="6336" y="470"/>
                  </a:cubicBezTo>
                  <a:cubicBezTo>
                    <a:pt x="5657" y="155"/>
                    <a:pt x="4819" y="0"/>
                    <a:pt x="3986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7297905" y="2902070"/>
              <a:ext cx="665249" cy="318771"/>
            </a:xfrm>
            <a:custGeom>
              <a:rect b="b" l="l" r="r" t="t"/>
              <a:pathLst>
                <a:path extrusionOk="0" h="3823" w="7979">
                  <a:moveTo>
                    <a:pt x="3986" y="0"/>
                  </a:moveTo>
                  <a:cubicBezTo>
                    <a:pt x="3063" y="0"/>
                    <a:pt x="2146" y="190"/>
                    <a:pt x="1456" y="562"/>
                  </a:cubicBezTo>
                  <a:cubicBezTo>
                    <a:pt x="1400" y="593"/>
                    <a:pt x="1345" y="624"/>
                    <a:pt x="1292" y="656"/>
                  </a:cubicBezTo>
                  <a:cubicBezTo>
                    <a:pt x="0" y="1452"/>
                    <a:pt x="163" y="2659"/>
                    <a:pt x="1656" y="3352"/>
                  </a:cubicBezTo>
                  <a:cubicBezTo>
                    <a:pt x="2336" y="3668"/>
                    <a:pt x="3174" y="3823"/>
                    <a:pt x="4007" y="3823"/>
                  </a:cubicBezTo>
                  <a:cubicBezTo>
                    <a:pt x="5005" y="3823"/>
                    <a:pt x="5996" y="3600"/>
                    <a:pt x="6700" y="3166"/>
                  </a:cubicBezTo>
                  <a:cubicBezTo>
                    <a:pt x="6753" y="3134"/>
                    <a:pt x="6804" y="3100"/>
                    <a:pt x="6851" y="3066"/>
                  </a:cubicBezTo>
                  <a:cubicBezTo>
                    <a:pt x="7979" y="2274"/>
                    <a:pt x="7770" y="1136"/>
                    <a:pt x="6336" y="470"/>
                  </a:cubicBezTo>
                  <a:cubicBezTo>
                    <a:pt x="5657" y="155"/>
                    <a:pt x="4819" y="0"/>
                    <a:pt x="39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7339176" y="2909158"/>
              <a:ext cx="584709" cy="304513"/>
            </a:xfrm>
            <a:custGeom>
              <a:rect b="b" l="l" r="r" t="t"/>
              <a:pathLst>
                <a:path extrusionOk="0" h="3652" w="7013">
                  <a:moveTo>
                    <a:pt x="3493" y="0"/>
                  </a:moveTo>
                  <a:cubicBezTo>
                    <a:pt x="2611" y="0"/>
                    <a:pt x="1733" y="182"/>
                    <a:pt x="1074" y="538"/>
                  </a:cubicBezTo>
                  <a:cubicBezTo>
                    <a:pt x="1063" y="544"/>
                    <a:pt x="1053" y="550"/>
                    <a:pt x="1041" y="555"/>
                  </a:cubicBezTo>
                  <a:cubicBezTo>
                    <a:pt x="999" y="578"/>
                    <a:pt x="958" y="602"/>
                    <a:pt x="918" y="626"/>
                  </a:cubicBezTo>
                  <a:cubicBezTo>
                    <a:pt x="672" y="778"/>
                    <a:pt x="481" y="944"/>
                    <a:pt x="345" y="1119"/>
                  </a:cubicBezTo>
                  <a:cubicBezTo>
                    <a:pt x="21" y="1536"/>
                    <a:pt x="1" y="2000"/>
                    <a:pt x="272" y="2420"/>
                  </a:cubicBezTo>
                  <a:cubicBezTo>
                    <a:pt x="432" y="2667"/>
                    <a:pt x="693" y="2898"/>
                    <a:pt x="1051" y="3095"/>
                  </a:cubicBezTo>
                  <a:cubicBezTo>
                    <a:pt x="1119" y="3132"/>
                    <a:pt x="1190" y="3169"/>
                    <a:pt x="1266" y="3204"/>
                  </a:cubicBezTo>
                  <a:cubicBezTo>
                    <a:pt x="1334" y="3235"/>
                    <a:pt x="1404" y="3266"/>
                    <a:pt x="1474" y="3293"/>
                  </a:cubicBezTo>
                  <a:cubicBezTo>
                    <a:pt x="1625" y="3352"/>
                    <a:pt x="1782" y="3405"/>
                    <a:pt x="1944" y="3448"/>
                  </a:cubicBezTo>
                  <a:cubicBezTo>
                    <a:pt x="2437" y="3584"/>
                    <a:pt x="2975" y="3652"/>
                    <a:pt x="3512" y="3652"/>
                  </a:cubicBezTo>
                  <a:cubicBezTo>
                    <a:pt x="4205" y="3652"/>
                    <a:pt x="4895" y="3539"/>
                    <a:pt x="5480" y="3319"/>
                  </a:cubicBezTo>
                  <a:cubicBezTo>
                    <a:pt x="5627" y="3263"/>
                    <a:pt x="5770" y="3199"/>
                    <a:pt x="5902" y="3130"/>
                  </a:cubicBezTo>
                  <a:cubicBezTo>
                    <a:pt x="5965" y="3097"/>
                    <a:pt x="6025" y="3061"/>
                    <a:pt x="6084" y="3025"/>
                  </a:cubicBezTo>
                  <a:cubicBezTo>
                    <a:pt x="6135" y="2994"/>
                    <a:pt x="6183" y="2962"/>
                    <a:pt x="6229" y="2930"/>
                  </a:cubicBezTo>
                  <a:cubicBezTo>
                    <a:pt x="6241" y="2922"/>
                    <a:pt x="6255" y="2912"/>
                    <a:pt x="6266" y="2903"/>
                  </a:cubicBezTo>
                  <a:cubicBezTo>
                    <a:pt x="6568" y="2681"/>
                    <a:pt x="6764" y="2434"/>
                    <a:pt x="6856" y="2178"/>
                  </a:cubicBezTo>
                  <a:cubicBezTo>
                    <a:pt x="7012" y="1742"/>
                    <a:pt x="6869" y="1284"/>
                    <a:pt x="6435" y="895"/>
                  </a:cubicBezTo>
                  <a:cubicBezTo>
                    <a:pt x="6255" y="733"/>
                    <a:pt x="6021" y="581"/>
                    <a:pt x="5738" y="449"/>
                  </a:cubicBezTo>
                  <a:cubicBezTo>
                    <a:pt x="5692" y="428"/>
                    <a:pt x="5645" y="407"/>
                    <a:pt x="5597" y="387"/>
                  </a:cubicBezTo>
                  <a:cubicBezTo>
                    <a:pt x="4975" y="128"/>
                    <a:pt x="4232" y="0"/>
                    <a:pt x="3493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7339176" y="2909158"/>
              <a:ext cx="584709" cy="304513"/>
            </a:xfrm>
            <a:custGeom>
              <a:rect b="b" l="l" r="r" t="t"/>
              <a:pathLst>
                <a:path extrusionOk="0" h="3652" w="7013">
                  <a:moveTo>
                    <a:pt x="3493" y="0"/>
                  </a:moveTo>
                  <a:cubicBezTo>
                    <a:pt x="2611" y="0"/>
                    <a:pt x="1733" y="182"/>
                    <a:pt x="1074" y="538"/>
                  </a:cubicBezTo>
                  <a:cubicBezTo>
                    <a:pt x="1063" y="544"/>
                    <a:pt x="1053" y="550"/>
                    <a:pt x="1041" y="555"/>
                  </a:cubicBezTo>
                  <a:cubicBezTo>
                    <a:pt x="999" y="578"/>
                    <a:pt x="958" y="602"/>
                    <a:pt x="918" y="626"/>
                  </a:cubicBezTo>
                  <a:cubicBezTo>
                    <a:pt x="672" y="778"/>
                    <a:pt x="481" y="944"/>
                    <a:pt x="345" y="1119"/>
                  </a:cubicBezTo>
                  <a:cubicBezTo>
                    <a:pt x="21" y="1536"/>
                    <a:pt x="1" y="2000"/>
                    <a:pt x="272" y="2420"/>
                  </a:cubicBezTo>
                  <a:cubicBezTo>
                    <a:pt x="432" y="2667"/>
                    <a:pt x="693" y="2898"/>
                    <a:pt x="1051" y="3095"/>
                  </a:cubicBezTo>
                  <a:cubicBezTo>
                    <a:pt x="1119" y="3132"/>
                    <a:pt x="1190" y="3169"/>
                    <a:pt x="1266" y="3204"/>
                  </a:cubicBezTo>
                  <a:cubicBezTo>
                    <a:pt x="1334" y="3235"/>
                    <a:pt x="1404" y="3266"/>
                    <a:pt x="1474" y="3293"/>
                  </a:cubicBezTo>
                  <a:cubicBezTo>
                    <a:pt x="1625" y="3352"/>
                    <a:pt x="1782" y="3405"/>
                    <a:pt x="1944" y="3448"/>
                  </a:cubicBezTo>
                  <a:cubicBezTo>
                    <a:pt x="2437" y="3584"/>
                    <a:pt x="2975" y="3652"/>
                    <a:pt x="3512" y="3652"/>
                  </a:cubicBezTo>
                  <a:cubicBezTo>
                    <a:pt x="4205" y="3652"/>
                    <a:pt x="4895" y="3539"/>
                    <a:pt x="5480" y="3319"/>
                  </a:cubicBezTo>
                  <a:cubicBezTo>
                    <a:pt x="5627" y="3263"/>
                    <a:pt x="5770" y="3199"/>
                    <a:pt x="5902" y="3130"/>
                  </a:cubicBezTo>
                  <a:cubicBezTo>
                    <a:pt x="5965" y="3097"/>
                    <a:pt x="6025" y="3061"/>
                    <a:pt x="6084" y="3025"/>
                  </a:cubicBezTo>
                  <a:cubicBezTo>
                    <a:pt x="6135" y="2994"/>
                    <a:pt x="6183" y="2962"/>
                    <a:pt x="6229" y="2930"/>
                  </a:cubicBezTo>
                  <a:cubicBezTo>
                    <a:pt x="6241" y="2922"/>
                    <a:pt x="6255" y="2912"/>
                    <a:pt x="6266" y="2903"/>
                  </a:cubicBezTo>
                  <a:cubicBezTo>
                    <a:pt x="6568" y="2681"/>
                    <a:pt x="6764" y="2434"/>
                    <a:pt x="6856" y="2178"/>
                  </a:cubicBezTo>
                  <a:cubicBezTo>
                    <a:pt x="7012" y="1742"/>
                    <a:pt x="6869" y="1284"/>
                    <a:pt x="6435" y="895"/>
                  </a:cubicBezTo>
                  <a:cubicBezTo>
                    <a:pt x="6255" y="733"/>
                    <a:pt x="6021" y="581"/>
                    <a:pt x="5738" y="449"/>
                  </a:cubicBezTo>
                  <a:cubicBezTo>
                    <a:pt x="5692" y="428"/>
                    <a:pt x="5645" y="407"/>
                    <a:pt x="5597" y="387"/>
                  </a:cubicBezTo>
                  <a:cubicBezTo>
                    <a:pt x="4975" y="128"/>
                    <a:pt x="4232" y="0"/>
                    <a:pt x="34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7348097" y="2942677"/>
              <a:ext cx="566366" cy="271077"/>
            </a:xfrm>
            <a:custGeom>
              <a:rect b="b" l="l" r="r" t="t"/>
              <a:pathLst>
                <a:path extrusionOk="0" h="3251" w="6793">
                  <a:moveTo>
                    <a:pt x="3388" y="0"/>
                  </a:moveTo>
                  <a:cubicBezTo>
                    <a:pt x="2506" y="0"/>
                    <a:pt x="1629" y="182"/>
                    <a:pt x="970" y="539"/>
                  </a:cubicBezTo>
                  <a:cubicBezTo>
                    <a:pt x="958" y="544"/>
                    <a:pt x="948" y="550"/>
                    <a:pt x="936" y="556"/>
                  </a:cubicBezTo>
                  <a:cubicBezTo>
                    <a:pt x="895" y="579"/>
                    <a:pt x="853" y="602"/>
                    <a:pt x="813" y="628"/>
                  </a:cubicBezTo>
                  <a:cubicBezTo>
                    <a:pt x="568" y="780"/>
                    <a:pt x="376" y="945"/>
                    <a:pt x="241" y="1120"/>
                  </a:cubicBezTo>
                  <a:cubicBezTo>
                    <a:pt x="114" y="1283"/>
                    <a:pt x="35" y="1453"/>
                    <a:pt x="0" y="1624"/>
                  </a:cubicBezTo>
                  <a:cubicBezTo>
                    <a:pt x="30" y="1758"/>
                    <a:pt x="85" y="1892"/>
                    <a:pt x="168" y="2020"/>
                  </a:cubicBezTo>
                  <a:cubicBezTo>
                    <a:pt x="327" y="2266"/>
                    <a:pt x="589" y="2499"/>
                    <a:pt x="948" y="2695"/>
                  </a:cubicBezTo>
                  <a:cubicBezTo>
                    <a:pt x="1016" y="2732"/>
                    <a:pt x="1086" y="2769"/>
                    <a:pt x="1161" y="2803"/>
                  </a:cubicBezTo>
                  <a:cubicBezTo>
                    <a:pt x="1229" y="2834"/>
                    <a:pt x="1298" y="2865"/>
                    <a:pt x="1371" y="2892"/>
                  </a:cubicBezTo>
                  <a:cubicBezTo>
                    <a:pt x="1520" y="2951"/>
                    <a:pt x="1678" y="3003"/>
                    <a:pt x="1840" y="3048"/>
                  </a:cubicBezTo>
                  <a:cubicBezTo>
                    <a:pt x="2332" y="3184"/>
                    <a:pt x="2870" y="3251"/>
                    <a:pt x="3405" y="3251"/>
                  </a:cubicBezTo>
                  <a:cubicBezTo>
                    <a:pt x="4100" y="3251"/>
                    <a:pt x="4791" y="3139"/>
                    <a:pt x="5375" y="2918"/>
                  </a:cubicBezTo>
                  <a:cubicBezTo>
                    <a:pt x="5522" y="2863"/>
                    <a:pt x="5664" y="2800"/>
                    <a:pt x="5797" y="2729"/>
                  </a:cubicBezTo>
                  <a:cubicBezTo>
                    <a:pt x="5860" y="2696"/>
                    <a:pt x="5921" y="2662"/>
                    <a:pt x="5980" y="2625"/>
                  </a:cubicBezTo>
                  <a:cubicBezTo>
                    <a:pt x="6030" y="2595"/>
                    <a:pt x="6077" y="2562"/>
                    <a:pt x="6124" y="2531"/>
                  </a:cubicBezTo>
                  <a:cubicBezTo>
                    <a:pt x="6137" y="2521"/>
                    <a:pt x="6150" y="2512"/>
                    <a:pt x="6162" y="2502"/>
                  </a:cubicBezTo>
                  <a:cubicBezTo>
                    <a:pt x="6464" y="2281"/>
                    <a:pt x="6659" y="2033"/>
                    <a:pt x="6751" y="1777"/>
                  </a:cubicBezTo>
                  <a:cubicBezTo>
                    <a:pt x="6768" y="1729"/>
                    <a:pt x="6782" y="1679"/>
                    <a:pt x="6792" y="1630"/>
                  </a:cubicBezTo>
                  <a:cubicBezTo>
                    <a:pt x="6739" y="1373"/>
                    <a:pt x="6586" y="1123"/>
                    <a:pt x="6332" y="897"/>
                  </a:cubicBezTo>
                  <a:cubicBezTo>
                    <a:pt x="6149" y="732"/>
                    <a:pt x="5916" y="581"/>
                    <a:pt x="5632" y="449"/>
                  </a:cubicBezTo>
                  <a:cubicBezTo>
                    <a:pt x="5586" y="428"/>
                    <a:pt x="5539" y="407"/>
                    <a:pt x="5491" y="387"/>
                  </a:cubicBezTo>
                  <a:cubicBezTo>
                    <a:pt x="4869" y="128"/>
                    <a:pt x="4127" y="0"/>
                    <a:pt x="3388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7348097" y="2942677"/>
              <a:ext cx="566366" cy="271077"/>
            </a:xfrm>
            <a:custGeom>
              <a:rect b="b" l="l" r="r" t="t"/>
              <a:pathLst>
                <a:path extrusionOk="0" h="3251" w="6793">
                  <a:moveTo>
                    <a:pt x="3388" y="0"/>
                  </a:moveTo>
                  <a:cubicBezTo>
                    <a:pt x="2506" y="0"/>
                    <a:pt x="1629" y="182"/>
                    <a:pt x="970" y="539"/>
                  </a:cubicBezTo>
                  <a:cubicBezTo>
                    <a:pt x="958" y="544"/>
                    <a:pt x="948" y="550"/>
                    <a:pt x="936" y="556"/>
                  </a:cubicBezTo>
                  <a:cubicBezTo>
                    <a:pt x="895" y="579"/>
                    <a:pt x="853" y="602"/>
                    <a:pt x="813" y="628"/>
                  </a:cubicBezTo>
                  <a:cubicBezTo>
                    <a:pt x="568" y="780"/>
                    <a:pt x="376" y="945"/>
                    <a:pt x="241" y="1120"/>
                  </a:cubicBezTo>
                  <a:cubicBezTo>
                    <a:pt x="114" y="1283"/>
                    <a:pt x="35" y="1453"/>
                    <a:pt x="0" y="1624"/>
                  </a:cubicBezTo>
                  <a:cubicBezTo>
                    <a:pt x="30" y="1758"/>
                    <a:pt x="85" y="1892"/>
                    <a:pt x="168" y="2020"/>
                  </a:cubicBezTo>
                  <a:cubicBezTo>
                    <a:pt x="327" y="2266"/>
                    <a:pt x="589" y="2499"/>
                    <a:pt x="948" y="2695"/>
                  </a:cubicBezTo>
                  <a:cubicBezTo>
                    <a:pt x="1016" y="2732"/>
                    <a:pt x="1086" y="2769"/>
                    <a:pt x="1161" y="2803"/>
                  </a:cubicBezTo>
                  <a:cubicBezTo>
                    <a:pt x="1229" y="2834"/>
                    <a:pt x="1298" y="2865"/>
                    <a:pt x="1371" y="2892"/>
                  </a:cubicBezTo>
                  <a:cubicBezTo>
                    <a:pt x="1520" y="2951"/>
                    <a:pt x="1678" y="3003"/>
                    <a:pt x="1840" y="3048"/>
                  </a:cubicBezTo>
                  <a:cubicBezTo>
                    <a:pt x="2332" y="3184"/>
                    <a:pt x="2870" y="3251"/>
                    <a:pt x="3405" y="3251"/>
                  </a:cubicBezTo>
                  <a:cubicBezTo>
                    <a:pt x="4100" y="3251"/>
                    <a:pt x="4791" y="3139"/>
                    <a:pt x="5375" y="2918"/>
                  </a:cubicBezTo>
                  <a:cubicBezTo>
                    <a:pt x="5522" y="2863"/>
                    <a:pt x="5664" y="2800"/>
                    <a:pt x="5797" y="2729"/>
                  </a:cubicBezTo>
                  <a:cubicBezTo>
                    <a:pt x="5860" y="2696"/>
                    <a:pt x="5921" y="2662"/>
                    <a:pt x="5980" y="2625"/>
                  </a:cubicBezTo>
                  <a:cubicBezTo>
                    <a:pt x="6030" y="2595"/>
                    <a:pt x="6077" y="2562"/>
                    <a:pt x="6124" y="2531"/>
                  </a:cubicBezTo>
                  <a:cubicBezTo>
                    <a:pt x="6137" y="2521"/>
                    <a:pt x="6150" y="2512"/>
                    <a:pt x="6162" y="2502"/>
                  </a:cubicBezTo>
                  <a:cubicBezTo>
                    <a:pt x="6464" y="2281"/>
                    <a:pt x="6659" y="2033"/>
                    <a:pt x="6751" y="1777"/>
                  </a:cubicBezTo>
                  <a:cubicBezTo>
                    <a:pt x="6768" y="1729"/>
                    <a:pt x="6782" y="1679"/>
                    <a:pt x="6792" y="1630"/>
                  </a:cubicBezTo>
                  <a:cubicBezTo>
                    <a:pt x="6739" y="1373"/>
                    <a:pt x="6586" y="1123"/>
                    <a:pt x="6332" y="897"/>
                  </a:cubicBezTo>
                  <a:cubicBezTo>
                    <a:pt x="6149" y="732"/>
                    <a:pt x="5916" y="581"/>
                    <a:pt x="5632" y="449"/>
                  </a:cubicBezTo>
                  <a:cubicBezTo>
                    <a:pt x="5586" y="428"/>
                    <a:pt x="5539" y="407"/>
                    <a:pt x="5491" y="387"/>
                  </a:cubicBezTo>
                  <a:cubicBezTo>
                    <a:pt x="4869" y="128"/>
                    <a:pt x="4127" y="0"/>
                    <a:pt x="33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7231790" y="3075422"/>
              <a:ext cx="791479" cy="202369"/>
            </a:xfrm>
            <a:custGeom>
              <a:rect b="b" l="l" r="r" t="t"/>
              <a:pathLst>
                <a:path extrusionOk="0" h="2427" w="9493">
                  <a:moveTo>
                    <a:pt x="9492" y="354"/>
                  </a:moveTo>
                  <a:cubicBezTo>
                    <a:pt x="9464" y="415"/>
                    <a:pt x="9434" y="475"/>
                    <a:pt x="9402" y="533"/>
                  </a:cubicBezTo>
                  <a:lnTo>
                    <a:pt x="9402" y="533"/>
                  </a:lnTo>
                  <a:cubicBezTo>
                    <a:pt x="9434" y="475"/>
                    <a:pt x="9465" y="416"/>
                    <a:pt x="9492" y="354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61" y="512"/>
                    <a:pt x="388" y="944"/>
                    <a:pt x="785" y="1263"/>
                  </a:cubicBezTo>
                  <a:lnTo>
                    <a:pt x="783" y="1262"/>
                  </a:lnTo>
                  <a:lnTo>
                    <a:pt x="783" y="1262"/>
                  </a:lnTo>
                  <a:cubicBezTo>
                    <a:pt x="1882" y="2114"/>
                    <a:pt x="3377" y="2427"/>
                    <a:pt x="4840" y="2427"/>
                  </a:cubicBezTo>
                  <a:cubicBezTo>
                    <a:pt x="4937" y="2427"/>
                    <a:pt x="5034" y="2425"/>
                    <a:pt x="5131" y="2423"/>
                  </a:cubicBezTo>
                  <a:cubicBezTo>
                    <a:pt x="6637" y="2333"/>
                    <a:pt x="8620" y="1940"/>
                    <a:pt x="9402" y="533"/>
                  </a:cubicBezTo>
                  <a:lnTo>
                    <a:pt x="9402" y="533"/>
                  </a:lnTo>
                  <a:cubicBezTo>
                    <a:pt x="8795" y="1610"/>
                    <a:pt x="7367" y="2054"/>
                    <a:pt x="6191" y="2260"/>
                  </a:cubicBezTo>
                  <a:cubicBezTo>
                    <a:pt x="5719" y="2328"/>
                    <a:pt x="5237" y="2365"/>
                    <a:pt x="4757" y="2365"/>
                  </a:cubicBezTo>
                  <a:cubicBezTo>
                    <a:pt x="3318" y="2365"/>
                    <a:pt x="1894" y="2036"/>
                    <a:pt x="803" y="1234"/>
                  </a:cubicBezTo>
                  <a:lnTo>
                    <a:pt x="803" y="1234"/>
                  </a:lnTo>
                  <a:lnTo>
                    <a:pt x="805" y="1236"/>
                  </a:lnTo>
                  <a:cubicBezTo>
                    <a:pt x="409" y="924"/>
                    <a:pt x="72" y="50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7420549" y="2951849"/>
              <a:ext cx="404952" cy="242310"/>
            </a:xfrm>
            <a:custGeom>
              <a:rect b="b" l="l" r="r" t="t"/>
              <a:pathLst>
                <a:path extrusionOk="0" h="2906" w="4857">
                  <a:moveTo>
                    <a:pt x="2328" y="1"/>
                  </a:moveTo>
                  <a:cubicBezTo>
                    <a:pt x="1923" y="1"/>
                    <a:pt x="1505" y="102"/>
                    <a:pt x="1093" y="304"/>
                  </a:cubicBezTo>
                  <a:lnTo>
                    <a:pt x="625" y="108"/>
                  </a:lnTo>
                  <a:lnTo>
                    <a:pt x="1" y="508"/>
                  </a:lnTo>
                  <a:lnTo>
                    <a:pt x="1" y="1061"/>
                  </a:lnTo>
                  <a:lnTo>
                    <a:pt x="147" y="1121"/>
                  </a:lnTo>
                  <a:cubicBezTo>
                    <a:pt x="138" y="1157"/>
                    <a:pt x="131" y="1191"/>
                    <a:pt x="132" y="1225"/>
                  </a:cubicBezTo>
                  <a:lnTo>
                    <a:pt x="132" y="1230"/>
                  </a:lnTo>
                  <a:cubicBezTo>
                    <a:pt x="138" y="1315"/>
                    <a:pt x="128" y="1680"/>
                    <a:pt x="132" y="1778"/>
                  </a:cubicBezTo>
                  <a:lnTo>
                    <a:pt x="132" y="1781"/>
                  </a:lnTo>
                  <a:cubicBezTo>
                    <a:pt x="142" y="1946"/>
                    <a:pt x="275" y="2089"/>
                    <a:pt x="551" y="2205"/>
                  </a:cubicBezTo>
                  <a:cubicBezTo>
                    <a:pt x="772" y="2298"/>
                    <a:pt x="990" y="2335"/>
                    <a:pt x="1205" y="2335"/>
                  </a:cubicBezTo>
                  <a:cubicBezTo>
                    <a:pt x="1509" y="2335"/>
                    <a:pt x="1806" y="2260"/>
                    <a:pt x="2090" y="2159"/>
                  </a:cubicBezTo>
                  <a:lnTo>
                    <a:pt x="2090" y="2159"/>
                  </a:lnTo>
                  <a:lnTo>
                    <a:pt x="1963" y="2291"/>
                  </a:lnTo>
                  <a:lnTo>
                    <a:pt x="1963" y="2844"/>
                  </a:lnTo>
                  <a:cubicBezTo>
                    <a:pt x="2073" y="2870"/>
                    <a:pt x="2184" y="2887"/>
                    <a:pt x="2292" y="2897"/>
                  </a:cubicBezTo>
                  <a:cubicBezTo>
                    <a:pt x="2359" y="2903"/>
                    <a:pt x="2426" y="2906"/>
                    <a:pt x="2492" y="2906"/>
                  </a:cubicBezTo>
                  <a:cubicBezTo>
                    <a:pt x="2619" y="2906"/>
                    <a:pt x="2743" y="2896"/>
                    <a:pt x="2864" y="2876"/>
                  </a:cubicBezTo>
                  <a:cubicBezTo>
                    <a:pt x="3191" y="2825"/>
                    <a:pt x="3496" y="2714"/>
                    <a:pt x="3756" y="2582"/>
                  </a:cubicBezTo>
                  <a:lnTo>
                    <a:pt x="4224" y="2778"/>
                  </a:lnTo>
                  <a:lnTo>
                    <a:pt x="4857" y="2390"/>
                  </a:lnTo>
                  <a:lnTo>
                    <a:pt x="4857" y="1837"/>
                  </a:lnTo>
                  <a:lnTo>
                    <a:pt x="4738" y="1786"/>
                  </a:lnTo>
                  <a:lnTo>
                    <a:pt x="4712" y="1775"/>
                  </a:lnTo>
                  <a:cubicBezTo>
                    <a:pt x="4722" y="1736"/>
                    <a:pt x="4727" y="1693"/>
                    <a:pt x="4726" y="1646"/>
                  </a:cubicBezTo>
                  <a:cubicBezTo>
                    <a:pt x="4726" y="1630"/>
                    <a:pt x="4723" y="1617"/>
                    <a:pt x="4722" y="1602"/>
                  </a:cubicBezTo>
                  <a:cubicBezTo>
                    <a:pt x="4715" y="1534"/>
                    <a:pt x="4728" y="1222"/>
                    <a:pt x="4726" y="1094"/>
                  </a:cubicBezTo>
                  <a:cubicBezTo>
                    <a:pt x="4726" y="1078"/>
                    <a:pt x="4723" y="1064"/>
                    <a:pt x="4722" y="1050"/>
                  </a:cubicBezTo>
                  <a:cubicBezTo>
                    <a:pt x="4704" y="895"/>
                    <a:pt x="4574" y="757"/>
                    <a:pt x="4314" y="647"/>
                  </a:cubicBezTo>
                  <a:lnTo>
                    <a:pt x="4314" y="646"/>
                  </a:lnTo>
                  <a:cubicBezTo>
                    <a:pt x="4104" y="559"/>
                    <a:pt x="3892" y="525"/>
                    <a:pt x="3684" y="525"/>
                  </a:cubicBezTo>
                  <a:cubicBezTo>
                    <a:pt x="3614" y="525"/>
                    <a:pt x="3545" y="528"/>
                    <a:pt x="3476" y="536"/>
                  </a:cubicBezTo>
                  <a:cubicBezTo>
                    <a:pt x="3452" y="539"/>
                    <a:pt x="3429" y="542"/>
                    <a:pt x="3404" y="545"/>
                  </a:cubicBezTo>
                  <a:lnTo>
                    <a:pt x="3397" y="546"/>
                  </a:lnTo>
                  <a:cubicBezTo>
                    <a:pt x="3372" y="550"/>
                    <a:pt x="3346" y="555"/>
                    <a:pt x="3323" y="558"/>
                  </a:cubicBezTo>
                  <a:cubicBezTo>
                    <a:pt x="3302" y="562"/>
                    <a:pt x="3280" y="566"/>
                    <a:pt x="3259" y="570"/>
                  </a:cubicBezTo>
                  <a:cubicBezTo>
                    <a:pt x="3249" y="572"/>
                    <a:pt x="3240" y="574"/>
                    <a:pt x="3233" y="576"/>
                  </a:cubicBezTo>
                  <a:cubicBezTo>
                    <a:pt x="3215" y="578"/>
                    <a:pt x="3198" y="582"/>
                    <a:pt x="3182" y="586"/>
                  </a:cubicBezTo>
                  <a:cubicBezTo>
                    <a:pt x="3043" y="618"/>
                    <a:pt x="2908" y="660"/>
                    <a:pt x="2779" y="704"/>
                  </a:cubicBezTo>
                  <a:cubicBezTo>
                    <a:pt x="2721" y="724"/>
                    <a:pt x="2663" y="747"/>
                    <a:pt x="2606" y="769"/>
                  </a:cubicBezTo>
                  <a:lnTo>
                    <a:pt x="2773" y="595"/>
                  </a:lnTo>
                  <a:lnTo>
                    <a:pt x="2773" y="43"/>
                  </a:lnTo>
                  <a:cubicBezTo>
                    <a:pt x="2627" y="15"/>
                    <a:pt x="2478" y="1"/>
                    <a:pt x="2328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7785477" y="3045071"/>
              <a:ext cx="29348" cy="54699"/>
            </a:xfrm>
            <a:custGeom>
              <a:rect b="b" l="l" r="r" t="t"/>
              <a:pathLst>
                <a:path extrusionOk="0" h="656" w="352">
                  <a:moveTo>
                    <a:pt x="349" y="1"/>
                  </a:moveTo>
                  <a:cubicBezTo>
                    <a:pt x="340" y="351"/>
                    <a:pt x="0" y="515"/>
                    <a:pt x="1" y="515"/>
                  </a:cubicBezTo>
                  <a:lnTo>
                    <a:pt x="338" y="656"/>
                  </a:lnTo>
                  <a:cubicBezTo>
                    <a:pt x="346" y="615"/>
                    <a:pt x="351" y="573"/>
                    <a:pt x="350" y="527"/>
                  </a:cubicBezTo>
                  <a:lnTo>
                    <a:pt x="346" y="483"/>
                  </a:lnTo>
                  <a:cubicBezTo>
                    <a:pt x="339" y="420"/>
                    <a:pt x="350" y="142"/>
                    <a:pt x="3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7517263" y="2955518"/>
              <a:ext cx="134401" cy="91971"/>
            </a:xfrm>
            <a:custGeom>
              <a:rect b="b" l="l" r="r" t="t"/>
              <a:pathLst>
                <a:path extrusionOk="0" h="1103" w="1612">
                  <a:moveTo>
                    <a:pt x="1612" y="0"/>
                  </a:moveTo>
                  <a:lnTo>
                    <a:pt x="1063" y="571"/>
                  </a:lnTo>
                  <a:cubicBezTo>
                    <a:pt x="997" y="554"/>
                    <a:pt x="927" y="546"/>
                    <a:pt x="855" y="546"/>
                  </a:cubicBezTo>
                  <a:cubicBezTo>
                    <a:pt x="665" y="546"/>
                    <a:pt x="460" y="605"/>
                    <a:pt x="259" y="732"/>
                  </a:cubicBezTo>
                  <a:cubicBezTo>
                    <a:pt x="1" y="898"/>
                    <a:pt x="23" y="1007"/>
                    <a:pt x="164" y="1066"/>
                  </a:cubicBezTo>
                  <a:cubicBezTo>
                    <a:pt x="201" y="1081"/>
                    <a:pt x="239" y="1093"/>
                    <a:pt x="277" y="1097"/>
                  </a:cubicBezTo>
                  <a:cubicBezTo>
                    <a:pt x="300" y="1100"/>
                    <a:pt x="324" y="1102"/>
                    <a:pt x="349" y="1102"/>
                  </a:cubicBezTo>
                  <a:cubicBezTo>
                    <a:pt x="401" y="1102"/>
                    <a:pt x="457" y="1095"/>
                    <a:pt x="518" y="1080"/>
                  </a:cubicBezTo>
                  <a:cubicBezTo>
                    <a:pt x="660" y="1049"/>
                    <a:pt x="835" y="977"/>
                    <a:pt x="1069" y="877"/>
                  </a:cubicBezTo>
                  <a:cubicBezTo>
                    <a:pt x="1101" y="865"/>
                    <a:pt x="1135" y="850"/>
                    <a:pt x="1169" y="836"/>
                  </a:cubicBezTo>
                  <a:cubicBezTo>
                    <a:pt x="1252" y="802"/>
                    <a:pt x="1338" y="766"/>
                    <a:pt x="1428" y="732"/>
                  </a:cubicBezTo>
                  <a:cubicBezTo>
                    <a:pt x="1435" y="729"/>
                    <a:pt x="1439" y="728"/>
                    <a:pt x="1446" y="726"/>
                  </a:cubicBezTo>
                  <a:lnTo>
                    <a:pt x="1611" y="552"/>
                  </a:lnTo>
                  <a:lnTo>
                    <a:pt x="16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7420299" y="2994291"/>
              <a:ext cx="39103" cy="51030"/>
            </a:xfrm>
            <a:custGeom>
              <a:rect b="b" l="l" r="r" t="t"/>
              <a:pathLst>
                <a:path extrusionOk="0" h="612" w="469">
                  <a:moveTo>
                    <a:pt x="3" y="0"/>
                  </a:moveTo>
                  <a:lnTo>
                    <a:pt x="0" y="552"/>
                  </a:lnTo>
                  <a:lnTo>
                    <a:pt x="147" y="612"/>
                  </a:lnTo>
                  <a:cubicBezTo>
                    <a:pt x="184" y="479"/>
                    <a:pt x="295" y="338"/>
                    <a:pt x="469" y="195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7584129" y="3104939"/>
              <a:ext cx="241537" cy="89053"/>
            </a:xfrm>
            <a:custGeom>
              <a:rect b="b" l="l" r="r" t="t"/>
              <a:pathLst>
                <a:path extrusionOk="0" h="1068" w="2897">
                  <a:moveTo>
                    <a:pt x="2896" y="0"/>
                  </a:moveTo>
                  <a:lnTo>
                    <a:pt x="2263" y="389"/>
                  </a:lnTo>
                  <a:lnTo>
                    <a:pt x="1794" y="192"/>
                  </a:lnTo>
                  <a:cubicBezTo>
                    <a:pt x="1532" y="323"/>
                    <a:pt x="1228" y="435"/>
                    <a:pt x="900" y="485"/>
                  </a:cubicBezTo>
                  <a:cubicBezTo>
                    <a:pt x="776" y="505"/>
                    <a:pt x="649" y="516"/>
                    <a:pt x="519" y="516"/>
                  </a:cubicBezTo>
                  <a:cubicBezTo>
                    <a:pt x="456" y="516"/>
                    <a:pt x="393" y="513"/>
                    <a:pt x="329" y="508"/>
                  </a:cubicBezTo>
                  <a:cubicBezTo>
                    <a:pt x="223" y="497"/>
                    <a:pt x="111" y="481"/>
                    <a:pt x="1" y="454"/>
                  </a:cubicBezTo>
                  <a:lnTo>
                    <a:pt x="1" y="1005"/>
                  </a:lnTo>
                  <a:cubicBezTo>
                    <a:pt x="111" y="1034"/>
                    <a:pt x="221" y="1050"/>
                    <a:pt x="329" y="1060"/>
                  </a:cubicBezTo>
                  <a:cubicBezTo>
                    <a:pt x="392" y="1065"/>
                    <a:pt x="455" y="1068"/>
                    <a:pt x="518" y="1068"/>
                  </a:cubicBezTo>
                  <a:cubicBezTo>
                    <a:pt x="648" y="1068"/>
                    <a:pt x="776" y="1057"/>
                    <a:pt x="900" y="1038"/>
                  </a:cubicBezTo>
                  <a:cubicBezTo>
                    <a:pt x="1229" y="987"/>
                    <a:pt x="1532" y="877"/>
                    <a:pt x="1794" y="745"/>
                  </a:cubicBezTo>
                  <a:lnTo>
                    <a:pt x="2262" y="943"/>
                  </a:lnTo>
                  <a:lnTo>
                    <a:pt x="2896" y="553"/>
                  </a:lnTo>
                  <a:lnTo>
                    <a:pt x="28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7611559" y="3166976"/>
              <a:ext cx="122228" cy="28767"/>
            </a:xfrm>
            <a:custGeom>
              <a:rect b="b" l="l" r="r" t="t"/>
              <a:pathLst>
                <a:path extrusionOk="0" h="345" w="1466">
                  <a:moveTo>
                    <a:pt x="1466" y="1"/>
                  </a:moveTo>
                  <a:lnTo>
                    <a:pt x="1466" y="1"/>
                  </a:lnTo>
                  <a:cubicBezTo>
                    <a:pt x="1346" y="46"/>
                    <a:pt x="1227" y="92"/>
                    <a:pt x="1106" y="132"/>
                  </a:cubicBezTo>
                  <a:cubicBezTo>
                    <a:pt x="986" y="169"/>
                    <a:pt x="866" y="204"/>
                    <a:pt x="743" y="231"/>
                  </a:cubicBezTo>
                  <a:cubicBezTo>
                    <a:pt x="500" y="286"/>
                    <a:pt x="253" y="313"/>
                    <a:pt x="1" y="317"/>
                  </a:cubicBezTo>
                  <a:cubicBezTo>
                    <a:pt x="99" y="336"/>
                    <a:pt x="200" y="345"/>
                    <a:pt x="301" y="345"/>
                  </a:cubicBezTo>
                  <a:cubicBezTo>
                    <a:pt x="452" y="345"/>
                    <a:pt x="605" y="325"/>
                    <a:pt x="755" y="292"/>
                  </a:cubicBezTo>
                  <a:cubicBezTo>
                    <a:pt x="1006" y="234"/>
                    <a:pt x="1250" y="137"/>
                    <a:pt x="14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7431221" y="3050574"/>
              <a:ext cx="296732" cy="96140"/>
            </a:xfrm>
            <a:custGeom>
              <a:rect b="b" l="l" r="r" t="t"/>
              <a:pathLst>
                <a:path extrusionOk="0" h="1153" w="3559">
                  <a:moveTo>
                    <a:pt x="3" y="47"/>
                  </a:moveTo>
                  <a:cubicBezTo>
                    <a:pt x="3" y="48"/>
                    <a:pt x="3" y="49"/>
                    <a:pt x="4" y="50"/>
                  </a:cubicBezTo>
                  <a:lnTo>
                    <a:pt x="4" y="50"/>
                  </a:lnTo>
                  <a:cubicBezTo>
                    <a:pt x="4" y="49"/>
                    <a:pt x="3" y="48"/>
                    <a:pt x="3" y="47"/>
                  </a:cubicBezTo>
                  <a:close/>
                  <a:moveTo>
                    <a:pt x="3180" y="0"/>
                  </a:moveTo>
                  <a:cubicBezTo>
                    <a:pt x="2916" y="0"/>
                    <a:pt x="2598" y="173"/>
                    <a:pt x="2190" y="338"/>
                  </a:cubicBezTo>
                  <a:cubicBezTo>
                    <a:pt x="1837" y="479"/>
                    <a:pt x="1464" y="599"/>
                    <a:pt x="1078" y="599"/>
                  </a:cubicBezTo>
                  <a:cubicBezTo>
                    <a:pt x="862" y="599"/>
                    <a:pt x="643" y="562"/>
                    <a:pt x="422" y="470"/>
                  </a:cubicBezTo>
                  <a:cubicBezTo>
                    <a:pt x="148" y="354"/>
                    <a:pt x="14" y="212"/>
                    <a:pt x="4" y="50"/>
                  </a:cubicBezTo>
                  <a:lnTo>
                    <a:pt x="4" y="50"/>
                  </a:lnTo>
                  <a:cubicBezTo>
                    <a:pt x="8" y="142"/>
                    <a:pt x="0" y="499"/>
                    <a:pt x="4" y="595"/>
                  </a:cubicBezTo>
                  <a:lnTo>
                    <a:pt x="4" y="598"/>
                  </a:lnTo>
                  <a:cubicBezTo>
                    <a:pt x="14" y="762"/>
                    <a:pt x="146" y="905"/>
                    <a:pt x="422" y="1022"/>
                  </a:cubicBezTo>
                  <a:cubicBezTo>
                    <a:pt x="643" y="1115"/>
                    <a:pt x="863" y="1153"/>
                    <a:pt x="1078" y="1153"/>
                  </a:cubicBezTo>
                  <a:cubicBezTo>
                    <a:pt x="1381" y="1153"/>
                    <a:pt x="1677" y="1079"/>
                    <a:pt x="1961" y="978"/>
                  </a:cubicBezTo>
                  <a:lnTo>
                    <a:pt x="1963" y="976"/>
                  </a:lnTo>
                  <a:lnTo>
                    <a:pt x="2419" y="509"/>
                  </a:lnTo>
                  <a:cubicBezTo>
                    <a:pt x="2491" y="529"/>
                    <a:pt x="2587" y="544"/>
                    <a:pt x="2695" y="544"/>
                  </a:cubicBezTo>
                  <a:cubicBezTo>
                    <a:pt x="2877" y="544"/>
                    <a:pt x="3095" y="501"/>
                    <a:pt x="3301" y="369"/>
                  </a:cubicBezTo>
                  <a:cubicBezTo>
                    <a:pt x="3503" y="240"/>
                    <a:pt x="3558" y="115"/>
                    <a:pt x="3370" y="36"/>
                  </a:cubicBezTo>
                  <a:cubicBezTo>
                    <a:pt x="3310" y="11"/>
                    <a:pt x="3247" y="0"/>
                    <a:pt x="31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7605889" y="2955351"/>
              <a:ext cx="45773" cy="93889"/>
            </a:xfrm>
            <a:custGeom>
              <a:rect b="b" l="l" r="r" t="t"/>
              <a:pathLst>
                <a:path extrusionOk="0" h="1126" w="549">
                  <a:moveTo>
                    <a:pt x="549" y="1"/>
                  </a:moveTo>
                  <a:lnTo>
                    <a:pt x="0" y="573"/>
                  </a:lnTo>
                  <a:lnTo>
                    <a:pt x="2" y="1125"/>
                  </a:lnTo>
                  <a:lnTo>
                    <a:pt x="549" y="554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7605889" y="2955351"/>
              <a:ext cx="45773" cy="93889"/>
            </a:xfrm>
            <a:custGeom>
              <a:rect b="b" l="l" r="r" t="t"/>
              <a:pathLst>
                <a:path extrusionOk="0" h="1126" w="549">
                  <a:moveTo>
                    <a:pt x="549" y="1"/>
                  </a:moveTo>
                  <a:lnTo>
                    <a:pt x="0" y="573"/>
                  </a:lnTo>
                  <a:lnTo>
                    <a:pt x="2" y="1125"/>
                  </a:lnTo>
                  <a:lnTo>
                    <a:pt x="549" y="554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7420299" y="2994208"/>
              <a:ext cx="39186" cy="51113"/>
            </a:xfrm>
            <a:custGeom>
              <a:rect b="b" l="l" r="r" t="t"/>
              <a:pathLst>
                <a:path extrusionOk="0" h="613" w="470">
                  <a:moveTo>
                    <a:pt x="0" y="0"/>
                  </a:moveTo>
                  <a:lnTo>
                    <a:pt x="3" y="553"/>
                  </a:lnTo>
                  <a:lnTo>
                    <a:pt x="148" y="613"/>
                  </a:lnTo>
                  <a:lnTo>
                    <a:pt x="470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7420299" y="2994208"/>
              <a:ext cx="39186" cy="51113"/>
            </a:xfrm>
            <a:custGeom>
              <a:rect b="b" l="l" r="r" t="t"/>
              <a:pathLst>
                <a:path extrusionOk="0" h="613" w="470">
                  <a:moveTo>
                    <a:pt x="0" y="0"/>
                  </a:moveTo>
                  <a:lnTo>
                    <a:pt x="3" y="553"/>
                  </a:lnTo>
                  <a:lnTo>
                    <a:pt x="148" y="613"/>
                  </a:lnTo>
                  <a:lnTo>
                    <a:pt x="470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7420549" y="2952100"/>
              <a:ext cx="405286" cy="196199"/>
            </a:xfrm>
            <a:custGeom>
              <a:rect b="b" l="l" r="r" t="t"/>
              <a:pathLst>
                <a:path extrusionOk="0" h="2353" w="4861">
                  <a:moveTo>
                    <a:pt x="2329" y="1"/>
                  </a:moveTo>
                  <a:cubicBezTo>
                    <a:pt x="1924" y="1"/>
                    <a:pt x="1506" y="101"/>
                    <a:pt x="1093" y="304"/>
                  </a:cubicBezTo>
                  <a:lnTo>
                    <a:pt x="625" y="109"/>
                  </a:lnTo>
                  <a:lnTo>
                    <a:pt x="1" y="507"/>
                  </a:lnTo>
                  <a:lnTo>
                    <a:pt x="468" y="702"/>
                  </a:lnTo>
                  <a:cubicBezTo>
                    <a:pt x="244" y="887"/>
                    <a:pt x="127" y="1065"/>
                    <a:pt x="133" y="1226"/>
                  </a:cubicBezTo>
                  <a:lnTo>
                    <a:pt x="133" y="1229"/>
                  </a:lnTo>
                  <a:cubicBezTo>
                    <a:pt x="143" y="1391"/>
                    <a:pt x="276" y="1535"/>
                    <a:pt x="554" y="1651"/>
                  </a:cubicBezTo>
                  <a:cubicBezTo>
                    <a:pt x="775" y="1743"/>
                    <a:pt x="994" y="1781"/>
                    <a:pt x="1209" y="1781"/>
                  </a:cubicBezTo>
                  <a:cubicBezTo>
                    <a:pt x="1595" y="1781"/>
                    <a:pt x="1969" y="1660"/>
                    <a:pt x="2321" y="1519"/>
                  </a:cubicBezTo>
                  <a:cubicBezTo>
                    <a:pt x="2727" y="1354"/>
                    <a:pt x="3046" y="1182"/>
                    <a:pt x="3311" y="1182"/>
                  </a:cubicBezTo>
                  <a:cubicBezTo>
                    <a:pt x="3378" y="1182"/>
                    <a:pt x="3442" y="1193"/>
                    <a:pt x="3503" y="1218"/>
                  </a:cubicBezTo>
                  <a:cubicBezTo>
                    <a:pt x="3688" y="1297"/>
                    <a:pt x="3635" y="1421"/>
                    <a:pt x="3431" y="1550"/>
                  </a:cubicBezTo>
                  <a:cubicBezTo>
                    <a:pt x="3226" y="1682"/>
                    <a:pt x="3006" y="1725"/>
                    <a:pt x="2823" y="1725"/>
                  </a:cubicBezTo>
                  <a:cubicBezTo>
                    <a:pt x="2716" y="1725"/>
                    <a:pt x="2621" y="1711"/>
                    <a:pt x="2549" y="1691"/>
                  </a:cubicBezTo>
                  <a:lnTo>
                    <a:pt x="1967" y="2291"/>
                  </a:lnTo>
                  <a:cubicBezTo>
                    <a:pt x="2078" y="2317"/>
                    <a:pt x="2188" y="2334"/>
                    <a:pt x="2296" y="2345"/>
                  </a:cubicBezTo>
                  <a:cubicBezTo>
                    <a:pt x="2360" y="2350"/>
                    <a:pt x="2424" y="2353"/>
                    <a:pt x="2488" y="2353"/>
                  </a:cubicBezTo>
                  <a:cubicBezTo>
                    <a:pt x="2617" y="2353"/>
                    <a:pt x="2745" y="2342"/>
                    <a:pt x="2869" y="2324"/>
                  </a:cubicBezTo>
                  <a:cubicBezTo>
                    <a:pt x="3196" y="2272"/>
                    <a:pt x="3499" y="2161"/>
                    <a:pt x="3760" y="2029"/>
                  </a:cubicBezTo>
                  <a:lnTo>
                    <a:pt x="4227" y="2226"/>
                  </a:lnTo>
                  <a:lnTo>
                    <a:pt x="4860" y="1836"/>
                  </a:lnTo>
                  <a:lnTo>
                    <a:pt x="4739" y="1783"/>
                  </a:lnTo>
                  <a:lnTo>
                    <a:pt x="4377" y="1630"/>
                  </a:lnTo>
                  <a:cubicBezTo>
                    <a:pt x="4377" y="1630"/>
                    <a:pt x="4732" y="1457"/>
                    <a:pt x="4726" y="1091"/>
                  </a:cubicBezTo>
                  <a:cubicBezTo>
                    <a:pt x="4726" y="1075"/>
                    <a:pt x="4723" y="1062"/>
                    <a:pt x="4722" y="1047"/>
                  </a:cubicBezTo>
                  <a:cubicBezTo>
                    <a:pt x="4704" y="893"/>
                    <a:pt x="4574" y="754"/>
                    <a:pt x="4314" y="645"/>
                  </a:cubicBezTo>
                  <a:lnTo>
                    <a:pt x="4314" y="643"/>
                  </a:lnTo>
                  <a:cubicBezTo>
                    <a:pt x="4104" y="556"/>
                    <a:pt x="3892" y="522"/>
                    <a:pt x="3684" y="522"/>
                  </a:cubicBezTo>
                  <a:cubicBezTo>
                    <a:pt x="3614" y="522"/>
                    <a:pt x="3545" y="525"/>
                    <a:pt x="3476" y="533"/>
                  </a:cubicBezTo>
                  <a:cubicBezTo>
                    <a:pt x="3452" y="536"/>
                    <a:pt x="3429" y="540"/>
                    <a:pt x="3404" y="542"/>
                  </a:cubicBezTo>
                  <a:lnTo>
                    <a:pt x="3397" y="543"/>
                  </a:lnTo>
                  <a:cubicBezTo>
                    <a:pt x="3372" y="547"/>
                    <a:pt x="3346" y="552"/>
                    <a:pt x="3323" y="556"/>
                  </a:cubicBezTo>
                  <a:cubicBezTo>
                    <a:pt x="3302" y="559"/>
                    <a:pt x="3279" y="563"/>
                    <a:pt x="3258" y="567"/>
                  </a:cubicBezTo>
                  <a:cubicBezTo>
                    <a:pt x="3249" y="569"/>
                    <a:pt x="3240" y="571"/>
                    <a:pt x="3231" y="573"/>
                  </a:cubicBezTo>
                  <a:cubicBezTo>
                    <a:pt x="3215" y="575"/>
                    <a:pt x="3198" y="579"/>
                    <a:pt x="3182" y="583"/>
                  </a:cubicBezTo>
                  <a:cubicBezTo>
                    <a:pt x="3042" y="615"/>
                    <a:pt x="2908" y="657"/>
                    <a:pt x="2778" y="701"/>
                  </a:cubicBezTo>
                  <a:cubicBezTo>
                    <a:pt x="2715" y="723"/>
                    <a:pt x="2651" y="748"/>
                    <a:pt x="2590" y="773"/>
                  </a:cubicBezTo>
                  <a:cubicBezTo>
                    <a:pt x="2500" y="807"/>
                    <a:pt x="2412" y="844"/>
                    <a:pt x="2329" y="879"/>
                  </a:cubicBezTo>
                  <a:cubicBezTo>
                    <a:pt x="2295" y="892"/>
                    <a:pt x="2263" y="906"/>
                    <a:pt x="2229" y="921"/>
                  </a:cubicBezTo>
                  <a:cubicBezTo>
                    <a:pt x="1995" y="1021"/>
                    <a:pt x="1820" y="1092"/>
                    <a:pt x="1678" y="1123"/>
                  </a:cubicBezTo>
                  <a:cubicBezTo>
                    <a:pt x="1617" y="1138"/>
                    <a:pt x="1561" y="1145"/>
                    <a:pt x="1509" y="1145"/>
                  </a:cubicBezTo>
                  <a:cubicBezTo>
                    <a:pt x="1485" y="1145"/>
                    <a:pt x="1461" y="1144"/>
                    <a:pt x="1438" y="1140"/>
                  </a:cubicBezTo>
                  <a:cubicBezTo>
                    <a:pt x="1399" y="1135"/>
                    <a:pt x="1362" y="1124"/>
                    <a:pt x="1326" y="1111"/>
                  </a:cubicBezTo>
                  <a:cubicBezTo>
                    <a:pt x="1185" y="1050"/>
                    <a:pt x="1162" y="942"/>
                    <a:pt x="1421" y="775"/>
                  </a:cubicBezTo>
                  <a:cubicBezTo>
                    <a:pt x="1621" y="648"/>
                    <a:pt x="1825" y="589"/>
                    <a:pt x="2015" y="589"/>
                  </a:cubicBezTo>
                  <a:cubicBezTo>
                    <a:pt x="2088" y="589"/>
                    <a:pt x="2159" y="597"/>
                    <a:pt x="2226" y="615"/>
                  </a:cubicBezTo>
                  <a:lnTo>
                    <a:pt x="2773" y="42"/>
                  </a:lnTo>
                  <a:cubicBezTo>
                    <a:pt x="2627" y="14"/>
                    <a:pt x="2479" y="1"/>
                    <a:pt x="2329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7420549" y="2952100"/>
              <a:ext cx="405286" cy="196199"/>
            </a:xfrm>
            <a:custGeom>
              <a:rect b="b" l="l" r="r" t="t"/>
              <a:pathLst>
                <a:path extrusionOk="0" h="2353" w="4861">
                  <a:moveTo>
                    <a:pt x="2329" y="1"/>
                  </a:moveTo>
                  <a:cubicBezTo>
                    <a:pt x="1924" y="1"/>
                    <a:pt x="1506" y="101"/>
                    <a:pt x="1093" y="304"/>
                  </a:cubicBezTo>
                  <a:lnTo>
                    <a:pt x="625" y="109"/>
                  </a:lnTo>
                  <a:lnTo>
                    <a:pt x="1" y="507"/>
                  </a:lnTo>
                  <a:lnTo>
                    <a:pt x="468" y="702"/>
                  </a:lnTo>
                  <a:cubicBezTo>
                    <a:pt x="244" y="887"/>
                    <a:pt x="127" y="1065"/>
                    <a:pt x="133" y="1226"/>
                  </a:cubicBezTo>
                  <a:lnTo>
                    <a:pt x="133" y="1229"/>
                  </a:lnTo>
                  <a:cubicBezTo>
                    <a:pt x="143" y="1391"/>
                    <a:pt x="276" y="1535"/>
                    <a:pt x="554" y="1651"/>
                  </a:cubicBezTo>
                  <a:cubicBezTo>
                    <a:pt x="775" y="1743"/>
                    <a:pt x="994" y="1781"/>
                    <a:pt x="1209" y="1781"/>
                  </a:cubicBezTo>
                  <a:cubicBezTo>
                    <a:pt x="1595" y="1781"/>
                    <a:pt x="1969" y="1660"/>
                    <a:pt x="2321" y="1519"/>
                  </a:cubicBezTo>
                  <a:cubicBezTo>
                    <a:pt x="2727" y="1354"/>
                    <a:pt x="3046" y="1182"/>
                    <a:pt x="3311" y="1182"/>
                  </a:cubicBezTo>
                  <a:cubicBezTo>
                    <a:pt x="3378" y="1182"/>
                    <a:pt x="3442" y="1193"/>
                    <a:pt x="3503" y="1218"/>
                  </a:cubicBezTo>
                  <a:cubicBezTo>
                    <a:pt x="3688" y="1297"/>
                    <a:pt x="3635" y="1421"/>
                    <a:pt x="3431" y="1550"/>
                  </a:cubicBezTo>
                  <a:cubicBezTo>
                    <a:pt x="3226" y="1682"/>
                    <a:pt x="3006" y="1725"/>
                    <a:pt x="2823" y="1725"/>
                  </a:cubicBezTo>
                  <a:cubicBezTo>
                    <a:pt x="2716" y="1725"/>
                    <a:pt x="2621" y="1711"/>
                    <a:pt x="2549" y="1691"/>
                  </a:cubicBezTo>
                  <a:lnTo>
                    <a:pt x="1967" y="2291"/>
                  </a:lnTo>
                  <a:cubicBezTo>
                    <a:pt x="2078" y="2317"/>
                    <a:pt x="2188" y="2334"/>
                    <a:pt x="2296" y="2345"/>
                  </a:cubicBezTo>
                  <a:cubicBezTo>
                    <a:pt x="2360" y="2350"/>
                    <a:pt x="2424" y="2353"/>
                    <a:pt x="2488" y="2353"/>
                  </a:cubicBezTo>
                  <a:cubicBezTo>
                    <a:pt x="2617" y="2353"/>
                    <a:pt x="2745" y="2342"/>
                    <a:pt x="2869" y="2324"/>
                  </a:cubicBezTo>
                  <a:cubicBezTo>
                    <a:pt x="3196" y="2272"/>
                    <a:pt x="3499" y="2161"/>
                    <a:pt x="3760" y="2029"/>
                  </a:cubicBezTo>
                  <a:lnTo>
                    <a:pt x="4227" y="2226"/>
                  </a:lnTo>
                  <a:lnTo>
                    <a:pt x="4860" y="1836"/>
                  </a:lnTo>
                  <a:lnTo>
                    <a:pt x="4739" y="1783"/>
                  </a:lnTo>
                  <a:lnTo>
                    <a:pt x="4377" y="1630"/>
                  </a:lnTo>
                  <a:cubicBezTo>
                    <a:pt x="4377" y="1630"/>
                    <a:pt x="4732" y="1457"/>
                    <a:pt x="4726" y="1091"/>
                  </a:cubicBezTo>
                  <a:cubicBezTo>
                    <a:pt x="4726" y="1075"/>
                    <a:pt x="4723" y="1062"/>
                    <a:pt x="4722" y="1047"/>
                  </a:cubicBezTo>
                  <a:cubicBezTo>
                    <a:pt x="4704" y="893"/>
                    <a:pt x="4574" y="754"/>
                    <a:pt x="4314" y="645"/>
                  </a:cubicBezTo>
                  <a:lnTo>
                    <a:pt x="4314" y="643"/>
                  </a:lnTo>
                  <a:cubicBezTo>
                    <a:pt x="4104" y="556"/>
                    <a:pt x="3892" y="522"/>
                    <a:pt x="3684" y="522"/>
                  </a:cubicBezTo>
                  <a:cubicBezTo>
                    <a:pt x="3614" y="522"/>
                    <a:pt x="3545" y="525"/>
                    <a:pt x="3476" y="533"/>
                  </a:cubicBezTo>
                  <a:cubicBezTo>
                    <a:pt x="3452" y="536"/>
                    <a:pt x="3429" y="540"/>
                    <a:pt x="3404" y="542"/>
                  </a:cubicBezTo>
                  <a:lnTo>
                    <a:pt x="3397" y="543"/>
                  </a:lnTo>
                  <a:cubicBezTo>
                    <a:pt x="3372" y="547"/>
                    <a:pt x="3346" y="552"/>
                    <a:pt x="3323" y="556"/>
                  </a:cubicBezTo>
                  <a:cubicBezTo>
                    <a:pt x="3302" y="559"/>
                    <a:pt x="3279" y="563"/>
                    <a:pt x="3258" y="567"/>
                  </a:cubicBezTo>
                  <a:cubicBezTo>
                    <a:pt x="3249" y="569"/>
                    <a:pt x="3240" y="571"/>
                    <a:pt x="3231" y="573"/>
                  </a:cubicBezTo>
                  <a:cubicBezTo>
                    <a:pt x="3215" y="575"/>
                    <a:pt x="3198" y="579"/>
                    <a:pt x="3182" y="583"/>
                  </a:cubicBezTo>
                  <a:cubicBezTo>
                    <a:pt x="3042" y="615"/>
                    <a:pt x="2908" y="657"/>
                    <a:pt x="2778" y="701"/>
                  </a:cubicBezTo>
                  <a:cubicBezTo>
                    <a:pt x="2715" y="723"/>
                    <a:pt x="2651" y="748"/>
                    <a:pt x="2590" y="773"/>
                  </a:cubicBezTo>
                  <a:cubicBezTo>
                    <a:pt x="2500" y="807"/>
                    <a:pt x="2412" y="844"/>
                    <a:pt x="2329" y="879"/>
                  </a:cubicBezTo>
                  <a:cubicBezTo>
                    <a:pt x="2295" y="892"/>
                    <a:pt x="2263" y="906"/>
                    <a:pt x="2229" y="921"/>
                  </a:cubicBezTo>
                  <a:cubicBezTo>
                    <a:pt x="1995" y="1021"/>
                    <a:pt x="1820" y="1092"/>
                    <a:pt x="1678" y="1123"/>
                  </a:cubicBezTo>
                  <a:cubicBezTo>
                    <a:pt x="1617" y="1138"/>
                    <a:pt x="1561" y="1145"/>
                    <a:pt x="1509" y="1145"/>
                  </a:cubicBezTo>
                  <a:cubicBezTo>
                    <a:pt x="1485" y="1145"/>
                    <a:pt x="1461" y="1144"/>
                    <a:pt x="1438" y="1140"/>
                  </a:cubicBezTo>
                  <a:cubicBezTo>
                    <a:pt x="1399" y="1135"/>
                    <a:pt x="1362" y="1124"/>
                    <a:pt x="1326" y="1111"/>
                  </a:cubicBezTo>
                  <a:cubicBezTo>
                    <a:pt x="1185" y="1050"/>
                    <a:pt x="1162" y="942"/>
                    <a:pt x="1421" y="775"/>
                  </a:cubicBezTo>
                  <a:cubicBezTo>
                    <a:pt x="1621" y="648"/>
                    <a:pt x="1825" y="589"/>
                    <a:pt x="2015" y="589"/>
                  </a:cubicBezTo>
                  <a:cubicBezTo>
                    <a:pt x="2088" y="589"/>
                    <a:pt x="2159" y="597"/>
                    <a:pt x="2226" y="615"/>
                  </a:cubicBezTo>
                  <a:lnTo>
                    <a:pt x="2773" y="42"/>
                  </a:lnTo>
                  <a:cubicBezTo>
                    <a:pt x="2627" y="14"/>
                    <a:pt x="2479" y="1"/>
                    <a:pt x="23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7466488" y="3050074"/>
              <a:ext cx="245873" cy="51530"/>
            </a:xfrm>
            <a:custGeom>
              <a:rect b="b" l="l" r="r" t="t"/>
              <a:pathLst>
                <a:path extrusionOk="0" h="618" w="2949">
                  <a:moveTo>
                    <a:pt x="2742" y="1"/>
                  </a:moveTo>
                  <a:cubicBezTo>
                    <a:pt x="2686" y="1"/>
                    <a:pt x="2629" y="8"/>
                    <a:pt x="2574" y="20"/>
                  </a:cubicBezTo>
                  <a:cubicBezTo>
                    <a:pt x="2446" y="48"/>
                    <a:pt x="2324" y="95"/>
                    <a:pt x="2204" y="143"/>
                  </a:cubicBezTo>
                  <a:cubicBezTo>
                    <a:pt x="1964" y="243"/>
                    <a:pt x="1728" y="351"/>
                    <a:pt x="1482" y="431"/>
                  </a:cubicBezTo>
                  <a:cubicBezTo>
                    <a:pt x="1239" y="516"/>
                    <a:pt x="986" y="578"/>
                    <a:pt x="733" y="590"/>
                  </a:cubicBezTo>
                  <a:cubicBezTo>
                    <a:pt x="700" y="592"/>
                    <a:pt x="667" y="592"/>
                    <a:pt x="634" y="592"/>
                  </a:cubicBezTo>
                  <a:cubicBezTo>
                    <a:pt x="415" y="592"/>
                    <a:pt x="200" y="551"/>
                    <a:pt x="0" y="475"/>
                  </a:cubicBezTo>
                  <a:lnTo>
                    <a:pt x="0" y="475"/>
                  </a:lnTo>
                  <a:cubicBezTo>
                    <a:pt x="113" y="522"/>
                    <a:pt x="230" y="562"/>
                    <a:pt x="354" y="589"/>
                  </a:cubicBezTo>
                  <a:cubicBezTo>
                    <a:pt x="461" y="609"/>
                    <a:pt x="572" y="618"/>
                    <a:pt x="682" y="618"/>
                  </a:cubicBezTo>
                  <a:cubicBezTo>
                    <a:pt x="699" y="618"/>
                    <a:pt x="716" y="617"/>
                    <a:pt x="733" y="617"/>
                  </a:cubicBezTo>
                  <a:cubicBezTo>
                    <a:pt x="991" y="611"/>
                    <a:pt x="1247" y="546"/>
                    <a:pt x="1493" y="464"/>
                  </a:cubicBezTo>
                  <a:cubicBezTo>
                    <a:pt x="1740" y="381"/>
                    <a:pt x="1977" y="272"/>
                    <a:pt x="2214" y="169"/>
                  </a:cubicBezTo>
                  <a:cubicBezTo>
                    <a:pt x="2333" y="117"/>
                    <a:pt x="2453" y="69"/>
                    <a:pt x="2577" y="37"/>
                  </a:cubicBezTo>
                  <a:cubicBezTo>
                    <a:pt x="2640" y="21"/>
                    <a:pt x="2704" y="11"/>
                    <a:pt x="2768" y="11"/>
                  </a:cubicBezTo>
                  <a:cubicBezTo>
                    <a:pt x="2830" y="11"/>
                    <a:pt x="2891" y="20"/>
                    <a:pt x="2948" y="42"/>
                  </a:cubicBezTo>
                  <a:cubicBezTo>
                    <a:pt x="2885" y="13"/>
                    <a:pt x="2814" y="1"/>
                    <a:pt x="2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4"/>
            <p:cNvSpPr/>
            <p:nvPr/>
          </p:nvSpPr>
          <p:spPr>
            <a:xfrm>
              <a:off x="7733618" y="3120949"/>
              <a:ext cx="39270" cy="62537"/>
            </a:xfrm>
            <a:custGeom>
              <a:rect b="b" l="l" r="r" t="t"/>
              <a:pathLst>
                <a:path extrusionOk="0" h="750" w="471">
                  <a:moveTo>
                    <a:pt x="1" y="0"/>
                  </a:moveTo>
                  <a:lnTo>
                    <a:pt x="2" y="553"/>
                  </a:lnTo>
                  <a:lnTo>
                    <a:pt x="470" y="749"/>
                  </a:lnTo>
                  <a:lnTo>
                    <a:pt x="470" y="1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7733618" y="3120949"/>
              <a:ext cx="39270" cy="62537"/>
            </a:xfrm>
            <a:custGeom>
              <a:rect b="b" l="l" r="r" t="t"/>
              <a:pathLst>
                <a:path extrusionOk="0" h="750" w="471">
                  <a:moveTo>
                    <a:pt x="1" y="0"/>
                  </a:moveTo>
                  <a:lnTo>
                    <a:pt x="2" y="553"/>
                  </a:lnTo>
                  <a:lnTo>
                    <a:pt x="470" y="749"/>
                  </a:lnTo>
                  <a:lnTo>
                    <a:pt x="470" y="1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>
              <a:off x="7733618" y="3104939"/>
              <a:ext cx="92046" cy="32603"/>
            </a:xfrm>
            <a:custGeom>
              <a:rect b="b" l="l" r="r" t="t"/>
              <a:pathLst>
                <a:path extrusionOk="0" h="391" w="1104">
                  <a:moveTo>
                    <a:pt x="1103" y="0"/>
                  </a:moveTo>
                  <a:lnTo>
                    <a:pt x="471" y="328"/>
                  </a:lnTo>
                  <a:lnTo>
                    <a:pt x="1" y="192"/>
                  </a:lnTo>
                  <a:lnTo>
                    <a:pt x="470" y="39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7420299" y="2960855"/>
              <a:ext cx="91379" cy="33436"/>
            </a:xfrm>
            <a:custGeom>
              <a:rect b="b" l="l" r="r" t="t"/>
              <a:pathLst>
                <a:path extrusionOk="0" h="401" w="1096">
                  <a:moveTo>
                    <a:pt x="627" y="0"/>
                  </a:moveTo>
                  <a:lnTo>
                    <a:pt x="0" y="400"/>
                  </a:lnTo>
                  <a:lnTo>
                    <a:pt x="0" y="400"/>
                  </a:lnTo>
                  <a:lnTo>
                    <a:pt x="630" y="57"/>
                  </a:lnTo>
                  <a:lnTo>
                    <a:pt x="1095" y="196"/>
                  </a:lnTo>
                  <a:lnTo>
                    <a:pt x="1095" y="196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4"/>
            <p:cNvSpPr/>
            <p:nvPr/>
          </p:nvSpPr>
          <p:spPr>
            <a:xfrm>
              <a:off x="7627150" y="2952516"/>
              <a:ext cx="24512" cy="21846"/>
            </a:xfrm>
            <a:custGeom>
              <a:rect b="b" l="l" r="r" t="t"/>
              <a:pathLst>
                <a:path extrusionOk="0" h="262" w="294">
                  <a:moveTo>
                    <a:pt x="0" y="0"/>
                  </a:moveTo>
                  <a:lnTo>
                    <a:pt x="76" y="262"/>
                  </a:lnTo>
                  <a:lnTo>
                    <a:pt x="294" y="35"/>
                  </a:lnTo>
                  <a:cubicBezTo>
                    <a:pt x="198" y="16"/>
                    <a:pt x="98" y="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7436973" y="2961021"/>
              <a:ext cx="98633" cy="139499"/>
            </a:xfrm>
            <a:custGeom>
              <a:rect b="b" l="l" r="r" t="t"/>
              <a:pathLst>
                <a:path extrusionOk="0" h="1673" w="1183">
                  <a:moveTo>
                    <a:pt x="427" y="0"/>
                  </a:moveTo>
                  <a:lnTo>
                    <a:pt x="1" y="272"/>
                  </a:lnTo>
                  <a:lnTo>
                    <a:pt x="70" y="512"/>
                  </a:lnTo>
                  <a:lnTo>
                    <a:pt x="270" y="594"/>
                  </a:lnTo>
                  <a:cubicBezTo>
                    <a:pt x="219" y="637"/>
                    <a:pt x="173" y="679"/>
                    <a:pt x="133" y="721"/>
                  </a:cubicBezTo>
                  <a:lnTo>
                    <a:pt x="375" y="1551"/>
                  </a:lnTo>
                  <a:cubicBezTo>
                    <a:pt x="588" y="1637"/>
                    <a:pt x="798" y="1672"/>
                    <a:pt x="1005" y="1672"/>
                  </a:cubicBezTo>
                  <a:cubicBezTo>
                    <a:pt x="1064" y="1672"/>
                    <a:pt x="1123" y="1669"/>
                    <a:pt x="1182" y="1664"/>
                  </a:cubicBezTo>
                  <a:lnTo>
                    <a:pt x="732" y="127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7733368" y="2995792"/>
              <a:ext cx="72453" cy="140500"/>
            </a:xfrm>
            <a:custGeom>
              <a:rect b="b" l="l" r="r" t="t"/>
              <a:pathLst>
                <a:path extrusionOk="0" h="1685" w="869">
                  <a:moveTo>
                    <a:pt x="1" y="0"/>
                  </a:moveTo>
                  <a:lnTo>
                    <a:pt x="495" y="1685"/>
                  </a:lnTo>
                  <a:lnTo>
                    <a:pt x="869" y="1456"/>
                  </a:lnTo>
                  <a:lnTo>
                    <a:pt x="785" y="1174"/>
                  </a:lnTo>
                  <a:lnTo>
                    <a:pt x="623" y="1106"/>
                  </a:lnTo>
                  <a:cubicBezTo>
                    <a:pt x="623" y="1106"/>
                    <a:pt x="678" y="1079"/>
                    <a:pt x="742" y="1026"/>
                  </a:cubicBezTo>
                  <a:lnTo>
                    <a:pt x="467" y="85"/>
                  </a:lnTo>
                  <a:cubicBezTo>
                    <a:pt x="312" y="32"/>
                    <a:pt x="156" y="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7644908" y="2996375"/>
              <a:ext cx="103552" cy="144252"/>
            </a:xfrm>
            <a:custGeom>
              <a:rect b="b" l="l" r="r" t="t"/>
              <a:pathLst>
                <a:path extrusionOk="0" h="1730" w="1242">
                  <a:moveTo>
                    <a:pt x="782" y="1"/>
                  </a:moveTo>
                  <a:cubicBezTo>
                    <a:pt x="760" y="4"/>
                    <a:pt x="736" y="7"/>
                    <a:pt x="715" y="9"/>
                  </a:cubicBezTo>
                  <a:lnTo>
                    <a:pt x="706" y="11"/>
                  </a:lnTo>
                  <a:cubicBezTo>
                    <a:pt x="681" y="15"/>
                    <a:pt x="655" y="20"/>
                    <a:pt x="632" y="23"/>
                  </a:cubicBezTo>
                  <a:cubicBezTo>
                    <a:pt x="611" y="27"/>
                    <a:pt x="588" y="31"/>
                    <a:pt x="567" y="35"/>
                  </a:cubicBezTo>
                  <a:cubicBezTo>
                    <a:pt x="558" y="37"/>
                    <a:pt x="549" y="38"/>
                    <a:pt x="540" y="40"/>
                  </a:cubicBezTo>
                  <a:cubicBezTo>
                    <a:pt x="524" y="43"/>
                    <a:pt x="507" y="47"/>
                    <a:pt x="491" y="51"/>
                  </a:cubicBezTo>
                  <a:cubicBezTo>
                    <a:pt x="351" y="82"/>
                    <a:pt x="217" y="125"/>
                    <a:pt x="87" y="169"/>
                  </a:cubicBezTo>
                  <a:cubicBezTo>
                    <a:pt x="58" y="180"/>
                    <a:pt x="29" y="190"/>
                    <a:pt x="0" y="202"/>
                  </a:cubicBezTo>
                  <a:lnTo>
                    <a:pt x="164" y="760"/>
                  </a:lnTo>
                  <a:cubicBezTo>
                    <a:pt x="332" y="694"/>
                    <a:pt x="481" y="648"/>
                    <a:pt x="616" y="648"/>
                  </a:cubicBezTo>
                  <a:cubicBezTo>
                    <a:pt x="684" y="648"/>
                    <a:pt x="747" y="660"/>
                    <a:pt x="808" y="685"/>
                  </a:cubicBezTo>
                  <a:cubicBezTo>
                    <a:pt x="994" y="764"/>
                    <a:pt x="941" y="887"/>
                    <a:pt x="738" y="1017"/>
                  </a:cubicBezTo>
                  <a:cubicBezTo>
                    <a:pt x="588" y="1113"/>
                    <a:pt x="432" y="1160"/>
                    <a:pt x="287" y="1180"/>
                  </a:cubicBezTo>
                  <a:lnTo>
                    <a:pt x="449" y="1729"/>
                  </a:lnTo>
                  <a:cubicBezTo>
                    <a:pt x="671" y="1670"/>
                    <a:pt x="880" y="1588"/>
                    <a:pt x="1066" y="1494"/>
                  </a:cubicBezTo>
                  <a:lnTo>
                    <a:pt x="1242" y="1568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7334006" y="2837028"/>
              <a:ext cx="800233" cy="419831"/>
            </a:xfrm>
            <a:custGeom>
              <a:rect b="b" l="l" r="r" t="t"/>
              <a:pathLst>
                <a:path extrusionOk="0" h="5035" w="9598">
                  <a:moveTo>
                    <a:pt x="4786" y="0"/>
                  </a:moveTo>
                  <a:cubicBezTo>
                    <a:pt x="3875" y="0"/>
                    <a:pt x="2969" y="138"/>
                    <a:pt x="2184" y="409"/>
                  </a:cubicBezTo>
                  <a:cubicBezTo>
                    <a:pt x="1980" y="479"/>
                    <a:pt x="1784" y="560"/>
                    <a:pt x="1598" y="648"/>
                  </a:cubicBezTo>
                  <a:cubicBezTo>
                    <a:pt x="1452" y="718"/>
                    <a:pt x="1315" y="791"/>
                    <a:pt x="1183" y="872"/>
                  </a:cubicBezTo>
                  <a:cubicBezTo>
                    <a:pt x="958" y="1009"/>
                    <a:pt x="765" y="1157"/>
                    <a:pt x="603" y="1311"/>
                  </a:cubicBezTo>
                  <a:cubicBezTo>
                    <a:pt x="561" y="1353"/>
                    <a:pt x="520" y="1394"/>
                    <a:pt x="482" y="1437"/>
                  </a:cubicBezTo>
                  <a:lnTo>
                    <a:pt x="1" y="1438"/>
                  </a:lnTo>
                  <a:lnTo>
                    <a:pt x="2" y="2457"/>
                  </a:lnTo>
                  <a:cubicBezTo>
                    <a:pt x="2" y="2518"/>
                    <a:pt x="5" y="2577"/>
                    <a:pt x="13" y="2638"/>
                  </a:cubicBezTo>
                  <a:cubicBezTo>
                    <a:pt x="37" y="2829"/>
                    <a:pt x="101" y="3020"/>
                    <a:pt x="206" y="3204"/>
                  </a:cubicBezTo>
                  <a:cubicBezTo>
                    <a:pt x="229" y="3247"/>
                    <a:pt x="255" y="3289"/>
                    <a:pt x="284" y="3331"/>
                  </a:cubicBezTo>
                  <a:cubicBezTo>
                    <a:pt x="412" y="3525"/>
                    <a:pt x="586" y="3711"/>
                    <a:pt x="804" y="3886"/>
                  </a:cubicBezTo>
                  <a:cubicBezTo>
                    <a:pt x="876" y="3944"/>
                    <a:pt x="955" y="4002"/>
                    <a:pt x="1038" y="4058"/>
                  </a:cubicBezTo>
                  <a:cubicBezTo>
                    <a:pt x="1120" y="4113"/>
                    <a:pt x="1208" y="4169"/>
                    <a:pt x="1302" y="4221"/>
                  </a:cubicBezTo>
                  <a:cubicBezTo>
                    <a:pt x="1408" y="4283"/>
                    <a:pt x="1522" y="4342"/>
                    <a:pt x="1642" y="4397"/>
                  </a:cubicBezTo>
                  <a:cubicBezTo>
                    <a:pt x="1789" y="4466"/>
                    <a:pt x="1942" y="4529"/>
                    <a:pt x="2099" y="4586"/>
                  </a:cubicBezTo>
                  <a:cubicBezTo>
                    <a:pt x="2209" y="4626"/>
                    <a:pt x="2321" y="4664"/>
                    <a:pt x="2436" y="4698"/>
                  </a:cubicBezTo>
                  <a:cubicBezTo>
                    <a:pt x="3174" y="4924"/>
                    <a:pt x="3995" y="5035"/>
                    <a:pt x="4813" y="5035"/>
                  </a:cubicBezTo>
                  <a:cubicBezTo>
                    <a:pt x="5852" y="5035"/>
                    <a:pt x="6885" y="4856"/>
                    <a:pt x="7737" y="4503"/>
                  </a:cubicBezTo>
                  <a:cubicBezTo>
                    <a:pt x="7841" y="4461"/>
                    <a:pt x="7943" y="4415"/>
                    <a:pt x="8040" y="4368"/>
                  </a:cubicBezTo>
                  <a:cubicBezTo>
                    <a:pt x="8171" y="4305"/>
                    <a:pt x="8296" y="4236"/>
                    <a:pt x="8414" y="4163"/>
                  </a:cubicBezTo>
                  <a:cubicBezTo>
                    <a:pt x="8528" y="4094"/>
                    <a:pt x="8634" y="4021"/>
                    <a:pt x="8731" y="3947"/>
                  </a:cubicBezTo>
                  <a:cubicBezTo>
                    <a:pt x="8809" y="3888"/>
                    <a:pt x="8882" y="3827"/>
                    <a:pt x="8949" y="3765"/>
                  </a:cubicBezTo>
                  <a:cubicBezTo>
                    <a:pt x="9015" y="3704"/>
                    <a:pt x="9078" y="3641"/>
                    <a:pt x="9135" y="3578"/>
                  </a:cubicBezTo>
                  <a:cubicBezTo>
                    <a:pt x="9303" y="3388"/>
                    <a:pt x="9426" y="3192"/>
                    <a:pt x="9503" y="2989"/>
                  </a:cubicBezTo>
                  <a:cubicBezTo>
                    <a:pt x="9520" y="2946"/>
                    <a:pt x="9534" y="2903"/>
                    <a:pt x="9546" y="2859"/>
                  </a:cubicBezTo>
                  <a:cubicBezTo>
                    <a:pt x="9580" y="2733"/>
                    <a:pt x="9598" y="2604"/>
                    <a:pt x="9598" y="2477"/>
                  </a:cubicBezTo>
                  <a:lnTo>
                    <a:pt x="9598" y="1400"/>
                  </a:lnTo>
                  <a:lnTo>
                    <a:pt x="9071" y="1402"/>
                  </a:lnTo>
                  <a:cubicBezTo>
                    <a:pt x="8942" y="1268"/>
                    <a:pt x="8792" y="1137"/>
                    <a:pt x="8617" y="1017"/>
                  </a:cubicBezTo>
                  <a:cubicBezTo>
                    <a:pt x="8425" y="882"/>
                    <a:pt x="8203" y="755"/>
                    <a:pt x="7955" y="639"/>
                  </a:cubicBezTo>
                  <a:cubicBezTo>
                    <a:pt x="7795" y="563"/>
                    <a:pt x="7626" y="495"/>
                    <a:pt x="7453" y="433"/>
                  </a:cubicBezTo>
                  <a:cubicBezTo>
                    <a:pt x="7247" y="360"/>
                    <a:pt x="7030" y="294"/>
                    <a:pt x="6809" y="239"/>
                  </a:cubicBezTo>
                  <a:cubicBezTo>
                    <a:pt x="6166" y="79"/>
                    <a:pt x="5475" y="0"/>
                    <a:pt x="4786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4"/>
            <p:cNvSpPr/>
            <p:nvPr/>
          </p:nvSpPr>
          <p:spPr>
            <a:xfrm>
              <a:off x="7620313" y="3070169"/>
              <a:ext cx="66950" cy="189528"/>
            </a:xfrm>
            <a:custGeom>
              <a:rect b="b" l="l" r="r" t="t"/>
              <a:pathLst>
                <a:path extrusionOk="0" h="2273" w="803">
                  <a:moveTo>
                    <a:pt x="0" y="1"/>
                  </a:moveTo>
                  <a:lnTo>
                    <a:pt x="1" y="2186"/>
                  </a:lnTo>
                  <a:cubicBezTo>
                    <a:pt x="265" y="2227"/>
                    <a:pt x="533" y="2257"/>
                    <a:pt x="803" y="2273"/>
                  </a:cubicBezTo>
                  <a:lnTo>
                    <a:pt x="801" y="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4"/>
            <p:cNvSpPr/>
            <p:nvPr/>
          </p:nvSpPr>
          <p:spPr>
            <a:xfrm>
              <a:off x="8087208" y="2957936"/>
              <a:ext cx="44355" cy="187611"/>
            </a:xfrm>
            <a:custGeom>
              <a:rect b="b" l="l" r="r" t="t"/>
              <a:pathLst>
                <a:path extrusionOk="0" h="2250" w="532">
                  <a:moveTo>
                    <a:pt x="0" y="1"/>
                  </a:moveTo>
                  <a:lnTo>
                    <a:pt x="2" y="2249"/>
                  </a:lnTo>
                  <a:cubicBezTo>
                    <a:pt x="25" y="2226"/>
                    <a:pt x="48" y="2203"/>
                    <a:pt x="69" y="2180"/>
                  </a:cubicBezTo>
                  <a:cubicBezTo>
                    <a:pt x="237" y="1990"/>
                    <a:pt x="360" y="1794"/>
                    <a:pt x="437" y="1591"/>
                  </a:cubicBezTo>
                  <a:cubicBezTo>
                    <a:pt x="454" y="1548"/>
                    <a:pt x="468" y="1505"/>
                    <a:pt x="480" y="1461"/>
                  </a:cubicBezTo>
                  <a:cubicBezTo>
                    <a:pt x="514" y="1335"/>
                    <a:pt x="532" y="1206"/>
                    <a:pt x="532" y="1079"/>
                  </a:cubicBezTo>
                  <a:lnTo>
                    <a:pt x="530" y="2"/>
                  </a:lnTo>
                  <a:lnTo>
                    <a:pt x="4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4"/>
            <p:cNvSpPr/>
            <p:nvPr/>
          </p:nvSpPr>
          <p:spPr>
            <a:xfrm>
              <a:off x="7909038" y="2955935"/>
              <a:ext cx="34351" cy="283167"/>
            </a:xfrm>
            <a:custGeom>
              <a:rect b="b" l="l" r="r" t="t"/>
              <a:pathLst>
                <a:path extrusionOk="0" h="3396" w="412">
                  <a:moveTo>
                    <a:pt x="411" y="0"/>
                  </a:moveTo>
                  <a:lnTo>
                    <a:pt x="0" y="98"/>
                  </a:lnTo>
                  <a:lnTo>
                    <a:pt x="6" y="3396"/>
                  </a:lnTo>
                  <a:cubicBezTo>
                    <a:pt x="143" y="3360"/>
                    <a:pt x="277" y="3321"/>
                    <a:pt x="408" y="3277"/>
                  </a:cubicBezTo>
                  <a:lnTo>
                    <a:pt x="411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7820328" y="3019055"/>
              <a:ext cx="67034" cy="236890"/>
            </a:xfrm>
            <a:custGeom>
              <a:rect b="b" l="l" r="r" t="t"/>
              <a:pathLst>
                <a:path extrusionOk="0" h="2841" w="804">
                  <a:moveTo>
                    <a:pt x="1" y="1"/>
                  </a:moveTo>
                  <a:lnTo>
                    <a:pt x="4" y="2840"/>
                  </a:lnTo>
                  <a:cubicBezTo>
                    <a:pt x="276" y="2808"/>
                    <a:pt x="544" y="2761"/>
                    <a:pt x="803" y="2704"/>
                  </a:cubicBezTo>
                  <a:lnTo>
                    <a:pt x="801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7331255" y="2860629"/>
              <a:ext cx="232366" cy="380391"/>
            </a:xfrm>
            <a:custGeom>
              <a:rect b="b" l="l" r="r" t="t"/>
              <a:pathLst>
                <a:path extrusionOk="0" h="4562" w="2787">
                  <a:moveTo>
                    <a:pt x="2782" y="1"/>
                  </a:moveTo>
                  <a:cubicBezTo>
                    <a:pt x="2577" y="53"/>
                    <a:pt x="2376" y="110"/>
                    <a:pt x="2184" y="177"/>
                  </a:cubicBezTo>
                  <a:cubicBezTo>
                    <a:pt x="1980" y="247"/>
                    <a:pt x="1784" y="327"/>
                    <a:pt x="1598" y="415"/>
                  </a:cubicBezTo>
                  <a:cubicBezTo>
                    <a:pt x="1452" y="485"/>
                    <a:pt x="1315" y="559"/>
                    <a:pt x="1183" y="639"/>
                  </a:cubicBezTo>
                  <a:cubicBezTo>
                    <a:pt x="958" y="777"/>
                    <a:pt x="765" y="925"/>
                    <a:pt x="603" y="1079"/>
                  </a:cubicBezTo>
                  <a:cubicBezTo>
                    <a:pt x="561" y="1121"/>
                    <a:pt x="520" y="1162"/>
                    <a:pt x="482" y="1204"/>
                  </a:cubicBezTo>
                  <a:lnTo>
                    <a:pt x="1" y="1206"/>
                  </a:lnTo>
                  <a:lnTo>
                    <a:pt x="3" y="2224"/>
                  </a:lnTo>
                  <a:cubicBezTo>
                    <a:pt x="3" y="2285"/>
                    <a:pt x="6" y="2345"/>
                    <a:pt x="14" y="2405"/>
                  </a:cubicBezTo>
                  <a:cubicBezTo>
                    <a:pt x="38" y="2596"/>
                    <a:pt x="102" y="2788"/>
                    <a:pt x="207" y="2972"/>
                  </a:cubicBezTo>
                  <a:cubicBezTo>
                    <a:pt x="230" y="3015"/>
                    <a:pt x="256" y="3057"/>
                    <a:pt x="284" y="3099"/>
                  </a:cubicBezTo>
                  <a:cubicBezTo>
                    <a:pt x="413" y="3292"/>
                    <a:pt x="587" y="3479"/>
                    <a:pt x="805" y="3654"/>
                  </a:cubicBezTo>
                  <a:cubicBezTo>
                    <a:pt x="877" y="3712"/>
                    <a:pt x="956" y="3770"/>
                    <a:pt x="1038" y="3825"/>
                  </a:cubicBezTo>
                  <a:cubicBezTo>
                    <a:pt x="1121" y="3881"/>
                    <a:pt x="1209" y="3935"/>
                    <a:pt x="1302" y="3988"/>
                  </a:cubicBezTo>
                  <a:cubicBezTo>
                    <a:pt x="1409" y="4050"/>
                    <a:pt x="1523" y="4108"/>
                    <a:pt x="1643" y="4165"/>
                  </a:cubicBezTo>
                  <a:cubicBezTo>
                    <a:pt x="1790" y="4234"/>
                    <a:pt x="1943" y="4297"/>
                    <a:pt x="2100" y="4354"/>
                  </a:cubicBezTo>
                  <a:cubicBezTo>
                    <a:pt x="2209" y="4393"/>
                    <a:pt x="2322" y="4431"/>
                    <a:pt x="2435" y="4466"/>
                  </a:cubicBezTo>
                  <a:cubicBezTo>
                    <a:pt x="2550" y="4500"/>
                    <a:pt x="2668" y="4533"/>
                    <a:pt x="2787" y="4562"/>
                  </a:cubicBezTo>
                  <a:lnTo>
                    <a:pt x="2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7331338" y="2960438"/>
              <a:ext cx="54360" cy="193864"/>
            </a:xfrm>
            <a:custGeom>
              <a:rect b="b" l="l" r="r" t="t"/>
              <a:pathLst>
                <a:path extrusionOk="0" h="2325" w="652">
                  <a:moveTo>
                    <a:pt x="487" y="0"/>
                  </a:moveTo>
                  <a:cubicBezTo>
                    <a:pt x="486" y="3"/>
                    <a:pt x="484" y="4"/>
                    <a:pt x="482" y="7"/>
                  </a:cubicBezTo>
                  <a:lnTo>
                    <a:pt x="1" y="9"/>
                  </a:lnTo>
                  <a:lnTo>
                    <a:pt x="2" y="1027"/>
                  </a:lnTo>
                  <a:cubicBezTo>
                    <a:pt x="2" y="1089"/>
                    <a:pt x="5" y="1148"/>
                    <a:pt x="13" y="1208"/>
                  </a:cubicBezTo>
                  <a:cubicBezTo>
                    <a:pt x="37" y="1400"/>
                    <a:pt x="101" y="1591"/>
                    <a:pt x="206" y="1775"/>
                  </a:cubicBezTo>
                  <a:cubicBezTo>
                    <a:pt x="229" y="1818"/>
                    <a:pt x="255" y="1860"/>
                    <a:pt x="284" y="1902"/>
                  </a:cubicBezTo>
                  <a:cubicBezTo>
                    <a:pt x="381" y="2046"/>
                    <a:pt x="503" y="2189"/>
                    <a:pt x="652" y="2325"/>
                  </a:cubicBezTo>
                  <a:lnTo>
                    <a:pt x="650" y="6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7329087" y="2745145"/>
              <a:ext cx="803485" cy="427836"/>
            </a:xfrm>
            <a:custGeom>
              <a:rect b="b" l="l" r="r" t="t"/>
              <a:pathLst>
                <a:path extrusionOk="0" h="5131" w="9637">
                  <a:moveTo>
                    <a:pt x="4811" y="1"/>
                  </a:moveTo>
                  <a:cubicBezTo>
                    <a:pt x="3901" y="1"/>
                    <a:pt x="2994" y="138"/>
                    <a:pt x="2210" y="409"/>
                  </a:cubicBezTo>
                  <a:cubicBezTo>
                    <a:pt x="2006" y="480"/>
                    <a:pt x="1810" y="560"/>
                    <a:pt x="1624" y="649"/>
                  </a:cubicBezTo>
                  <a:cubicBezTo>
                    <a:pt x="1478" y="717"/>
                    <a:pt x="1340" y="792"/>
                    <a:pt x="1209" y="872"/>
                  </a:cubicBezTo>
                  <a:cubicBezTo>
                    <a:pt x="984" y="1010"/>
                    <a:pt x="791" y="1157"/>
                    <a:pt x="629" y="1311"/>
                  </a:cubicBezTo>
                  <a:cubicBezTo>
                    <a:pt x="444" y="1489"/>
                    <a:pt x="301" y="1675"/>
                    <a:pt x="202" y="1867"/>
                  </a:cubicBezTo>
                  <a:cubicBezTo>
                    <a:pt x="54" y="2149"/>
                    <a:pt x="1" y="2443"/>
                    <a:pt x="37" y="2733"/>
                  </a:cubicBezTo>
                  <a:cubicBezTo>
                    <a:pt x="61" y="2924"/>
                    <a:pt x="126" y="3115"/>
                    <a:pt x="229" y="3299"/>
                  </a:cubicBezTo>
                  <a:cubicBezTo>
                    <a:pt x="254" y="3342"/>
                    <a:pt x="280" y="3384"/>
                    <a:pt x="308" y="3426"/>
                  </a:cubicBezTo>
                  <a:cubicBezTo>
                    <a:pt x="437" y="3620"/>
                    <a:pt x="611" y="3806"/>
                    <a:pt x="829" y="3982"/>
                  </a:cubicBezTo>
                  <a:cubicBezTo>
                    <a:pt x="901" y="4041"/>
                    <a:pt x="978" y="4098"/>
                    <a:pt x="1062" y="4153"/>
                  </a:cubicBezTo>
                  <a:cubicBezTo>
                    <a:pt x="1145" y="4209"/>
                    <a:pt x="1234" y="4263"/>
                    <a:pt x="1325" y="4316"/>
                  </a:cubicBezTo>
                  <a:cubicBezTo>
                    <a:pt x="1432" y="4377"/>
                    <a:pt x="1547" y="4436"/>
                    <a:pt x="1667" y="4493"/>
                  </a:cubicBezTo>
                  <a:cubicBezTo>
                    <a:pt x="1814" y="4562"/>
                    <a:pt x="1967" y="4625"/>
                    <a:pt x="2123" y="4681"/>
                  </a:cubicBezTo>
                  <a:cubicBezTo>
                    <a:pt x="2233" y="4722"/>
                    <a:pt x="2344" y="4759"/>
                    <a:pt x="2459" y="4794"/>
                  </a:cubicBezTo>
                  <a:cubicBezTo>
                    <a:pt x="3198" y="5019"/>
                    <a:pt x="4018" y="5131"/>
                    <a:pt x="4836" y="5131"/>
                  </a:cubicBezTo>
                  <a:cubicBezTo>
                    <a:pt x="5875" y="5131"/>
                    <a:pt x="6908" y="4951"/>
                    <a:pt x="7761" y="4599"/>
                  </a:cubicBezTo>
                  <a:cubicBezTo>
                    <a:pt x="7865" y="4557"/>
                    <a:pt x="7966" y="4510"/>
                    <a:pt x="8065" y="4463"/>
                  </a:cubicBezTo>
                  <a:cubicBezTo>
                    <a:pt x="8195" y="4400"/>
                    <a:pt x="8319" y="4331"/>
                    <a:pt x="8439" y="4258"/>
                  </a:cubicBezTo>
                  <a:cubicBezTo>
                    <a:pt x="8554" y="4189"/>
                    <a:pt x="8660" y="4117"/>
                    <a:pt x="8756" y="4042"/>
                  </a:cubicBezTo>
                  <a:cubicBezTo>
                    <a:pt x="8834" y="3983"/>
                    <a:pt x="8905" y="3922"/>
                    <a:pt x="8973" y="3861"/>
                  </a:cubicBezTo>
                  <a:cubicBezTo>
                    <a:pt x="9040" y="3799"/>
                    <a:pt x="9103" y="3736"/>
                    <a:pt x="9159" y="3673"/>
                  </a:cubicBezTo>
                  <a:cubicBezTo>
                    <a:pt x="9327" y="3484"/>
                    <a:pt x="9451" y="3287"/>
                    <a:pt x="9527" y="3085"/>
                  </a:cubicBezTo>
                  <a:cubicBezTo>
                    <a:pt x="9542" y="3041"/>
                    <a:pt x="9558" y="2998"/>
                    <a:pt x="9570" y="2954"/>
                  </a:cubicBezTo>
                  <a:cubicBezTo>
                    <a:pt x="9623" y="2764"/>
                    <a:pt x="9636" y="2570"/>
                    <a:pt x="9609" y="2380"/>
                  </a:cubicBezTo>
                  <a:cubicBezTo>
                    <a:pt x="9568" y="2089"/>
                    <a:pt x="9436" y="1804"/>
                    <a:pt x="9213" y="1535"/>
                  </a:cubicBezTo>
                  <a:cubicBezTo>
                    <a:pt x="9063" y="1352"/>
                    <a:pt x="8872" y="1178"/>
                    <a:pt x="8641" y="1016"/>
                  </a:cubicBezTo>
                  <a:cubicBezTo>
                    <a:pt x="8450" y="882"/>
                    <a:pt x="8229" y="755"/>
                    <a:pt x="7981" y="639"/>
                  </a:cubicBezTo>
                  <a:cubicBezTo>
                    <a:pt x="7821" y="564"/>
                    <a:pt x="7653" y="496"/>
                    <a:pt x="7479" y="433"/>
                  </a:cubicBezTo>
                  <a:cubicBezTo>
                    <a:pt x="7272" y="360"/>
                    <a:pt x="7055" y="295"/>
                    <a:pt x="6835" y="239"/>
                  </a:cubicBezTo>
                  <a:cubicBezTo>
                    <a:pt x="6192" y="80"/>
                    <a:pt x="5500" y="1"/>
                    <a:pt x="4811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7329087" y="2745145"/>
              <a:ext cx="803485" cy="427836"/>
            </a:xfrm>
            <a:custGeom>
              <a:rect b="b" l="l" r="r" t="t"/>
              <a:pathLst>
                <a:path extrusionOk="0" h="5131" w="9637">
                  <a:moveTo>
                    <a:pt x="4811" y="1"/>
                  </a:moveTo>
                  <a:cubicBezTo>
                    <a:pt x="3901" y="1"/>
                    <a:pt x="2994" y="138"/>
                    <a:pt x="2210" y="409"/>
                  </a:cubicBezTo>
                  <a:cubicBezTo>
                    <a:pt x="2006" y="480"/>
                    <a:pt x="1810" y="560"/>
                    <a:pt x="1624" y="649"/>
                  </a:cubicBezTo>
                  <a:cubicBezTo>
                    <a:pt x="1478" y="717"/>
                    <a:pt x="1340" y="792"/>
                    <a:pt x="1209" y="872"/>
                  </a:cubicBezTo>
                  <a:cubicBezTo>
                    <a:pt x="984" y="1010"/>
                    <a:pt x="791" y="1157"/>
                    <a:pt x="629" y="1311"/>
                  </a:cubicBezTo>
                  <a:cubicBezTo>
                    <a:pt x="444" y="1489"/>
                    <a:pt x="301" y="1675"/>
                    <a:pt x="202" y="1867"/>
                  </a:cubicBezTo>
                  <a:cubicBezTo>
                    <a:pt x="54" y="2149"/>
                    <a:pt x="1" y="2443"/>
                    <a:pt x="37" y="2733"/>
                  </a:cubicBezTo>
                  <a:cubicBezTo>
                    <a:pt x="61" y="2924"/>
                    <a:pt x="126" y="3115"/>
                    <a:pt x="229" y="3299"/>
                  </a:cubicBezTo>
                  <a:cubicBezTo>
                    <a:pt x="254" y="3342"/>
                    <a:pt x="280" y="3384"/>
                    <a:pt x="308" y="3426"/>
                  </a:cubicBezTo>
                  <a:cubicBezTo>
                    <a:pt x="437" y="3620"/>
                    <a:pt x="611" y="3806"/>
                    <a:pt x="829" y="3982"/>
                  </a:cubicBezTo>
                  <a:cubicBezTo>
                    <a:pt x="901" y="4041"/>
                    <a:pt x="978" y="4098"/>
                    <a:pt x="1062" y="4153"/>
                  </a:cubicBezTo>
                  <a:cubicBezTo>
                    <a:pt x="1145" y="4209"/>
                    <a:pt x="1234" y="4263"/>
                    <a:pt x="1325" y="4316"/>
                  </a:cubicBezTo>
                  <a:cubicBezTo>
                    <a:pt x="1432" y="4377"/>
                    <a:pt x="1547" y="4436"/>
                    <a:pt x="1667" y="4493"/>
                  </a:cubicBezTo>
                  <a:cubicBezTo>
                    <a:pt x="1814" y="4562"/>
                    <a:pt x="1967" y="4625"/>
                    <a:pt x="2123" y="4681"/>
                  </a:cubicBezTo>
                  <a:cubicBezTo>
                    <a:pt x="2233" y="4722"/>
                    <a:pt x="2344" y="4759"/>
                    <a:pt x="2459" y="4794"/>
                  </a:cubicBezTo>
                  <a:cubicBezTo>
                    <a:pt x="3198" y="5019"/>
                    <a:pt x="4018" y="5131"/>
                    <a:pt x="4836" y="5131"/>
                  </a:cubicBezTo>
                  <a:cubicBezTo>
                    <a:pt x="5875" y="5131"/>
                    <a:pt x="6908" y="4951"/>
                    <a:pt x="7761" y="4599"/>
                  </a:cubicBezTo>
                  <a:cubicBezTo>
                    <a:pt x="7865" y="4557"/>
                    <a:pt x="7966" y="4510"/>
                    <a:pt x="8065" y="4463"/>
                  </a:cubicBezTo>
                  <a:cubicBezTo>
                    <a:pt x="8195" y="4400"/>
                    <a:pt x="8319" y="4331"/>
                    <a:pt x="8439" y="4258"/>
                  </a:cubicBezTo>
                  <a:cubicBezTo>
                    <a:pt x="8554" y="4189"/>
                    <a:pt x="8660" y="4117"/>
                    <a:pt x="8756" y="4042"/>
                  </a:cubicBezTo>
                  <a:cubicBezTo>
                    <a:pt x="8834" y="3983"/>
                    <a:pt x="8905" y="3922"/>
                    <a:pt x="8973" y="3861"/>
                  </a:cubicBezTo>
                  <a:cubicBezTo>
                    <a:pt x="9040" y="3799"/>
                    <a:pt x="9103" y="3736"/>
                    <a:pt x="9159" y="3673"/>
                  </a:cubicBezTo>
                  <a:cubicBezTo>
                    <a:pt x="9327" y="3484"/>
                    <a:pt x="9451" y="3287"/>
                    <a:pt x="9527" y="3085"/>
                  </a:cubicBezTo>
                  <a:cubicBezTo>
                    <a:pt x="9542" y="3041"/>
                    <a:pt x="9558" y="2998"/>
                    <a:pt x="9570" y="2954"/>
                  </a:cubicBezTo>
                  <a:cubicBezTo>
                    <a:pt x="9623" y="2764"/>
                    <a:pt x="9636" y="2570"/>
                    <a:pt x="9609" y="2380"/>
                  </a:cubicBezTo>
                  <a:cubicBezTo>
                    <a:pt x="9568" y="2089"/>
                    <a:pt x="9436" y="1804"/>
                    <a:pt x="9213" y="1535"/>
                  </a:cubicBezTo>
                  <a:cubicBezTo>
                    <a:pt x="9063" y="1352"/>
                    <a:pt x="8872" y="1178"/>
                    <a:pt x="8641" y="1016"/>
                  </a:cubicBezTo>
                  <a:cubicBezTo>
                    <a:pt x="8450" y="882"/>
                    <a:pt x="8229" y="755"/>
                    <a:pt x="7981" y="639"/>
                  </a:cubicBezTo>
                  <a:cubicBezTo>
                    <a:pt x="7821" y="564"/>
                    <a:pt x="7653" y="496"/>
                    <a:pt x="7479" y="433"/>
                  </a:cubicBezTo>
                  <a:cubicBezTo>
                    <a:pt x="7272" y="360"/>
                    <a:pt x="7055" y="295"/>
                    <a:pt x="6835" y="239"/>
                  </a:cubicBezTo>
                  <a:cubicBezTo>
                    <a:pt x="6192" y="80"/>
                    <a:pt x="5500" y="1"/>
                    <a:pt x="4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7329087" y="2745145"/>
              <a:ext cx="803485" cy="427836"/>
            </a:xfrm>
            <a:custGeom>
              <a:rect b="b" l="l" r="r" t="t"/>
              <a:pathLst>
                <a:path extrusionOk="0" h="5131" w="9637">
                  <a:moveTo>
                    <a:pt x="4811" y="1"/>
                  </a:moveTo>
                  <a:cubicBezTo>
                    <a:pt x="3901" y="1"/>
                    <a:pt x="2994" y="138"/>
                    <a:pt x="2210" y="409"/>
                  </a:cubicBezTo>
                  <a:cubicBezTo>
                    <a:pt x="2006" y="480"/>
                    <a:pt x="1810" y="560"/>
                    <a:pt x="1624" y="649"/>
                  </a:cubicBezTo>
                  <a:cubicBezTo>
                    <a:pt x="1478" y="717"/>
                    <a:pt x="1340" y="792"/>
                    <a:pt x="1209" y="872"/>
                  </a:cubicBezTo>
                  <a:cubicBezTo>
                    <a:pt x="984" y="1010"/>
                    <a:pt x="791" y="1157"/>
                    <a:pt x="629" y="1311"/>
                  </a:cubicBezTo>
                  <a:cubicBezTo>
                    <a:pt x="444" y="1489"/>
                    <a:pt x="301" y="1675"/>
                    <a:pt x="202" y="1867"/>
                  </a:cubicBezTo>
                  <a:cubicBezTo>
                    <a:pt x="54" y="2149"/>
                    <a:pt x="1" y="2443"/>
                    <a:pt x="37" y="2733"/>
                  </a:cubicBezTo>
                  <a:cubicBezTo>
                    <a:pt x="61" y="2924"/>
                    <a:pt x="126" y="3115"/>
                    <a:pt x="229" y="3299"/>
                  </a:cubicBezTo>
                  <a:cubicBezTo>
                    <a:pt x="254" y="3342"/>
                    <a:pt x="280" y="3384"/>
                    <a:pt x="308" y="3426"/>
                  </a:cubicBezTo>
                  <a:cubicBezTo>
                    <a:pt x="437" y="3620"/>
                    <a:pt x="611" y="3806"/>
                    <a:pt x="829" y="3982"/>
                  </a:cubicBezTo>
                  <a:cubicBezTo>
                    <a:pt x="901" y="4041"/>
                    <a:pt x="978" y="4098"/>
                    <a:pt x="1062" y="4153"/>
                  </a:cubicBezTo>
                  <a:cubicBezTo>
                    <a:pt x="1145" y="4209"/>
                    <a:pt x="1234" y="4263"/>
                    <a:pt x="1325" y="4316"/>
                  </a:cubicBezTo>
                  <a:cubicBezTo>
                    <a:pt x="1432" y="4377"/>
                    <a:pt x="1547" y="4436"/>
                    <a:pt x="1667" y="4493"/>
                  </a:cubicBezTo>
                  <a:cubicBezTo>
                    <a:pt x="1814" y="4562"/>
                    <a:pt x="1967" y="4625"/>
                    <a:pt x="2123" y="4681"/>
                  </a:cubicBezTo>
                  <a:cubicBezTo>
                    <a:pt x="2233" y="4722"/>
                    <a:pt x="2344" y="4759"/>
                    <a:pt x="2459" y="4794"/>
                  </a:cubicBezTo>
                  <a:cubicBezTo>
                    <a:pt x="3198" y="5019"/>
                    <a:pt x="4018" y="5131"/>
                    <a:pt x="4836" y="5131"/>
                  </a:cubicBezTo>
                  <a:cubicBezTo>
                    <a:pt x="5875" y="5131"/>
                    <a:pt x="6908" y="4951"/>
                    <a:pt x="7761" y="4599"/>
                  </a:cubicBezTo>
                  <a:cubicBezTo>
                    <a:pt x="7865" y="4557"/>
                    <a:pt x="7966" y="4510"/>
                    <a:pt x="8065" y="4463"/>
                  </a:cubicBezTo>
                  <a:cubicBezTo>
                    <a:pt x="8195" y="4400"/>
                    <a:pt x="8319" y="4331"/>
                    <a:pt x="8439" y="4258"/>
                  </a:cubicBezTo>
                  <a:cubicBezTo>
                    <a:pt x="8554" y="4189"/>
                    <a:pt x="8660" y="4117"/>
                    <a:pt x="8756" y="4042"/>
                  </a:cubicBezTo>
                  <a:cubicBezTo>
                    <a:pt x="8834" y="3983"/>
                    <a:pt x="8905" y="3922"/>
                    <a:pt x="8973" y="3861"/>
                  </a:cubicBezTo>
                  <a:cubicBezTo>
                    <a:pt x="9040" y="3799"/>
                    <a:pt x="9103" y="3736"/>
                    <a:pt x="9159" y="3673"/>
                  </a:cubicBezTo>
                  <a:cubicBezTo>
                    <a:pt x="9327" y="3484"/>
                    <a:pt x="9451" y="3287"/>
                    <a:pt x="9527" y="3085"/>
                  </a:cubicBezTo>
                  <a:cubicBezTo>
                    <a:pt x="9542" y="3041"/>
                    <a:pt x="9558" y="2998"/>
                    <a:pt x="9570" y="2954"/>
                  </a:cubicBezTo>
                  <a:cubicBezTo>
                    <a:pt x="9623" y="2764"/>
                    <a:pt x="9636" y="2570"/>
                    <a:pt x="9609" y="2380"/>
                  </a:cubicBezTo>
                  <a:cubicBezTo>
                    <a:pt x="9568" y="2089"/>
                    <a:pt x="9436" y="1804"/>
                    <a:pt x="9213" y="1535"/>
                  </a:cubicBezTo>
                  <a:cubicBezTo>
                    <a:pt x="9063" y="1352"/>
                    <a:pt x="8872" y="1178"/>
                    <a:pt x="8641" y="1016"/>
                  </a:cubicBezTo>
                  <a:cubicBezTo>
                    <a:pt x="8450" y="882"/>
                    <a:pt x="8229" y="755"/>
                    <a:pt x="7981" y="639"/>
                  </a:cubicBezTo>
                  <a:cubicBezTo>
                    <a:pt x="7821" y="564"/>
                    <a:pt x="7653" y="496"/>
                    <a:pt x="7479" y="433"/>
                  </a:cubicBezTo>
                  <a:cubicBezTo>
                    <a:pt x="7272" y="360"/>
                    <a:pt x="7055" y="295"/>
                    <a:pt x="6835" y="239"/>
                  </a:cubicBezTo>
                  <a:cubicBezTo>
                    <a:pt x="6192" y="80"/>
                    <a:pt x="5500" y="1"/>
                    <a:pt x="48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7329254" y="2801178"/>
              <a:ext cx="234617" cy="351874"/>
            </a:xfrm>
            <a:custGeom>
              <a:rect b="b" l="l" r="r" t="t"/>
              <a:pathLst>
                <a:path extrusionOk="0" h="4220" w="2814">
                  <a:moveTo>
                    <a:pt x="1577" y="1"/>
                  </a:moveTo>
                  <a:cubicBezTo>
                    <a:pt x="1450" y="63"/>
                    <a:pt x="1328" y="130"/>
                    <a:pt x="1211" y="200"/>
                  </a:cubicBezTo>
                  <a:cubicBezTo>
                    <a:pt x="985" y="337"/>
                    <a:pt x="791" y="485"/>
                    <a:pt x="630" y="639"/>
                  </a:cubicBezTo>
                  <a:cubicBezTo>
                    <a:pt x="444" y="817"/>
                    <a:pt x="301" y="1003"/>
                    <a:pt x="203" y="1195"/>
                  </a:cubicBezTo>
                  <a:cubicBezTo>
                    <a:pt x="56" y="1478"/>
                    <a:pt x="1" y="1771"/>
                    <a:pt x="38" y="2061"/>
                  </a:cubicBezTo>
                  <a:cubicBezTo>
                    <a:pt x="62" y="2252"/>
                    <a:pt x="126" y="2443"/>
                    <a:pt x="231" y="2627"/>
                  </a:cubicBezTo>
                  <a:cubicBezTo>
                    <a:pt x="254" y="2670"/>
                    <a:pt x="280" y="2712"/>
                    <a:pt x="309" y="2754"/>
                  </a:cubicBezTo>
                  <a:cubicBezTo>
                    <a:pt x="437" y="2948"/>
                    <a:pt x="611" y="3134"/>
                    <a:pt x="829" y="3310"/>
                  </a:cubicBezTo>
                  <a:cubicBezTo>
                    <a:pt x="901" y="3368"/>
                    <a:pt x="980" y="3426"/>
                    <a:pt x="1063" y="3481"/>
                  </a:cubicBezTo>
                  <a:cubicBezTo>
                    <a:pt x="1145" y="3537"/>
                    <a:pt x="1233" y="3591"/>
                    <a:pt x="1327" y="3644"/>
                  </a:cubicBezTo>
                  <a:cubicBezTo>
                    <a:pt x="1433" y="3706"/>
                    <a:pt x="1547" y="3764"/>
                    <a:pt x="1667" y="3821"/>
                  </a:cubicBezTo>
                  <a:cubicBezTo>
                    <a:pt x="1814" y="3890"/>
                    <a:pt x="1967" y="3953"/>
                    <a:pt x="2124" y="4009"/>
                  </a:cubicBezTo>
                  <a:cubicBezTo>
                    <a:pt x="2234" y="4049"/>
                    <a:pt x="2346" y="4087"/>
                    <a:pt x="2461" y="4122"/>
                  </a:cubicBezTo>
                  <a:cubicBezTo>
                    <a:pt x="2577" y="4157"/>
                    <a:pt x="2694" y="4189"/>
                    <a:pt x="2814" y="4219"/>
                  </a:cubicBezTo>
                  <a:lnTo>
                    <a:pt x="1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7329671" y="2913160"/>
              <a:ext cx="55444" cy="152590"/>
            </a:xfrm>
            <a:custGeom>
              <a:rect b="b" l="l" r="r" t="t"/>
              <a:pathLst>
                <a:path extrusionOk="0" h="1830" w="665">
                  <a:moveTo>
                    <a:pt x="129" y="1"/>
                  </a:moveTo>
                  <a:cubicBezTo>
                    <a:pt x="33" y="237"/>
                    <a:pt x="1" y="477"/>
                    <a:pt x="32" y="718"/>
                  </a:cubicBezTo>
                  <a:cubicBezTo>
                    <a:pt x="56" y="909"/>
                    <a:pt x="120" y="1100"/>
                    <a:pt x="225" y="1284"/>
                  </a:cubicBezTo>
                  <a:cubicBezTo>
                    <a:pt x="248" y="1327"/>
                    <a:pt x="274" y="1369"/>
                    <a:pt x="302" y="1411"/>
                  </a:cubicBezTo>
                  <a:cubicBezTo>
                    <a:pt x="399" y="1555"/>
                    <a:pt x="520" y="1695"/>
                    <a:pt x="664" y="1830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7507758" y="2763822"/>
              <a:ext cx="179256" cy="407740"/>
            </a:xfrm>
            <a:custGeom>
              <a:rect b="b" l="l" r="r" t="t"/>
              <a:pathLst>
                <a:path extrusionOk="0" h="4890" w="2150">
                  <a:moveTo>
                    <a:pt x="715" y="1"/>
                  </a:moveTo>
                  <a:cubicBezTo>
                    <a:pt x="491" y="53"/>
                    <a:pt x="274" y="116"/>
                    <a:pt x="67" y="187"/>
                  </a:cubicBezTo>
                  <a:cubicBezTo>
                    <a:pt x="45" y="195"/>
                    <a:pt x="23" y="203"/>
                    <a:pt x="1" y="210"/>
                  </a:cubicBezTo>
                  <a:lnTo>
                    <a:pt x="1350" y="4804"/>
                  </a:lnTo>
                  <a:cubicBezTo>
                    <a:pt x="1613" y="4845"/>
                    <a:pt x="1881" y="4874"/>
                    <a:pt x="2150" y="4890"/>
                  </a:cubicBezTo>
                  <a:lnTo>
                    <a:pt x="715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7696684" y="2745228"/>
              <a:ext cx="190595" cy="422583"/>
            </a:xfrm>
            <a:custGeom>
              <a:rect b="b" l="l" r="r" t="t"/>
              <a:pathLst>
                <a:path extrusionOk="0" h="5068" w="2286">
                  <a:moveTo>
                    <a:pt x="404" y="0"/>
                  </a:moveTo>
                  <a:cubicBezTo>
                    <a:pt x="270" y="0"/>
                    <a:pt x="135" y="3"/>
                    <a:pt x="1" y="9"/>
                  </a:cubicBezTo>
                  <a:lnTo>
                    <a:pt x="1485" y="5067"/>
                  </a:lnTo>
                  <a:cubicBezTo>
                    <a:pt x="1758" y="5034"/>
                    <a:pt x="2026" y="4989"/>
                    <a:pt x="2285" y="4931"/>
                  </a:cubicBezTo>
                  <a:lnTo>
                    <a:pt x="841" y="12"/>
                  </a:lnTo>
                  <a:cubicBezTo>
                    <a:pt x="696" y="4"/>
                    <a:pt x="550" y="0"/>
                    <a:pt x="404" y="0"/>
                  </a:cubicBez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7790896" y="2747730"/>
              <a:ext cx="152243" cy="403154"/>
            </a:xfrm>
            <a:custGeom>
              <a:rect b="b" l="l" r="r" t="t"/>
              <a:pathLst>
                <a:path extrusionOk="0" h="4835" w="1826">
                  <a:moveTo>
                    <a:pt x="0" y="1"/>
                  </a:moveTo>
                  <a:lnTo>
                    <a:pt x="1420" y="4835"/>
                  </a:lnTo>
                  <a:cubicBezTo>
                    <a:pt x="1557" y="4800"/>
                    <a:pt x="1693" y="4759"/>
                    <a:pt x="1825" y="4716"/>
                  </a:cubicBezTo>
                  <a:lnTo>
                    <a:pt x="455" y="49"/>
                  </a:lnTo>
                  <a:cubicBezTo>
                    <a:pt x="305" y="28"/>
                    <a:pt x="153" y="1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8014256" y="2808432"/>
              <a:ext cx="118309" cy="248980"/>
            </a:xfrm>
            <a:custGeom>
              <a:rect b="b" l="l" r="r" t="t"/>
              <a:pathLst>
                <a:path extrusionOk="0" h="2986" w="1419">
                  <a:moveTo>
                    <a:pt x="1" y="0"/>
                  </a:moveTo>
                  <a:lnTo>
                    <a:pt x="875" y="2986"/>
                  </a:lnTo>
                  <a:cubicBezTo>
                    <a:pt x="897" y="2962"/>
                    <a:pt x="919" y="2939"/>
                    <a:pt x="941" y="2915"/>
                  </a:cubicBezTo>
                  <a:cubicBezTo>
                    <a:pt x="1109" y="2725"/>
                    <a:pt x="1232" y="2529"/>
                    <a:pt x="1309" y="2327"/>
                  </a:cubicBezTo>
                  <a:cubicBezTo>
                    <a:pt x="1326" y="2284"/>
                    <a:pt x="1340" y="2240"/>
                    <a:pt x="1352" y="2196"/>
                  </a:cubicBezTo>
                  <a:cubicBezTo>
                    <a:pt x="1405" y="2007"/>
                    <a:pt x="1418" y="1813"/>
                    <a:pt x="1390" y="1622"/>
                  </a:cubicBezTo>
                  <a:cubicBezTo>
                    <a:pt x="1350" y="1332"/>
                    <a:pt x="1218" y="1046"/>
                    <a:pt x="994" y="777"/>
                  </a:cubicBezTo>
                  <a:cubicBezTo>
                    <a:pt x="845" y="594"/>
                    <a:pt x="655" y="420"/>
                    <a:pt x="423" y="259"/>
                  </a:cubicBezTo>
                  <a:cubicBezTo>
                    <a:pt x="383" y="230"/>
                    <a:pt x="340" y="203"/>
                    <a:pt x="298" y="175"/>
                  </a:cubicBezTo>
                  <a:cubicBezTo>
                    <a:pt x="280" y="164"/>
                    <a:pt x="260" y="150"/>
                    <a:pt x="241" y="139"/>
                  </a:cubicBezTo>
                  <a:cubicBezTo>
                    <a:pt x="222" y="127"/>
                    <a:pt x="202" y="114"/>
                    <a:pt x="183" y="103"/>
                  </a:cubicBezTo>
                  <a:cubicBezTo>
                    <a:pt x="123" y="69"/>
                    <a:pt x="64" y="33"/>
                    <a:pt x="1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7398121" y="2799677"/>
              <a:ext cx="665332" cy="318771"/>
            </a:xfrm>
            <a:custGeom>
              <a:rect b="b" l="l" r="r" t="t"/>
              <a:pathLst>
                <a:path extrusionOk="0" h="3823" w="7980">
                  <a:moveTo>
                    <a:pt x="3986" y="0"/>
                  </a:moveTo>
                  <a:cubicBezTo>
                    <a:pt x="3063" y="0"/>
                    <a:pt x="2146" y="190"/>
                    <a:pt x="1456" y="562"/>
                  </a:cubicBezTo>
                  <a:cubicBezTo>
                    <a:pt x="1400" y="593"/>
                    <a:pt x="1345" y="624"/>
                    <a:pt x="1293" y="656"/>
                  </a:cubicBezTo>
                  <a:cubicBezTo>
                    <a:pt x="1" y="1452"/>
                    <a:pt x="163" y="2659"/>
                    <a:pt x="1657" y="3352"/>
                  </a:cubicBezTo>
                  <a:cubicBezTo>
                    <a:pt x="2336" y="3668"/>
                    <a:pt x="3174" y="3823"/>
                    <a:pt x="4007" y="3823"/>
                  </a:cubicBezTo>
                  <a:cubicBezTo>
                    <a:pt x="5005" y="3823"/>
                    <a:pt x="5997" y="3601"/>
                    <a:pt x="6701" y="3166"/>
                  </a:cubicBezTo>
                  <a:cubicBezTo>
                    <a:pt x="6754" y="3134"/>
                    <a:pt x="6804" y="3101"/>
                    <a:pt x="6852" y="3066"/>
                  </a:cubicBezTo>
                  <a:cubicBezTo>
                    <a:pt x="7979" y="2273"/>
                    <a:pt x="7769" y="1136"/>
                    <a:pt x="6337" y="470"/>
                  </a:cubicBezTo>
                  <a:cubicBezTo>
                    <a:pt x="5657" y="155"/>
                    <a:pt x="4819" y="0"/>
                    <a:pt x="3986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7398121" y="2799677"/>
              <a:ext cx="665332" cy="318771"/>
            </a:xfrm>
            <a:custGeom>
              <a:rect b="b" l="l" r="r" t="t"/>
              <a:pathLst>
                <a:path extrusionOk="0" h="3823" w="7980">
                  <a:moveTo>
                    <a:pt x="3986" y="0"/>
                  </a:moveTo>
                  <a:cubicBezTo>
                    <a:pt x="3063" y="0"/>
                    <a:pt x="2146" y="190"/>
                    <a:pt x="1456" y="562"/>
                  </a:cubicBezTo>
                  <a:cubicBezTo>
                    <a:pt x="1400" y="593"/>
                    <a:pt x="1345" y="624"/>
                    <a:pt x="1293" y="656"/>
                  </a:cubicBezTo>
                  <a:cubicBezTo>
                    <a:pt x="1" y="1452"/>
                    <a:pt x="163" y="2659"/>
                    <a:pt x="1657" y="3352"/>
                  </a:cubicBezTo>
                  <a:cubicBezTo>
                    <a:pt x="2336" y="3668"/>
                    <a:pt x="3174" y="3823"/>
                    <a:pt x="4007" y="3823"/>
                  </a:cubicBezTo>
                  <a:cubicBezTo>
                    <a:pt x="5005" y="3823"/>
                    <a:pt x="5997" y="3601"/>
                    <a:pt x="6701" y="3166"/>
                  </a:cubicBezTo>
                  <a:cubicBezTo>
                    <a:pt x="6754" y="3134"/>
                    <a:pt x="6804" y="3101"/>
                    <a:pt x="6852" y="3066"/>
                  </a:cubicBezTo>
                  <a:cubicBezTo>
                    <a:pt x="7979" y="2273"/>
                    <a:pt x="7769" y="1136"/>
                    <a:pt x="6337" y="470"/>
                  </a:cubicBezTo>
                  <a:cubicBezTo>
                    <a:pt x="5657" y="155"/>
                    <a:pt x="4819" y="0"/>
                    <a:pt x="39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7439475" y="2806764"/>
              <a:ext cx="584626" cy="304596"/>
            </a:xfrm>
            <a:custGeom>
              <a:rect b="b" l="l" r="r" t="t"/>
              <a:pathLst>
                <a:path extrusionOk="0" h="3653" w="7012">
                  <a:moveTo>
                    <a:pt x="3493" y="0"/>
                  </a:moveTo>
                  <a:cubicBezTo>
                    <a:pt x="2610" y="0"/>
                    <a:pt x="1733" y="182"/>
                    <a:pt x="1073" y="538"/>
                  </a:cubicBezTo>
                  <a:cubicBezTo>
                    <a:pt x="1063" y="545"/>
                    <a:pt x="1052" y="550"/>
                    <a:pt x="1040" y="555"/>
                  </a:cubicBezTo>
                  <a:cubicBezTo>
                    <a:pt x="998" y="579"/>
                    <a:pt x="957" y="603"/>
                    <a:pt x="917" y="626"/>
                  </a:cubicBezTo>
                  <a:cubicBezTo>
                    <a:pt x="671" y="778"/>
                    <a:pt x="480" y="944"/>
                    <a:pt x="344" y="1119"/>
                  </a:cubicBezTo>
                  <a:cubicBezTo>
                    <a:pt x="20" y="1536"/>
                    <a:pt x="0" y="2000"/>
                    <a:pt x="271" y="2421"/>
                  </a:cubicBezTo>
                  <a:cubicBezTo>
                    <a:pt x="432" y="2667"/>
                    <a:pt x="692" y="2898"/>
                    <a:pt x="1051" y="3096"/>
                  </a:cubicBezTo>
                  <a:cubicBezTo>
                    <a:pt x="1118" y="3133"/>
                    <a:pt x="1189" y="3170"/>
                    <a:pt x="1265" y="3204"/>
                  </a:cubicBezTo>
                  <a:cubicBezTo>
                    <a:pt x="1334" y="3235"/>
                    <a:pt x="1403" y="3266"/>
                    <a:pt x="1474" y="3293"/>
                  </a:cubicBezTo>
                  <a:cubicBezTo>
                    <a:pt x="1625" y="3353"/>
                    <a:pt x="1782" y="3405"/>
                    <a:pt x="1943" y="3450"/>
                  </a:cubicBezTo>
                  <a:cubicBezTo>
                    <a:pt x="2436" y="3585"/>
                    <a:pt x="2974" y="3652"/>
                    <a:pt x="3509" y="3652"/>
                  </a:cubicBezTo>
                  <a:cubicBezTo>
                    <a:pt x="4204" y="3652"/>
                    <a:pt x="4894" y="3540"/>
                    <a:pt x="5479" y="3319"/>
                  </a:cubicBezTo>
                  <a:cubicBezTo>
                    <a:pt x="5627" y="3263"/>
                    <a:pt x="5769" y="3200"/>
                    <a:pt x="5901" y="3130"/>
                  </a:cubicBezTo>
                  <a:cubicBezTo>
                    <a:pt x="5964" y="3097"/>
                    <a:pt x="6024" y="3061"/>
                    <a:pt x="6084" y="3026"/>
                  </a:cubicBezTo>
                  <a:cubicBezTo>
                    <a:pt x="6134" y="2995"/>
                    <a:pt x="6183" y="2962"/>
                    <a:pt x="6228" y="2932"/>
                  </a:cubicBezTo>
                  <a:cubicBezTo>
                    <a:pt x="6241" y="2922"/>
                    <a:pt x="6254" y="2913"/>
                    <a:pt x="6266" y="2903"/>
                  </a:cubicBezTo>
                  <a:cubicBezTo>
                    <a:pt x="6568" y="2682"/>
                    <a:pt x="6764" y="2434"/>
                    <a:pt x="6856" y="2179"/>
                  </a:cubicBezTo>
                  <a:cubicBezTo>
                    <a:pt x="7012" y="1742"/>
                    <a:pt x="6868" y="1284"/>
                    <a:pt x="6435" y="895"/>
                  </a:cubicBezTo>
                  <a:cubicBezTo>
                    <a:pt x="6254" y="732"/>
                    <a:pt x="6020" y="582"/>
                    <a:pt x="5738" y="450"/>
                  </a:cubicBezTo>
                  <a:cubicBezTo>
                    <a:pt x="5691" y="429"/>
                    <a:pt x="5645" y="407"/>
                    <a:pt x="5596" y="387"/>
                  </a:cubicBezTo>
                  <a:cubicBezTo>
                    <a:pt x="4974" y="128"/>
                    <a:pt x="4232" y="0"/>
                    <a:pt x="3493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7439475" y="2806764"/>
              <a:ext cx="584626" cy="304596"/>
            </a:xfrm>
            <a:custGeom>
              <a:rect b="b" l="l" r="r" t="t"/>
              <a:pathLst>
                <a:path extrusionOk="0" h="3653" w="7012">
                  <a:moveTo>
                    <a:pt x="3493" y="0"/>
                  </a:moveTo>
                  <a:cubicBezTo>
                    <a:pt x="2610" y="0"/>
                    <a:pt x="1733" y="182"/>
                    <a:pt x="1073" y="538"/>
                  </a:cubicBezTo>
                  <a:cubicBezTo>
                    <a:pt x="1063" y="545"/>
                    <a:pt x="1052" y="550"/>
                    <a:pt x="1040" y="555"/>
                  </a:cubicBezTo>
                  <a:cubicBezTo>
                    <a:pt x="998" y="579"/>
                    <a:pt x="957" y="603"/>
                    <a:pt x="917" y="626"/>
                  </a:cubicBezTo>
                  <a:cubicBezTo>
                    <a:pt x="671" y="778"/>
                    <a:pt x="480" y="944"/>
                    <a:pt x="344" y="1119"/>
                  </a:cubicBezTo>
                  <a:cubicBezTo>
                    <a:pt x="20" y="1536"/>
                    <a:pt x="0" y="2000"/>
                    <a:pt x="271" y="2421"/>
                  </a:cubicBezTo>
                  <a:cubicBezTo>
                    <a:pt x="432" y="2667"/>
                    <a:pt x="692" y="2898"/>
                    <a:pt x="1051" y="3096"/>
                  </a:cubicBezTo>
                  <a:cubicBezTo>
                    <a:pt x="1118" y="3133"/>
                    <a:pt x="1189" y="3170"/>
                    <a:pt x="1265" y="3204"/>
                  </a:cubicBezTo>
                  <a:cubicBezTo>
                    <a:pt x="1334" y="3235"/>
                    <a:pt x="1403" y="3266"/>
                    <a:pt x="1474" y="3293"/>
                  </a:cubicBezTo>
                  <a:cubicBezTo>
                    <a:pt x="1625" y="3353"/>
                    <a:pt x="1782" y="3405"/>
                    <a:pt x="1943" y="3450"/>
                  </a:cubicBezTo>
                  <a:cubicBezTo>
                    <a:pt x="2436" y="3585"/>
                    <a:pt x="2974" y="3652"/>
                    <a:pt x="3509" y="3652"/>
                  </a:cubicBezTo>
                  <a:cubicBezTo>
                    <a:pt x="4204" y="3652"/>
                    <a:pt x="4894" y="3540"/>
                    <a:pt x="5479" y="3319"/>
                  </a:cubicBezTo>
                  <a:cubicBezTo>
                    <a:pt x="5627" y="3263"/>
                    <a:pt x="5769" y="3200"/>
                    <a:pt x="5901" y="3130"/>
                  </a:cubicBezTo>
                  <a:cubicBezTo>
                    <a:pt x="5964" y="3097"/>
                    <a:pt x="6024" y="3061"/>
                    <a:pt x="6084" y="3026"/>
                  </a:cubicBezTo>
                  <a:cubicBezTo>
                    <a:pt x="6134" y="2995"/>
                    <a:pt x="6183" y="2962"/>
                    <a:pt x="6228" y="2932"/>
                  </a:cubicBezTo>
                  <a:cubicBezTo>
                    <a:pt x="6241" y="2922"/>
                    <a:pt x="6254" y="2913"/>
                    <a:pt x="6266" y="2903"/>
                  </a:cubicBezTo>
                  <a:cubicBezTo>
                    <a:pt x="6568" y="2682"/>
                    <a:pt x="6764" y="2434"/>
                    <a:pt x="6856" y="2179"/>
                  </a:cubicBezTo>
                  <a:cubicBezTo>
                    <a:pt x="7012" y="1742"/>
                    <a:pt x="6868" y="1284"/>
                    <a:pt x="6435" y="895"/>
                  </a:cubicBezTo>
                  <a:cubicBezTo>
                    <a:pt x="6254" y="732"/>
                    <a:pt x="6020" y="582"/>
                    <a:pt x="5738" y="450"/>
                  </a:cubicBezTo>
                  <a:cubicBezTo>
                    <a:pt x="5691" y="429"/>
                    <a:pt x="5645" y="407"/>
                    <a:pt x="5596" y="387"/>
                  </a:cubicBezTo>
                  <a:cubicBezTo>
                    <a:pt x="4974" y="128"/>
                    <a:pt x="4232" y="0"/>
                    <a:pt x="3493" y="0"/>
                  </a:cubicBez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7448312" y="2840201"/>
              <a:ext cx="566366" cy="271160"/>
            </a:xfrm>
            <a:custGeom>
              <a:rect b="b" l="l" r="r" t="t"/>
              <a:pathLst>
                <a:path extrusionOk="0" h="3252" w="6793">
                  <a:moveTo>
                    <a:pt x="3389" y="0"/>
                  </a:moveTo>
                  <a:cubicBezTo>
                    <a:pt x="2506" y="0"/>
                    <a:pt x="1629" y="182"/>
                    <a:pt x="970" y="539"/>
                  </a:cubicBezTo>
                  <a:cubicBezTo>
                    <a:pt x="959" y="544"/>
                    <a:pt x="947" y="550"/>
                    <a:pt x="937" y="556"/>
                  </a:cubicBezTo>
                  <a:cubicBezTo>
                    <a:pt x="894" y="579"/>
                    <a:pt x="853" y="602"/>
                    <a:pt x="813" y="628"/>
                  </a:cubicBezTo>
                  <a:cubicBezTo>
                    <a:pt x="568" y="780"/>
                    <a:pt x="376" y="945"/>
                    <a:pt x="241" y="1120"/>
                  </a:cubicBezTo>
                  <a:cubicBezTo>
                    <a:pt x="115" y="1283"/>
                    <a:pt x="36" y="1453"/>
                    <a:pt x="1" y="1625"/>
                  </a:cubicBezTo>
                  <a:cubicBezTo>
                    <a:pt x="30" y="1759"/>
                    <a:pt x="85" y="1893"/>
                    <a:pt x="169" y="2020"/>
                  </a:cubicBezTo>
                  <a:cubicBezTo>
                    <a:pt x="328" y="2267"/>
                    <a:pt x="589" y="2499"/>
                    <a:pt x="948" y="2695"/>
                  </a:cubicBezTo>
                  <a:cubicBezTo>
                    <a:pt x="1017" y="2732"/>
                    <a:pt x="1086" y="2769"/>
                    <a:pt x="1161" y="2803"/>
                  </a:cubicBezTo>
                  <a:cubicBezTo>
                    <a:pt x="1230" y="2834"/>
                    <a:pt x="1298" y="2865"/>
                    <a:pt x="1371" y="2892"/>
                  </a:cubicBezTo>
                  <a:cubicBezTo>
                    <a:pt x="1521" y="2953"/>
                    <a:pt x="1678" y="3003"/>
                    <a:pt x="1841" y="3049"/>
                  </a:cubicBezTo>
                  <a:cubicBezTo>
                    <a:pt x="2333" y="3184"/>
                    <a:pt x="2870" y="3251"/>
                    <a:pt x="3406" y="3251"/>
                  </a:cubicBezTo>
                  <a:cubicBezTo>
                    <a:pt x="4100" y="3251"/>
                    <a:pt x="4791" y="3139"/>
                    <a:pt x="5375" y="2918"/>
                  </a:cubicBezTo>
                  <a:cubicBezTo>
                    <a:pt x="5523" y="2863"/>
                    <a:pt x="5664" y="2800"/>
                    <a:pt x="5797" y="2729"/>
                  </a:cubicBezTo>
                  <a:cubicBezTo>
                    <a:pt x="5860" y="2696"/>
                    <a:pt x="5922" y="2663"/>
                    <a:pt x="5981" y="2626"/>
                  </a:cubicBezTo>
                  <a:cubicBezTo>
                    <a:pt x="6030" y="2595"/>
                    <a:pt x="6078" y="2562"/>
                    <a:pt x="6124" y="2531"/>
                  </a:cubicBezTo>
                  <a:cubicBezTo>
                    <a:pt x="6138" y="2521"/>
                    <a:pt x="6150" y="2512"/>
                    <a:pt x="6162" y="2502"/>
                  </a:cubicBezTo>
                  <a:cubicBezTo>
                    <a:pt x="6464" y="2281"/>
                    <a:pt x="6660" y="2033"/>
                    <a:pt x="6752" y="1778"/>
                  </a:cubicBezTo>
                  <a:cubicBezTo>
                    <a:pt x="6769" y="1729"/>
                    <a:pt x="6782" y="1679"/>
                    <a:pt x="6793" y="1630"/>
                  </a:cubicBezTo>
                  <a:cubicBezTo>
                    <a:pt x="6739" y="1374"/>
                    <a:pt x="6586" y="1124"/>
                    <a:pt x="6333" y="897"/>
                  </a:cubicBezTo>
                  <a:cubicBezTo>
                    <a:pt x="6149" y="732"/>
                    <a:pt x="5916" y="581"/>
                    <a:pt x="5633" y="450"/>
                  </a:cubicBezTo>
                  <a:cubicBezTo>
                    <a:pt x="5586" y="428"/>
                    <a:pt x="5540" y="407"/>
                    <a:pt x="5491" y="387"/>
                  </a:cubicBezTo>
                  <a:cubicBezTo>
                    <a:pt x="4869" y="128"/>
                    <a:pt x="4127" y="0"/>
                    <a:pt x="3389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7448312" y="2840201"/>
              <a:ext cx="566366" cy="271160"/>
            </a:xfrm>
            <a:custGeom>
              <a:rect b="b" l="l" r="r" t="t"/>
              <a:pathLst>
                <a:path extrusionOk="0" h="3252" w="6793">
                  <a:moveTo>
                    <a:pt x="3389" y="0"/>
                  </a:moveTo>
                  <a:cubicBezTo>
                    <a:pt x="2506" y="0"/>
                    <a:pt x="1629" y="182"/>
                    <a:pt x="970" y="539"/>
                  </a:cubicBezTo>
                  <a:cubicBezTo>
                    <a:pt x="959" y="544"/>
                    <a:pt x="947" y="550"/>
                    <a:pt x="937" y="556"/>
                  </a:cubicBezTo>
                  <a:cubicBezTo>
                    <a:pt x="894" y="579"/>
                    <a:pt x="853" y="602"/>
                    <a:pt x="813" y="628"/>
                  </a:cubicBezTo>
                  <a:cubicBezTo>
                    <a:pt x="568" y="780"/>
                    <a:pt x="376" y="945"/>
                    <a:pt x="241" y="1120"/>
                  </a:cubicBezTo>
                  <a:cubicBezTo>
                    <a:pt x="115" y="1283"/>
                    <a:pt x="36" y="1453"/>
                    <a:pt x="1" y="1625"/>
                  </a:cubicBezTo>
                  <a:cubicBezTo>
                    <a:pt x="30" y="1759"/>
                    <a:pt x="85" y="1893"/>
                    <a:pt x="169" y="2020"/>
                  </a:cubicBezTo>
                  <a:cubicBezTo>
                    <a:pt x="328" y="2267"/>
                    <a:pt x="589" y="2499"/>
                    <a:pt x="948" y="2695"/>
                  </a:cubicBezTo>
                  <a:cubicBezTo>
                    <a:pt x="1017" y="2732"/>
                    <a:pt x="1086" y="2769"/>
                    <a:pt x="1161" y="2803"/>
                  </a:cubicBezTo>
                  <a:cubicBezTo>
                    <a:pt x="1230" y="2834"/>
                    <a:pt x="1298" y="2865"/>
                    <a:pt x="1371" y="2892"/>
                  </a:cubicBezTo>
                  <a:cubicBezTo>
                    <a:pt x="1521" y="2953"/>
                    <a:pt x="1678" y="3003"/>
                    <a:pt x="1841" y="3049"/>
                  </a:cubicBezTo>
                  <a:cubicBezTo>
                    <a:pt x="2333" y="3184"/>
                    <a:pt x="2870" y="3251"/>
                    <a:pt x="3406" y="3251"/>
                  </a:cubicBezTo>
                  <a:cubicBezTo>
                    <a:pt x="4100" y="3251"/>
                    <a:pt x="4791" y="3139"/>
                    <a:pt x="5375" y="2918"/>
                  </a:cubicBezTo>
                  <a:cubicBezTo>
                    <a:pt x="5523" y="2863"/>
                    <a:pt x="5664" y="2800"/>
                    <a:pt x="5797" y="2729"/>
                  </a:cubicBezTo>
                  <a:cubicBezTo>
                    <a:pt x="5860" y="2696"/>
                    <a:pt x="5922" y="2663"/>
                    <a:pt x="5981" y="2626"/>
                  </a:cubicBezTo>
                  <a:cubicBezTo>
                    <a:pt x="6030" y="2595"/>
                    <a:pt x="6078" y="2562"/>
                    <a:pt x="6124" y="2531"/>
                  </a:cubicBezTo>
                  <a:cubicBezTo>
                    <a:pt x="6138" y="2521"/>
                    <a:pt x="6150" y="2512"/>
                    <a:pt x="6162" y="2502"/>
                  </a:cubicBezTo>
                  <a:cubicBezTo>
                    <a:pt x="6464" y="2281"/>
                    <a:pt x="6660" y="2033"/>
                    <a:pt x="6752" y="1778"/>
                  </a:cubicBezTo>
                  <a:cubicBezTo>
                    <a:pt x="6769" y="1729"/>
                    <a:pt x="6782" y="1679"/>
                    <a:pt x="6793" y="1630"/>
                  </a:cubicBezTo>
                  <a:cubicBezTo>
                    <a:pt x="6739" y="1374"/>
                    <a:pt x="6586" y="1124"/>
                    <a:pt x="6333" y="897"/>
                  </a:cubicBezTo>
                  <a:cubicBezTo>
                    <a:pt x="6149" y="732"/>
                    <a:pt x="5916" y="581"/>
                    <a:pt x="5633" y="450"/>
                  </a:cubicBezTo>
                  <a:cubicBezTo>
                    <a:pt x="5586" y="428"/>
                    <a:pt x="5540" y="407"/>
                    <a:pt x="5491" y="387"/>
                  </a:cubicBezTo>
                  <a:cubicBezTo>
                    <a:pt x="4869" y="128"/>
                    <a:pt x="4127" y="0"/>
                    <a:pt x="3389" y="0"/>
                  </a:cubicBez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7332089" y="2972945"/>
              <a:ext cx="791396" cy="202369"/>
            </a:xfrm>
            <a:custGeom>
              <a:rect b="b" l="l" r="r" t="t"/>
              <a:pathLst>
                <a:path extrusionOk="0" h="2427" w="9492">
                  <a:moveTo>
                    <a:pt x="9492" y="354"/>
                  </a:moveTo>
                  <a:cubicBezTo>
                    <a:pt x="9467" y="409"/>
                    <a:pt x="9440" y="462"/>
                    <a:pt x="9412" y="514"/>
                  </a:cubicBezTo>
                  <a:lnTo>
                    <a:pt x="9412" y="514"/>
                  </a:lnTo>
                  <a:cubicBezTo>
                    <a:pt x="9440" y="463"/>
                    <a:pt x="9467" y="409"/>
                    <a:pt x="9492" y="354"/>
                  </a:cubicBezTo>
                  <a:close/>
                  <a:moveTo>
                    <a:pt x="0" y="1"/>
                  </a:moveTo>
                  <a:cubicBezTo>
                    <a:pt x="61" y="513"/>
                    <a:pt x="388" y="944"/>
                    <a:pt x="784" y="1264"/>
                  </a:cubicBezTo>
                  <a:lnTo>
                    <a:pt x="782" y="1263"/>
                  </a:lnTo>
                  <a:lnTo>
                    <a:pt x="782" y="1263"/>
                  </a:lnTo>
                  <a:cubicBezTo>
                    <a:pt x="1882" y="2114"/>
                    <a:pt x="3376" y="2427"/>
                    <a:pt x="4839" y="2427"/>
                  </a:cubicBezTo>
                  <a:cubicBezTo>
                    <a:pt x="4936" y="2427"/>
                    <a:pt x="5033" y="2425"/>
                    <a:pt x="5130" y="2423"/>
                  </a:cubicBezTo>
                  <a:cubicBezTo>
                    <a:pt x="6643" y="2334"/>
                    <a:pt x="8637" y="1938"/>
                    <a:pt x="9412" y="514"/>
                  </a:cubicBezTo>
                  <a:lnTo>
                    <a:pt x="9412" y="514"/>
                  </a:lnTo>
                  <a:cubicBezTo>
                    <a:pt x="8811" y="1605"/>
                    <a:pt x="7373" y="2053"/>
                    <a:pt x="6190" y="2260"/>
                  </a:cubicBezTo>
                  <a:cubicBezTo>
                    <a:pt x="5719" y="2328"/>
                    <a:pt x="5237" y="2365"/>
                    <a:pt x="4756" y="2365"/>
                  </a:cubicBezTo>
                  <a:cubicBezTo>
                    <a:pt x="3318" y="2365"/>
                    <a:pt x="1893" y="2037"/>
                    <a:pt x="802" y="1234"/>
                  </a:cubicBezTo>
                  <a:lnTo>
                    <a:pt x="802" y="1234"/>
                  </a:lnTo>
                  <a:lnTo>
                    <a:pt x="804" y="1236"/>
                  </a:lnTo>
                  <a:cubicBezTo>
                    <a:pt x="409" y="924"/>
                    <a:pt x="71" y="50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4"/>
            <p:cNvSpPr/>
            <p:nvPr/>
          </p:nvSpPr>
          <p:spPr>
            <a:xfrm>
              <a:off x="7520848" y="2849456"/>
              <a:ext cx="404952" cy="242310"/>
            </a:xfrm>
            <a:custGeom>
              <a:rect b="b" l="l" r="r" t="t"/>
              <a:pathLst>
                <a:path extrusionOk="0" h="2906" w="4857">
                  <a:moveTo>
                    <a:pt x="2327" y="0"/>
                  </a:moveTo>
                  <a:cubicBezTo>
                    <a:pt x="1923" y="0"/>
                    <a:pt x="1505" y="101"/>
                    <a:pt x="1093" y="303"/>
                  </a:cubicBezTo>
                  <a:lnTo>
                    <a:pt x="625" y="107"/>
                  </a:lnTo>
                  <a:lnTo>
                    <a:pt x="0" y="507"/>
                  </a:lnTo>
                  <a:lnTo>
                    <a:pt x="0" y="1060"/>
                  </a:lnTo>
                  <a:lnTo>
                    <a:pt x="147" y="1120"/>
                  </a:lnTo>
                  <a:cubicBezTo>
                    <a:pt x="137" y="1156"/>
                    <a:pt x="131" y="1190"/>
                    <a:pt x="132" y="1225"/>
                  </a:cubicBezTo>
                  <a:lnTo>
                    <a:pt x="132" y="1229"/>
                  </a:lnTo>
                  <a:cubicBezTo>
                    <a:pt x="137" y="1314"/>
                    <a:pt x="128" y="1679"/>
                    <a:pt x="132" y="1777"/>
                  </a:cubicBezTo>
                  <a:lnTo>
                    <a:pt x="132" y="1780"/>
                  </a:lnTo>
                  <a:cubicBezTo>
                    <a:pt x="141" y="1945"/>
                    <a:pt x="274" y="2088"/>
                    <a:pt x="551" y="2204"/>
                  </a:cubicBezTo>
                  <a:cubicBezTo>
                    <a:pt x="771" y="2297"/>
                    <a:pt x="990" y="2334"/>
                    <a:pt x="1205" y="2334"/>
                  </a:cubicBezTo>
                  <a:cubicBezTo>
                    <a:pt x="1509" y="2334"/>
                    <a:pt x="1806" y="2259"/>
                    <a:pt x="2090" y="2158"/>
                  </a:cubicBezTo>
                  <a:lnTo>
                    <a:pt x="2090" y="2158"/>
                  </a:lnTo>
                  <a:lnTo>
                    <a:pt x="1962" y="2290"/>
                  </a:lnTo>
                  <a:lnTo>
                    <a:pt x="1962" y="2843"/>
                  </a:lnTo>
                  <a:cubicBezTo>
                    <a:pt x="2073" y="2869"/>
                    <a:pt x="2184" y="2886"/>
                    <a:pt x="2291" y="2896"/>
                  </a:cubicBezTo>
                  <a:cubicBezTo>
                    <a:pt x="2359" y="2902"/>
                    <a:pt x="2426" y="2905"/>
                    <a:pt x="2492" y="2905"/>
                  </a:cubicBezTo>
                  <a:cubicBezTo>
                    <a:pt x="2619" y="2905"/>
                    <a:pt x="2743" y="2895"/>
                    <a:pt x="2864" y="2875"/>
                  </a:cubicBezTo>
                  <a:cubicBezTo>
                    <a:pt x="3191" y="2824"/>
                    <a:pt x="3496" y="2713"/>
                    <a:pt x="3755" y="2581"/>
                  </a:cubicBezTo>
                  <a:lnTo>
                    <a:pt x="4224" y="2777"/>
                  </a:lnTo>
                  <a:lnTo>
                    <a:pt x="4856" y="2389"/>
                  </a:lnTo>
                  <a:lnTo>
                    <a:pt x="4856" y="1836"/>
                  </a:lnTo>
                  <a:lnTo>
                    <a:pt x="4737" y="1785"/>
                  </a:lnTo>
                  <a:lnTo>
                    <a:pt x="4712" y="1774"/>
                  </a:lnTo>
                  <a:cubicBezTo>
                    <a:pt x="4721" y="1735"/>
                    <a:pt x="4727" y="1692"/>
                    <a:pt x="4726" y="1645"/>
                  </a:cubicBezTo>
                  <a:cubicBezTo>
                    <a:pt x="4726" y="1630"/>
                    <a:pt x="4722" y="1616"/>
                    <a:pt x="4721" y="1602"/>
                  </a:cubicBezTo>
                  <a:cubicBezTo>
                    <a:pt x="4714" y="1534"/>
                    <a:pt x="4728" y="1221"/>
                    <a:pt x="4726" y="1093"/>
                  </a:cubicBezTo>
                  <a:cubicBezTo>
                    <a:pt x="4726" y="1077"/>
                    <a:pt x="4722" y="1063"/>
                    <a:pt x="4721" y="1049"/>
                  </a:cubicBezTo>
                  <a:cubicBezTo>
                    <a:pt x="4704" y="894"/>
                    <a:pt x="4574" y="756"/>
                    <a:pt x="4313" y="647"/>
                  </a:cubicBezTo>
                  <a:lnTo>
                    <a:pt x="4313" y="645"/>
                  </a:lnTo>
                  <a:cubicBezTo>
                    <a:pt x="4104" y="558"/>
                    <a:pt x="3892" y="524"/>
                    <a:pt x="3683" y="524"/>
                  </a:cubicBezTo>
                  <a:cubicBezTo>
                    <a:pt x="3614" y="524"/>
                    <a:pt x="3544" y="528"/>
                    <a:pt x="3476" y="535"/>
                  </a:cubicBezTo>
                  <a:cubicBezTo>
                    <a:pt x="3451" y="538"/>
                    <a:pt x="3428" y="541"/>
                    <a:pt x="3404" y="544"/>
                  </a:cubicBezTo>
                  <a:lnTo>
                    <a:pt x="3397" y="545"/>
                  </a:lnTo>
                  <a:cubicBezTo>
                    <a:pt x="3371" y="549"/>
                    <a:pt x="3346" y="554"/>
                    <a:pt x="3323" y="557"/>
                  </a:cubicBezTo>
                  <a:cubicBezTo>
                    <a:pt x="3302" y="561"/>
                    <a:pt x="3280" y="565"/>
                    <a:pt x="3258" y="570"/>
                  </a:cubicBezTo>
                  <a:cubicBezTo>
                    <a:pt x="3249" y="572"/>
                    <a:pt x="3239" y="573"/>
                    <a:pt x="3232" y="575"/>
                  </a:cubicBezTo>
                  <a:cubicBezTo>
                    <a:pt x="3214" y="577"/>
                    <a:pt x="3197" y="581"/>
                    <a:pt x="3181" y="585"/>
                  </a:cubicBezTo>
                  <a:cubicBezTo>
                    <a:pt x="3042" y="617"/>
                    <a:pt x="2907" y="659"/>
                    <a:pt x="2778" y="703"/>
                  </a:cubicBezTo>
                  <a:cubicBezTo>
                    <a:pt x="2720" y="724"/>
                    <a:pt x="2662" y="746"/>
                    <a:pt x="2605" y="768"/>
                  </a:cubicBezTo>
                  <a:lnTo>
                    <a:pt x="2772" y="594"/>
                  </a:lnTo>
                  <a:lnTo>
                    <a:pt x="2772" y="42"/>
                  </a:lnTo>
                  <a:cubicBezTo>
                    <a:pt x="2626" y="14"/>
                    <a:pt x="2478" y="0"/>
                    <a:pt x="2327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4"/>
            <p:cNvSpPr/>
            <p:nvPr/>
          </p:nvSpPr>
          <p:spPr>
            <a:xfrm>
              <a:off x="7885693" y="2942761"/>
              <a:ext cx="29348" cy="54699"/>
            </a:xfrm>
            <a:custGeom>
              <a:rect b="b" l="l" r="r" t="t"/>
              <a:pathLst>
                <a:path extrusionOk="0" h="656" w="352">
                  <a:moveTo>
                    <a:pt x="350" y="0"/>
                  </a:moveTo>
                  <a:cubicBezTo>
                    <a:pt x="340" y="349"/>
                    <a:pt x="1" y="515"/>
                    <a:pt x="2" y="515"/>
                  </a:cubicBezTo>
                  <a:lnTo>
                    <a:pt x="338" y="655"/>
                  </a:lnTo>
                  <a:cubicBezTo>
                    <a:pt x="346" y="615"/>
                    <a:pt x="352" y="573"/>
                    <a:pt x="351" y="526"/>
                  </a:cubicBezTo>
                  <a:lnTo>
                    <a:pt x="346" y="483"/>
                  </a:lnTo>
                  <a:cubicBezTo>
                    <a:pt x="339" y="420"/>
                    <a:pt x="351" y="141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7617562" y="2853041"/>
              <a:ext cx="134401" cy="91971"/>
            </a:xfrm>
            <a:custGeom>
              <a:rect b="b" l="l" r="r" t="t"/>
              <a:pathLst>
                <a:path extrusionOk="0" h="1103" w="1612">
                  <a:moveTo>
                    <a:pt x="1611" y="0"/>
                  </a:moveTo>
                  <a:lnTo>
                    <a:pt x="1063" y="571"/>
                  </a:lnTo>
                  <a:cubicBezTo>
                    <a:pt x="996" y="554"/>
                    <a:pt x="926" y="546"/>
                    <a:pt x="854" y="546"/>
                  </a:cubicBezTo>
                  <a:cubicBezTo>
                    <a:pt x="664" y="546"/>
                    <a:pt x="459" y="605"/>
                    <a:pt x="259" y="732"/>
                  </a:cubicBezTo>
                  <a:cubicBezTo>
                    <a:pt x="0" y="898"/>
                    <a:pt x="23" y="1008"/>
                    <a:pt x="164" y="1067"/>
                  </a:cubicBezTo>
                  <a:cubicBezTo>
                    <a:pt x="201" y="1082"/>
                    <a:pt x="238" y="1093"/>
                    <a:pt x="277" y="1097"/>
                  </a:cubicBezTo>
                  <a:cubicBezTo>
                    <a:pt x="300" y="1101"/>
                    <a:pt x="324" y="1102"/>
                    <a:pt x="348" y="1102"/>
                  </a:cubicBezTo>
                  <a:cubicBezTo>
                    <a:pt x="400" y="1102"/>
                    <a:pt x="456" y="1095"/>
                    <a:pt x="517" y="1080"/>
                  </a:cubicBezTo>
                  <a:cubicBezTo>
                    <a:pt x="660" y="1049"/>
                    <a:pt x="835" y="977"/>
                    <a:pt x="1070" y="877"/>
                  </a:cubicBezTo>
                  <a:cubicBezTo>
                    <a:pt x="1101" y="865"/>
                    <a:pt x="1134" y="850"/>
                    <a:pt x="1168" y="837"/>
                  </a:cubicBezTo>
                  <a:cubicBezTo>
                    <a:pt x="1251" y="802"/>
                    <a:pt x="1338" y="766"/>
                    <a:pt x="1428" y="732"/>
                  </a:cubicBezTo>
                  <a:cubicBezTo>
                    <a:pt x="1435" y="729"/>
                    <a:pt x="1439" y="728"/>
                    <a:pt x="1445" y="726"/>
                  </a:cubicBezTo>
                  <a:lnTo>
                    <a:pt x="1610" y="552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7520514" y="2891814"/>
              <a:ext cx="39186" cy="51113"/>
            </a:xfrm>
            <a:custGeom>
              <a:rect b="b" l="l" r="r" t="t"/>
              <a:pathLst>
                <a:path extrusionOk="0" h="613" w="470">
                  <a:moveTo>
                    <a:pt x="2" y="0"/>
                  </a:moveTo>
                  <a:lnTo>
                    <a:pt x="1" y="552"/>
                  </a:lnTo>
                  <a:lnTo>
                    <a:pt x="148" y="612"/>
                  </a:lnTo>
                  <a:cubicBezTo>
                    <a:pt x="184" y="480"/>
                    <a:pt x="295" y="340"/>
                    <a:pt x="469" y="195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7684428" y="3002546"/>
              <a:ext cx="241454" cy="89136"/>
            </a:xfrm>
            <a:custGeom>
              <a:rect b="b" l="l" r="r" t="t"/>
              <a:pathLst>
                <a:path extrusionOk="0" h="1069" w="2896">
                  <a:moveTo>
                    <a:pt x="2896" y="0"/>
                  </a:moveTo>
                  <a:lnTo>
                    <a:pt x="2263" y="390"/>
                  </a:lnTo>
                  <a:lnTo>
                    <a:pt x="1793" y="193"/>
                  </a:lnTo>
                  <a:cubicBezTo>
                    <a:pt x="1532" y="323"/>
                    <a:pt x="1228" y="436"/>
                    <a:pt x="901" y="486"/>
                  </a:cubicBezTo>
                  <a:cubicBezTo>
                    <a:pt x="778" y="505"/>
                    <a:pt x="651" y="517"/>
                    <a:pt x="523" y="517"/>
                  </a:cubicBezTo>
                  <a:cubicBezTo>
                    <a:pt x="458" y="517"/>
                    <a:pt x="393" y="514"/>
                    <a:pt x="328" y="508"/>
                  </a:cubicBezTo>
                  <a:cubicBezTo>
                    <a:pt x="223" y="497"/>
                    <a:pt x="111" y="481"/>
                    <a:pt x="0" y="454"/>
                  </a:cubicBezTo>
                  <a:lnTo>
                    <a:pt x="0" y="1007"/>
                  </a:lnTo>
                  <a:cubicBezTo>
                    <a:pt x="111" y="1034"/>
                    <a:pt x="220" y="1050"/>
                    <a:pt x="328" y="1060"/>
                  </a:cubicBezTo>
                  <a:cubicBezTo>
                    <a:pt x="392" y="1066"/>
                    <a:pt x="455" y="1068"/>
                    <a:pt x="518" y="1068"/>
                  </a:cubicBezTo>
                  <a:cubicBezTo>
                    <a:pt x="648" y="1068"/>
                    <a:pt x="776" y="1058"/>
                    <a:pt x="901" y="1038"/>
                  </a:cubicBezTo>
                  <a:cubicBezTo>
                    <a:pt x="1229" y="988"/>
                    <a:pt x="1532" y="877"/>
                    <a:pt x="1793" y="745"/>
                  </a:cubicBezTo>
                  <a:lnTo>
                    <a:pt x="2261" y="943"/>
                  </a:lnTo>
                  <a:lnTo>
                    <a:pt x="2896" y="553"/>
                  </a:lnTo>
                  <a:lnTo>
                    <a:pt x="28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7711858" y="3064666"/>
              <a:ext cx="122228" cy="28684"/>
            </a:xfrm>
            <a:custGeom>
              <a:rect b="b" l="l" r="r" t="t"/>
              <a:pathLst>
                <a:path extrusionOk="0" h="344" w="1466">
                  <a:moveTo>
                    <a:pt x="1465" y="0"/>
                  </a:moveTo>
                  <a:cubicBezTo>
                    <a:pt x="1345" y="45"/>
                    <a:pt x="1227" y="92"/>
                    <a:pt x="1106" y="131"/>
                  </a:cubicBezTo>
                  <a:cubicBezTo>
                    <a:pt x="985" y="168"/>
                    <a:pt x="865" y="204"/>
                    <a:pt x="743" y="230"/>
                  </a:cubicBezTo>
                  <a:cubicBezTo>
                    <a:pt x="499" y="285"/>
                    <a:pt x="252" y="313"/>
                    <a:pt x="0" y="317"/>
                  </a:cubicBezTo>
                  <a:cubicBezTo>
                    <a:pt x="99" y="335"/>
                    <a:pt x="200" y="344"/>
                    <a:pt x="302" y="344"/>
                  </a:cubicBezTo>
                  <a:cubicBezTo>
                    <a:pt x="453" y="344"/>
                    <a:pt x="605" y="325"/>
                    <a:pt x="754" y="292"/>
                  </a:cubicBezTo>
                  <a:cubicBezTo>
                    <a:pt x="1005" y="234"/>
                    <a:pt x="1249" y="136"/>
                    <a:pt x="1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7531436" y="2948181"/>
              <a:ext cx="296732" cy="96223"/>
            </a:xfrm>
            <a:custGeom>
              <a:rect b="b" l="l" r="r" t="t"/>
              <a:pathLst>
                <a:path extrusionOk="0" h="1154" w="3559">
                  <a:moveTo>
                    <a:pt x="3" y="47"/>
                  </a:moveTo>
                  <a:cubicBezTo>
                    <a:pt x="3" y="49"/>
                    <a:pt x="3" y="50"/>
                    <a:pt x="3" y="52"/>
                  </a:cubicBezTo>
                  <a:lnTo>
                    <a:pt x="3" y="52"/>
                  </a:lnTo>
                  <a:cubicBezTo>
                    <a:pt x="3" y="50"/>
                    <a:pt x="3" y="48"/>
                    <a:pt x="3" y="47"/>
                  </a:cubicBezTo>
                  <a:close/>
                  <a:moveTo>
                    <a:pt x="3181" y="0"/>
                  </a:moveTo>
                  <a:cubicBezTo>
                    <a:pt x="2916" y="0"/>
                    <a:pt x="2598" y="173"/>
                    <a:pt x="2191" y="339"/>
                  </a:cubicBezTo>
                  <a:cubicBezTo>
                    <a:pt x="1838" y="480"/>
                    <a:pt x="1463" y="600"/>
                    <a:pt x="1077" y="600"/>
                  </a:cubicBezTo>
                  <a:cubicBezTo>
                    <a:pt x="862" y="600"/>
                    <a:pt x="643" y="563"/>
                    <a:pt x="423" y="471"/>
                  </a:cubicBezTo>
                  <a:cubicBezTo>
                    <a:pt x="149" y="356"/>
                    <a:pt x="15" y="213"/>
                    <a:pt x="3" y="52"/>
                  </a:cubicBezTo>
                  <a:lnTo>
                    <a:pt x="3" y="52"/>
                  </a:lnTo>
                  <a:cubicBezTo>
                    <a:pt x="9" y="147"/>
                    <a:pt x="1" y="500"/>
                    <a:pt x="5" y="595"/>
                  </a:cubicBezTo>
                  <a:lnTo>
                    <a:pt x="5" y="599"/>
                  </a:lnTo>
                  <a:cubicBezTo>
                    <a:pt x="14" y="761"/>
                    <a:pt x="146" y="904"/>
                    <a:pt x="423" y="1023"/>
                  </a:cubicBezTo>
                  <a:cubicBezTo>
                    <a:pt x="644" y="1116"/>
                    <a:pt x="864" y="1154"/>
                    <a:pt x="1080" y="1154"/>
                  </a:cubicBezTo>
                  <a:cubicBezTo>
                    <a:pt x="1382" y="1154"/>
                    <a:pt x="1678" y="1079"/>
                    <a:pt x="1962" y="978"/>
                  </a:cubicBezTo>
                  <a:lnTo>
                    <a:pt x="1964" y="977"/>
                  </a:lnTo>
                  <a:lnTo>
                    <a:pt x="2419" y="509"/>
                  </a:lnTo>
                  <a:cubicBezTo>
                    <a:pt x="2492" y="529"/>
                    <a:pt x="2588" y="544"/>
                    <a:pt x="2696" y="544"/>
                  </a:cubicBezTo>
                  <a:cubicBezTo>
                    <a:pt x="2878" y="544"/>
                    <a:pt x="3096" y="502"/>
                    <a:pt x="3301" y="371"/>
                  </a:cubicBezTo>
                  <a:cubicBezTo>
                    <a:pt x="3504" y="240"/>
                    <a:pt x="3559" y="115"/>
                    <a:pt x="3371" y="36"/>
                  </a:cubicBezTo>
                  <a:cubicBezTo>
                    <a:pt x="3310" y="11"/>
                    <a:pt x="3247" y="0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4"/>
            <p:cNvSpPr/>
            <p:nvPr/>
          </p:nvSpPr>
          <p:spPr>
            <a:xfrm>
              <a:off x="7706105" y="2853041"/>
              <a:ext cx="45856" cy="93722"/>
            </a:xfrm>
            <a:custGeom>
              <a:rect b="b" l="l" r="r" t="t"/>
              <a:pathLst>
                <a:path extrusionOk="0" h="1124" w="550">
                  <a:moveTo>
                    <a:pt x="549" y="0"/>
                  </a:moveTo>
                  <a:lnTo>
                    <a:pt x="1" y="573"/>
                  </a:lnTo>
                  <a:lnTo>
                    <a:pt x="3" y="1124"/>
                  </a:lnTo>
                  <a:lnTo>
                    <a:pt x="549" y="553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7706105" y="2853041"/>
              <a:ext cx="45856" cy="93722"/>
            </a:xfrm>
            <a:custGeom>
              <a:rect b="b" l="l" r="r" t="t"/>
              <a:pathLst>
                <a:path extrusionOk="0" h="1124" w="550">
                  <a:moveTo>
                    <a:pt x="549" y="0"/>
                  </a:moveTo>
                  <a:lnTo>
                    <a:pt x="1" y="573"/>
                  </a:lnTo>
                  <a:lnTo>
                    <a:pt x="3" y="1124"/>
                  </a:lnTo>
                  <a:lnTo>
                    <a:pt x="549" y="553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7520514" y="2891814"/>
              <a:ext cx="39270" cy="51280"/>
            </a:xfrm>
            <a:custGeom>
              <a:rect b="b" l="l" r="r" t="t"/>
              <a:pathLst>
                <a:path extrusionOk="0" h="615" w="471">
                  <a:moveTo>
                    <a:pt x="1" y="0"/>
                  </a:moveTo>
                  <a:lnTo>
                    <a:pt x="1" y="552"/>
                  </a:lnTo>
                  <a:lnTo>
                    <a:pt x="149" y="614"/>
                  </a:lnTo>
                  <a:lnTo>
                    <a:pt x="470" y="1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7520514" y="2891814"/>
              <a:ext cx="39270" cy="51280"/>
            </a:xfrm>
            <a:custGeom>
              <a:rect b="b" l="l" r="r" t="t"/>
              <a:pathLst>
                <a:path extrusionOk="0" h="615" w="471">
                  <a:moveTo>
                    <a:pt x="1" y="0"/>
                  </a:moveTo>
                  <a:lnTo>
                    <a:pt x="1" y="552"/>
                  </a:lnTo>
                  <a:lnTo>
                    <a:pt x="149" y="614"/>
                  </a:lnTo>
                  <a:lnTo>
                    <a:pt x="470" y="1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7520848" y="2849623"/>
              <a:ext cx="405202" cy="196282"/>
            </a:xfrm>
            <a:custGeom>
              <a:rect b="b" l="l" r="r" t="t"/>
              <a:pathLst>
                <a:path extrusionOk="0" h="2354" w="4860">
                  <a:moveTo>
                    <a:pt x="2328" y="1"/>
                  </a:moveTo>
                  <a:cubicBezTo>
                    <a:pt x="1923" y="1"/>
                    <a:pt x="1505" y="101"/>
                    <a:pt x="1093" y="304"/>
                  </a:cubicBezTo>
                  <a:lnTo>
                    <a:pt x="625" y="109"/>
                  </a:lnTo>
                  <a:lnTo>
                    <a:pt x="0" y="507"/>
                  </a:lnTo>
                  <a:lnTo>
                    <a:pt x="467" y="704"/>
                  </a:lnTo>
                  <a:cubicBezTo>
                    <a:pt x="244" y="888"/>
                    <a:pt x="127" y="1065"/>
                    <a:pt x="133" y="1226"/>
                  </a:cubicBezTo>
                  <a:lnTo>
                    <a:pt x="133" y="1229"/>
                  </a:lnTo>
                  <a:cubicBezTo>
                    <a:pt x="142" y="1391"/>
                    <a:pt x="275" y="1535"/>
                    <a:pt x="554" y="1651"/>
                  </a:cubicBezTo>
                  <a:cubicBezTo>
                    <a:pt x="774" y="1743"/>
                    <a:pt x="993" y="1781"/>
                    <a:pt x="1208" y="1781"/>
                  </a:cubicBezTo>
                  <a:cubicBezTo>
                    <a:pt x="1594" y="1781"/>
                    <a:pt x="1969" y="1660"/>
                    <a:pt x="2321" y="1519"/>
                  </a:cubicBezTo>
                  <a:cubicBezTo>
                    <a:pt x="2727" y="1354"/>
                    <a:pt x="3046" y="1182"/>
                    <a:pt x="3310" y="1182"/>
                  </a:cubicBezTo>
                  <a:cubicBezTo>
                    <a:pt x="3378" y="1182"/>
                    <a:pt x="3441" y="1193"/>
                    <a:pt x="3502" y="1218"/>
                  </a:cubicBezTo>
                  <a:cubicBezTo>
                    <a:pt x="3688" y="1297"/>
                    <a:pt x="3635" y="1421"/>
                    <a:pt x="3430" y="1551"/>
                  </a:cubicBezTo>
                  <a:cubicBezTo>
                    <a:pt x="3225" y="1683"/>
                    <a:pt x="3006" y="1725"/>
                    <a:pt x="2822" y="1725"/>
                  </a:cubicBezTo>
                  <a:cubicBezTo>
                    <a:pt x="2715" y="1725"/>
                    <a:pt x="2621" y="1711"/>
                    <a:pt x="2549" y="1691"/>
                  </a:cubicBezTo>
                  <a:lnTo>
                    <a:pt x="1966" y="2291"/>
                  </a:lnTo>
                  <a:cubicBezTo>
                    <a:pt x="2077" y="2317"/>
                    <a:pt x="2188" y="2334"/>
                    <a:pt x="2295" y="2345"/>
                  </a:cubicBezTo>
                  <a:cubicBezTo>
                    <a:pt x="2360" y="2350"/>
                    <a:pt x="2424" y="2353"/>
                    <a:pt x="2487" y="2353"/>
                  </a:cubicBezTo>
                  <a:cubicBezTo>
                    <a:pt x="2617" y="2353"/>
                    <a:pt x="2744" y="2342"/>
                    <a:pt x="2868" y="2324"/>
                  </a:cubicBezTo>
                  <a:cubicBezTo>
                    <a:pt x="3195" y="2272"/>
                    <a:pt x="3499" y="2161"/>
                    <a:pt x="3759" y="2029"/>
                  </a:cubicBezTo>
                  <a:lnTo>
                    <a:pt x="4227" y="2226"/>
                  </a:lnTo>
                  <a:lnTo>
                    <a:pt x="4860" y="1838"/>
                  </a:lnTo>
                  <a:lnTo>
                    <a:pt x="4738" y="1783"/>
                  </a:lnTo>
                  <a:lnTo>
                    <a:pt x="4377" y="1630"/>
                  </a:lnTo>
                  <a:cubicBezTo>
                    <a:pt x="4377" y="1630"/>
                    <a:pt x="4732" y="1457"/>
                    <a:pt x="4726" y="1091"/>
                  </a:cubicBezTo>
                  <a:cubicBezTo>
                    <a:pt x="4726" y="1075"/>
                    <a:pt x="4722" y="1062"/>
                    <a:pt x="4721" y="1047"/>
                  </a:cubicBezTo>
                  <a:cubicBezTo>
                    <a:pt x="4704" y="893"/>
                    <a:pt x="4574" y="754"/>
                    <a:pt x="4313" y="646"/>
                  </a:cubicBezTo>
                  <a:lnTo>
                    <a:pt x="4313" y="643"/>
                  </a:lnTo>
                  <a:cubicBezTo>
                    <a:pt x="4104" y="556"/>
                    <a:pt x="3892" y="522"/>
                    <a:pt x="3683" y="522"/>
                  </a:cubicBezTo>
                  <a:cubicBezTo>
                    <a:pt x="3614" y="522"/>
                    <a:pt x="3544" y="526"/>
                    <a:pt x="3476" y="533"/>
                  </a:cubicBezTo>
                  <a:cubicBezTo>
                    <a:pt x="3451" y="536"/>
                    <a:pt x="3428" y="540"/>
                    <a:pt x="3404" y="542"/>
                  </a:cubicBezTo>
                  <a:lnTo>
                    <a:pt x="3397" y="543"/>
                  </a:lnTo>
                  <a:cubicBezTo>
                    <a:pt x="3371" y="547"/>
                    <a:pt x="3346" y="552"/>
                    <a:pt x="3323" y="556"/>
                  </a:cubicBezTo>
                  <a:cubicBezTo>
                    <a:pt x="3302" y="559"/>
                    <a:pt x="3278" y="563"/>
                    <a:pt x="3258" y="568"/>
                  </a:cubicBezTo>
                  <a:cubicBezTo>
                    <a:pt x="3249" y="570"/>
                    <a:pt x="3239" y="572"/>
                    <a:pt x="3232" y="573"/>
                  </a:cubicBezTo>
                  <a:cubicBezTo>
                    <a:pt x="3214" y="575"/>
                    <a:pt x="3197" y="579"/>
                    <a:pt x="3181" y="583"/>
                  </a:cubicBezTo>
                  <a:cubicBezTo>
                    <a:pt x="3041" y="615"/>
                    <a:pt x="2907" y="657"/>
                    <a:pt x="2777" y="701"/>
                  </a:cubicBezTo>
                  <a:cubicBezTo>
                    <a:pt x="2714" y="724"/>
                    <a:pt x="2651" y="748"/>
                    <a:pt x="2590" y="773"/>
                  </a:cubicBezTo>
                  <a:cubicBezTo>
                    <a:pt x="2500" y="808"/>
                    <a:pt x="2411" y="844"/>
                    <a:pt x="2328" y="879"/>
                  </a:cubicBezTo>
                  <a:cubicBezTo>
                    <a:pt x="2294" y="892"/>
                    <a:pt x="2263" y="906"/>
                    <a:pt x="2229" y="921"/>
                  </a:cubicBezTo>
                  <a:cubicBezTo>
                    <a:pt x="1995" y="1021"/>
                    <a:pt x="1820" y="1092"/>
                    <a:pt x="1677" y="1123"/>
                  </a:cubicBezTo>
                  <a:cubicBezTo>
                    <a:pt x="1616" y="1138"/>
                    <a:pt x="1560" y="1145"/>
                    <a:pt x="1509" y="1145"/>
                  </a:cubicBezTo>
                  <a:cubicBezTo>
                    <a:pt x="1484" y="1145"/>
                    <a:pt x="1461" y="1144"/>
                    <a:pt x="1438" y="1140"/>
                  </a:cubicBezTo>
                  <a:cubicBezTo>
                    <a:pt x="1399" y="1135"/>
                    <a:pt x="1362" y="1124"/>
                    <a:pt x="1326" y="1111"/>
                  </a:cubicBezTo>
                  <a:cubicBezTo>
                    <a:pt x="1185" y="1051"/>
                    <a:pt x="1161" y="942"/>
                    <a:pt x="1421" y="775"/>
                  </a:cubicBezTo>
                  <a:cubicBezTo>
                    <a:pt x="1621" y="648"/>
                    <a:pt x="1825" y="589"/>
                    <a:pt x="2014" y="589"/>
                  </a:cubicBezTo>
                  <a:cubicBezTo>
                    <a:pt x="2087" y="589"/>
                    <a:pt x="2158" y="598"/>
                    <a:pt x="2226" y="615"/>
                  </a:cubicBezTo>
                  <a:lnTo>
                    <a:pt x="2772" y="42"/>
                  </a:lnTo>
                  <a:cubicBezTo>
                    <a:pt x="2627" y="15"/>
                    <a:pt x="2478" y="1"/>
                    <a:pt x="2328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7520848" y="2849623"/>
              <a:ext cx="405202" cy="196282"/>
            </a:xfrm>
            <a:custGeom>
              <a:rect b="b" l="l" r="r" t="t"/>
              <a:pathLst>
                <a:path extrusionOk="0" h="2354" w="4860">
                  <a:moveTo>
                    <a:pt x="2328" y="1"/>
                  </a:moveTo>
                  <a:cubicBezTo>
                    <a:pt x="1923" y="1"/>
                    <a:pt x="1505" y="101"/>
                    <a:pt x="1093" y="304"/>
                  </a:cubicBezTo>
                  <a:lnTo>
                    <a:pt x="625" y="109"/>
                  </a:lnTo>
                  <a:lnTo>
                    <a:pt x="0" y="507"/>
                  </a:lnTo>
                  <a:lnTo>
                    <a:pt x="467" y="704"/>
                  </a:lnTo>
                  <a:cubicBezTo>
                    <a:pt x="244" y="888"/>
                    <a:pt x="127" y="1065"/>
                    <a:pt x="133" y="1226"/>
                  </a:cubicBezTo>
                  <a:lnTo>
                    <a:pt x="133" y="1229"/>
                  </a:lnTo>
                  <a:cubicBezTo>
                    <a:pt x="142" y="1391"/>
                    <a:pt x="275" y="1535"/>
                    <a:pt x="554" y="1651"/>
                  </a:cubicBezTo>
                  <a:cubicBezTo>
                    <a:pt x="774" y="1743"/>
                    <a:pt x="993" y="1781"/>
                    <a:pt x="1208" y="1781"/>
                  </a:cubicBezTo>
                  <a:cubicBezTo>
                    <a:pt x="1594" y="1781"/>
                    <a:pt x="1969" y="1660"/>
                    <a:pt x="2321" y="1519"/>
                  </a:cubicBezTo>
                  <a:cubicBezTo>
                    <a:pt x="2727" y="1354"/>
                    <a:pt x="3046" y="1182"/>
                    <a:pt x="3310" y="1182"/>
                  </a:cubicBezTo>
                  <a:cubicBezTo>
                    <a:pt x="3378" y="1182"/>
                    <a:pt x="3441" y="1193"/>
                    <a:pt x="3502" y="1218"/>
                  </a:cubicBezTo>
                  <a:cubicBezTo>
                    <a:pt x="3688" y="1297"/>
                    <a:pt x="3635" y="1421"/>
                    <a:pt x="3430" y="1551"/>
                  </a:cubicBezTo>
                  <a:cubicBezTo>
                    <a:pt x="3225" y="1683"/>
                    <a:pt x="3006" y="1725"/>
                    <a:pt x="2822" y="1725"/>
                  </a:cubicBezTo>
                  <a:cubicBezTo>
                    <a:pt x="2715" y="1725"/>
                    <a:pt x="2621" y="1711"/>
                    <a:pt x="2549" y="1691"/>
                  </a:cubicBezTo>
                  <a:lnTo>
                    <a:pt x="1966" y="2291"/>
                  </a:lnTo>
                  <a:cubicBezTo>
                    <a:pt x="2077" y="2317"/>
                    <a:pt x="2188" y="2334"/>
                    <a:pt x="2295" y="2345"/>
                  </a:cubicBezTo>
                  <a:cubicBezTo>
                    <a:pt x="2360" y="2350"/>
                    <a:pt x="2424" y="2353"/>
                    <a:pt x="2487" y="2353"/>
                  </a:cubicBezTo>
                  <a:cubicBezTo>
                    <a:pt x="2617" y="2353"/>
                    <a:pt x="2744" y="2342"/>
                    <a:pt x="2868" y="2324"/>
                  </a:cubicBezTo>
                  <a:cubicBezTo>
                    <a:pt x="3195" y="2272"/>
                    <a:pt x="3499" y="2161"/>
                    <a:pt x="3759" y="2029"/>
                  </a:cubicBezTo>
                  <a:lnTo>
                    <a:pt x="4227" y="2226"/>
                  </a:lnTo>
                  <a:lnTo>
                    <a:pt x="4860" y="1838"/>
                  </a:lnTo>
                  <a:lnTo>
                    <a:pt x="4738" y="1783"/>
                  </a:lnTo>
                  <a:lnTo>
                    <a:pt x="4377" y="1630"/>
                  </a:lnTo>
                  <a:cubicBezTo>
                    <a:pt x="4377" y="1630"/>
                    <a:pt x="4732" y="1457"/>
                    <a:pt x="4726" y="1091"/>
                  </a:cubicBezTo>
                  <a:cubicBezTo>
                    <a:pt x="4726" y="1075"/>
                    <a:pt x="4722" y="1062"/>
                    <a:pt x="4721" y="1047"/>
                  </a:cubicBezTo>
                  <a:cubicBezTo>
                    <a:pt x="4704" y="893"/>
                    <a:pt x="4574" y="754"/>
                    <a:pt x="4313" y="646"/>
                  </a:cubicBezTo>
                  <a:lnTo>
                    <a:pt x="4313" y="643"/>
                  </a:lnTo>
                  <a:cubicBezTo>
                    <a:pt x="4104" y="556"/>
                    <a:pt x="3892" y="522"/>
                    <a:pt x="3683" y="522"/>
                  </a:cubicBezTo>
                  <a:cubicBezTo>
                    <a:pt x="3614" y="522"/>
                    <a:pt x="3544" y="526"/>
                    <a:pt x="3476" y="533"/>
                  </a:cubicBezTo>
                  <a:cubicBezTo>
                    <a:pt x="3451" y="536"/>
                    <a:pt x="3428" y="540"/>
                    <a:pt x="3404" y="542"/>
                  </a:cubicBezTo>
                  <a:lnTo>
                    <a:pt x="3397" y="543"/>
                  </a:lnTo>
                  <a:cubicBezTo>
                    <a:pt x="3371" y="547"/>
                    <a:pt x="3346" y="552"/>
                    <a:pt x="3323" y="556"/>
                  </a:cubicBezTo>
                  <a:cubicBezTo>
                    <a:pt x="3302" y="559"/>
                    <a:pt x="3278" y="563"/>
                    <a:pt x="3258" y="568"/>
                  </a:cubicBezTo>
                  <a:cubicBezTo>
                    <a:pt x="3249" y="570"/>
                    <a:pt x="3239" y="572"/>
                    <a:pt x="3232" y="573"/>
                  </a:cubicBezTo>
                  <a:cubicBezTo>
                    <a:pt x="3214" y="575"/>
                    <a:pt x="3197" y="579"/>
                    <a:pt x="3181" y="583"/>
                  </a:cubicBezTo>
                  <a:cubicBezTo>
                    <a:pt x="3041" y="615"/>
                    <a:pt x="2907" y="657"/>
                    <a:pt x="2777" y="701"/>
                  </a:cubicBezTo>
                  <a:cubicBezTo>
                    <a:pt x="2714" y="724"/>
                    <a:pt x="2651" y="748"/>
                    <a:pt x="2590" y="773"/>
                  </a:cubicBezTo>
                  <a:cubicBezTo>
                    <a:pt x="2500" y="808"/>
                    <a:pt x="2411" y="844"/>
                    <a:pt x="2328" y="879"/>
                  </a:cubicBezTo>
                  <a:cubicBezTo>
                    <a:pt x="2294" y="892"/>
                    <a:pt x="2263" y="906"/>
                    <a:pt x="2229" y="921"/>
                  </a:cubicBezTo>
                  <a:cubicBezTo>
                    <a:pt x="1995" y="1021"/>
                    <a:pt x="1820" y="1092"/>
                    <a:pt x="1677" y="1123"/>
                  </a:cubicBezTo>
                  <a:cubicBezTo>
                    <a:pt x="1616" y="1138"/>
                    <a:pt x="1560" y="1145"/>
                    <a:pt x="1509" y="1145"/>
                  </a:cubicBezTo>
                  <a:cubicBezTo>
                    <a:pt x="1484" y="1145"/>
                    <a:pt x="1461" y="1144"/>
                    <a:pt x="1438" y="1140"/>
                  </a:cubicBezTo>
                  <a:cubicBezTo>
                    <a:pt x="1399" y="1135"/>
                    <a:pt x="1362" y="1124"/>
                    <a:pt x="1326" y="1111"/>
                  </a:cubicBezTo>
                  <a:cubicBezTo>
                    <a:pt x="1185" y="1051"/>
                    <a:pt x="1161" y="942"/>
                    <a:pt x="1421" y="775"/>
                  </a:cubicBezTo>
                  <a:cubicBezTo>
                    <a:pt x="1621" y="648"/>
                    <a:pt x="1825" y="589"/>
                    <a:pt x="2014" y="589"/>
                  </a:cubicBezTo>
                  <a:cubicBezTo>
                    <a:pt x="2087" y="589"/>
                    <a:pt x="2158" y="598"/>
                    <a:pt x="2226" y="615"/>
                  </a:cubicBezTo>
                  <a:lnTo>
                    <a:pt x="2772" y="42"/>
                  </a:lnTo>
                  <a:cubicBezTo>
                    <a:pt x="2627" y="15"/>
                    <a:pt x="2478" y="1"/>
                    <a:pt x="23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7566704" y="2947597"/>
              <a:ext cx="245873" cy="51530"/>
            </a:xfrm>
            <a:custGeom>
              <a:rect b="b" l="l" r="r" t="t"/>
              <a:pathLst>
                <a:path extrusionOk="0" h="618" w="2949">
                  <a:moveTo>
                    <a:pt x="2741" y="1"/>
                  </a:moveTo>
                  <a:cubicBezTo>
                    <a:pt x="2686" y="1"/>
                    <a:pt x="2629" y="8"/>
                    <a:pt x="2574" y="20"/>
                  </a:cubicBezTo>
                  <a:cubicBezTo>
                    <a:pt x="2447" y="49"/>
                    <a:pt x="2324" y="95"/>
                    <a:pt x="2204" y="144"/>
                  </a:cubicBezTo>
                  <a:cubicBezTo>
                    <a:pt x="1965" y="243"/>
                    <a:pt x="1728" y="350"/>
                    <a:pt x="1483" y="432"/>
                  </a:cubicBezTo>
                  <a:cubicBezTo>
                    <a:pt x="1239" y="516"/>
                    <a:pt x="987" y="578"/>
                    <a:pt x="734" y="590"/>
                  </a:cubicBezTo>
                  <a:cubicBezTo>
                    <a:pt x="701" y="592"/>
                    <a:pt x="667" y="593"/>
                    <a:pt x="634" y="593"/>
                  </a:cubicBezTo>
                  <a:cubicBezTo>
                    <a:pt x="415" y="593"/>
                    <a:pt x="200" y="551"/>
                    <a:pt x="1" y="475"/>
                  </a:cubicBezTo>
                  <a:lnTo>
                    <a:pt x="1" y="475"/>
                  </a:lnTo>
                  <a:cubicBezTo>
                    <a:pt x="114" y="523"/>
                    <a:pt x="231" y="562"/>
                    <a:pt x="354" y="589"/>
                  </a:cubicBezTo>
                  <a:cubicBezTo>
                    <a:pt x="462" y="609"/>
                    <a:pt x="572" y="618"/>
                    <a:pt x="683" y="618"/>
                  </a:cubicBezTo>
                  <a:cubicBezTo>
                    <a:pt x="700" y="618"/>
                    <a:pt x="717" y="618"/>
                    <a:pt x="734" y="617"/>
                  </a:cubicBezTo>
                  <a:cubicBezTo>
                    <a:pt x="991" y="611"/>
                    <a:pt x="1247" y="545"/>
                    <a:pt x="1493" y="464"/>
                  </a:cubicBezTo>
                  <a:cubicBezTo>
                    <a:pt x="1740" y="381"/>
                    <a:pt x="1977" y="272"/>
                    <a:pt x="2215" y="169"/>
                  </a:cubicBezTo>
                  <a:cubicBezTo>
                    <a:pt x="2334" y="117"/>
                    <a:pt x="2453" y="69"/>
                    <a:pt x="2578" y="37"/>
                  </a:cubicBezTo>
                  <a:cubicBezTo>
                    <a:pt x="2640" y="21"/>
                    <a:pt x="2705" y="11"/>
                    <a:pt x="2769" y="11"/>
                  </a:cubicBezTo>
                  <a:cubicBezTo>
                    <a:pt x="2831" y="11"/>
                    <a:pt x="2892" y="20"/>
                    <a:pt x="2949" y="42"/>
                  </a:cubicBezTo>
                  <a:cubicBezTo>
                    <a:pt x="2885" y="13"/>
                    <a:pt x="2814" y="1"/>
                    <a:pt x="27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7833918" y="3018639"/>
              <a:ext cx="39186" cy="62537"/>
            </a:xfrm>
            <a:custGeom>
              <a:rect b="b" l="l" r="r" t="t"/>
              <a:pathLst>
                <a:path extrusionOk="0" h="750" w="470">
                  <a:moveTo>
                    <a:pt x="0" y="0"/>
                  </a:moveTo>
                  <a:lnTo>
                    <a:pt x="0" y="552"/>
                  </a:lnTo>
                  <a:lnTo>
                    <a:pt x="470" y="749"/>
                  </a:lnTo>
                  <a:lnTo>
                    <a:pt x="470" y="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7833918" y="3018639"/>
              <a:ext cx="39186" cy="62537"/>
            </a:xfrm>
            <a:custGeom>
              <a:rect b="b" l="l" r="r" t="t"/>
              <a:pathLst>
                <a:path extrusionOk="0" h="750" w="470">
                  <a:moveTo>
                    <a:pt x="0" y="0"/>
                  </a:moveTo>
                  <a:lnTo>
                    <a:pt x="0" y="552"/>
                  </a:lnTo>
                  <a:lnTo>
                    <a:pt x="470" y="749"/>
                  </a:lnTo>
                  <a:lnTo>
                    <a:pt x="470" y="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7833918" y="3002546"/>
              <a:ext cx="91963" cy="32519"/>
            </a:xfrm>
            <a:custGeom>
              <a:rect b="b" l="l" r="r" t="t"/>
              <a:pathLst>
                <a:path extrusionOk="0" h="390" w="1103">
                  <a:moveTo>
                    <a:pt x="1103" y="0"/>
                  </a:moveTo>
                  <a:lnTo>
                    <a:pt x="471" y="327"/>
                  </a:lnTo>
                  <a:lnTo>
                    <a:pt x="0" y="193"/>
                  </a:lnTo>
                  <a:lnTo>
                    <a:pt x="0" y="193"/>
                  </a:lnTo>
                  <a:lnTo>
                    <a:pt x="470" y="39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7520514" y="2858545"/>
              <a:ext cx="91379" cy="33353"/>
            </a:xfrm>
            <a:custGeom>
              <a:rect b="b" l="l" r="r" t="t"/>
              <a:pathLst>
                <a:path extrusionOk="0" h="400" w="1096">
                  <a:moveTo>
                    <a:pt x="627" y="1"/>
                  </a:moveTo>
                  <a:lnTo>
                    <a:pt x="1" y="399"/>
                  </a:lnTo>
                  <a:lnTo>
                    <a:pt x="1" y="399"/>
                  </a:lnTo>
                  <a:lnTo>
                    <a:pt x="631" y="57"/>
                  </a:lnTo>
                  <a:lnTo>
                    <a:pt x="1096" y="196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7727365" y="2850123"/>
              <a:ext cx="24596" cy="21846"/>
            </a:xfrm>
            <a:custGeom>
              <a:rect b="b" l="l" r="r" t="t"/>
              <a:pathLst>
                <a:path extrusionOk="0" h="262" w="295">
                  <a:moveTo>
                    <a:pt x="1" y="0"/>
                  </a:moveTo>
                  <a:lnTo>
                    <a:pt x="77" y="262"/>
                  </a:lnTo>
                  <a:lnTo>
                    <a:pt x="294" y="35"/>
                  </a:lnTo>
                  <a:cubicBezTo>
                    <a:pt x="198" y="17"/>
                    <a:pt x="99" y="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7537272" y="2858545"/>
              <a:ext cx="98549" cy="139499"/>
            </a:xfrm>
            <a:custGeom>
              <a:rect b="b" l="l" r="r" t="t"/>
              <a:pathLst>
                <a:path extrusionOk="0" h="1673" w="1182">
                  <a:moveTo>
                    <a:pt x="426" y="1"/>
                  </a:moveTo>
                  <a:lnTo>
                    <a:pt x="0" y="272"/>
                  </a:lnTo>
                  <a:lnTo>
                    <a:pt x="70" y="512"/>
                  </a:lnTo>
                  <a:lnTo>
                    <a:pt x="269" y="594"/>
                  </a:lnTo>
                  <a:cubicBezTo>
                    <a:pt x="219" y="637"/>
                    <a:pt x="172" y="679"/>
                    <a:pt x="132" y="721"/>
                  </a:cubicBezTo>
                  <a:lnTo>
                    <a:pt x="375" y="1551"/>
                  </a:lnTo>
                  <a:cubicBezTo>
                    <a:pt x="587" y="1637"/>
                    <a:pt x="797" y="1672"/>
                    <a:pt x="1004" y="1672"/>
                  </a:cubicBezTo>
                  <a:cubicBezTo>
                    <a:pt x="1064" y="1672"/>
                    <a:pt x="1123" y="1669"/>
                    <a:pt x="1182" y="1664"/>
                  </a:cubicBezTo>
                  <a:lnTo>
                    <a:pt x="731" y="127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7833667" y="2893398"/>
              <a:ext cx="72453" cy="140500"/>
            </a:xfrm>
            <a:custGeom>
              <a:rect b="b" l="l" r="r" t="t"/>
              <a:pathLst>
                <a:path extrusionOk="0" h="1685" w="869">
                  <a:moveTo>
                    <a:pt x="0" y="0"/>
                  </a:moveTo>
                  <a:lnTo>
                    <a:pt x="495" y="1685"/>
                  </a:lnTo>
                  <a:lnTo>
                    <a:pt x="868" y="1456"/>
                  </a:lnTo>
                  <a:lnTo>
                    <a:pt x="785" y="1175"/>
                  </a:lnTo>
                  <a:lnTo>
                    <a:pt x="622" y="1107"/>
                  </a:lnTo>
                  <a:cubicBezTo>
                    <a:pt x="622" y="1107"/>
                    <a:pt x="677" y="1080"/>
                    <a:pt x="742" y="1028"/>
                  </a:cubicBezTo>
                  <a:lnTo>
                    <a:pt x="466" y="85"/>
                  </a:lnTo>
                  <a:cubicBezTo>
                    <a:pt x="311" y="32"/>
                    <a:pt x="154" y="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7745207" y="2893899"/>
              <a:ext cx="103718" cy="144252"/>
            </a:xfrm>
            <a:custGeom>
              <a:rect b="b" l="l" r="r" t="t"/>
              <a:pathLst>
                <a:path extrusionOk="0" h="1730" w="1244">
                  <a:moveTo>
                    <a:pt x="783" y="1"/>
                  </a:moveTo>
                  <a:cubicBezTo>
                    <a:pt x="760" y="3"/>
                    <a:pt x="737" y="7"/>
                    <a:pt x="716" y="9"/>
                  </a:cubicBezTo>
                  <a:lnTo>
                    <a:pt x="706" y="11"/>
                  </a:lnTo>
                  <a:cubicBezTo>
                    <a:pt x="680" y="15"/>
                    <a:pt x="655" y="20"/>
                    <a:pt x="632" y="23"/>
                  </a:cubicBezTo>
                  <a:cubicBezTo>
                    <a:pt x="611" y="27"/>
                    <a:pt x="589" y="31"/>
                    <a:pt x="567" y="34"/>
                  </a:cubicBezTo>
                  <a:cubicBezTo>
                    <a:pt x="558" y="38"/>
                    <a:pt x="548" y="39"/>
                    <a:pt x="541" y="40"/>
                  </a:cubicBezTo>
                  <a:cubicBezTo>
                    <a:pt x="523" y="43"/>
                    <a:pt x="506" y="47"/>
                    <a:pt x="490" y="50"/>
                  </a:cubicBezTo>
                  <a:cubicBezTo>
                    <a:pt x="351" y="82"/>
                    <a:pt x="216" y="124"/>
                    <a:pt x="87" y="169"/>
                  </a:cubicBezTo>
                  <a:cubicBezTo>
                    <a:pt x="58" y="180"/>
                    <a:pt x="29" y="191"/>
                    <a:pt x="1" y="202"/>
                  </a:cubicBezTo>
                  <a:lnTo>
                    <a:pt x="164" y="760"/>
                  </a:lnTo>
                  <a:cubicBezTo>
                    <a:pt x="333" y="694"/>
                    <a:pt x="482" y="648"/>
                    <a:pt x="617" y="648"/>
                  </a:cubicBezTo>
                  <a:cubicBezTo>
                    <a:pt x="685" y="648"/>
                    <a:pt x="748" y="660"/>
                    <a:pt x="809" y="685"/>
                  </a:cubicBezTo>
                  <a:cubicBezTo>
                    <a:pt x="996" y="764"/>
                    <a:pt x="943" y="887"/>
                    <a:pt x="738" y="1017"/>
                  </a:cubicBezTo>
                  <a:cubicBezTo>
                    <a:pt x="590" y="1113"/>
                    <a:pt x="432" y="1160"/>
                    <a:pt x="289" y="1179"/>
                  </a:cubicBezTo>
                  <a:lnTo>
                    <a:pt x="449" y="1730"/>
                  </a:lnTo>
                  <a:cubicBezTo>
                    <a:pt x="672" y="1669"/>
                    <a:pt x="881" y="1588"/>
                    <a:pt x="1066" y="1494"/>
                  </a:cubicBezTo>
                  <a:lnTo>
                    <a:pt x="1244" y="1568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7403040" y="3379934"/>
              <a:ext cx="87460" cy="50530"/>
            </a:xfrm>
            <a:custGeom>
              <a:rect b="b" l="l" r="r" t="t"/>
              <a:pathLst>
                <a:path extrusionOk="0" h="606" w="1049">
                  <a:moveTo>
                    <a:pt x="524" y="1"/>
                  </a:moveTo>
                  <a:lnTo>
                    <a:pt x="487" y="282"/>
                  </a:lnTo>
                  <a:lnTo>
                    <a:pt x="1" y="303"/>
                  </a:lnTo>
                  <a:lnTo>
                    <a:pt x="487" y="324"/>
                  </a:lnTo>
                  <a:lnTo>
                    <a:pt x="524" y="605"/>
                  </a:lnTo>
                  <a:lnTo>
                    <a:pt x="561" y="324"/>
                  </a:lnTo>
                  <a:lnTo>
                    <a:pt x="1048" y="303"/>
                  </a:lnTo>
                  <a:lnTo>
                    <a:pt x="561" y="282"/>
                  </a:lnTo>
                  <a:lnTo>
                    <a:pt x="524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7306576" y="2914661"/>
              <a:ext cx="87294" cy="50446"/>
            </a:xfrm>
            <a:custGeom>
              <a:rect b="b" l="l" r="r" t="t"/>
              <a:pathLst>
                <a:path extrusionOk="0" h="605" w="1047">
                  <a:moveTo>
                    <a:pt x="524" y="1"/>
                  </a:moveTo>
                  <a:lnTo>
                    <a:pt x="487" y="282"/>
                  </a:lnTo>
                  <a:lnTo>
                    <a:pt x="1" y="303"/>
                  </a:lnTo>
                  <a:lnTo>
                    <a:pt x="487" y="324"/>
                  </a:lnTo>
                  <a:lnTo>
                    <a:pt x="524" y="605"/>
                  </a:lnTo>
                  <a:lnTo>
                    <a:pt x="561" y="324"/>
                  </a:lnTo>
                  <a:lnTo>
                    <a:pt x="1047" y="303"/>
                  </a:lnTo>
                  <a:lnTo>
                    <a:pt x="561" y="282"/>
                  </a:lnTo>
                  <a:lnTo>
                    <a:pt x="5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6201202" y="3303972"/>
              <a:ext cx="800150" cy="419748"/>
            </a:xfrm>
            <a:custGeom>
              <a:rect b="b" l="l" r="r" t="t"/>
              <a:pathLst>
                <a:path extrusionOk="0" h="5034" w="9597">
                  <a:moveTo>
                    <a:pt x="4786" y="1"/>
                  </a:moveTo>
                  <a:cubicBezTo>
                    <a:pt x="3875" y="1"/>
                    <a:pt x="2968" y="139"/>
                    <a:pt x="2184" y="410"/>
                  </a:cubicBezTo>
                  <a:cubicBezTo>
                    <a:pt x="1979" y="479"/>
                    <a:pt x="1783" y="559"/>
                    <a:pt x="1598" y="648"/>
                  </a:cubicBezTo>
                  <a:cubicBezTo>
                    <a:pt x="1452" y="718"/>
                    <a:pt x="1315" y="791"/>
                    <a:pt x="1183" y="873"/>
                  </a:cubicBezTo>
                  <a:cubicBezTo>
                    <a:pt x="957" y="1010"/>
                    <a:pt x="764" y="1157"/>
                    <a:pt x="603" y="1311"/>
                  </a:cubicBezTo>
                  <a:cubicBezTo>
                    <a:pt x="561" y="1354"/>
                    <a:pt x="519" y="1395"/>
                    <a:pt x="482" y="1437"/>
                  </a:cubicBezTo>
                  <a:lnTo>
                    <a:pt x="1" y="1438"/>
                  </a:lnTo>
                  <a:lnTo>
                    <a:pt x="2" y="2456"/>
                  </a:lnTo>
                  <a:cubicBezTo>
                    <a:pt x="2" y="2516"/>
                    <a:pt x="5" y="2576"/>
                    <a:pt x="12" y="2636"/>
                  </a:cubicBezTo>
                  <a:cubicBezTo>
                    <a:pt x="36" y="2827"/>
                    <a:pt x="101" y="3019"/>
                    <a:pt x="205" y="3204"/>
                  </a:cubicBezTo>
                  <a:cubicBezTo>
                    <a:pt x="228" y="3246"/>
                    <a:pt x="255" y="3288"/>
                    <a:pt x="282" y="3330"/>
                  </a:cubicBezTo>
                  <a:cubicBezTo>
                    <a:pt x="412" y="3523"/>
                    <a:pt x="586" y="3710"/>
                    <a:pt x="803" y="3885"/>
                  </a:cubicBezTo>
                  <a:cubicBezTo>
                    <a:pt x="876" y="3943"/>
                    <a:pt x="954" y="4001"/>
                    <a:pt x="1036" y="4056"/>
                  </a:cubicBezTo>
                  <a:cubicBezTo>
                    <a:pt x="1120" y="4112"/>
                    <a:pt x="1207" y="4167"/>
                    <a:pt x="1300" y="4220"/>
                  </a:cubicBezTo>
                  <a:cubicBezTo>
                    <a:pt x="1408" y="4282"/>
                    <a:pt x="1522" y="4340"/>
                    <a:pt x="1642" y="4397"/>
                  </a:cubicBezTo>
                  <a:cubicBezTo>
                    <a:pt x="1788" y="4465"/>
                    <a:pt x="1941" y="4529"/>
                    <a:pt x="2099" y="4586"/>
                  </a:cubicBezTo>
                  <a:cubicBezTo>
                    <a:pt x="2207" y="4625"/>
                    <a:pt x="2320" y="4663"/>
                    <a:pt x="2434" y="4697"/>
                  </a:cubicBezTo>
                  <a:cubicBezTo>
                    <a:pt x="3172" y="4923"/>
                    <a:pt x="3993" y="5034"/>
                    <a:pt x="4811" y="5034"/>
                  </a:cubicBezTo>
                  <a:cubicBezTo>
                    <a:pt x="5850" y="5034"/>
                    <a:pt x="6884" y="4855"/>
                    <a:pt x="7737" y="4502"/>
                  </a:cubicBezTo>
                  <a:cubicBezTo>
                    <a:pt x="7840" y="4460"/>
                    <a:pt x="7942" y="4414"/>
                    <a:pt x="8039" y="4366"/>
                  </a:cubicBezTo>
                  <a:cubicBezTo>
                    <a:pt x="8170" y="4303"/>
                    <a:pt x="8296" y="4234"/>
                    <a:pt x="8414" y="4162"/>
                  </a:cubicBezTo>
                  <a:cubicBezTo>
                    <a:pt x="8528" y="4092"/>
                    <a:pt x="8633" y="4020"/>
                    <a:pt x="8730" y="3945"/>
                  </a:cubicBezTo>
                  <a:cubicBezTo>
                    <a:pt x="8808" y="3886"/>
                    <a:pt x="8880" y="3826"/>
                    <a:pt x="8947" y="3764"/>
                  </a:cubicBezTo>
                  <a:cubicBezTo>
                    <a:pt x="9015" y="3704"/>
                    <a:pt x="9077" y="3640"/>
                    <a:pt x="9134" y="3577"/>
                  </a:cubicBezTo>
                  <a:cubicBezTo>
                    <a:pt x="9302" y="3387"/>
                    <a:pt x="9425" y="3190"/>
                    <a:pt x="9501" y="2989"/>
                  </a:cubicBezTo>
                  <a:cubicBezTo>
                    <a:pt x="9519" y="2945"/>
                    <a:pt x="9533" y="2902"/>
                    <a:pt x="9546" y="2858"/>
                  </a:cubicBezTo>
                  <a:cubicBezTo>
                    <a:pt x="9579" y="2731"/>
                    <a:pt x="9596" y="2604"/>
                    <a:pt x="9596" y="2476"/>
                  </a:cubicBezTo>
                  <a:lnTo>
                    <a:pt x="9596" y="1399"/>
                  </a:lnTo>
                  <a:lnTo>
                    <a:pt x="9071" y="1401"/>
                  </a:lnTo>
                  <a:cubicBezTo>
                    <a:pt x="8942" y="1267"/>
                    <a:pt x="8791" y="1137"/>
                    <a:pt x="8615" y="1017"/>
                  </a:cubicBezTo>
                  <a:cubicBezTo>
                    <a:pt x="8424" y="881"/>
                    <a:pt x="8203" y="754"/>
                    <a:pt x="7955" y="638"/>
                  </a:cubicBezTo>
                  <a:cubicBezTo>
                    <a:pt x="7795" y="564"/>
                    <a:pt x="7626" y="495"/>
                    <a:pt x="7453" y="433"/>
                  </a:cubicBezTo>
                  <a:cubicBezTo>
                    <a:pt x="7246" y="359"/>
                    <a:pt x="7030" y="295"/>
                    <a:pt x="6808" y="240"/>
                  </a:cubicBezTo>
                  <a:cubicBezTo>
                    <a:pt x="6166" y="80"/>
                    <a:pt x="5475" y="1"/>
                    <a:pt x="4786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6490177" y="3532773"/>
              <a:ext cx="67033" cy="189528"/>
            </a:xfrm>
            <a:custGeom>
              <a:rect b="b" l="l" r="r" t="t"/>
              <a:pathLst>
                <a:path extrusionOk="0" h="2273" w="804">
                  <a:moveTo>
                    <a:pt x="1" y="1"/>
                  </a:moveTo>
                  <a:lnTo>
                    <a:pt x="2" y="2186"/>
                  </a:lnTo>
                  <a:cubicBezTo>
                    <a:pt x="264" y="2228"/>
                    <a:pt x="532" y="2256"/>
                    <a:pt x="803" y="2273"/>
                  </a:cubicBezTo>
                  <a:lnTo>
                    <a:pt x="801" y="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6957072" y="3420541"/>
              <a:ext cx="44439" cy="187611"/>
            </a:xfrm>
            <a:custGeom>
              <a:rect b="b" l="l" r="r" t="t"/>
              <a:pathLst>
                <a:path extrusionOk="0" h="2250" w="533">
                  <a:moveTo>
                    <a:pt x="1" y="1"/>
                  </a:moveTo>
                  <a:lnTo>
                    <a:pt x="3" y="2250"/>
                  </a:lnTo>
                  <a:cubicBezTo>
                    <a:pt x="26" y="2227"/>
                    <a:pt x="48" y="2203"/>
                    <a:pt x="69" y="2180"/>
                  </a:cubicBezTo>
                  <a:cubicBezTo>
                    <a:pt x="238" y="1990"/>
                    <a:pt x="360" y="1794"/>
                    <a:pt x="437" y="1592"/>
                  </a:cubicBezTo>
                  <a:cubicBezTo>
                    <a:pt x="454" y="1548"/>
                    <a:pt x="469" y="1505"/>
                    <a:pt x="481" y="1462"/>
                  </a:cubicBezTo>
                  <a:cubicBezTo>
                    <a:pt x="514" y="1334"/>
                    <a:pt x="532" y="1207"/>
                    <a:pt x="532" y="1079"/>
                  </a:cubicBezTo>
                  <a:lnTo>
                    <a:pt x="530" y="2"/>
                  </a:lnTo>
                  <a:lnTo>
                    <a:pt x="5" y="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6778735" y="3418540"/>
              <a:ext cx="34351" cy="283250"/>
            </a:xfrm>
            <a:custGeom>
              <a:rect b="b" l="l" r="r" t="t"/>
              <a:pathLst>
                <a:path extrusionOk="0" h="3397" w="412">
                  <a:moveTo>
                    <a:pt x="412" y="1"/>
                  </a:moveTo>
                  <a:lnTo>
                    <a:pt x="1" y="99"/>
                  </a:lnTo>
                  <a:lnTo>
                    <a:pt x="8" y="3396"/>
                  </a:lnTo>
                  <a:cubicBezTo>
                    <a:pt x="144" y="3360"/>
                    <a:pt x="279" y="3320"/>
                    <a:pt x="410" y="3277"/>
                  </a:cubicBezTo>
                  <a:lnTo>
                    <a:pt x="412" y="1"/>
                  </a:ln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6690275" y="3481493"/>
              <a:ext cx="67034" cy="236973"/>
            </a:xfrm>
            <a:custGeom>
              <a:rect b="b" l="l" r="r" t="t"/>
              <a:pathLst>
                <a:path extrusionOk="0" h="2842" w="804">
                  <a:moveTo>
                    <a:pt x="0" y="1"/>
                  </a:moveTo>
                  <a:lnTo>
                    <a:pt x="4" y="2842"/>
                  </a:lnTo>
                  <a:cubicBezTo>
                    <a:pt x="276" y="2809"/>
                    <a:pt x="544" y="2763"/>
                    <a:pt x="803" y="2705"/>
                  </a:cubicBezTo>
                  <a:lnTo>
                    <a:pt x="801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6201202" y="3323317"/>
              <a:ext cx="232366" cy="380391"/>
            </a:xfrm>
            <a:custGeom>
              <a:rect b="b" l="l" r="r" t="t"/>
              <a:pathLst>
                <a:path extrusionOk="0" h="4562" w="2787">
                  <a:moveTo>
                    <a:pt x="2782" y="0"/>
                  </a:moveTo>
                  <a:cubicBezTo>
                    <a:pt x="2576" y="52"/>
                    <a:pt x="2376" y="109"/>
                    <a:pt x="2184" y="176"/>
                  </a:cubicBezTo>
                  <a:cubicBezTo>
                    <a:pt x="1979" y="246"/>
                    <a:pt x="1783" y="326"/>
                    <a:pt x="1598" y="415"/>
                  </a:cubicBezTo>
                  <a:cubicBezTo>
                    <a:pt x="1452" y="484"/>
                    <a:pt x="1315" y="558"/>
                    <a:pt x="1183" y="640"/>
                  </a:cubicBezTo>
                  <a:cubicBezTo>
                    <a:pt x="957" y="777"/>
                    <a:pt x="763" y="924"/>
                    <a:pt x="603" y="1078"/>
                  </a:cubicBezTo>
                  <a:cubicBezTo>
                    <a:pt x="561" y="1121"/>
                    <a:pt x="519" y="1162"/>
                    <a:pt x="482" y="1204"/>
                  </a:cubicBezTo>
                  <a:lnTo>
                    <a:pt x="1" y="1205"/>
                  </a:lnTo>
                  <a:lnTo>
                    <a:pt x="3" y="2224"/>
                  </a:lnTo>
                  <a:cubicBezTo>
                    <a:pt x="3" y="2285"/>
                    <a:pt x="6" y="2344"/>
                    <a:pt x="13" y="2404"/>
                  </a:cubicBezTo>
                  <a:cubicBezTo>
                    <a:pt x="37" y="2596"/>
                    <a:pt x="102" y="2787"/>
                    <a:pt x="206" y="2972"/>
                  </a:cubicBezTo>
                  <a:cubicBezTo>
                    <a:pt x="229" y="3014"/>
                    <a:pt x="256" y="3056"/>
                    <a:pt x="284" y="3098"/>
                  </a:cubicBezTo>
                  <a:cubicBezTo>
                    <a:pt x="413" y="3292"/>
                    <a:pt x="587" y="3478"/>
                    <a:pt x="804" y="3653"/>
                  </a:cubicBezTo>
                  <a:cubicBezTo>
                    <a:pt x="877" y="3711"/>
                    <a:pt x="955" y="3769"/>
                    <a:pt x="1038" y="3825"/>
                  </a:cubicBezTo>
                  <a:cubicBezTo>
                    <a:pt x="1121" y="3880"/>
                    <a:pt x="1208" y="3936"/>
                    <a:pt x="1302" y="3989"/>
                  </a:cubicBezTo>
                  <a:cubicBezTo>
                    <a:pt x="1409" y="4050"/>
                    <a:pt x="1524" y="4108"/>
                    <a:pt x="1643" y="4165"/>
                  </a:cubicBezTo>
                  <a:cubicBezTo>
                    <a:pt x="1789" y="4233"/>
                    <a:pt x="1942" y="4297"/>
                    <a:pt x="2100" y="4354"/>
                  </a:cubicBezTo>
                  <a:cubicBezTo>
                    <a:pt x="2209" y="4393"/>
                    <a:pt x="2321" y="4431"/>
                    <a:pt x="2436" y="4465"/>
                  </a:cubicBezTo>
                  <a:cubicBezTo>
                    <a:pt x="2550" y="4499"/>
                    <a:pt x="2668" y="4533"/>
                    <a:pt x="2786" y="4561"/>
                  </a:cubicBezTo>
                  <a:lnTo>
                    <a:pt x="2782" y="0"/>
                  </a:ln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6201202" y="3423042"/>
              <a:ext cx="54361" cy="193948"/>
            </a:xfrm>
            <a:custGeom>
              <a:rect b="b" l="l" r="r" t="t"/>
              <a:pathLst>
                <a:path extrusionOk="0" h="2326" w="652">
                  <a:moveTo>
                    <a:pt x="487" y="0"/>
                  </a:moveTo>
                  <a:cubicBezTo>
                    <a:pt x="486" y="4"/>
                    <a:pt x="483" y="5"/>
                    <a:pt x="482" y="8"/>
                  </a:cubicBezTo>
                  <a:lnTo>
                    <a:pt x="1" y="9"/>
                  </a:lnTo>
                  <a:lnTo>
                    <a:pt x="2" y="1027"/>
                  </a:lnTo>
                  <a:cubicBezTo>
                    <a:pt x="2" y="1087"/>
                    <a:pt x="5" y="1146"/>
                    <a:pt x="12" y="1207"/>
                  </a:cubicBezTo>
                  <a:cubicBezTo>
                    <a:pt x="36" y="1398"/>
                    <a:pt x="101" y="1590"/>
                    <a:pt x="205" y="1775"/>
                  </a:cubicBezTo>
                  <a:cubicBezTo>
                    <a:pt x="228" y="1817"/>
                    <a:pt x="255" y="1859"/>
                    <a:pt x="282" y="1901"/>
                  </a:cubicBezTo>
                  <a:cubicBezTo>
                    <a:pt x="380" y="2047"/>
                    <a:pt x="504" y="2189"/>
                    <a:pt x="651" y="2325"/>
                  </a:cubicBezTo>
                  <a:lnTo>
                    <a:pt x="649" y="61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6198951" y="3207833"/>
              <a:ext cx="803402" cy="427752"/>
            </a:xfrm>
            <a:custGeom>
              <a:rect b="b" l="l" r="r" t="t"/>
              <a:pathLst>
                <a:path extrusionOk="0" h="5130" w="9636">
                  <a:moveTo>
                    <a:pt x="4810" y="0"/>
                  </a:moveTo>
                  <a:cubicBezTo>
                    <a:pt x="3900" y="0"/>
                    <a:pt x="2994" y="138"/>
                    <a:pt x="2210" y="409"/>
                  </a:cubicBezTo>
                  <a:cubicBezTo>
                    <a:pt x="2005" y="479"/>
                    <a:pt x="1809" y="559"/>
                    <a:pt x="1622" y="648"/>
                  </a:cubicBezTo>
                  <a:cubicBezTo>
                    <a:pt x="1478" y="717"/>
                    <a:pt x="1340" y="791"/>
                    <a:pt x="1209" y="872"/>
                  </a:cubicBezTo>
                  <a:cubicBezTo>
                    <a:pt x="983" y="1010"/>
                    <a:pt x="789" y="1156"/>
                    <a:pt x="629" y="1310"/>
                  </a:cubicBezTo>
                  <a:cubicBezTo>
                    <a:pt x="443" y="1489"/>
                    <a:pt x="301" y="1674"/>
                    <a:pt x="202" y="1866"/>
                  </a:cubicBezTo>
                  <a:cubicBezTo>
                    <a:pt x="54" y="2148"/>
                    <a:pt x="0" y="2442"/>
                    <a:pt x="37" y="2732"/>
                  </a:cubicBezTo>
                  <a:cubicBezTo>
                    <a:pt x="60" y="2923"/>
                    <a:pt x="125" y="3114"/>
                    <a:pt x="229" y="3299"/>
                  </a:cubicBezTo>
                  <a:cubicBezTo>
                    <a:pt x="253" y="3341"/>
                    <a:pt x="280" y="3383"/>
                    <a:pt x="307" y="3425"/>
                  </a:cubicBezTo>
                  <a:cubicBezTo>
                    <a:pt x="436" y="3619"/>
                    <a:pt x="610" y="3805"/>
                    <a:pt x="828" y="3981"/>
                  </a:cubicBezTo>
                  <a:cubicBezTo>
                    <a:pt x="900" y="4040"/>
                    <a:pt x="978" y="4097"/>
                    <a:pt x="1061" y="4152"/>
                  </a:cubicBezTo>
                  <a:cubicBezTo>
                    <a:pt x="1145" y="4208"/>
                    <a:pt x="1232" y="4263"/>
                    <a:pt x="1325" y="4316"/>
                  </a:cubicBezTo>
                  <a:cubicBezTo>
                    <a:pt x="1431" y="4377"/>
                    <a:pt x="1546" y="4436"/>
                    <a:pt x="1667" y="4493"/>
                  </a:cubicBezTo>
                  <a:cubicBezTo>
                    <a:pt x="1812" y="4561"/>
                    <a:pt x="1965" y="4625"/>
                    <a:pt x="2122" y="4681"/>
                  </a:cubicBezTo>
                  <a:cubicBezTo>
                    <a:pt x="2232" y="4722"/>
                    <a:pt x="2344" y="4759"/>
                    <a:pt x="2459" y="4793"/>
                  </a:cubicBezTo>
                  <a:cubicBezTo>
                    <a:pt x="3197" y="5019"/>
                    <a:pt x="4018" y="5130"/>
                    <a:pt x="4836" y="5130"/>
                  </a:cubicBezTo>
                  <a:cubicBezTo>
                    <a:pt x="5874" y="5130"/>
                    <a:pt x="6908" y="4951"/>
                    <a:pt x="7760" y="4598"/>
                  </a:cubicBezTo>
                  <a:cubicBezTo>
                    <a:pt x="7865" y="4556"/>
                    <a:pt x="7965" y="4510"/>
                    <a:pt x="8064" y="4462"/>
                  </a:cubicBezTo>
                  <a:cubicBezTo>
                    <a:pt x="8194" y="4399"/>
                    <a:pt x="8318" y="4330"/>
                    <a:pt x="8439" y="4258"/>
                  </a:cubicBezTo>
                  <a:cubicBezTo>
                    <a:pt x="8553" y="4188"/>
                    <a:pt x="8658" y="4116"/>
                    <a:pt x="8755" y="4041"/>
                  </a:cubicBezTo>
                  <a:cubicBezTo>
                    <a:pt x="8832" y="3982"/>
                    <a:pt x="8905" y="3921"/>
                    <a:pt x="8972" y="3860"/>
                  </a:cubicBezTo>
                  <a:cubicBezTo>
                    <a:pt x="9040" y="3799"/>
                    <a:pt x="9101" y="3735"/>
                    <a:pt x="9158" y="3672"/>
                  </a:cubicBezTo>
                  <a:cubicBezTo>
                    <a:pt x="9327" y="3483"/>
                    <a:pt x="9449" y="3286"/>
                    <a:pt x="9526" y="3085"/>
                  </a:cubicBezTo>
                  <a:cubicBezTo>
                    <a:pt x="9542" y="3040"/>
                    <a:pt x="9558" y="2997"/>
                    <a:pt x="9569" y="2954"/>
                  </a:cubicBezTo>
                  <a:cubicBezTo>
                    <a:pt x="9622" y="2763"/>
                    <a:pt x="9636" y="2570"/>
                    <a:pt x="9607" y="2379"/>
                  </a:cubicBezTo>
                  <a:cubicBezTo>
                    <a:pt x="9566" y="2089"/>
                    <a:pt x="9434" y="1803"/>
                    <a:pt x="9212" y="1534"/>
                  </a:cubicBezTo>
                  <a:cubicBezTo>
                    <a:pt x="9062" y="1352"/>
                    <a:pt x="8871" y="1177"/>
                    <a:pt x="8640" y="1015"/>
                  </a:cubicBezTo>
                  <a:cubicBezTo>
                    <a:pt x="8450" y="881"/>
                    <a:pt x="8229" y="755"/>
                    <a:pt x="7981" y="638"/>
                  </a:cubicBezTo>
                  <a:cubicBezTo>
                    <a:pt x="7819" y="564"/>
                    <a:pt x="7653" y="495"/>
                    <a:pt x="7479" y="433"/>
                  </a:cubicBezTo>
                  <a:cubicBezTo>
                    <a:pt x="7271" y="359"/>
                    <a:pt x="7055" y="295"/>
                    <a:pt x="6833" y="239"/>
                  </a:cubicBezTo>
                  <a:cubicBezTo>
                    <a:pt x="6191" y="79"/>
                    <a:pt x="5499" y="0"/>
                    <a:pt x="4810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6198951" y="3207833"/>
              <a:ext cx="803402" cy="427752"/>
            </a:xfrm>
            <a:custGeom>
              <a:rect b="b" l="l" r="r" t="t"/>
              <a:pathLst>
                <a:path extrusionOk="0" h="5130" w="9636">
                  <a:moveTo>
                    <a:pt x="4810" y="0"/>
                  </a:moveTo>
                  <a:cubicBezTo>
                    <a:pt x="3900" y="0"/>
                    <a:pt x="2994" y="138"/>
                    <a:pt x="2210" y="409"/>
                  </a:cubicBezTo>
                  <a:cubicBezTo>
                    <a:pt x="2005" y="479"/>
                    <a:pt x="1809" y="559"/>
                    <a:pt x="1622" y="648"/>
                  </a:cubicBezTo>
                  <a:cubicBezTo>
                    <a:pt x="1478" y="717"/>
                    <a:pt x="1340" y="791"/>
                    <a:pt x="1209" y="872"/>
                  </a:cubicBezTo>
                  <a:cubicBezTo>
                    <a:pt x="983" y="1010"/>
                    <a:pt x="789" y="1156"/>
                    <a:pt x="629" y="1310"/>
                  </a:cubicBezTo>
                  <a:cubicBezTo>
                    <a:pt x="443" y="1489"/>
                    <a:pt x="301" y="1674"/>
                    <a:pt x="202" y="1866"/>
                  </a:cubicBezTo>
                  <a:cubicBezTo>
                    <a:pt x="54" y="2148"/>
                    <a:pt x="0" y="2442"/>
                    <a:pt x="37" y="2732"/>
                  </a:cubicBezTo>
                  <a:cubicBezTo>
                    <a:pt x="60" y="2923"/>
                    <a:pt x="125" y="3114"/>
                    <a:pt x="229" y="3299"/>
                  </a:cubicBezTo>
                  <a:cubicBezTo>
                    <a:pt x="253" y="3341"/>
                    <a:pt x="280" y="3383"/>
                    <a:pt x="307" y="3425"/>
                  </a:cubicBezTo>
                  <a:cubicBezTo>
                    <a:pt x="436" y="3619"/>
                    <a:pt x="610" y="3805"/>
                    <a:pt x="828" y="3981"/>
                  </a:cubicBezTo>
                  <a:cubicBezTo>
                    <a:pt x="900" y="4040"/>
                    <a:pt x="978" y="4097"/>
                    <a:pt x="1061" y="4152"/>
                  </a:cubicBezTo>
                  <a:cubicBezTo>
                    <a:pt x="1145" y="4208"/>
                    <a:pt x="1232" y="4263"/>
                    <a:pt x="1325" y="4316"/>
                  </a:cubicBezTo>
                  <a:cubicBezTo>
                    <a:pt x="1431" y="4377"/>
                    <a:pt x="1546" y="4436"/>
                    <a:pt x="1667" y="4493"/>
                  </a:cubicBezTo>
                  <a:cubicBezTo>
                    <a:pt x="1812" y="4561"/>
                    <a:pt x="1965" y="4625"/>
                    <a:pt x="2122" y="4681"/>
                  </a:cubicBezTo>
                  <a:cubicBezTo>
                    <a:pt x="2232" y="4722"/>
                    <a:pt x="2344" y="4759"/>
                    <a:pt x="2459" y="4793"/>
                  </a:cubicBezTo>
                  <a:cubicBezTo>
                    <a:pt x="3197" y="5019"/>
                    <a:pt x="4018" y="5130"/>
                    <a:pt x="4836" y="5130"/>
                  </a:cubicBezTo>
                  <a:cubicBezTo>
                    <a:pt x="5874" y="5130"/>
                    <a:pt x="6908" y="4951"/>
                    <a:pt x="7760" y="4598"/>
                  </a:cubicBezTo>
                  <a:cubicBezTo>
                    <a:pt x="7865" y="4556"/>
                    <a:pt x="7965" y="4510"/>
                    <a:pt x="8064" y="4462"/>
                  </a:cubicBezTo>
                  <a:cubicBezTo>
                    <a:pt x="8194" y="4399"/>
                    <a:pt x="8318" y="4330"/>
                    <a:pt x="8439" y="4258"/>
                  </a:cubicBezTo>
                  <a:cubicBezTo>
                    <a:pt x="8553" y="4188"/>
                    <a:pt x="8658" y="4116"/>
                    <a:pt x="8755" y="4041"/>
                  </a:cubicBezTo>
                  <a:cubicBezTo>
                    <a:pt x="8832" y="3982"/>
                    <a:pt x="8905" y="3921"/>
                    <a:pt x="8972" y="3860"/>
                  </a:cubicBezTo>
                  <a:cubicBezTo>
                    <a:pt x="9040" y="3799"/>
                    <a:pt x="9101" y="3735"/>
                    <a:pt x="9158" y="3672"/>
                  </a:cubicBezTo>
                  <a:cubicBezTo>
                    <a:pt x="9327" y="3483"/>
                    <a:pt x="9449" y="3286"/>
                    <a:pt x="9526" y="3085"/>
                  </a:cubicBezTo>
                  <a:cubicBezTo>
                    <a:pt x="9542" y="3040"/>
                    <a:pt x="9558" y="2997"/>
                    <a:pt x="9569" y="2954"/>
                  </a:cubicBezTo>
                  <a:cubicBezTo>
                    <a:pt x="9622" y="2763"/>
                    <a:pt x="9636" y="2570"/>
                    <a:pt x="9607" y="2379"/>
                  </a:cubicBezTo>
                  <a:cubicBezTo>
                    <a:pt x="9566" y="2089"/>
                    <a:pt x="9434" y="1803"/>
                    <a:pt x="9212" y="1534"/>
                  </a:cubicBezTo>
                  <a:cubicBezTo>
                    <a:pt x="9062" y="1352"/>
                    <a:pt x="8871" y="1177"/>
                    <a:pt x="8640" y="1015"/>
                  </a:cubicBezTo>
                  <a:cubicBezTo>
                    <a:pt x="8450" y="881"/>
                    <a:pt x="8229" y="755"/>
                    <a:pt x="7981" y="638"/>
                  </a:cubicBezTo>
                  <a:cubicBezTo>
                    <a:pt x="7819" y="564"/>
                    <a:pt x="7653" y="495"/>
                    <a:pt x="7479" y="433"/>
                  </a:cubicBezTo>
                  <a:cubicBezTo>
                    <a:pt x="7271" y="359"/>
                    <a:pt x="7055" y="295"/>
                    <a:pt x="6833" y="239"/>
                  </a:cubicBezTo>
                  <a:cubicBezTo>
                    <a:pt x="6191" y="79"/>
                    <a:pt x="5499" y="0"/>
                    <a:pt x="4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6198951" y="3207833"/>
              <a:ext cx="803402" cy="427752"/>
            </a:xfrm>
            <a:custGeom>
              <a:rect b="b" l="l" r="r" t="t"/>
              <a:pathLst>
                <a:path extrusionOk="0" h="5130" w="9636">
                  <a:moveTo>
                    <a:pt x="4810" y="0"/>
                  </a:moveTo>
                  <a:cubicBezTo>
                    <a:pt x="3900" y="0"/>
                    <a:pt x="2994" y="138"/>
                    <a:pt x="2210" y="409"/>
                  </a:cubicBezTo>
                  <a:cubicBezTo>
                    <a:pt x="2005" y="479"/>
                    <a:pt x="1809" y="559"/>
                    <a:pt x="1622" y="648"/>
                  </a:cubicBezTo>
                  <a:cubicBezTo>
                    <a:pt x="1478" y="717"/>
                    <a:pt x="1340" y="791"/>
                    <a:pt x="1209" y="872"/>
                  </a:cubicBezTo>
                  <a:cubicBezTo>
                    <a:pt x="983" y="1010"/>
                    <a:pt x="789" y="1156"/>
                    <a:pt x="629" y="1310"/>
                  </a:cubicBezTo>
                  <a:cubicBezTo>
                    <a:pt x="443" y="1489"/>
                    <a:pt x="301" y="1674"/>
                    <a:pt x="202" y="1866"/>
                  </a:cubicBezTo>
                  <a:cubicBezTo>
                    <a:pt x="54" y="2148"/>
                    <a:pt x="0" y="2442"/>
                    <a:pt x="37" y="2732"/>
                  </a:cubicBezTo>
                  <a:cubicBezTo>
                    <a:pt x="60" y="2923"/>
                    <a:pt x="125" y="3114"/>
                    <a:pt x="229" y="3299"/>
                  </a:cubicBezTo>
                  <a:cubicBezTo>
                    <a:pt x="253" y="3341"/>
                    <a:pt x="280" y="3383"/>
                    <a:pt x="307" y="3425"/>
                  </a:cubicBezTo>
                  <a:cubicBezTo>
                    <a:pt x="436" y="3619"/>
                    <a:pt x="610" y="3805"/>
                    <a:pt x="828" y="3981"/>
                  </a:cubicBezTo>
                  <a:cubicBezTo>
                    <a:pt x="900" y="4040"/>
                    <a:pt x="978" y="4097"/>
                    <a:pt x="1061" y="4152"/>
                  </a:cubicBezTo>
                  <a:cubicBezTo>
                    <a:pt x="1145" y="4208"/>
                    <a:pt x="1232" y="4263"/>
                    <a:pt x="1325" y="4316"/>
                  </a:cubicBezTo>
                  <a:cubicBezTo>
                    <a:pt x="1431" y="4377"/>
                    <a:pt x="1546" y="4436"/>
                    <a:pt x="1667" y="4493"/>
                  </a:cubicBezTo>
                  <a:cubicBezTo>
                    <a:pt x="1812" y="4561"/>
                    <a:pt x="1965" y="4625"/>
                    <a:pt x="2122" y="4681"/>
                  </a:cubicBezTo>
                  <a:cubicBezTo>
                    <a:pt x="2232" y="4722"/>
                    <a:pt x="2344" y="4759"/>
                    <a:pt x="2459" y="4793"/>
                  </a:cubicBezTo>
                  <a:cubicBezTo>
                    <a:pt x="3197" y="5019"/>
                    <a:pt x="4018" y="5130"/>
                    <a:pt x="4836" y="5130"/>
                  </a:cubicBezTo>
                  <a:cubicBezTo>
                    <a:pt x="5874" y="5130"/>
                    <a:pt x="6908" y="4951"/>
                    <a:pt x="7760" y="4598"/>
                  </a:cubicBezTo>
                  <a:cubicBezTo>
                    <a:pt x="7865" y="4556"/>
                    <a:pt x="7965" y="4510"/>
                    <a:pt x="8064" y="4462"/>
                  </a:cubicBezTo>
                  <a:cubicBezTo>
                    <a:pt x="8194" y="4399"/>
                    <a:pt x="8318" y="4330"/>
                    <a:pt x="8439" y="4258"/>
                  </a:cubicBezTo>
                  <a:cubicBezTo>
                    <a:pt x="8553" y="4188"/>
                    <a:pt x="8658" y="4116"/>
                    <a:pt x="8755" y="4041"/>
                  </a:cubicBezTo>
                  <a:cubicBezTo>
                    <a:pt x="8832" y="3982"/>
                    <a:pt x="8905" y="3921"/>
                    <a:pt x="8972" y="3860"/>
                  </a:cubicBezTo>
                  <a:cubicBezTo>
                    <a:pt x="9040" y="3799"/>
                    <a:pt x="9101" y="3735"/>
                    <a:pt x="9158" y="3672"/>
                  </a:cubicBezTo>
                  <a:cubicBezTo>
                    <a:pt x="9327" y="3483"/>
                    <a:pt x="9449" y="3286"/>
                    <a:pt x="9526" y="3085"/>
                  </a:cubicBezTo>
                  <a:cubicBezTo>
                    <a:pt x="9542" y="3040"/>
                    <a:pt x="9558" y="2997"/>
                    <a:pt x="9569" y="2954"/>
                  </a:cubicBezTo>
                  <a:cubicBezTo>
                    <a:pt x="9622" y="2763"/>
                    <a:pt x="9636" y="2570"/>
                    <a:pt x="9607" y="2379"/>
                  </a:cubicBezTo>
                  <a:cubicBezTo>
                    <a:pt x="9566" y="2089"/>
                    <a:pt x="9434" y="1803"/>
                    <a:pt x="9212" y="1534"/>
                  </a:cubicBezTo>
                  <a:cubicBezTo>
                    <a:pt x="9062" y="1352"/>
                    <a:pt x="8871" y="1177"/>
                    <a:pt x="8640" y="1015"/>
                  </a:cubicBezTo>
                  <a:cubicBezTo>
                    <a:pt x="8450" y="881"/>
                    <a:pt x="8229" y="755"/>
                    <a:pt x="7981" y="638"/>
                  </a:cubicBezTo>
                  <a:cubicBezTo>
                    <a:pt x="7819" y="564"/>
                    <a:pt x="7653" y="495"/>
                    <a:pt x="7479" y="433"/>
                  </a:cubicBezTo>
                  <a:cubicBezTo>
                    <a:pt x="7271" y="359"/>
                    <a:pt x="7055" y="295"/>
                    <a:pt x="6833" y="239"/>
                  </a:cubicBezTo>
                  <a:cubicBezTo>
                    <a:pt x="6191" y="79"/>
                    <a:pt x="5499" y="0"/>
                    <a:pt x="48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6199118" y="3263866"/>
              <a:ext cx="234534" cy="351791"/>
            </a:xfrm>
            <a:custGeom>
              <a:rect b="b" l="l" r="r" t="t"/>
              <a:pathLst>
                <a:path extrusionOk="0" h="4219" w="2813">
                  <a:moveTo>
                    <a:pt x="1576" y="0"/>
                  </a:moveTo>
                  <a:cubicBezTo>
                    <a:pt x="1450" y="62"/>
                    <a:pt x="1327" y="129"/>
                    <a:pt x="1209" y="200"/>
                  </a:cubicBezTo>
                  <a:cubicBezTo>
                    <a:pt x="984" y="337"/>
                    <a:pt x="790" y="484"/>
                    <a:pt x="629" y="638"/>
                  </a:cubicBezTo>
                  <a:cubicBezTo>
                    <a:pt x="443" y="817"/>
                    <a:pt x="301" y="1002"/>
                    <a:pt x="202" y="1194"/>
                  </a:cubicBezTo>
                  <a:cubicBezTo>
                    <a:pt x="54" y="1477"/>
                    <a:pt x="0" y="1770"/>
                    <a:pt x="37" y="2060"/>
                  </a:cubicBezTo>
                  <a:cubicBezTo>
                    <a:pt x="61" y="2251"/>
                    <a:pt x="126" y="2442"/>
                    <a:pt x="230" y="2627"/>
                  </a:cubicBezTo>
                  <a:cubicBezTo>
                    <a:pt x="253" y="2669"/>
                    <a:pt x="280" y="2711"/>
                    <a:pt x="307" y="2753"/>
                  </a:cubicBezTo>
                  <a:cubicBezTo>
                    <a:pt x="437" y="2947"/>
                    <a:pt x="611" y="3133"/>
                    <a:pt x="828" y="3309"/>
                  </a:cubicBezTo>
                  <a:cubicBezTo>
                    <a:pt x="901" y="3367"/>
                    <a:pt x="978" y="3425"/>
                    <a:pt x="1061" y="3480"/>
                  </a:cubicBezTo>
                  <a:cubicBezTo>
                    <a:pt x="1145" y="3536"/>
                    <a:pt x="1232" y="3591"/>
                    <a:pt x="1325" y="3644"/>
                  </a:cubicBezTo>
                  <a:cubicBezTo>
                    <a:pt x="1433" y="3706"/>
                    <a:pt x="1547" y="3764"/>
                    <a:pt x="1667" y="3821"/>
                  </a:cubicBezTo>
                  <a:cubicBezTo>
                    <a:pt x="1813" y="3889"/>
                    <a:pt x="1966" y="3953"/>
                    <a:pt x="2124" y="4009"/>
                  </a:cubicBezTo>
                  <a:cubicBezTo>
                    <a:pt x="2232" y="4049"/>
                    <a:pt x="2345" y="4087"/>
                    <a:pt x="2459" y="4121"/>
                  </a:cubicBezTo>
                  <a:cubicBezTo>
                    <a:pt x="2575" y="4156"/>
                    <a:pt x="2693" y="4188"/>
                    <a:pt x="2812" y="4218"/>
                  </a:cubicBezTo>
                  <a:lnTo>
                    <a:pt x="1576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6199535" y="3375681"/>
              <a:ext cx="55361" cy="152507"/>
            </a:xfrm>
            <a:custGeom>
              <a:rect b="b" l="l" r="r" t="t"/>
              <a:pathLst>
                <a:path extrusionOk="0" h="1829" w="664">
                  <a:moveTo>
                    <a:pt x="128" y="1"/>
                  </a:moveTo>
                  <a:cubicBezTo>
                    <a:pt x="32" y="236"/>
                    <a:pt x="0" y="478"/>
                    <a:pt x="31" y="718"/>
                  </a:cubicBezTo>
                  <a:cubicBezTo>
                    <a:pt x="54" y="909"/>
                    <a:pt x="120" y="1100"/>
                    <a:pt x="223" y="1285"/>
                  </a:cubicBezTo>
                  <a:cubicBezTo>
                    <a:pt x="247" y="1327"/>
                    <a:pt x="274" y="1369"/>
                    <a:pt x="301" y="1411"/>
                  </a:cubicBezTo>
                  <a:cubicBezTo>
                    <a:pt x="397" y="1555"/>
                    <a:pt x="518" y="1695"/>
                    <a:pt x="664" y="1829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6377705" y="3226344"/>
              <a:ext cx="179256" cy="407740"/>
            </a:xfrm>
            <a:custGeom>
              <a:rect b="b" l="l" r="r" t="t"/>
              <a:pathLst>
                <a:path extrusionOk="0" h="4890" w="2150">
                  <a:moveTo>
                    <a:pt x="715" y="1"/>
                  </a:moveTo>
                  <a:cubicBezTo>
                    <a:pt x="491" y="54"/>
                    <a:pt x="274" y="116"/>
                    <a:pt x="67" y="187"/>
                  </a:cubicBezTo>
                  <a:cubicBezTo>
                    <a:pt x="45" y="195"/>
                    <a:pt x="23" y="202"/>
                    <a:pt x="1" y="211"/>
                  </a:cubicBezTo>
                  <a:lnTo>
                    <a:pt x="1350" y="4805"/>
                  </a:lnTo>
                  <a:cubicBezTo>
                    <a:pt x="1612" y="4846"/>
                    <a:pt x="1880" y="4874"/>
                    <a:pt x="2149" y="4890"/>
                  </a:cubicBezTo>
                  <a:lnTo>
                    <a:pt x="715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6566631" y="3207833"/>
              <a:ext cx="190595" cy="422416"/>
            </a:xfrm>
            <a:custGeom>
              <a:rect b="b" l="l" r="r" t="t"/>
              <a:pathLst>
                <a:path extrusionOk="0" h="5066" w="2286">
                  <a:moveTo>
                    <a:pt x="395" y="0"/>
                  </a:moveTo>
                  <a:cubicBezTo>
                    <a:pt x="263" y="0"/>
                    <a:pt x="132" y="3"/>
                    <a:pt x="0" y="9"/>
                  </a:cubicBezTo>
                  <a:lnTo>
                    <a:pt x="1484" y="5066"/>
                  </a:lnTo>
                  <a:cubicBezTo>
                    <a:pt x="1758" y="5033"/>
                    <a:pt x="2026" y="4989"/>
                    <a:pt x="2285" y="4931"/>
                  </a:cubicBezTo>
                  <a:lnTo>
                    <a:pt x="841" y="12"/>
                  </a:lnTo>
                  <a:cubicBezTo>
                    <a:pt x="692" y="4"/>
                    <a:pt x="543" y="0"/>
                    <a:pt x="395" y="0"/>
                  </a:cubicBez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6660761" y="3210334"/>
              <a:ext cx="152243" cy="403238"/>
            </a:xfrm>
            <a:custGeom>
              <a:rect b="b" l="l" r="r" t="t"/>
              <a:pathLst>
                <a:path extrusionOk="0" h="4836" w="1826">
                  <a:moveTo>
                    <a:pt x="1" y="1"/>
                  </a:moveTo>
                  <a:lnTo>
                    <a:pt x="1421" y="4835"/>
                  </a:lnTo>
                  <a:cubicBezTo>
                    <a:pt x="1558" y="4800"/>
                    <a:pt x="1694" y="4759"/>
                    <a:pt x="1826" y="4716"/>
                  </a:cubicBezTo>
                  <a:lnTo>
                    <a:pt x="456" y="49"/>
                  </a:lnTo>
                  <a:cubicBezTo>
                    <a:pt x="306" y="28"/>
                    <a:pt x="154" y="13"/>
                    <a:pt x="1" y="1"/>
                  </a:cubicBez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6884203" y="3271037"/>
              <a:ext cx="118226" cy="248980"/>
            </a:xfrm>
            <a:custGeom>
              <a:rect b="b" l="l" r="r" t="t"/>
              <a:pathLst>
                <a:path extrusionOk="0" h="2986" w="1418">
                  <a:moveTo>
                    <a:pt x="0" y="1"/>
                  </a:moveTo>
                  <a:lnTo>
                    <a:pt x="875" y="2986"/>
                  </a:lnTo>
                  <a:cubicBezTo>
                    <a:pt x="897" y="2963"/>
                    <a:pt x="919" y="2939"/>
                    <a:pt x="940" y="2915"/>
                  </a:cubicBezTo>
                  <a:cubicBezTo>
                    <a:pt x="1109" y="2725"/>
                    <a:pt x="1231" y="2529"/>
                    <a:pt x="1308" y="2328"/>
                  </a:cubicBezTo>
                  <a:cubicBezTo>
                    <a:pt x="1325" y="2284"/>
                    <a:pt x="1340" y="2240"/>
                    <a:pt x="1351" y="2197"/>
                  </a:cubicBezTo>
                  <a:cubicBezTo>
                    <a:pt x="1404" y="2007"/>
                    <a:pt x="1418" y="1813"/>
                    <a:pt x="1389" y="1622"/>
                  </a:cubicBezTo>
                  <a:cubicBezTo>
                    <a:pt x="1349" y="1332"/>
                    <a:pt x="1217" y="1046"/>
                    <a:pt x="994" y="777"/>
                  </a:cubicBezTo>
                  <a:cubicBezTo>
                    <a:pt x="844" y="595"/>
                    <a:pt x="654" y="421"/>
                    <a:pt x="422" y="259"/>
                  </a:cubicBezTo>
                  <a:cubicBezTo>
                    <a:pt x="382" y="231"/>
                    <a:pt x="340" y="203"/>
                    <a:pt x="298" y="176"/>
                  </a:cubicBezTo>
                  <a:cubicBezTo>
                    <a:pt x="280" y="164"/>
                    <a:pt x="260" y="151"/>
                    <a:pt x="240" y="139"/>
                  </a:cubicBezTo>
                  <a:cubicBezTo>
                    <a:pt x="222" y="127"/>
                    <a:pt x="202" y="115"/>
                    <a:pt x="183" y="103"/>
                  </a:cubicBezTo>
                  <a:cubicBezTo>
                    <a:pt x="123" y="69"/>
                    <a:pt x="64" y="33"/>
                    <a:pt x="0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6267985" y="3262281"/>
              <a:ext cx="665166" cy="318855"/>
            </a:xfrm>
            <a:custGeom>
              <a:rect b="b" l="l" r="r" t="t"/>
              <a:pathLst>
                <a:path extrusionOk="0" h="3824" w="7978">
                  <a:moveTo>
                    <a:pt x="3985" y="1"/>
                  </a:moveTo>
                  <a:cubicBezTo>
                    <a:pt x="3062" y="1"/>
                    <a:pt x="2145" y="191"/>
                    <a:pt x="1456" y="562"/>
                  </a:cubicBezTo>
                  <a:cubicBezTo>
                    <a:pt x="1400" y="593"/>
                    <a:pt x="1345" y="625"/>
                    <a:pt x="1292" y="656"/>
                  </a:cubicBezTo>
                  <a:cubicBezTo>
                    <a:pt x="0" y="1453"/>
                    <a:pt x="162" y="2659"/>
                    <a:pt x="1655" y="3352"/>
                  </a:cubicBezTo>
                  <a:cubicBezTo>
                    <a:pt x="2335" y="3668"/>
                    <a:pt x="3173" y="3823"/>
                    <a:pt x="4007" y="3823"/>
                  </a:cubicBezTo>
                  <a:cubicBezTo>
                    <a:pt x="5005" y="3823"/>
                    <a:pt x="5996" y="3601"/>
                    <a:pt x="6700" y="3167"/>
                  </a:cubicBezTo>
                  <a:cubicBezTo>
                    <a:pt x="6753" y="3134"/>
                    <a:pt x="6804" y="3101"/>
                    <a:pt x="6850" y="3067"/>
                  </a:cubicBezTo>
                  <a:cubicBezTo>
                    <a:pt x="7978" y="2273"/>
                    <a:pt x="7770" y="1135"/>
                    <a:pt x="6336" y="471"/>
                  </a:cubicBezTo>
                  <a:cubicBezTo>
                    <a:pt x="5656" y="155"/>
                    <a:pt x="4818" y="1"/>
                    <a:pt x="3985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6267985" y="3262281"/>
              <a:ext cx="665166" cy="318855"/>
            </a:xfrm>
            <a:custGeom>
              <a:rect b="b" l="l" r="r" t="t"/>
              <a:pathLst>
                <a:path extrusionOk="0" h="3824" w="7978">
                  <a:moveTo>
                    <a:pt x="3985" y="1"/>
                  </a:moveTo>
                  <a:cubicBezTo>
                    <a:pt x="3062" y="1"/>
                    <a:pt x="2145" y="191"/>
                    <a:pt x="1456" y="562"/>
                  </a:cubicBezTo>
                  <a:cubicBezTo>
                    <a:pt x="1400" y="593"/>
                    <a:pt x="1345" y="625"/>
                    <a:pt x="1292" y="656"/>
                  </a:cubicBezTo>
                  <a:cubicBezTo>
                    <a:pt x="0" y="1453"/>
                    <a:pt x="162" y="2659"/>
                    <a:pt x="1655" y="3352"/>
                  </a:cubicBezTo>
                  <a:cubicBezTo>
                    <a:pt x="2335" y="3668"/>
                    <a:pt x="3173" y="3823"/>
                    <a:pt x="4007" y="3823"/>
                  </a:cubicBezTo>
                  <a:cubicBezTo>
                    <a:pt x="5005" y="3823"/>
                    <a:pt x="5996" y="3601"/>
                    <a:pt x="6700" y="3167"/>
                  </a:cubicBezTo>
                  <a:cubicBezTo>
                    <a:pt x="6753" y="3134"/>
                    <a:pt x="6804" y="3101"/>
                    <a:pt x="6850" y="3067"/>
                  </a:cubicBezTo>
                  <a:cubicBezTo>
                    <a:pt x="7978" y="2273"/>
                    <a:pt x="7770" y="1135"/>
                    <a:pt x="6336" y="471"/>
                  </a:cubicBezTo>
                  <a:cubicBezTo>
                    <a:pt x="5656" y="155"/>
                    <a:pt x="4818" y="1"/>
                    <a:pt x="39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6309255" y="3269285"/>
              <a:ext cx="584709" cy="304596"/>
            </a:xfrm>
            <a:custGeom>
              <a:rect b="b" l="l" r="r" t="t"/>
              <a:pathLst>
                <a:path extrusionOk="0" h="3653" w="7013">
                  <a:moveTo>
                    <a:pt x="3493" y="1"/>
                  </a:moveTo>
                  <a:cubicBezTo>
                    <a:pt x="2611" y="1"/>
                    <a:pt x="1733" y="183"/>
                    <a:pt x="1074" y="539"/>
                  </a:cubicBezTo>
                  <a:cubicBezTo>
                    <a:pt x="1063" y="545"/>
                    <a:pt x="1053" y="550"/>
                    <a:pt x="1041" y="555"/>
                  </a:cubicBezTo>
                  <a:cubicBezTo>
                    <a:pt x="999" y="579"/>
                    <a:pt x="958" y="603"/>
                    <a:pt x="916" y="626"/>
                  </a:cubicBezTo>
                  <a:cubicBezTo>
                    <a:pt x="672" y="778"/>
                    <a:pt x="481" y="945"/>
                    <a:pt x="345" y="1120"/>
                  </a:cubicBezTo>
                  <a:cubicBezTo>
                    <a:pt x="20" y="1536"/>
                    <a:pt x="1" y="2001"/>
                    <a:pt x="272" y="2421"/>
                  </a:cubicBezTo>
                  <a:cubicBezTo>
                    <a:pt x="431" y="2667"/>
                    <a:pt x="693" y="2898"/>
                    <a:pt x="1051" y="3095"/>
                  </a:cubicBezTo>
                  <a:cubicBezTo>
                    <a:pt x="1119" y="3133"/>
                    <a:pt x="1190" y="3170"/>
                    <a:pt x="1265" y="3204"/>
                  </a:cubicBezTo>
                  <a:cubicBezTo>
                    <a:pt x="1333" y="3236"/>
                    <a:pt x="1404" y="3266"/>
                    <a:pt x="1474" y="3294"/>
                  </a:cubicBezTo>
                  <a:cubicBezTo>
                    <a:pt x="1624" y="3353"/>
                    <a:pt x="1781" y="3406"/>
                    <a:pt x="1944" y="3450"/>
                  </a:cubicBezTo>
                  <a:cubicBezTo>
                    <a:pt x="2436" y="3585"/>
                    <a:pt x="2974" y="3652"/>
                    <a:pt x="3509" y="3652"/>
                  </a:cubicBezTo>
                  <a:cubicBezTo>
                    <a:pt x="4204" y="3652"/>
                    <a:pt x="4894" y="3540"/>
                    <a:pt x="5479" y="3319"/>
                  </a:cubicBezTo>
                  <a:cubicBezTo>
                    <a:pt x="5626" y="3263"/>
                    <a:pt x="5769" y="3200"/>
                    <a:pt x="5900" y="3130"/>
                  </a:cubicBezTo>
                  <a:cubicBezTo>
                    <a:pt x="5964" y="3098"/>
                    <a:pt x="6025" y="3062"/>
                    <a:pt x="6084" y="3026"/>
                  </a:cubicBezTo>
                  <a:cubicBezTo>
                    <a:pt x="6135" y="2994"/>
                    <a:pt x="6183" y="2963"/>
                    <a:pt x="6227" y="2931"/>
                  </a:cubicBezTo>
                  <a:cubicBezTo>
                    <a:pt x="6241" y="2922"/>
                    <a:pt x="6254" y="2913"/>
                    <a:pt x="6265" y="2904"/>
                  </a:cubicBezTo>
                  <a:cubicBezTo>
                    <a:pt x="6568" y="2682"/>
                    <a:pt x="6764" y="2434"/>
                    <a:pt x="6855" y="2179"/>
                  </a:cubicBezTo>
                  <a:cubicBezTo>
                    <a:pt x="7012" y="1742"/>
                    <a:pt x="6869" y="1284"/>
                    <a:pt x="6434" y="895"/>
                  </a:cubicBezTo>
                  <a:cubicBezTo>
                    <a:pt x="6256" y="734"/>
                    <a:pt x="6021" y="582"/>
                    <a:pt x="5737" y="450"/>
                  </a:cubicBezTo>
                  <a:cubicBezTo>
                    <a:pt x="5692" y="429"/>
                    <a:pt x="5645" y="408"/>
                    <a:pt x="5597" y="388"/>
                  </a:cubicBezTo>
                  <a:cubicBezTo>
                    <a:pt x="4975" y="128"/>
                    <a:pt x="4232" y="1"/>
                    <a:pt x="3493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6309255" y="3269285"/>
              <a:ext cx="584709" cy="304596"/>
            </a:xfrm>
            <a:custGeom>
              <a:rect b="b" l="l" r="r" t="t"/>
              <a:pathLst>
                <a:path extrusionOk="0" h="3653" w="7013">
                  <a:moveTo>
                    <a:pt x="3493" y="1"/>
                  </a:moveTo>
                  <a:cubicBezTo>
                    <a:pt x="2611" y="1"/>
                    <a:pt x="1733" y="183"/>
                    <a:pt x="1074" y="539"/>
                  </a:cubicBezTo>
                  <a:cubicBezTo>
                    <a:pt x="1063" y="545"/>
                    <a:pt x="1053" y="550"/>
                    <a:pt x="1041" y="555"/>
                  </a:cubicBezTo>
                  <a:cubicBezTo>
                    <a:pt x="999" y="579"/>
                    <a:pt x="958" y="603"/>
                    <a:pt x="916" y="626"/>
                  </a:cubicBezTo>
                  <a:cubicBezTo>
                    <a:pt x="672" y="778"/>
                    <a:pt x="481" y="945"/>
                    <a:pt x="345" y="1120"/>
                  </a:cubicBezTo>
                  <a:cubicBezTo>
                    <a:pt x="20" y="1536"/>
                    <a:pt x="1" y="2001"/>
                    <a:pt x="272" y="2421"/>
                  </a:cubicBezTo>
                  <a:cubicBezTo>
                    <a:pt x="431" y="2667"/>
                    <a:pt x="693" y="2898"/>
                    <a:pt x="1051" y="3095"/>
                  </a:cubicBezTo>
                  <a:cubicBezTo>
                    <a:pt x="1119" y="3133"/>
                    <a:pt x="1190" y="3170"/>
                    <a:pt x="1265" y="3204"/>
                  </a:cubicBezTo>
                  <a:cubicBezTo>
                    <a:pt x="1333" y="3236"/>
                    <a:pt x="1404" y="3266"/>
                    <a:pt x="1474" y="3294"/>
                  </a:cubicBezTo>
                  <a:cubicBezTo>
                    <a:pt x="1624" y="3353"/>
                    <a:pt x="1781" y="3406"/>
                    <a:pt x="1944" y="3450"/>
                  </a:cubicBezTo>
                  <a:cubicBezTo>
                    <a:pt x="2436" y="3585"/>
                    <a:pt x="2974" y="3652"/>
                    <a:pt x="3509" y="3652"/>
                  </a:cubicBezTo>
                  <a:cubicBezTo>
                    <a:pt x="4204" y="3652"/>
                    <a:pt x="4894" y="3540"/>
                    <a:pt x="5479" y="3319"/>
                  </a:cubicBezTo>
                  <a:cubicBezTo>
                    <a:pt x="5626" y="3263"/>
                    <a:pt x="5769" y="3200"/>
                    <a:pt x="5900" y="3130"/>
                  </a:cubicBezTo>
                  <a:cubicBezTo>
                    <a:pt x="5964" y="3098"/>
                    <a:pt x="6025" y="3062"/>
                    <a:pt x="6084" y="3026"/>
                  </a:cubicBezTo>
                  <a:cubicBezTo>
                    <a:pt x="6135" y="2994"/>
                    <a:pt x="6183" y="2963"/>
                    <a:pt x="6227" y="2931"/>
                  </a:cubicBezTo>
                  <a:cubicBezTo>
                    <a:pt x="6241" y="2922"/>
                    <a:pt x="6254" y="2913"/>
                    <a:pt x="6265" y="2904"/>
                  </a:cubicBezTo>
                  <a:cubicBezTo>
                    <a:pt x="6568" y="2682"/>
                    <a:pt x="6764" y="2434"/>
                    <a:pt x="6855" y="2179"/>
                  </a:cubicBezTo>
                  <a:cubicBezTo>
                    <a:pt x="7012" y="1742"/>
                    <a:pt x="6869" y="1284"/>
                    <a:pt x="6434" y="895"/>
                  </a:cubicBezTo>
                  <a:cubicBezTo>
                    <a:pt x="6256" y="734"/>
                    <a:pt x="6021" y="582"/>
                    <a:pt x="5737" y="450"/>
                  </a:cubicBezTo>
                  <a:cubicBezTo>
                    <a:pt x="5692" y="429"/>
                    <a:pt x="5645" y="408"/>
                    <a:pt x="5597" y="388"/>
                  </a:cubicBezTo>
                  <a:cubicBezTo>
                    <a:pt x="4975" y="128"/>
                    <a:pt x="4232" y="1"/>
                    <a:pt x="34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6318260" y="3302805"/>
              <a:ext cx="566366" cy="271160"/>
            </a:xfrm>
            <a:custGeom>
              <a:rect b="b" l="l" r="r" t="t"/>
              <a:pathLst>
                <a:path extrusionOk="0" h="3252" w="6793">
                  <a:moveTo>
                    <a:pt x="3388" y="1"/>
                  </a:moveTo>
                  <a:cubicBezTo>
                    <a:pt x="2505" y="1"/>
                    <a:pt x="1629" y="183"/>
                    <a:pt x="970" y="540"/>
                  </a:cubicBezTo>
                  <a:cubicBezTo>
                    <a:pt x="958" y="545"/>
                    <a:pt x="948" y="550"/>
                    <a:pt x="937" y="556"/>
                  </a:cubicBezTo>
                  <a:cubicBezTo>
                    <a:pt x="895" y="580"/>
                    <a:pt x="853" y="603"/>
                    <a:pt x="813" y="628"/>
                  </a:cubicBezTo>
                  <a:cubicBezTo>
                    <a:pt x="568" y="780"/>
                    <a:pt x="376" y="946"/>
                    <a:pt x="241" y="1121"/>
                  </a:cubicBezTo>
                  <a:cubicBezTo>
                    <a:pt x="114" y="1283"/>
                    <a:pt x="35" y="1453"/>
                    <a:pt x="0" y="1625"/>
                  </a:cubicBezTo>
                  <a:cubicBezTo>
                    <a:pt x="30" y="1759"/>
                    <a:pt x="85" y="1892"/>
                    <a:pt x="168" y="2021"/>
                  </a:cubicBezTo>
                  <a:cubicBezTo>
                    <a:pt x="327" y="2266"/>
                    <a:pt x="589" y="2498"/>
                    <a:pt x="948" y="2696"/>
                  </a:cubicBezTo>
                  <a:cubicBezTo>
                    <a:pt x="1016" y="2733"/>
                    <a:pt x="1086" y="2769"/>
                    <a:pt x="1161" y="2803"/>
                  </a:cubicBezTo>
                  <a:cubicBezTo>
                    <a:pt x="1229" y="2835"/>
                    <a:pt x="1298" y="2865"/>
                    <a:pt x="1371" y="2893"/>
                  </a:cubicBezTo>
                  <a:cubicBezTo>
                    <a:pt x="1520" y="2952"/>
                    <a:pt x="1678" y="3004"/>
                    <a:pt x="1840" y="3049"/>
                  </a:cubicBezTo>
                  <a:cubicBezTo>
                    <a:pt x="2332" y="3184"/>
                    <a:pt x="2870" y="3251"/>
                    <a:pt x="3406" y="3251"/>
                  </a:cubicBezTo>
                  <a:cubicBezTo>
                    <a:pt x="4100" y="3251"/>
                    <a:pt x="4791" y="3139"/>
                    <a:pt x="5375" y="2918"/>
                  </a:cubicBezTo>
                  <a:cubicBezTo>
                    <a:pt x="5522" y="2863"/>
                    <a:pt x="5664" y="2799"/>
                    <a:pt x="5797" y="2729"/>
                  </a:cubicBezTo>
                  <a:cubicBezTo>
                    <a:pt x="5860" y="2697"/>
                    <a:pt x="5921" y="2663"/>
                    <a:pt x="5980" y="2626"/>
                  </a:cubicBezTo>
                  <a:cubicBezTo>
                    <a:pt x="6030" y="2595"/>
                    <a:pt x="6077" y="2562"/>
                    <a:pt x="6124" y="2531"/>
                  </a:cubicBezTo>
                  <a:cubicBezTo>
                    <a:pt x="6137" y="2522"/>
                    <a:pt x="6150" y="2512"/>
                    <a:pt x="6162" y="2503"/>
                  </a:cubicBezTo>
                  <a:cubicBezTo>
                    <a:pt x="6463" y="2281"/>
                    <a:pt x="6658" y="2033"/>
                    <a:pt x="6751" y="1778"/>
                  </a:cubicBezTo>
                  <a:cubicBezTo>
                    <a:pt x="6768" y="1729"/>
                    <a:pt x="6782" y="1680"/>
                    <a:pt x="6792" y="1630"/>
                  </a:cubicBezTo>
                  <a:cubicBezTo>
                    <a:pt x="6739" y="1374"/>
                    <a:pt x="6586" y="1124"/>
                    <a:pt x="6333" y="897"/>
                  </a:cubicBezTo>
                  <a:cubicBezTo>
                    <a:pt x="6149" y="732"/>
                    <a:pt x="5916" y="582"/>
                    <a:pt x="5632" y="450"/>
                  </a:cubicBezTo>
                  <a:cubicBezTo>
                    <a:pt x="5586" y="429"/>
                    <a:pt x="5539" y="408"/>
                    <a:pt x="5491" y="388"/>
                  </a:cubicBezTo>
                  <a:cubicBezTo>
                    <a:pt x="4869" y="128"/>
                    <a:pt x="4126" y="1"/>
                    <a:pt x="3388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6318260" y="3302805"/>
              <a:ext cx="566366" cy="271160"/>
            </a:xfrm>
            <a:custGeom>
              <a:rect b="b" l="l" r="r" t="t"/>
              <a:pathLst>
                <a:path extrusionOk="0" h="3252" w="6793">
                  <a:moveTo>
                    <a:pt x="3388" y="1"/>
                  </a:moveTo>
                  <a:cubicBezTo>
                    <a:pt x="2505" y="1"/>
                    <a:pt x="1629" y="183"/>
                    <a:pt x="970" y="540"/>
                  </a:cubicBezTo>
                  <a:cubicBezTo>
                    <a:pt x="958" y="545"/>
                    <a:pt x="948" y="550"/>
                    <a:pt x="937" y="556"/>
                  </a:cubicBezTo>
                  <a:cubicBezTo>
                    <a:pt x="895" y="580"/>
                    <a:pt x="853" y="603"/>
                    <a:pt x="813" y="628"/>
                  </a:cubicBezTo>
                  <a:cubicBezTo>
                    <a:pt x="568" y="780"/>
                    <a:pt x="376" y="946"/>
                    <a:pt x="241" y="1121"/>
                  </a:cubicBezTo>
                  <a:cubicBezTo>
                    <a:pt x="114" y="1283"/>
                    <a:pt x="35" y="1453"/>
                    <a:pt x="0" y="1625"/>
                  </a:cubicBezTo>
                  <a:cubicBezTo>
                    <a:pt x="30" y="1759"/>
                    <a:pt x="85" y="1892"/>
                    <a:pt x="168" y="2021"/>
                  </a:cubicBezTo>
                  <a:cubicBezTo>
                    <a:pt x="327" y="2266"/>
                    <a:pt x="589" y="2498"/>
                    <a:pt x="948" y="2696"/>
                  </a:cubicBezTo>
                  <a:cubicBezTo>
                    <a:pt x="1016" y="2733"/>
                    <a:pt x="1086" y="2769"/>
                    <a:pt x="1161" y="2803"/>
                  </a:cubicBezTo>
                  <a:cubicBezTo>
                    <a:pt x="1229" y="2835"/>
                    <a:pt x="1298" y="2865"/>
                    <a:pt x="1371" y="2893"/>
                  </a:cubicBezTo>
                  <a:cubicBezTo>
                    <a:pt x="1520" y="2952"/>
                    <a:pt x="1678" y="3004"/>
                    <a:pt x="1840" y="3049"/>
                  </a:cubicBezTo>
                  <a:cubicBezTo>
                    <a:pt x="2332" y="3184"/>
                    <a:pt x="2870" y="3251"/>
                    <a:pt x="3406" y="3251"/>
                  </a:cubicBezTo>
                  <a:cubicBezTo>
                    <a:pt x="4100" y="3251"/>
                    <a:pt x="4791" y="3139"/>
                    <a:pt x="5375" y="2918"/>
                  </a:cubicBezTo>
                  <a:cubicBezTo>
                    <a:pt x="5522" y="2863"/>
                    <a:pt x="5664" y="2799"/>
                    <a:pt x="5797" y="2729"/>
                  </a:cubicBezTo>
                  <a:cubicBezTo>
                    <a:pt x="5860" y="2697"/>
                    <a:pt x="5921" y="2663"/>
                    <a:pt x="5980" y="2626"/>
                  </a:cubicBezTo>
                  <a:cubicBezTo>
                    <a:pt x="6030" y="2595"/>
                    <a:pt x="6077" y="2562"/>
                    <a:pt x="6124" y="2531"/>
                  </a:cubicBezTo>
                  <a:cubicBezTo>
                    <a:pt x="6137" y="2522"/>
                    <a:pt x="6150" y="2512"/>
                    <a:pt x="6162" y="2503"/>
                  </a:cubicBezTo>
                  <a:cubicBezTo>
                    <a:pt x="6463" y="2281"/>
                    <a:pt x="6658" y="2033"/>
                    <a:pt x="6751" y="1778"/>
                  </a:cubicBezTo>
                  <a:cubicBezTo>
                    <a:pt x="6768" y="1729"/>
                    <a:pt x="6782" y="1680"/>
                    <a:pt x="6792" y="1630"/>
                  </a:cubicBezTo>
                  <a:cubicBezTo>
                    <a:pt x="6739" y="1374"/>
                    <a:pt x="6586" y="1124"/>
                    <a:pt x="6333" y="897"/>
                  </a:cubicBezTo>
                  <a:cubicBezTo>
                    <a:pt x="6149" y="732"/>
                    <a:pt x="5916" y="582"/>
                    <a:pt x="5632" y="450"/>
                  </a:cubicBezTo>
                  <a:cubicBezTo>
                    <a:pt x="5586" y="429"/>
                    <a:pt x="5539" y="408"/>
                    <a:pt x="5491" y="388"/>
                  </a:cubicBezTo>
                  <a:cubicBezTo>
                    <a:pt x="4869" y="128"/>
                    <a:pt x="4126" y="1"/>
                    <a:pt x="3388" y="1"/>
                  </a:cubicBez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6201953" y="3435633"/>
              <a:ext cx="791479" cy="202369"/>
            </a:xfrm>
            <a:custGeom>
              <a:rect b="b" l="l" r="r" t="t"/>
              <a:pathLst>
                <a:path extrusionOk="0" h="2427" w="9493">
                  <a:moveTo>
                    <a:pt x="9492" y="354"/>
                  </a:moveTo>
                  <a:cubicBezTo>
                    <a:pt x="9465" y="414"/>
                    <a:pt x="9435" y="473"/>
                    <a:pt x="9403" y="531"/>
                  </a:cubicBezTo>
                  <a:lnTo>
                    <a:pt x="9403" y="531"/>
                  </a:lnTo>
                  <a:cubicBezTo>
                    <a:pt x="9435" y="473"/>
                    <a:pt x="9465" y="414"/>
                    <a:pt x="9492" y="354"/>
                  </a:cubicBezTo>
                  <a:close/>
                  <a:moveTo>
                    <a:pt x="1" y="0"/>
                  </a:moveTo>
                  <a:cubicBezTo>
                    <a:pt x="61" y="512"/>
                    <a:pt x="388" y="943"/>
                    <a:pt x="785" y="1263"/>
                  </a:cubicBezTo>
                  <a:lnTo>
                    <a:pt x="783" y="1262"/>
                  </a:lnTo>
                  <a:lnTo>
                    <a:pt x="783" y="1262"/>
                  </a:lnTo>
                  <a:cubicBezTo>
                    <a:pt x="1883" y="2113"/>
                    <a:pt x="3377" y="2426"/>
                    <a:pt x="4840" y="2426"/>
                  </a:cubicBezTo>
                  <a:cubicBezTo>
                    <a:pt x="4937" y="2426"/>
                    <a:pt x="5034" y="2425"/>
                    <a:pt x="5131" y="2422"/>
                  </a:cubicBezTo>
                  <a:cubicBezTo>
                    <a:pt x="6638" y="2332"/>
                    <a:pt x="8621" y="1941"/>
                    <a:pt x="9403" y="531"/>
                  </a:cubicBezTo>
                  <a:lnTo>
                    <a:pt x="9403" y="531"/>
                  </a:lnTo>
                  <a:cubicBezTo>
                    <a:pt x="8797" y="1609"/>
                    <a:pt x="7368" y="2053"/>
                    <a:pt x="6191" y="2260"/>
                  </a:cubicBezTo>
                  <a:cubicBezTo>
                    <a:pt x="5719" y="2328"/>
                    <a:pt x="5237" y="2364"/>
                    <a:pt x="4757" y="2364"/>
                  </a:cubicBezTo>
                  <a:cubicBezTo>
                    <a:pt x="3318" y="2364"/>
                    <a:pt x="1894" y="2036"/>
                    <a:pt x="803" y="1233"/>
                  </a:cubicBezTo>
                  <a:lnTo>
                    <a:pt x="803" y="1233"/>
                  </a:lnTo>
                  <a:lnTo>
                    <a:pt x="805" y="1235"/>
                  </a:lnTo>
                  <a:cubicBezTo>
                    <a:pt x="409" y="923"/>
                    <a:pt x="72" y="50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6390712" y="3312061"/>
              <a:ext cx="405036" cy="242310"/>
            </a:xfrm>
            <a:custGeom>
              <a:rect b="b" l="l" r="r" t="t"/>
              <a:pathLst>
                <a:path extrusionOk="0" h="2906" w="4858">
                  <a:moveTo>
                    <a:pt x="2328" y="0"/>
                  </a:moveTo>
                  <a:cubicBezTo>
                    <a:pt x="1923" y="0"/>
                    <a:pt x="1506" y="102"/>
                    <a:pt x="1093" y="303"/>
                  </a:cubicBezTo>
                  <a:lnTo>
                    <a:pt x="625" y="108"/>
                  </a:lnTo>
                  <a:lnTo>
                    <a:pt x="1" y="508"/>
                  </a:lnTo>
                  <a:lnTo>
                    <a:pt x="1" y="1060"/>
                  </a:lnTo>
                  <a:lnTo>
                    <a:pt x="146" y="1120"/>
                  </a:lnTo>
                  <a:cubicBezTo>
                    <a:pt x="138" y="1156"/>
                    <a:pt x="130" y="1190"/>
                    <a:pt x="132" y="1225"/>
                  </a:cubicBezTo>
                  <a:lnTo>
                    <a:pt x="132" y="1229"/>
                  </a:lnTo>
                  <a:cubicBezTo>
                    <a:pt x="138" y="1315"/>
                    <a:pt x="128" y="1680"/>
                    <a:pt x="132" y="1778"/>
                  </a:cubicBezTo>
                  <a:lnTo>
                    <a:pt x="132" y="1781"/>
                  </a:lnTo>
                  <a:cubicBezTo>
                    <a:pt x="140" y="1945"/>
                    <a:pt x="274" y="2089"/>
                    <a:pt x="551" y="2205"/>
                  </a:cubicBezTo>
                  <a:cubicBezTo>
                    <a:pt x="772" y="2297"/>
                    <a:pt x="990" y="2335"/>
                    <a:pt x="1205" y="2335"/>
                  </a:cubicBezTo>
                  <a:cubicBezTo>
                    <a:pt x="1509" y="2335"/>
                    <a:pt x="1806" y="2260"/>
                    <a:pt x="2090" y="2158"/>
                  </a:cubicBezTo>
                  <a:lnTo>
                    <a:pt x="2090" y="2158"/>
                  </a:lnTo>
                  <a:lnTo>
                    <a:pt x="1963" y="2290"/>
                  </a:lnTo>
                  <a:lnTo>
                    <a:pt x="1963" y="2843"/>
                  </a:lnTo>
                  <a:cubicBezTo>
                    <a:pt x="2073" y="2869"/>
                    <a:pt x="2184" y="2886"/>
                    <a:pt x="2292" y="2897"/>
                  </a:cubicBezTo>
                  <a:cubicBezTo>
                    <a:pt x="2359" y="2903"/>
                    <a:pt x="2426" y="2905"/>
                    <a:pt x="2493" y="2905"/>
                  </a:cubicBezTo>
                  <a:cubicBezTo>
                    <a:pt x="2619" y="2905"/>
                    <a:pt x="2743" y="2895"/>
                    <a:pt x="2864" y="2876"/>
                  </a:cubicBezTo>
                  <a:cubicBezTo>
                    <a:pt x="3191" y="2824"/>
                    <a:pt x="3495" y="2713"/>
                    <a:pt x="3756" y="2581"/>
                  </a:cubicBezTo>
                  <a:lnTo>
                    <a:pt x="4224" y="2779"/>
                  </a:lnTo>
                  <a:lnTo>
                    <a:pt x="4857" y="2389"/>
                  </a:lnTo>
                  <a:lnTo>
                    <a:pt x="4857" y="1837"/>
                  </a:lnTo>
                  <a:lnTo>
                    <a:pt x="4738" y="1785"/>
                  </a:lnTo>
                  <a:lnTo>
                    <a:pt x="4713" y="1774"/>
                  </a:lnTo>
                  <a:cubicBezTo>
                    <a:pt x="4722" y="1735"/>
                    <a:pt x="4727" y="1692"/>
                    <a:pt x="4726" y="1646"/>
                  </a:cubicBezTo>
                  <a:cubicBezTo>
                    <a:pt x="4726" y="1630"/>
                    <a:pt x="4723" y="1616"/>
                    <a:pt x="4722" y="1603"/>
                  </a:cubicBezTo>
                  <a:cubicBezTo>
                    <a:pt x="4715" y="1534"/>
                    <a:pt x="4728" y="1223"/>
                    <a:pt x="4726" y="1093"/>
                  </a:cubicBezTo>
                  <a:cubicBezTo>
                    <a:pt x="4726" y="1077"/>
                    <a:pt x="4723" y="1065"/>
                    <a:pt x="4722" y="1050"/>
                  </a:cubicBezTo>
                  <a:cubicBezTo>
                    <a:pt x="4704" y="895"/>
                    <a:pt x="4574" y="757"/>
                    <a:pt x="4314" y="647"/>
                  </a:cubicBezTo>
                  <a:lnTo>
                    <a:pt x="4314" y="646"/>
                  </a:lnTo>
                  <a:cubicBezTo>
                    <a:pt x="4104" y="559"/>
                    <a:pt x="3892" y="524"/>
                    <a:pt x="3684" y="524"/>
                  </a:cubicBezTo>
                  <a:cubicBezTo>
                    <a:pt x="3614" y="524"/>
                    <a:pt x="3545" y="528"/>
                    <a:pt x="3476" y="535"/>
                  </a:cubicBezTo>
                  <a:cubicBezTo>
                    <a:pt x="3452" y="538"/>
                    <a:pt x="3429" y="541"/>
                    <a:pt x="3405" y="545"/>
                  </a:cubicBezTo>
                  <a:lnTo>
                    <a:pt x="3397" y="546"/>
                  </a:lnTo>
                  <a:cubicBezTo>
                    <a:pt x="3372" y="550"/>
                    <a:pt x="3347" y="554"/>
                    <a:pt x="3323" y="557"/>
                  </a:cubicBezTo>
                  <a:cubicBezTo>
                    <a:pt x="3302" y="561"/>
                    <a:pt x="3280" y="566"/>
                    <a:pt x="3259" y="570"/>
                  </a:cubicBezTo>
                  <a:cubicBezTo>
                    <a:pt x="3249" y="572"/>
                    <a:pt x="3240" y="573"/>
                    <a:pt x="3233" y="575"/>
                  </a:cubicBezTo>
                  <a:cubicBezTo>
                    <a:pt x="3215" y="577"/>
                    <a:pt x="3198" y="581"/>
                    <a:pt x="3182" y="586"/>
                  </a:cubicBezTo>
                  <a:cubicBezTo>
                    <a:pt x="3043" y="617"/>
                    <a:pt x="2908" y="660"/>
                    <a:pt x="2779" y="704"/>
                  </a:cubicBezTo>
                  <a:cubicBezTo>
                    <a:pt x="2721" y="724"/>
                    <a:pt x="2662" y="746"/>
                    <a:pt x="2606" y="768"/>
                  </a:cubicBezTo>
                  <a:lnTo>
                    <a:pt x="2773" y="594"/>
                  </a:lnTo>
                  <a:lnTo>
                    <a:pt x="2773" y="42"/>
                  </a:lnTo>
                  <a:cubicBezTo>
                    <a:pt x="2627" y="14"/>
                    <a:pt x="2478" y="0"/>
                    <a:pt x="2328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6755640" y="3405282"/>
              <a:ext cx="29265" cy="54699"/>
            </a:xfrm>
            <a:custGeom>
              <a:rect b="b" l="l" r="r" t="t"/>
              <a:pathLst>
                <a:path extrusionOk="0" h="656" w="351">
                  <a:moveTo>
                    <a:pt x="0" y="514"/>
                  </a:moveTo>
                  <a:lnTo>
                    <a:pt x="0" y="514"/>
                  </a:lnTo>
                  <a:cubicBezTo>
                    <a:pt x="0" y="514"/>
                    <a:pt x="0" y="514"/>
                    <a:pt x="0" y="514"/>
                  </a:cubicBezTo>
                  <a:cubicBezTo>
                    <a:pt x="0" y="514"/>
                    <a:pt x="0" y="514"/>
                    <a:pt x="0" y="514"/>
                  </a:cubicBezTo>
                  <a:lnTo>
                    <a:pt x="0" y="514"/>
                  </a:lnTo>
                  <a:lnTo>
                    <a:pt x="0" y="514"/>
                  </a:lnTo>
                  <a:close/>
                  <a:moveTo>
                    <a:pt x="348" y="0"/>
                  </a:moveTo>
                  <a:lnTo>
                    <a:pt x="348" y="0"/>
                  </a:lnTo>
                  <a:cubicBezTo>
                    <a:pt x="339" y="347"/>
                    <a:pt x="5" y="513"/>
                    <a:pt x="0" y="514"/>
                  </a:cubicBezTo>
                  <a:lnTo>
                    <a:pt x="0" y="514"/>
                  </a:lnTo>
                  <a:lnTo>
                    <a:pt x="336" y="655"/>
                  </a:lnTo>
                  <a:cubicBezTo>
                    <a:pt x="345" y="614"/>
                    <a:pt x="350" y="572"/>
                    <a:pt x="349" y="527"/>
                  </a:cubicBezTo>
                  <a:lnTo>
                    <a:pt x="345" y="482"/>
                  </a:lnTo>
                  <a:cubicBezTo>
                    <a:pt x="338" y="419"/>
                    <a:pt x="349" y="142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6487426" y="3315646"/>
              <a:ext cx="134400" cy="91971"/>
            </a:xfrm>
            <a:custGeom>
              <a:rect b="b" l="l" r="r" t="t"/>
              <a:pathLst>
                <a:path extrusionOk="0" h="1103" w="1612">
                  <a:moveTo>
                    <a:pt x="1612" y="1"/>
                  </a:moveTo>
                  <a:lnTo>
                    <a:pt x="1063" y="571"/>
                  </a:lnTo>
                  <a:cubicBezTo>
                    <a:pt x="997" y="555"/>
                    <a:pt x="927" y="546"/>
                    <a:pt x="855" y="546"/>
                  </a:cubicBezTo>
                  <a:cubicBezTo>
                    <a:pt x="665" y="546"/>
                    <a:pt x="460" y="606"/>
                    <a:pt x="259" y="733"/>
                  </a:cubicBezTo>
                  <a:cubicBezTo>
                    <a:pt x="1" y="898"/>
                    <a:pt x="23" y="1008"/>
                    <a:pt x="164" y="1067"/>
                  </a:cubicBezTo>
                  <a:cubicBezTo>
                    <a:pt x="200" y="1082"/>
                    <a:pt x="238" y="1093"/>
                    <a:pt x="277" y="1098"/>
                  </a:cubicBezTo>
                  <a:cubicBezTo>
                    <a:pt x="301" y="1101"/>
                    <a:pt x="324" y="1103"/>
                    <a:pt x="349" y="1103"/>
                  </a:cubicBezTo>
                  <a:cubicBezTo>
                    <a:pt x="401" y="1103"/>
                    <a:pt x="457" y="1095"/>
                    <a:pt x="518" y="1081"/>
                  </a:cubicBezTo>
                  <a:cubicBezTo>
                    <a:pt x="660" y="1049"/>
                    <a:pt x="835" y="977"/>
                    <a:pt x="1069" y="877"/>
                  </a:cubicBezTo>
                  <a:cubicBezTo>
                    <a:pt x="1101" y="865"/>
                    <a:pt x="1135" y="851"/>
                    <a:pt x="1169" y="837"/>
                  </a:cubicBezTo>
                  <a:cubicBezTo>
                    <a:pt x="1252" y="802"/>
                    <a:pt x="1338" y="766"/>
                    <a:pt x="1428" y="733"/>
                  </a:cubicBezTo>
                  <a:cubicBezTo>
                    <a:pt x="1435" y="729"/>
                    <a:pt x="1439" y="728"/>
                    <a:pt x="1446" y="726"/>
                  </a:cubicBezTo>
                  <a:lnTo>
                    <a:pt x="1611" y="552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6390462" y="3354419"/>
              <a:ext cx="39103" cy="51113"/>
            </a:xfrm>
            <a:custGeom>
              <a:rect b="b" l="l" r="r" t="t"/>
              <a:pathLst>
                <a:path extrusionOk="0" h="613" w="469">
                  <a:moveTo>
                    <a:pt x="3" y="1"/>
                  </a:moveTo>
                  <a:lnTo>
                    <a:pt x="0" y="552"/>
                  </a:lnTo>
                  <a:lnTo>
                    <a:pt x="147" y="612"/>
                  </a:lnTo>
                  <a:cubicBezTo>
                    <a:pt x="183" y="481"/>
                    <a:pt x="294" y="340"/>
                    <a:pt x="469" y="196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6554208" y="3465067"/>
              <a:ext cx="241537" cy="89136"/>
            </a:xfrm>
            <a:custGeom>
              <a:rect b="b" l="l" r="r" t="t"/>
              <a:pathLst>
                <a:path extrusionOk="0" h="1069" w="2897">
                  <a:moveTo>
                    <a:pt x="2896" y="1"/>
                  </a:moveTo>
                  <a:lnTo>
                    <a:pt x="2263" y="390"/>
                  </a:lnTo>
                  <a:lnTo>
                    <a:pt x="1794" y="193"/>
                  </a:lnTo>
                  <a:cubicBezTo>
                    <a:pt x="1532" y="323"/>
                    <a:pt x="1227" y="435"/>
                    <a:pt x="900" y="486"/>
                  </a:cubicBezTo>
                  <a:cubicBezTo>
                    <a:pt x="776" y="505"/>
                    <a:pt x="649" y="516"/>
                    <a:pt x="519" y="516"/>
                  </a:cubicBezTo>
                  <a:cubicBezTo>
                    <a:pt x="456" y="516"/>
                    <a:pt x="393" y="514"/>
                    <a:pt x="329" y="508"/>
                  </a:cubicBezTo>
                  <a:cubicBezTo>
                    <a:pt x="223" y="497"/>
                    <a:pt x="111" y="482"/>
                    <a:pt x="1" y="454"/>
                  </a:cubicBezTo>
                  <a:lnTo>
                    <a:pt x="1" y="1007"/>
                  </a:lnTo>
                  <a:cubicBezTo>
                    <a:pt x="111" y="1034"/>
                    <a:pt x="220" y="1050"/>
                    <a:pt x="329" y="1061"/>
                  </a:cubicBezTo>
                  <a:cubicBezTo>
                    <a:pt x="392" y="1066"/>
                    <a:pt x="455" y="1068"/>
                    <a:pt x="518" y="1068"/>
                  </a:cubicBezTo>
                  <a:cubicBezTo>
                    <a:pt x="648" y="1068"/>
                    <a:pt x="776" y="1058"/>
                    <a:pt x="900" y="1039"/>
                  </a:cubicBezTo>
                  <a:cubicBezTo>
                    <a:pt x="1228" y="988"/>
                    <a:pt x="1532" y="877"/>
                    <a:pt x="1794" y="745"/>
                  </a:cubicBezTo>
                  <a:lnTo>
                    <a:pt x="2261" y="944"/>
                  </a:lnTo>
                  <a:lnTo>
                    <a:pt x="2896" y="553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6581722" y="3527187"/>
              <a:ext cx="122228" cy="28767"/>
            </a:xfrm>
            <a:custGeom>
              <a:rect b="b" l="l" r="r" t="t"/>
              <a:pathLst>
                <a:path extrusionOk="0" h="345" w="1466">
                  <a:moveTo>
                    <a:pt x="1466" y="0"/>
                  </a:moveTo>
                  <a:lnTo>
                    <a:pt x="1466" y="0"/>
                  </a:lnTo>
                  <a:cubicBezTo>
                    <a:pt x="1346" y="47"/>
                    <a:pt x="1227" y="91"/>
                    <a:pt x="1106" y="131"/>
                  </a:cubicBezTo>
                  <a:cubicBezTo>
                    <a:pt x="986" y="168"/>
                    <a:pt x="866" y="204"/>
                    <a:pt x="743" y="230"/>
                  </a:cubicBezTo>
                  <a:cubicBezTo>
                    <a:pt x="500" y="285"/>
                    <a:pt x="253" y="313"/>
                    <a:pt x="1" y="317"/>
                  </a:cubicBezTo>
                  <a:cubicBezTo>
                    <a:pt x="99" y="335"/>
                    <a:pt x="200" y="344"/>
                    <a:pt x="301" y="344"/>
                  </a:cubicBezTo>
                  <a:cubicBezTo>
                    <a:pt x="452" y="344"/>
                    <a:pt x="605" y="325"/>
                    <a:pt x="755" y="292"/>
                  </a:cubicBezTo>
                  <a:cubicBezTo>
                    <a:pt x="1006" y="233"/>
                    <a:pt x="1250" y="136"/>
                    <a:pt x="1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6401300" y="3410702"/>
              <a:ext cx="296648" cy="96223"/>
            </a:xfrm>
            <a:custGeom>
              <a:rect b="b" l="l" r="r" t="t"/>
              <a:pathLst>
                <a:path extrusionOk="0" h="1154" w="3558">
                  <a:moveTo>
                    <a:pt x="2" y="47"/>
                  </a:moveTo>
                  <a:lnTo>
                    <a:pt x="2" y="47"/>
                  </a:lnTo>
                  <a:cubicBezTo>
                    <a:pt x="2" y="48"/>
                    <a:pt x="2" y="48"/>
                    <a:pt x="2" y="48"/>
                  </a:cubicBezTo>
                  <a:lnTo>
                    <a:pt x="2" y="48"/>
                  </a:lnTo>
                  <a:cubicBezTo>
                    <a:pt x="2" y="48"/>
                    <a:pt x="2" y="48"/>
                    <a:pt x="2" y="47"/>
                  </a:cubicBezTo>
                  <a:close/>
                  <a:moveTo>
                    <a:pt x="3180" y="1"/>
                  </a:moveTo>
                  <a:cubicBezTo>
                    <a:pt x="2916" y="1"/>
                    <a:pt x="2598" y="173"/>
                    <a:pt x="2190" y="338"/>
                  </a:cubicBezTo>
                  <a:cubicBezTo>
                    <a:pt x="1837" y="480"/>
                    <a:pt x="1464" y="600"/>
                    <a:pt x="1078" y="600"/>
                  </a:cubicBezTo>
                  <a:cubicBezTo>
                    <a:pt x="862" y="600"/>
                    <a:pt x="643" y="562"/>
                    <a:pt x="422" y="470"/>
                  </a:cubicBezTo>
                  <a:cubicBezTo>
                    <a:pt x="145" y="354"/>
                    <a:pt x="13" y="211"/>
                    <a:pt x="2" y="48"/>
                  </a:cubicBezTo>
                  <a:lnTo>
                    <a:pt x="2" y="48"/>
                  </a:lnTo>
                  <a:cubicBezTo>
                    <a:pt x="8" y="136"/>
                    <a:pt x="0" y="499"/>
                    <a:pt x="4" y="596"/>
                  </a:cubicBezTo>
                  <a:lnTo>
                    <a:pt x="4" y="599"/>
                  </a:lnTo>
                  <a:cubicBezTo>
                    <a:pt x="15" y="762"/>
                    <a:pt x="147" y="906"/>
                    <a:pt x="422" y="1023"/>
                  </a:cubicBezTo>
                  <a:cubicBezTo>
                    <a:pt x="643" y="1116"/>
                    <a:pt x="863" y="1153"/>
                    <a:pt x="1078" y="1153"/>
                  </a:cubicBezTo>
                  <a:cubicBezTo>
                    <a:pt x="1381" y="1153"/>
                    <a:pt x="1677" y="1079"/>
                    <a:pt x="1961" y="979"/>
                  </a:cubicBezTo>
                  <a:lnTo>
                    <a:pt x="1963" y="976"/>
                  </a:lnTo>
                  <a:lnTo>
                    <a:pt x="2418" y="509"/>
                  </a:lnTo>
                  <a:cubicBezTo>
                    <a:pt x="2490" y="530"/>
                    <a:pt x="2586" y="545"/>
                    <a:pt x="2694" y="545"/>
                  </a:cubicBezTo>
                  <a:cubicBezTo>
                    <a:pt x="2877" y="545"/>
                    <a:pt x="3095" y="502"/>
                    <a:pt x="3301" y="370"/>
                  </a:cubicBezTo>
                  <a:cubicBezTo>
                    <a:pt x="3503" y="240"/>
                    <a:pt x="3557" y="116"/>
                    <a:pt x="3370" y="37"/>
                  </a:cubicBezTo>
                  <a:cubicBezTo>
                    <a:pt x="3310" y="12"/>
                    <a:pt x="3247" y="1"/>
                    <a:pt x="3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6576052" y="3315646"/>
              <a:ext cx="45690" cy="93722"/>
            </a:xfrm>
            <a:custGeom>
              <a:rect b="b" l="l" r="r" t="t"/>
              <a:pathLst>
                <a:path extrusionOk="0" h="1124" w="548">
                  <a:moveTo>
                    <a:pt x="548" y="1"/>
                  </a:moveTo>
                  <a:lnTo>
                    <a:pt x="0" y="571"/>
                  </a:lnTo>
                  <a:lnTo>
                    <a:pt x="0" y="1124"/>
                  </a:lnTo>
                  <a:lnTo>
                    <a:pt x="548" y="552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6576052" y="3315646"/>
              <a:ext cx="45690" cy="93722"/>
            </a:xfrm>
            <a:custGeom>
              <a:rect b="b" l="l" r="r" t="t"/>
              <a:pathLst>
                <a:path extrusionOk="0" h="1124" w="548">
                  <a:moveTo>
                    <a:pt x="548" y="1"/>
                  </a:moveTo>
                  <a:lnTo>
                    <a:pt x="0" y="571"/>
                  </a:lnTo>
                  <a:lnTo>
                    <a:pt x="0" y="1124"/>
                  </a:lnTo>
                  <a:lnTo>
                    <a:pt x="548" y="552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6390462" y="3354335"/>
              <a:ext cx="39103" cy="51197"/>
            </a:xfrm>
            <a:custGeom>
              <a:rect b="b" l="l" r="r" t="t"/>
              <a:pathLst>
                <a:path extrusionOk="0" h="614" w="469">
                  <a:moveTo>
                    <a:pt x="0" y="1"/>
                  </a:moveTo>
                  <a:lnTo>
                    <a:pt x="0" y="553"/>
                  </a:lnTo>
                  <a:lnTo>
                    <a:pt x="147" y="613"/>
                  </a:lnTo>
                  <a:lnTo>
                    <a:pt x="469" y="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6390462" y="3354335"/>
              <a:ext cx="39103" cy="51197"/>
            </a:xfrm>
            <a:custGeom>
              <a:rect b="b" l="l" r="r" t="t"/>
              <a:pathLst>
                <a:path extrusionOk="0" h="614" w="469">
                  <a:moveTo>
                    <a:pt x="0" y="1"/>
                  </a:moveTo>
                  <a:lnTo>
                    <a:pt x="0" y="553"/>
                  </a:lnTo>
                  <a:lnTo>
                    <a:pt x="147" y="613"/>
                  </a:lnTo>
                  <a:lnTo>
                    <a:pt x="469" y="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6390545" y="3312311"/>
              <a:ext cx="405369" cy="196199"/>
            </a:xfrm>
            <a:custGeom>
              <a:rect b="b" l="l" r="r" t="t"/>
              <a:pathLst>
                <a:path extrusionOk="0" h="2353" w="4862">
                  <a:moveTo>
                    <a:pt x="2330" y="0"/>
                  </a:moveTo>
                  <a:cubicBezTo>
                    <a:pt x="1925" y="0"/>
                    <a:pt x="1507" y="101"/>
                    <a:pt x="1094" y="303"/>
                  </a:cubicBezTo>
                  <a:lnTo>
                    <a:pt x="626" y="108"/>
                  </a:lnTo>
                  <a:lnTo>
                    <a:pt x="1" y="508"/>
                  </a:lnTo>
                  <a:lnTo>
                    <a:pt x="469" y="703"/>
                  </a:lnTo>
                  <a:cubicBezTo>
                    <a:pt x="245" y="888"/>
                    <a:pt x="127" y="1065"/>
                    <a:pt x="134" y="1225"/>
                  </a:cubicBezTo>
                  <a:lnTo>
                    <a:pt x="134" y="1228"/>
                  </a:lnTo>
                  <a:cubicBezTo>
                    <a:pt x="143" y="1391"/>
                    <a:pt x="277" y="1534"/>
                    <a:pt x="554" y="1650"/>
                  </a:cubicBezTo>
                  <a:cubicBezTo>
                    <a:pt x="775" y="1743"/>
                    <a:pt x="994" y="1780"/>
                    <a:pt x="1209" y="1780"/>
                  </a:cubicBezTo>
                  <a:cubicBezTo>
                    <a:pt x="1595" y="1780"/>
                    <a:pt x="1969" y="1660"/>
                    <a:pt x="2321" y="1518"/>
                  </a:cubicBezTo>
                  <a:cubicBezTo>
                    <a:pt x="2728" y="1354"/>
                    <a:pt x="3047" y="1181"/>
                    <a:pt x="3312" y="1181"/>
                  </a:cubicBezTo>
                  <a:cubicBezTo>
                    <a:pt x="3379" y="1181"/>
                    <a:pt x="3443" y="1192"/>
                    <a:pt x="3504" y="1218"/>
                  </a:cubicBezTo>
                  <a:cubicBezTo>
                    <a:pt x="3689" y="1297"/>
                    <a:pt x="3636" y="1420"/>
                    <a:pt x="3432" y="1550"/>
                  </a:cubicBezTo>
                  <a:cubicBezTo>
                    <a:pt x="3226" y="1682"/>
                    <a:pt x="3007" y="1725"/>
                    <a:pt x="2824" y="1725"/>
                  </a:cubicBezTo>
                  <a:cubicBezTo>
                    <a:pt x="2717" y="1725"/>
                    <a:pt x="2622" y="1710"/>
                    <a:pt x="2550" y="1690"/>
                  </a:cubicBezTo>
                  <a:lnTo>
                    <a:pt x="1967" y="2290"/>
                  </a:lnTo>
                  <a:cubicBezTo>
                    <a:pt x="2077" y="2317"/>
                    <a:pt x="2188" y="2334"/>
                    <a:pt x="2297" y="2344"/>
                  </a:cubicBezTo>
                  <a:cubicBezTo>
                    <a:pt x="2361" y="2350"/>
                    <a:pt x="2425" y="2352"/>
                    <a:pt x="2488" y="2352"/>
                  </a:cubicBezTo>
                  <a:cubicBezTo>
                    <a:pt x="2618" y="2352"/>
                    <a:pt x="2745" y="2342"/>
                    <a:pt x="2869" y="2323"/>
                  </a:cubicBezTo>
                  <a:cubicBezTo>
                    <a:pt x="3196" y="2271"/>
                    <a:pt x="3500" y="2161"/>
                    <a:pt x="3760" y="2029"/>
                  </a:cubicBezTo>
                  <a:lnTo>
                    <a:pt x="4228" y="2225"/>
                  </a:lnTo>
                  <a:lnTo>
                    <a:pt x="4861" y="1837"/>
                  </a:lnTo>
                  <a:lnTo>
                    <a:pt x="4740" y="1782"/>
                  </a:lnTo>
                  <a:lnTo>
                    <a:pt x="4377" y="1629"/>
                  </a:lnTo>
                  <a:cubicBezTo>
                    <a:pt x="4377" y="1629"/>
                    <a:pt x="4734" y="1457"/>
                    <a:pt x="4727" y="1090"/>
                  </a:cubicBezTo>
                  <a:cubicBezTo>
                    <a:pt x="4727" y="1074"/>
                    <a:pt x="4724" y="1062"/>
                    <a:pt x="4723" y="1047"/>
                  </a:cubicBezTo>
                  <a:cubicBezTo>
                    <a:pt x="4704" y="893"/>
                    <a:pt x="4575" y="754"/>
                    <a:pt x="4314" y="645"/>
                  </a:cubicBezTo>
                  <a:lnTo>
                    <a:pt x="4314" y="643"/>
                  </a:lnTo>
                  <a:cubicBezTo>
                    <a:pt x="4104" y="556"/>
                    <a:pt x="3893" y="521"/>
                    <a:pt x="3685" y="521"/>
                  </a:cubicBezTo>
                  <a:cubicBezTo>
                    <a:pt x="3615" y="521"/>
                    <a:pt x="3546" y="525"/>
                    <a:pt x="3477" y="532"/>
                  </a:cubicBezTo>
                  <a:cubicBezTo>
                    <a:pt x="3453" y="535"/>
                    <a:pt x="3429" y="539"/>
                    <a:pt x="3405" y="542"/>
                  </a:cubicBezTo>
                  <a:lnTo>
                    <a:pt x="3398" y="543"/>
                  </a:lnTo>
                  <a:cubicBezTo>
                    <a:pt x="3373" y="547"/>
                    <a:pt x="3347" y="551"/>
                    <a:pt x="3323" y="555"/>
                  </a:cubicBezTo>
                  <a:cubicBezTo>
                    <a:pt x="3302" y="558"/>
                    <a:pt x="3280" y="563"/>
                    <a:pt x="3259" y="567"/>
                  </a:cubicBezTo>
                  <a:cubicBezTo>
                    <a:pt x="3250" y="569"/>
                    <a:pt x="3241" y="571"/>
                    <a:pt x="3232" y="572"/>
                  </a:cubicBezTo>
                  <a:cubicBezTo>
                    <a:pt x="3216" y="574"/>
                    <a:pt x="3199" y="578"/>
                    <a:pt x="3183" y="583"/>
                  </a:cubicBezTo>
                  <a:cubicBezTo>
                    <a:pt x="3043" y="614"/>
                    <a:pt x="2909" y="657"/>
                    <a:pt x="2779" y="701"/>
                  </a:cubicBezTo>
                  <a:cubicBezTo>
                    <a:pt x="2716" y="723"/>
                    <a:pt x="2652" y="747"/>
                    <a:pt x="2590" y="773"/>
                  </a:cubicBezTo>
                  <a:cubicBezTo>
                    <a:pt x="2500" y="806"/>
                    <a:pt x="2413" y="843"/>
                    <a:pt x="2330" y="878"/>
                  </a:cubicBezTo>
                  <a:cubicBezTo>
                    <a:pt x="2295" y="892"/>
                    <a:pt x="2263" y="905"/>
                    <a:pt x="2230" y="920"/>
                  </a:cubicBezTo>
                  <a:cubicBezTo>
                    <a:pt x="1996" y="1020"/>
                    <a:pt x="1820" y="1091"/>
                    <a:pt x="1678" y="1123"/>
                  </a:cubicBezTo>
                  <a:cubicBezTo>
                    <a:pt x="1617" y="1137"/>
                    <a:pt x="1561" y="1145"/>
                    <a:pt x="1510" y="1145"/>
                  </a:cubicBezTo>
                  <a:cubicBezTo>
                    <a:pt x="1486" y="1145"/>
                    <a:pt x="1462" y="1143"/>
                    <a:pt x="1439" y="1140"/>
                  </a:cubicBezTo>
                  <a:cubicBezTo>
                    <a:pt x="1400" y="1134"/>
                    <a:pt x="1363" y="1124"/>
                    <a:pt x="1327" y="1110"/>
                  </a:cubicBezTo>
                  <a:cubicBezTo>
                    <a:pt x="1186" y="1050"/>
                    <a:pt x="1163" y="941"/>
                    <a:pt x="1422" y="775"/>
                  </a:cubicBezTo>
                  <a:cubicBezTo>
                    <a:pt x="1622" y="648"/>
                    <a:pt x="1825" y="588"/>
                    <a:pt x="2014" y="588"/>
                  </a:cubicBezTo>
                  <a:cubicBezTo>
                    <a:pt x="2088" y="588"/>
                    <a:pt x="2159" y="597"/>
                    <a:pt x="2226" y="614"/>
                  </a:cubicBezTo>
                  <a:lnTo>
                    <a:pt x="2774" y="42"/>
                  </a:lnTo>
                  <a:cubicBezTo>
                    <a:pt x="2628" y="14"/>
                    <a:pt x="2480" y="0"/>
                    <a:pt x="2330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6390545" y="3312311"/>
              <a:ext cx="405369" cy="196199"/>
            </a:xfrm>
            <a:custGeom>
              <a:rect b="b" l="l" r="r" t="t"/>
              <a:pathLst>
                <a:path extrusionOk="0" h="2353" w="4862">
                  <a:moveTo>
                    <a:pt x="2330" y="0"/>
                  </a:moveTo>
                  <a:cubicBezTo>
                    <a:pt x="1925" y="0"/>
                    <a:pt x="1507" y="101"/>
                    <a:pt x="1094" y="303"/>
                  </a:cubicBezTo>
                  <a:lnTo>
                    <a:pt x="626" y="108"/>
                  </a:lnTo>
                  <a:lnTo>
                    <a:pt x="1" y="508"/>
                  </a:lnTo>
                  <a:lnTo>
                    <a:pt x="469" y="703"/>
                  </a:lnTo>
                  <a:cubicBezTo>
                    <a:pt x="245" y="888"/>
                    <a:pt x="127" y="1065"/>
                    <a:pt x="134" y="1225"/>
                  </a:cubicBezTo>
                  <a:lnTo>
                    <a:pt x="134" y="1228"/>
                  </a:lnTo>
                  <a:cubicBezTo>
                    <a:pt x="143" y="1391"/>
                    <a:pt x="277" y="1534"/>
                    <a:pt x="554" y="1650"/>
                  </a:cubicBezTo>
                  <a:cubicBezTo>
                    <a:pt x="775" y="1743"/>
                    <a:pt x="994" y="1780"/>
                    <a:pt x="1209" y="1780"/>
                  </a:cubicBezTo>
                  <a:cubicBezTo>
                    <a:pt x="1595" y="1780"/>
                    <a:pt x="1969" y="1660"/>
                    <a:pt x="2321" y="1518"/>
                  </a:cubicBezTo>
                  <a:cubicBezTo>
                    <a:pt x="2728" y="1354"/>
                    <a:pt x="3047" y="1181"/>
                    <a:pt x="3312" y="1181"/>
                  </a:cubicBezTo>
                  <a:cubicBezTo>
                    <a:pt x="3379" y="1181"/>
                    <a:pt x="3443" y="1192"/>
                    <a:pt x="3504" y="1218"/>
                  </a:cubicBezTo>
                  <a:cubicBezTo>
                    <a:pt x="3689" y="1297"/>
                    <a:pt x="3636" y="1420"/>
                    <a:pt x="3432" y="1550"/>
                  </a:cubicBezTo>
                  <a:cubicBezTo>
                    <a:pt x="3226" y="1682"/>
                    <a:pt x="3007" y="1725"/>
                    <a:pt x="2824" y="1725"/>
                  </a:cubicBezTo>
                  <a:cubicBezTo>
                    <a:pt x="2717" y="1725"/>
                    <a:pt x="2622" y="1710"/>
                    <a:pt x="2550" y="1690"/>
                  </a:cubicBezTo>
                  <a:lnTo>
                    <a:pt x="1967" y="2290"/>
                  </a:lnTo>
                  <a:cubicBezTo>
                    <a:pt x="2077" y="2317"/>
                    <a:pt x="2188" y="2334"/>
                    <a:pt x="2297" y="2344"/>
                  </a:cubicBezTo>
                  <a:cubicBezTo>
                    <a:pt x="2361" y="2350"/>
                    <a:pt x="2425" y="2352"/>
                    <a:pt x="2488" y="2352"/>
                  </a:cubicBezTo>
                  <a:cubicBezTo>
                    <a:pt x="2618" y="2352"/>
                    <a:pt x="2745" y="2342"/>
                    <a:pt x="2869" y="2323"/>
                  </a:cubicBezTo>
                  <a:cubicBezTo>
                    <a:pt x="3196" y="2271"/>
                    <a:pt x="3500" y="2161"/>
                    <a:pt x="3760" y="2029"/>
                  </a:cubicBezTo>
                  <a:lnTo>
                    <a:pt x="4228" y="2225"/>
                  </a:lnTo>
                  <a:lnTo>
                    <a:pt x="4861" y="1837"/>
                  </a:lnTo>
                  <a:lnTo>
                    <a:pt x="4740" y="1782"/>
                  </a:lnTo>
                  <a:lnTo>
                    <a:pt x="4377" y="1629"/>
                  </a:lnTo>
                  <a:cubicBezTo>
                    <a:pt x="4377" y="1629"/>
                    <a:pt x="4734" y="1457"/>
                    <a:pt x="4727" y="1090"/>
                  </a:cubicBezTo>
                  <a:cubicBezTo>
                    <a:pt x="4727" y="1074"/>
                    <a:pt x="4724" y="1062"/>
                    <a:pt x="4723" y="1047"/>
                  </a:cubicBezTo>
                  <a:cubicBezTo>
                    <a:pt x="4704" y="893"/>
                    <a:pt x="4575" y="754"/>
                    <a:pt x="4314" y="645"/>
                  </a:cubicBezTo>
                  <a:lnTo>
                    <a:pt x="4314" y="643"/>
                  </a:lnTo>
                  <a:cubicBezTo>
                    <a:pt x="4104" y="556"/>
                    <a:pt x="3893" y="521"/>
                    <a:pt x="3685" y="521"/>
                  </a:cubicBezTo>
                  <a:cubicBezTo>
                    <a:pt x="3615" y="521"/>
                    <a:pt x="3546" y="525"/>
                    <a:pt x="3477" y="532"/>
                  </a:cubicBezTo>
                  <a:cubicBezTo>
                    <a:pt x="3453" y="535"/>
                    <a:pt x="3429" y="539"/>
                    <a:pt x="3405" y="542"/>
                  </a:cubicBezTo>
                  <a:lnTo>
                    <a:pt x="3398" y="543"/>
                  </a:lnTo>
                  <a:cubicBezTo>
                    <a:pt x="3373" y="547"/>
                    <a:pt x="3347" y="551"/>
                    <a:pt x="3323" y="555"/>
                  </a:cubicBezTo>
                  <a:cubicBezTo>
                    <a:pt x="3302" y="558"/>
                    <a:pt x="3280" y="563"/>
                    <a:pt x="3259" y="567"/>
                  </a:cubicBezTo>
                  <a:cubicBezTo>
                    <a:pt x="3250" y="569"/>
                    <a:pt x="3241" y="571"/>
                    <a:pt x="3232" y="572"/>
                  </a:cubicBezTo>
                  <a:cubicBezTo>
                    <a:pt x="3216" y="574"/>
                    <a:pt x="3199" y="578"/>
                    <a:pt x="3183" y="583"/>
                  </a:cubicBezTo>
                  <a:cubicBezTo>
                    <a:pt x="3043" y="614"/>
                    <a:pt x="2909" y="657"/>
                    <a:pt x="2779" y="701"/>
                  </a:cubicBezTo>
                  <a:cubicBezTo>
                    <a:pt x="2716" y="723"/>
                    <a:pt x="2652" y="747"/>
                    <a:pt x="2590" y="773"/>
                  </a:cubicBezTo>
                  <a:cubicBezTo>
                    <a:pt x="2500" y="806"/>
                    <a:pt x="2413" y="843"/>
                    <a:pt x="2330" y="878"/>
                  </a:cubicBezTo>
                  <a:cubicBezTo>
                    <a:pt x="2295" y="892"/>
                    <a:pt x="2263" y="905"/>
                    <a:pt x="2230" y="920"/>
                  </a:cubicBezTo>
                  <a:cubicBezTo>
                    <a:pt x="1996" y="1020"/>
                    <a:pt x="1820" y="1091"/>
                    <a:pt x="1678" y="1123"/>
                  </a:cubicBezTo>
                  <a:cubicBezTo>
                    <a:pt x="1617" y="1137"/>
                    <a:pt x="1561" y="1145"/>
                    <a:pt x="1510" y="1145"/>
                  </a:cubicBezTo>
                  <a:cubicBezTo>
                    <a:pt x="1486" y="1145"/>
                    <a:pt x="1462" y="1143"/>
                    <a:pt x="1439" y="1140"/>
                  </a:cubicBezTo>
                  <a:cubicBezTo>
                    <a:pt x="1400" y="1134"/>
                    <a:pt x="1363" y="1124"/>
                    <a:pt x="1327" y="1110"/>
                  </a:cubicBezTo>
                  <a:cubicBezTo>
                    <a:pt x="1186" y="1050"/>
                    <a:pt x="1163" y="941"/>
                    <a:pt x="1422" y="775"/>
                  </a:cubicBezTo>
                  <a:cubicBezTo>
                    <a:pt x="1622" y="648"/>
                    <a:pt x="1825" y="588"/>
                    <a:pt x="2014" y="588"/>
                  </a:cubicBezTo>
                  <a:cubicBezTo>
                    <a:pt x="2088" y="588"/>
                    <a:pt x="2159" y="597"/>
                    <a:pt x="2226" y="614"/>
                  </a:cubicBezTo>
                  <a:lnTo>
                    <a:pt x="2774" y="42"/>
                  </a:lnTo>
                  <a:cubicBezTo>
                    <a:pt x="2628" y="14"/>
                    <a:pt x="2480" y="0"/>
                    <a:pt x="23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6436568" y="3410285"/>
              <a:ext cx="245873" cy="51530"/>
            </a:xfrm>
            <a:custGeom>
              <a:rect b="b" l="l" r="r" t="t"/>
              <a:pathLst>
                <a:path extrusionOk="0" h="618" w="2949">
                  <a:moveTo>
                    <a:pt x="2742" y="0"/>
                  </a:moveTo>
                  <a:cubicBezTo>
                    <a:pt x="2686" y="0"/>
                    <a:pt x="2629" y="8"/>
                    <a:pt x="2574" y="19"/>
                  </a:cubicBezTo>
                  <a:cubicBezTo>
                    <a:pt x="2446" y="48"/>
                    <a:pt x="2324" y="94"/>
                    <a:pt x="2204" y="143"/>
                  </a:cubicBezTo>
                  <a:cubicBezTo>
                    <a:pt x="1963" y="242"/>
                    <a:pt x="1728" y="350"/>
                    <a:pt x="1482" y="431"/>
                  </a:cubicBezTo>
                  <a:cubicBezTo>
                    <a:pt x="1239" y="515"/>
                    <a:pt x="986" y="577"/>
                    <a:pt x="733" y="589"/>
                  </a:cubicBezTo>
                  <a:cubicBezTo>
                    <a:pt x="700" y="591"/>
                    <a:pt x="667" y="592"/>
                    <a:pt x="634" y="592"/>
                  </a:cubicBezTo>
                  <a:cubicBezTo>
                    <a:pt x="415" y="592"/>
                    <a:pt x="199" y="550"/>
                    <a:pt x="0" y="474"/>
                  </a:cubicBezTo>
                  <a:lnTo>
                    <a:pt x="0" y="474"/>
                  </a:lnTo>
                  <a:cubicBezTo>
                    <a:pt x="112" y="523"/>
                    <a:pt x="231" y="562"/>
                    <a:pt x="353" y="588"/>
                  </a:cubicBezTo>
                  <a:cubicBezTo>
                    <a:pt x="459" y="608"/>
                    <a:pt x="570" y="617"/>
                    <a:pt x="681" y="617"/>
                  </a:cubicBezTo>
                  <a:cubicBezTo>
                    <a:pt x="698" y="617"/>
                    <a:pt x="715" y="617"/>
                    <a:pt x="732" y="617"/>
                  </a:cubicBezTo>
                  <a:cubicBezTo>
                    <a:pt x="990" y="610"/>
                    <a:pt x="1245" y="546"/>
                    <a:pt x="1492" y="464"/>
                  </a:cubicBezTo>
                  <a:cubicBezTo>
                    <a:pt x="1739" y="380"/>
                    <a:pt x="1976" y="272"/>
                    <a:pt x="2213" y="168"/>
                  </a:cubicBezTo>
                  <a:cubicBezTo>
                    <a:pt x="2332" y="117"/>
                    <a:pt x="2453" y="68"/>
                    <a:pt x="2577" y="36"/>
                  </a:cubicBezTo>
                  <a:cubicBezTo>
                    <a:pt x="2640" y="20"/>
                    <a:pt x="2704" y="11"/>
                    <a:pt x="2768" y="11"/>
                  </a:cubicBezTo>
                  <a:cubicBezTo>
                    <a:pt x="2830" y="11"/>
                    <a:pt x="2891" y="20"/>
                    <a:pt x="2948" y="42"/>
                  </a:cubicBezTo>
                  <a:cubicBezTo>
                    <a:pt x="2885" y="12"/>
                    <a:pt x="2814" y="0"/>
                    <a:pt x="2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6703782" y="3481243"/>
              <a:ext cx="39186" cy="62537"/>
            </a:xfrm>
            <a:custGeom>
              <a:rect b="b" l="l" r="r" t="t"/>
              <a:pathLst>
                <a:path extrusionOk="0" h="750" w="470">
                  <a:moveTo>
                    <a:pt x="1" y="1"/>
                  </a:moveTo>
                  <a:lnTo>
                    <a:pt x="1" y="551"/>
                  </a:lnTo>
                  <a:lnTo>
                    <a:pt x="469" y="750"/>
                  </a:lnTo>
                  <a:lnTo>
                    <a:pt x="469" y="1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6703782" y="3481243"/>
              <a:ext cx="39186" cy="62537"/>
            </a:xfrm>
            <a:custGeom>
              <a:rect b="b" l="l" r="r" t="t"/>
              <a:pathLst>
                <a:path extrusionOk="0" h="750" w="470">
                  <a:moveTo>
                    <a:pt x="1" y="1"/>
                  </a:moveTo>
                  <a:lnTo>
                    <a:pt x="1" y="551"/>
                  </a:lnTo>
                  <a:lnTo>
                    <a:pt x="469" y="750"/>
                  </a:lnTo>
                  <a:lnTo>
                    <a:pt x="469" y="1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4"/>
            <p:cNvSpPr/>
            <p:nvPr/>
          </p:nvSpPr>
          <p:spPr>
            <a:xfrm>
              <a:off x="6703782" y="3465067"/>
              <a:ext cx="91963" cy="32603"/>
            </a:xfrm>
            <a:custGeom>
              <a:rect b="b" l="l" r="r" t="t"/>
              <a:pathLst>
                <a:path extrusionOk="0" h="391" w="1103">
                  <a:moveTo>
                    <a:pt x="1102" y="1"/>
                  </a:moveTo>
                  <a:lnTo>
                    <a:pt x="471" y="329"/>
                  </a:lnTo>
                  <a:lnTo>
                    <a:pt x="1" y="195"/>
                  </a:lnTo>
                  <a:lnTo>
                    <a:pt x="469" y="391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4"/>
            <p:cNvSpPr/>
            <p:nvPr/>
          </p:nvSpPr>
          <p:spPr>
            <a:xfrm>
              <a:off x="6390462" y="3320982"/>
              <a:ext cx="91379" cy="33436"/>
            </a:xfrm>
            <a:custGeom>
              <a:rect b="b" l="l" r="r" t="t"/>
              <a:pathLst>
                <a:path extrusionOk="0" h="401" w="1096">
                  <a:moveTo>
                    <a:pt x="626" y="1"/>
                  </a:moveTo>
                  <a:lnTo>
                    <a:pt x="0" y="401"/>
                  </a:lnTo>
                  <a:lnTo>
                    <a:pt x="628" y="59"/>
                  </a:lnTo>
                  <a:lnTo>
                    <a:pt x="1095" y="196"/>
                  </a:lnTo>
                  <a:lnTo>
                    <a:pt x="1095" y="196"/>
                  </a:lnTo>
                  <a:lnTo>
                    <a:pt x="62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6597146" y="3312811"/>
              <a:ext cx="24596" cy="21846"/>
            </a:xfrm>
            <a:custGeom>
              <a:rect b="b" l="l" r="r" t="t"/>
              <a:pathLst>
                <a:path extrusionOk="0" h="262" w="295">
                  <a:moveTo>
                    <a:pt x="0" y="1"/>
                  </a:moveTo>
                  <a:lnTo>
                    <a:pt x="77" y="261"/>
                  </a:lnTo>
                  <a:lnTo>
                    <a:pt x="295" y="35"/>
                  </a:lnTo>
                  <a:cubicBezTo>
                    <a:pt x="199" y="17"/>
                    <a:pt x="99" y="6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4"/>
            <p:cNvSpPr/>
            <p:nvPr/>
          </p:nvSpPr>
          <p:spPr>
            <a:xfrm>
              <a:off x="6407136" y="3321149"/>
              <a:ext cx="98633" cy="139499"/>
            </a:xfrm>
            <a:custGeom>
              <a:rect b="b" l="l" r="r" t="t"/>
              <a:pathLst>
                <a:path extrusionOk="0" h="1673" w="1183">
                  <a:moveTo>
                    <a:pt x="427" y="1"/>
                  </a:moveTo>
                  <a:lnTo>
                    <a:pt x="1" y="272"/>
                  </a:lnTo>
                  <a:lnTo>
                    <a:pt x="71" y="513"/>
                  </a:lnTo>
                  <a:lnTo>
                    <a:pt x="270" y="595"/>
                  </a:lnTo>
                  <a:cubicBezTo>
                    <a:pt x="218" y="637"/>
                    <a:pt x="173" y="679"/>
                    <a:pt x="133" y="721"/>
                  </a:cubicBezTo>
                  <a:lnTo>
                    <a:pt x="375" y="1552"/>
                  </a:lnTo>
                  <a:cubicBezTo>
                    <a:pt x="588" y="1638"/>
                    <a:pt x="798" y="1673"/>
                    <a:pt x="1005" y="1673"/>
                  </a:cubicBezTo>
                  <a:cubicBezTo>
                    <a:pt x="1064" y="1673"/>
                    <a:pt x="1123" y="1670"/>
                    <a:pt x="1182" y="1664"/>
                  </a:cubicBezTo>
                  <a:lnTo>
                    <a:pt x="732" y="128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4"/>
            <p:cNvSpPr/>
            <p:nvPr/>
          </p:nvSpPr>
          <p:spPr>
            <a:xfrm>
              <a:off x="6703448" y="3355920"/>
              <a:ext cx="72453" cy="140583"/>
            </a:xfrm>
            <a:custGeom>
              <a:rect b="b" l="l" r="r" t="t"/>
              <a:pathLst>
                <a:path extrusionOk="0" h="1686" w="869">
                  <a:moveTo>
                    <a:pt x="1" y="1"/>
                  </a:moveTo>
                  <a:lnTo>
                    <a:pt x="495" y="1685"/>
                  </a:lnTo>
                  <a:lnTo>
                    <a:pt x="869" y="1456"/>
                  </a:lnTo>
                  <a:lnTo>
                    <a:pt x="785" y="1175"/>
                  </a:lnTo>
                  <a:lnTo>
                    <a:pt x="623" y="1106"/>
                  </a:lnTo>
                  <a:cubicBezTo>
                    <a:pt x="623" y="1106"/>
                    <a:pt x="677" y="1080"/>
                    <a:pt x="742" y="1027"/>
                  </a:cubicBezTo>
                  <a:lnTo>
                    <a:pt x="466" y="85"/>
                  </a:lnTo>
                  <a:cubicBezTo>
                    <a:pt x="312" y="32"/>
                    <a:pt x="155" y="6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4"/>
            <p:cNvSpPr/>
            <p:nvPr/>
          </p:nvSpPr>
          <p:spPr>
            <a:xfrm>
              <a:off x="6614988" y="3356587"/>
              <a:ext cx="103552" cy="144168"/>
            </a:xfrm>
            <a:custGeom>
              <a:rect b="b" l="l" r="r" t="t"/>
              <a:pathLst>
                <a:path extrusionOk="0" h="1729" w="1242">
                  <a:moveTo>
                    <a:pt x="782" y="0"/>
                  </a:moveTo>
                  <a:cubicBezTo>
                    <a:pt x="760" y="3"/>
                    <a:pt x="736" y="6"/>
                    <a:pt x="715" y="8"/>
                  </a:cubicBezTo>
                  <a:lnTo>
                    <a:pt x="706" y="11"/>
                  </a:lnTo>
                  <a:cubicBezTo>
                    <a:pt x="681" y="15"/>
                    <a:pt x="655" y="19"/>
                    <a:pt x="631" y="22"/>
                  </a:cubicBezTo>
                  <a:cubicBezTo>
                    <a:pt x="610" y="26"/>
                    <a:pt x="588" y="31"/>
                    <a:pt x="567" y="34"/>
                  </a:cubicBezTo>
                  <a:cubicBezTo>
                    <a:pt x="558" y="37"/>
                    <a:pt x="549" y="38"/>
                    <a:pt x="540" y="39"/>
                  </a:cubicBezTo>
                  <a:cubicBezTo>
                    <a:pt x="524" y="42"/>
                    <a:pt x="507" y="46"/>
                    <a:pt x="491" y="50"/>
                  </a:cubicBezTo>
                  <a:cubicBezTo>
                    <a:pt x="351" y="81"/>
                    <a:pt x="217" y="123"/>
                    <a:pt x="87" y="169"/>
                  </a:cubicBezTo>
                  <a:cubicBezTo>
                    <a:pt x="58" y="179"/>
                    <a:pt x="29" y="190"/>
                    <a:pt x="0" y="201"/>
                  </a:cubicBezTo>
                  <a:lnTo>
                    <a:pt x="164" y="759"/>
                  </a:lnTo>
                  <a:cubicBezTo>
                    <a:pt x="332" y="693"/>
                    <a:pt x="481" y="648"/>
                    <a:pt x="616" y="648"/>
                  </a:cubicBezTo>
                  <a:cubicBezTo>
                    <a:pt x="684" y="648"/>
                    <a:pt x="747" y="659"/>
                    <a:pt x="808" y="685"/>
                  </a:cubicBezTo>
                  <a:cubicBezTo>
                    <a:pt x="994" y="764"/>
                    <a:pt x="941" y="886"/>
                    <a:pt x="737" y="1017"/>
                  </a:cubicBezTo>
                  <a:cubicBezTo>
                    <a:pt x="588" y="1113"/>
                    <a:pt x="431" y="1159"/>
                    <a:pt x="287" y="1178"/>
                  </a:cubicBezTo>
                  <a:lnTo>
                    <a:pt x="449" y="1729"/>
                  </a:lnTo>
                  <a:cubicBezTo>
                    <a:pt x="671" y="1669"/>
                    <a:pt x="879" y="1588"/>
                    <a:pt x="1066" y="1494"/>
                  </a:cubicBezTo>
                  <a:lnTo>
                    <a:pt x="1242" y="1567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4"/>
            <p:cNvSpPr/>
            <p:nvPr/>
          </p:nvSpPr>
          <p:spPr>
            <a:xfrm>
              <a:off x="6226632" y="3428045"/>
              <a:ext cx="87294" cy="50363"/>
            </a:xfrm>
            <a:custGeom>
              <a:rect b="b" l="l" r="r" t="t"/>
              <a:pathLst>
                <a:path extrusionOk="0" h="604" w="1047">
                  <a:moveTo>
                    <a:pt x="524" y="1"/>
                  </a:moveTo>
                  <a:lnTo>
                    <a:pt x="487" y="281"/>
                  </a:lnTo>
                  <a:lnTo>
                    <a:pt x="0" y="302"/>
                  </a:lnTo>
                  <a:lnTo>
                    <a:pt x="487" y="323"/>
                  </a:lnTo>
                  <a:lnTo>
                    <a:pt x="524" y="604"/>
                  </a:lnTo>
                  <a:lnTo>
                    <a:pt x="560" y="323"/>
                  </a:lnTo>
                  <a:lnTo>
                    <a:pt x="1047" y="302"/>
                  </a:lnTo>
                  <a:lnTo>
                    <a:pt x="560" y="281"/>
                  </a:lnTo>
                  <a:lnTo>
                    <a:pt x="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3" name="Google Shape;1253;p34"/>
            <p:cNvGrpSpPr/>
            <p:nvPr/>
          </p:nvGrpSpPr>
          <p:grpSpPr>
            <a:xfrm>
              <a:off x="6022861" y="2353065"/>
              <a:ext cx="232382" cy="205980"/>
              <a:chOff x="7010311" y="3029791"/>
              <a:chExt cx="220790" cy="195668"/>
            </a:xfrm>
          </p:grpSpPr>
          <p:sp>
            <p:nvSpPr>
              <p:cNvPr id="1254" name="Google Shape;1254;p34"/>
              <p:cNvSpPr/>
              <p:nvPr/>
            </p:nvSpPr>
            <p:spPr>
              <a:xfrm>
                <a:off x="7017595" y="3047074"/>
                <a:ext cx="213445" cy="178385"/>
              </a:xfrm>
              <a:custGeom>
                <a:rect b="b" l="l" r="r" t="t"/>
                <a:pathLst>
                  <a:path extrusionOk="0" h="2890" w="3458">
                    <a:moveTo>
                      <a:pt x="3093" y="1"/>
                    </a:moveTo>
                    <a:lnTo>
                      <a:pt x="2938" y="116"/>
                    </a:lnTo>
                    <a:cubicBezTo>
                      <a:pt x="2916" y="112"/>
                      <a:pt x="2893" y="107"/>
                      <a:pt x="2870" y="105"/>
                    </a:cubicBezTo>
                    <a:cubicBezTo>
                      <a:pt x="2820" y="99"/>
                      <a:pt x="2768" y="95"/>
                      <a:pt x="2713" y="95"/>
                    </a:cubicBezTo>
                    <a:cubicBezTo>
                      <a:pt x="2670" y="95"/>
                      <a:pt x="2625" y="97"/>
                      <a:pt x="2579" y="102"/>
                    </a:cubicBezTo>
                    <a:cubicBezTo>
                      <a:pt x="2517" y="107"/>
                      <a:pt x="2454" y="117"/>
                      <a:pt x="2392" y="129"/>
                    </a:cubicBezTo>
                    <a:cubicBezTo>
                      <a:pt x="2312" y="144"/>
                      <a:pt x="2231" y="165"/>
                      <a:pt x="2147" y="192"/>
                    </a:cubicBezTo>
                    <a:cubicBezTo>
                      <a:pt x="1590" y="368"/>
                      <a:pt x="1012" y="765"/>
                      <a:pt x="622" y="1239"/>
                    </a:cubicBezTo>
                    <a:cubicBezTo>
                      <a:pt x="564" y="1309"/>
                      <a:pt x="509" y="1382"/>
                      <a:pt x="461" y="1455"/>
                    </a:cubicBezTo>
                    <a:cubicBezTo>
                      <a:pt x="419" y="1516"/>
                      <a:pt x="381" y="1578"/>
                      <a:pt x="349" y="1641"/>
                    </a:cubicBezTo>
                    <a:cubicBezTo>
                      <a:pt x="297" y="1737"/>
                      <a:pt x="256" y="1831"/>
                      <a:pt x="226" y="1921"/>
                    </a:cubicBezTo>
                    <a:cubicBezTo>
                      <a:pt x="199" y="1999"/>
                      <a:pt x="180" y="2077"/>
                      <a:pt x="170" y="2151"/>
                    </a:cubicBezTo>
                    <a:lnTo>
                      <a:pt x="1" y="2276"/>
                    </a:lnTo>
                    <a:lnTo>
                      <a:pt x="258" y="2622"/>
                    </a:lnTo>
                    <a:cubicBezTo>
                      <a:pt x="289" y="2663"/>
                      <a:pt x="323" y="2700"/>
                      <a:pt x="366" y="2733"/>
                    </a:cubicBezTo>
                    <a:cubicBezTo>
                      <a:pt x="380" y="2743"/>
                      <a:pt x="395" y="2754"/>
                      <a:pt x="411" y="2765"/>
                    </a:cubicBezTo>
                    <a:cubicBezTo>
                      <a:pt x="484" y="2811"/>
                      <a:pt x="569" y="2846"/>
                      <a:pt x="669" y="2866"/>
                    </a:cubicBezTo>
                    <a:cubicBezTo>
                      <a:pt x="702" y="2873"/>
                      <a:pt x="738" y="2878"/>
                      <a:pt x="774" y="2882"/>
                    </a:cubicBezTo>
                    <a:cubicBezTo>
                      <a:pt x="809" y="2886"/>
                      <a:pt x="848" y="2889"/>
                      <a:pt x="887" y="2889"/>
                    </a:cubicBezTo>
                    <a:cubicBezTo>
                      <a:pt x="893" y="2889"/>
                      <a:pt x="899" y="2889"/>
                      <a:pt x="906" y="2889"/>
                    </a:cubicBezTo>
                    <a:cubicBezTo>
                      <a:pt x="949" y="2889"/>
                      <a:pt x="994" y="2886"/>
                      <a:pt x="1040" y="2882"/>
                    </a:cubicBezTo>
                    <a:cubicBezTo>
                      <a:pt x="1094" y="2876"/>
                      <a:pt x="1151" y="2869"/>
                      <a:pt x="1208" y="2858"/>
                    </a:cubicBezTo>
                    <a:cubicBezTo>
                      <a:pt x="1252" y="2850"/>
                      <a:pt x="1294" y="2842"/>
                      <a:pt x="1338" y="2829"/>
                    </a:cubicBezTo>
                    <a:cubicBezTo>
                      <a:pt x="1977" y="2669"/>
                      <a:pt x="2670" y="2193"/>
                      <a:pt x="3087" y="1630"/>
                    </a:cubicBezTo>
                    <a:cubicBezTo>
                      <a:pt x="3117" y="1592"/>
                      <a:pt x="3143" y="1553"/>
                      <a:pt x="3169" y="1513"/>
                    </a:cubicBezTo>
                    <a:cubicBezTo>
                      <a:pt x="3206" y="1458"/>
                      <a:pt x="3240" y="1402"/>
                      <a:pt x="3271" y="1344"/>
                    </a:cubicBezTo>
                    <a:cubicBezTo>
                      <a:pt x="3296" y="1297"/>
                      <a:pt x="3318" y="1251"/>
                      <a:pt x="3338" y="1204"/>
                    </a:cubicBezTo>
                    <a:cubicBezTo>
                      <a:pt x="3355" y="1165"/>
                      <a:pt x="3371" y="1127"/>
                      <a:pt x="3383" y="1088"/>
                    </a:cubicBezTo>
                    <a:cubicBezTo>
                      <a:pt x="3397" y="1050"/>
                      <a:pt x="3409" y="1014"/>
                      <a:pt x="3418" y="978"/>
                    </a:cubicBezTo>
                    <a:cubicBezTo>
                      <a:pt x="3447" y="870"/>
                      <a:pt x="3457" y="769"/>
                      <a:pt x="3454" y="676"/>
                    </a:cubicBezTo>
                    <a:cubicBezTo>
                      <a:pt x="3452" y="657"/>
                      <a:pt x="3451" y="637"/>
                      <a:pt x="3449" y="617"/>
                    </a:cubicBezTo>
                    <a:cubicBezTo>
                      <a:pt x="3438" y="533"/>
                      <a:pt x="3413" y="457"/>
                      <a:pt x="3376" y="389"/>
                    </a:cubicBezTo>
                    <a:cubicBezTo>
                      <a:pt x="3364" y="368"/>
                      <a:pt x="3351" y="348"/>
                      <a:pt x="3336" y="328"/>
                    </a:cubicBezTo>
                    <a:lnTo>
                      <a:pt x="30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34"/>
              <p:cNvSpPr/>
              <p:nvPr/>
            </p:nvSpPr>
            <p:spPr>
              <a:xfrm>
                <a:off x="7144440" y="3123922"/>
                <a:ext cx="46726" cy="56972"/>
              </a:xfrm>
              <a:custGeom>
                <a:rect b="b" l="l" r="r" t="t"/>
                <a:pathLst>
                  <a:path extrusionOk="0" h="923" w="757">
                    <a:moveTo>
                      <a:pt x="238" y="1"/>
                    </a:moveTo>
                    <a:lnTo>
                      <a:pt x="0" y="219"/>
                    </a:lnTo>
                    <a:lnTo>
                      <a:pt x="520" y="922"/>
                    </a:lnTo>
                    <a:cubicBezTo>
                      <a:pt x="603" y="853"/>
                      <a:pt x="682" y="780"/>
                      <a:pt x="757" y="704"/>
                    </a:cubicBezTo>
                    <a:lnTo>
                      <a:pt x="238" y="1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34"/>
              <p:cNvSpPr/>
              <p:nvPr/>
            </p:nvSpPr>
            <p:spPr>
              <a:xfrm>
                <a:off x="7017656" y="3179660"/>
                <a:ext cx="43640" cy="44689"/>
              </a:xfrm>
              <a:custGeom>
                <a:rect b="b" l="l" r="r" t="t"/>
                <a:pathLst>
                  <a:path extrusionOk="0" h="724" w="707">
                    <a:moveTo>
                      <a:pt x="172" y="0"/>
                    </a:moveTo>
                    <a:lnTo>
                      <a:pt x="172" y="4"/>
                    </a:lnTo>
                    <a:lnTo>
                      <a:pt x="1" y="129"/>
                    </a:lnTo>
                    <a:lnTo>
                      <a:pt x="257" y="473"/>
                    </a:lnTo>
                    <a:cubicBezTo>
                      <a:pt x="288" y="514"/>
                      <a:pt x="322" y="551"/>
                      <a:pt x="365" y="584"/>
                    </a:cubicBezTo>
                    <a:cubicBezTo>
                      <a:pt x="379" y="594"/>
                      <a:pt x="394" y="605"/>
                      <a:pt x="410" y="615"/>
                    </a:cubicBezTo>
                    <a:cubicBezTo>
                      <a:pt x="483" y="662"/>
                      <a:pt x="568" y="696"/>
                      <a:pt x="668" y="717"/>
                    </a:cubicBezTo>
                    <a:cubicBezTo>
                      <a:pt x="680" y="720"/>
                      <a:pt x="694" y="722"/>
                      <a:pt x="706" y="723"/>
                    </a:cubicBez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34"/>
              <p:cNvSpPr/>
              <p:nvPr/>
            </p:nvSpPr>
            <p:spPr>
              <a:xfrm>
                <a:off x="7062098" y="3149661"/>
                <a:ext cx="57836" cy="69194"/>
              </a:xfrm>
              <a:custGeom>
                <a:rect b="b" l="l" r="r" t="t"/>
                <a:pathLst>
                  <a:path extrusionOk="0" h="1121" w="937">
                    <a:moveTo>
                      <a:pt x="155" y="0"/>
                    </a:moveTo>
                    <a:lnTo>
                      <a:pt x="0" y="68"/>
                    </a:lnTo>
                    <a:lnTo>
                      <a:pt x="780" y="1120"/>
                    </a:lnTo>
                    <a:cubicBezTo>
                      <a:pt x="832" y="1103"/>
                      <a:pt x="885" y="1084"/>
                      <a:pt x="937" y="1062"/>
                    </a:cubicBezTo>
                    <a:lnTo>
                      <a:pt x="155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34"/>
              <p:cNvSpPr/>
              <p:nvPr/>
            </p:nvSpPr>
            <p:spPr>
              <a:xfrm>
                <a:off x="7087467" y="3147192"/>
                <a:ext cx="56725" cy="65490"/>
              </a:xfrm>
              <a:custGeom>
                <a:rect b="b" l="l" r="r" t="t"/>
                <a:pathLst>
                  <a:path extrusionOk="0" h="1061" w="919">
                    <a:moveTo>
                      <a:pt x="243" y="0"/>
                    </a:moveTo>
                    <a:lnTo>
                      <a:pt x="0" y="209"/>
                    </a:lnTo>
                    <a:lnTo>
                      <a:pt x="629" y="1060"/>
                    </a:lnTo>
                    <a:cubicBezTo>
                      <a:pt x="725" y="1015"/>
                      <a:pt x="823" y="966"/>
                      <a:pt x="918" y="91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34"/>
              <p:cNvSpPr/>
              <p:nvPr/>
            </p:nvSpPr>
            <p:spPr>
              <a:xfrm>
                <a:off x="7135675" y="3047074"/>
                <a:ext cx="95427" cy="107772"/>
              </a:xfrm>
              <a:custGeom>
                <a:rect b="b" l="l" r="r" t="t"/>
                <a:pathLst>
                  <a:path extrusionOk="0" h="1746" w="1546">
                    <a:moveTo>
                      <a:pt x="1181" y="1"/>
                    </a:moveTo>
                    <a:lnTo>
                      <a:pt x="1025" y="116"/>
                    </a:lnTo>
                    <a:cubicBezTo>
                      <a:pt x="1003" y="112"/>
                      <a:pt x="980" y="107"/>
                      <a:pt x="957" y="105"/>
                    </a:cubicBezTo>
                    <a:cubicBezTo>
                      <a:pt x="909" y="99"/>
                      <a:pt x="859" y="96"/>
                      <a:pt x="807" y="96"/>
                    </a:cubicBezTo>
                    <a:cubicBezTo>
                      <a:pt x="762" y="96"/>
                      <a:pt x="715" y="98"/>
                      <a:pt x="666" y="103"/>
                    </a:cubicBezTo>
                    <a:cubicBezTo>
                      <a:pt x="604" y="107"/>
                      <a:pt x="541" y="117"/>
                      <a:pt x="480" y="130"/>
                    </a:cubicBezTo>
                    <a:cubicBezTo>
                      <a:pt x="399" y="145"/>
                      <a:pt x="318" y="166"/>
                      <a:pt x="234" y="193"/>
                    </a:cubicBezTo>
                    <a:cubicBezTo>
                      <a:pt x="156" y="217"/>
                      <a:pt x="79" y="247"/>
                      <a:pt x="0" y="279"/>
                    </a:cubicBezTo>
                    <a:lnTo>
                      <a:pt x="1084" y="1746"/>
                    </a:lnTo>
                    <a:cubicBezTo>
                      <a:pt x="1116" y="1708"/>
                      <a:pt x="1146" y="1670"/>
                      <a:pt x="1174" y="1631"/>
                    </a:cubicBezTo>
                    <a:cubicBezTo>
                      <a:pt x="1204" y="1593"/>
                      <a:pt x="1230" y="1555"/>
                      <a:pt x="1256" y="1515"/>
                    </a:cubicBezTo>
                    <a:cubicBezTo>
                      <a:pt x="1293" y="1460"/>
                      <a:pt x="1327" y="1403"/>
                      <a:pt x="1358" y="1345"/>
                    </a:cubicBezTo>
                    <a:cubicBezTo>
                      <a:pt x="1383" y="1298"/>
                      <a:pt x="1405" y="1253"/>
                      <a:pt x="1425" y="1207"/>
                    </a:cubicBezTo>
                    <a:cubicBezTo>
                      <a:pt x="1442" y="1166"/>
                      <a:pt x="1458" y="1128"/>
                      <a:pt x="1472" y="1091"/>
                    </a:cubicBezTo>
                    <a:cubicBezTo>
                      <a:pt x="1484" y="1053"/>
                      <a:pt x="1496" y="1016"/>
                      <a:pt x="1505" y="980"/>
                    </a:cubicBezTo>
                    <a:cubicBezTo>
                      <a:pt x="1534" y="871"/>
                      <a:pt x="1545" y="770"/>
                      <a:pt x="1541" y="678"/>
                    </a:cubicBezTo>
                    <a:cubicBezTo>
                      <a:pt x="1539" y="658"/>
                      <a:pt x="1538" y="638"/>
                      <a:pt x="1536" y="618"/>
                    </a:cubicBezTo>
                    <a:cubicBezTo>
                      <a:pt x="1525" y="534"/>
                      <a:pt x="1500" y="458"/>
                      <a:pt x="1463" y="390"/>
                    </a:cubicBezTo>
                    <a:cubicBezTo>
                      <a:pt x="1451" y="369"/>
                      <a:pt x="1438" y="349"/>
                      <a:pt x="1423" y="330"/>
                    </a:cubicBezTo>
                    <a:lnTo>
                      <a:pt x="11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34"/>
              <p:cNvSpPr/>
              <p:nvPr/>
            </p:nvSpPr>
            <p:spPr>
              <a:xfrm>
                <a:off x="7196350" y="3047074"/>
                <a:ext cx="34628" cy="55676"/>
              </a:xfrm>
              <a:custGeom>
                <a:rect b="b" l="l" r="r" t="t"/>
                <a:pathLst>
                  <a:path extrusionOk="0" h="902" w="561">
                    <a:moveTo>
                      <a:pt x="198" y="1"/>
                    </a:moveTo>
                    <a:lnTo>
                      <a:pt x="42" y="116"/>
                    </a:lnTo>
                    <a:lnTo>
                      <a:pt x="38" y="116"/>
                    </a:lnTo>
                    <a:lnTo>
                      <a:pt x="0" y="174"/>
                    </a:lnTo>
                    <a:lnTo>
                      <a:pt x="539" y="902"/>
                    </a:lnTo>
                    <a:cubicBezTo>
                      <a:pt x="555" y="822"/>
                      <a:pt x="560" y="747"/>
                      <a:pt x="558" y="676"/>
                    </a:cubicBezTo>
                    <a:cubicBezTo>
                      <a:pt x="557" y="657"/>
                      <a:pt x="555" y="637"/>
                      <a:pt x="553" y="617"/>
                    </a:cubicBezTo>
                    <a:cubicBezTo>
                      <a:pt x="542" y="533"/>
                      <a:pt x="517" y="457"/>
                      <a:pt x="480" y="389"/>
                    </a:cubicBezTo>
                    <a:cubicBezTo>
                      <a:pt x="468" y="368"/>
                      <a:pt x="455" y="348"/>
                      <a:pt x="441" y="328"/>
                    </a:cubicBezTo>
                    <a:lnTo>
                      <a:pt x="198" y="1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34"/>
              <p:cNvSpPr/>
              <p:nvPr/>
            </p:nvSpPr>
            <p:spPr>
              <a:xfrm>
                <a:off x="7010373" y="3029791"/>
                <a:ext cx="205112" cy="174497"/>
              </a:xfrm>
              <a:custGeom>
                <a:rect b="b" l="l" r="r" t="t"/>
                <a:pathLst>
                  <a:path extrusionOk="0" h="2827" w="3323">
                    <a:moveTo>
                      <a:pt x="2556" y="1"/>
                    </a:moveTo>
                    <a:cubicBezTo>
                      <a:pt x="2513" y="1"/>
                      <a:pt x="2468" y="3"/>
                      <a:pt x="2421" y="8"/>
                    </a:cubicBezTo>
                    <a:cubicBezTo>
                      <a:pt x="2360" y="13"/>
                      <a:pt x="2297" y="22"/>
                      <a:pt x="2236" y="34"/>
                    </a:cubicBezTo>
                    <a:cubicBezTo>
                      <a:pt x="2154" y="50"/>
                      <a:pt x="2073" y="71"/>
                      <a:pt x="1990" y="97"/>
                    </a:cubicBezTo>
                    <a:cubicBezTo>
                      <a:pt x="1434" y="273"/>
                      <a:pt x="855" y="670"/>
                      <a:pt x="465" y="1145"/>
                    </a:cubicBezTo>
                    <a:cubicBezTo>
                      <a:pt x="407" y="1214"/>
                      <a:pt x="353" y="1287"/>
                      <a:pt x="303" y="1361"/>
                    </a:cubicBezTo>
                    <a:cubicBezTo>
                      <a:pt x="263" y="1421"/>
                      <a:pt x="224" y="1483"/>
                      <a:pt x="191" y="1547"/>
                    </a:cubicBezTo>
                    <a:cubicBezTo>
                      <a:pt x="139" y="1645"/>
                      <a:pt x="98" y="1739"/>
                      <a:pt x="69" y="1826"/>
                    </a:cubicBezTo>
                    <a:cubicBezTo>
                      <a:pt x="33" y="1934"/>
                      <a:pt x="13" y="2035"/>
                      <a:pt x="8" y="2130"/>
                    </a:cubicBezTo>
                    <a:cubicBezTo>
                      <a:pt x="1" y="2269"/>
                      <a:pt x="27" y="2392"/>
                      <a:pt x="82" y="2495"/>
                    </a:cubicBezTo>
                    <a:cubicBezTo>
                      <a:pt x="119" y="2564"/>
                      <a:pt x="169" y="2622"/>
                      <a:pt x="232" y="2670"/>
                    </a:cubicBezTo>
                    <a:cubicBezTo>
                      <a:pt x="245" y="2681"/>
                      <a:pt x="260" y="2691"/>
                      <a:pt x="276" y="2702"/>
                    </a:cubicBezTo>
                    <a:cubicBezTo>
                      <a:pt x="349" y="2748"/>
                      <a:pt x="434" y="2783"/>
                      <a:pt x="534" y="2803"/>
                    </a:cubicBezTo>
                    <a:cubicBezTo>
                      <a:pt x="567" y="2810"/>
                      <a:pt x="603" y="2816"/>
                      <a:pt x="639" y="2819"/>
                    </a:cubicBezTo>
                    <a:cubicBezTo>
                      <a:pt x="675" y="2823"/>
                      <a:pt x="713" y="2826"/>
                      <a:pt x="752" y="2826"/>
                    </a:cubicBezTo>
                    <a:cubicBezTo>
                      <a:pt x="758" y="2826"/>
                      <a:pt x="764" y="2826"/>
                      <a:pt x="771" y="2826"/>
                    </a:cubicBezTo>
                    <a:cubicBezTo>
                      <a:pt x="814" y="2826"/>
                      <a:pt x="859" y="2823"/>
                      <a:pt x="905" y="2819"/>
                    </a:cubicBezTo>
                    <a:cubicBezTo>
                      <a:pt x="960" y="2814"/>
                      <a:pt x="1017" y="2806"/>
                      <a:pt x="1073" y="2796"/>
                    </a:cubicBezTo>
                    <a:cubicBezTo>
                      <a:pt x="1118" y="2787"/>
                      <a:pt x="1160" y="2779"/>
                      <a:pt x="1203" y="2766"/>
                    </a:cubicBezTo>
                    <a:cubicBezTo>
                      <a:pt x="1842" y="2606"/>
                      <a:pt x="2536" y="2130"/>
                      <a:pt x="2953" y="1567"/>
                    </a:cubicBezTo>
                    <a:cubicBezTo>
                      <a:pt x="2981" y="1529"/>
                      <a:pt x="3008" y="1490"/>
                      <a:pt x="3033" y="1451"/>
                    </a:cubicBezTo>
                    <a:cubicBezTo>
                      <a:pt x="3070" y="1395"/>
                      <a:pt x="3104" y="1339"/>
                      <a:pt x="3134" y="1281"/>
                    </a:cubicBezTo>
                    <a:cubicBezTo>
                      <a:pt x="3160" y="1234"/>
                      <a:pt x="3182" y="1188"/>
                      <a:pt x="3202" y="1142"/>
                    </a:cubicBezTo>
                    <a:cubicBezTo>
                      <a:pt x="3219" y="1103"/>
                      <a:pt x="3235" y="1065"/>
                      <a:pt x="3248" y="1026"/>
                    </a:cubicBezTo>
                    <a:cubicBezTo>
                      <a:pt x="3261" y="988"/>
                      <a:pt x="3273" y="951"/>
                      <a:pt x="3282" y="915"/>
                    </a:cubicBezTo>
                    <a:cubicBezTo>
                      <a:pt x="3312" y="807"/>
                      <a:pt x="3322" y="706"/>
                      <a:pt x="3318" y="613"/>
                    </a:cubicBezTo>
                    <a:cubicBezTo>
                      <a:pt x="3317" y="594"/>
                      <a:pt x="3315" y="574"/>
                      <a:pt x="3313" y="554"/>
                    </a:cubicBezTo>
                    <a:cubicBezTo>
                      <a:pt x="3302" y="470"/>
                      <a:pt x="3277" y="394"/>
                      <a:pt x="3240" y="326"/>
                    </a:cubicBezTo>
                    <a:cubicBezTo>
                      <a:pt x="3183" y="225"/>
                      <a:pt x="3096" y="143"/>
                      <a:pt x="2981" y="87"/>
                    </a:cubicBezTo>
                    <a:cubicBezTo>
                      <a:pt x="2903" y="49"/>
                      <a:pt x="2814" y="24"/>
                      <a:pt x="2712" y="11"/>
                    </a:cubicBezTo>
                    <a:cubicBezTo>
                      <a:pt x="2663" y="4"/>
                      <a:pt x="2611" y="1"/>
                      <a:pt x="25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34"/>
              <p:cNvSpPr/>
              <p:nvPr/>
            </p:nvSpPr>
            <p:spPr>
              <a:xfrm>
                <a:off x="7149501" y="3029977"/>
                <a:ext cx="65984" cy="103760"/>
              </a:xfrm>
              <a:custGeom>
                <a:rect b="b" l="l" r="r" t="t"/>
                <a:pathLst>
                  <a:path extrusionOk="0" h="1681" w="1069">
                    <a:moveTo>
                      <a:pt x="306" y="1"/>
                    </a:moveTo>
                    <a:cubicBezTo>
                      <a:pt x="262" y="1"/>
                      <a:pt x="215" y="3"/>
                      <a:pt x="167" y="8"/>
                    </a:cubicBezTo>
                    <a:cubicBezTo>
                      <a:pt x="114" y="13"/>
                      <a:pt x="58" y="22"/>
                      <a:pt x="1" y="32"/>
                    </a:cubicBezTo>
                    <a:lnTo>
                      <a:pt x="609" y="1681"/>
                    </a:lnTo>
                    <a:cubicBezTo>
                      <a:pt x="641" y="1643"/>
                      <a:pt x="671" y="1605"/>
                      <a:pt x="699" y="1567"/>
                    </a:cubicBezTo>
                    <a:cubicBezTo>
                      <a:pt x="727" y="1528"/>
                      <a:pt x="754" y="1490"/>
                      <a:pt x="779" y="1451"/>
                    </a:cubicBezTo>
                    <a:cubicBezTo>
                      <a:pt x="816" y="1395"/>
                      <a:pt x="850" y="1338"/>
                      <a:pt x="880" y="1280"/>
                    </a:cubicBezTo>
                    <a:cubicBezTo>
                      <a:pt x="906" y="1235"/>
                      <a:pt x="928" y="1188"/>
                      <a:pt x="948" y="1142"/>
                    </a:cubicBezTo>
                    <a:cubicBezTo>
                      <a:pt x="965" y="1103"/>
                      <a:pt x="981" y="1064"/>
                      <a:pt x="994" y="1026"/>
                    </a:cubicBezTo>
                    <a:cubicBezTo>
                      <a:pt x="1007" y="988"/>
                      <a:pt x="1019" y="951"/>
                      <a:pt x="1028" y="915"/>
                    </a:cubicBezTo>
                    <a:cubicBezTo>
                      <a:pt x="1058" y="807"/>
                      <a:pt x="1068" y="705"/>
                      <a:pt x="1064" y="613"/>
                    </a:cubicBezTo>
                    <a:cubicBezTo>
                      <a:pt x="1063" y="593"/>
                      <a:pt x="1061" y="573"/>
                      <a:pt x="1059" y="554"/>
                    </a:cubicBezTo>
                    <a:cubicBezTo>
                      <a:pt x="1048" y="470"/>
                      <a:pt x="1023" y="393"/>
                      <a:pt x="986" y="325"/>
                    </a:cubicBezTo>
                    <a:cubicBezTo>
                      <a:pt x="929" y="224"/>
                      <a:pt x="842" y="143"/>
                      <a:pt x="727" y="87"/>
                    </a:cubicBezTo>
                    <a:cubicBezTo>
                      <a:pt x="649" y="49"/>
                      <a:pt x="560" y="24"/>
                      <a:pt x="458" y="11"/>
                    </a:cubicBezTo>
                    <a:cubicBezTo>
                      <a:pt x="410" y="4"/>
                      <a:pt x="359" y="1"/>
                      <a:pt x="3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34"/>
              <p:cNvSpPr/>
              <p:nvPr/>
            </p:nvSpPr>
            <p:spPr>
              <a:xfrm>
                <a:off x="7197955" y="3037322"/>
                <a:ext cx="17530" cy="44195"/>
              </a:xfrm>
              <a:custGeom>
                <a:rect b="b" l="l" r="r" t="t"/>
                <a:pathLst>
                  <a:path extrusionOk="0" h="716" w="284">
                    <a:moveTo>
                      <a:pt x="0" y="1"/>
                    </a:moveTo>
                    <a:lnTo>
                      <a:pt x="263" y="716"/>
                    </a:lnTo>
                    <a:cubicBezTo>
                      <a:pt x="278" y="638"/>
                      <a:pt x="283" y="564"/>
                      <a:pt x="280" y="495"/>
                    </a:cubicBezTo>
                    <a:cubicBezTo>
                      <a:pt x="279" y="475"/>
                      <a:pt x="278" y="456"/>
                      <a:pt x="275" y="436"/>
                    </a:cubicBezTo>
                    <a:cubicBezTo>
                      <a:pt x="264" y="352"/>
                      <a:pt x="239" y="275"/>
                      <a:pt x="202" y="208"/>
                    </a:cubicBezTo>
                    <a:cubicBezTo>
                      <a:pt x="154" y="124"/>
                      <a:pt x="88" y="53"/>
                      <a:pt x="0" y="1"/>
                    </a:cubicBez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34"/>
              <p:cNvSpPr/>
              <p:nvPr/>
            </p:nvSpPr>
            <p:spPr>
              <a:xfrm>
                <a:off x="7117589" y="3035532"/>
                <a:ext cx="58021" cy="124376"/>
              </a:xfrm>
              <a:custGeom>
                <a:rect b="b" l="l" r="r" t="t"/>
                <a:pathLst>
                  <a:path extrusionOk="0" h="2015" w="940">
                    <a:moveTo>
                      <a:pt x="279" y="0"/>
                    </a:moveTo>
                    <a:cubicBezTo>
                      <a:pt x="270" y="2"/>
                      <a:pt x="262" y="4"/>
                      <a:pt x="253" y="8"/>
                    </a:cubicBezTo>
                    <a:cubicBezTo>
                      <a:pt x="169" y="34"/>
                      <a:pt x="85" y="66"/>
                      <a:pt x="1" y="102"/>
                    </a:cubicBezTo>
                    <a:lnTo>
                      <a:pt x="704" y="2015"/>
                    </a:lnTo>
                    <a:cubicBezTo>
                      <a:pt x="787" y="1944"/>
                      <a:pt x="866" y="1872"/>
                      <a:pt x="940" y="1796"/>
                    </a:cubicBez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34"/>
              <p:cNvSpPr/>
              <p:nvPr/>
            </p:nvSpPr>
            <p:spPr>
              <a:xfrm>
                <a:off x="7067098" y="3060407"/>
                <a:ext cx="61602" cy="131166"/>
              </a:xfrm>
              <a:custGeom>
                <a:rect b="b" l="l" r="r" t="t"/>
                <a:pathLst>
                  <a:path extrusionOk="0" h="2125" w="998">
                    <a:moveTo>
                      <a:pt x="269" y="0"/>
                    </a:moveTo>
                    <a:cubicBezTo>
                      <a:pt x="178" y="62"/>
                      <a:pt x="86" y="130"/>
                      <a:pt x="0" y="200"/>
                    </a:cubicBezTo>
                    <a:lnTo>
                      <a:pt x="707" y="2124"/>
                    </a:lnTo>
                    <a:cubicBezTo>
                      <a:pt x="805" y="2081"/>
                      <a:pt x="901" y="2032"/>
                      <a:pt x="997" y="197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34"/>
              <p:cNvSpPr/>
              <p:nvPr/>
            </p:nvSpPr>
            <p:spPr>
              <a:xfrm>
                <a:off x="7053272" y="3077381"/>
                <a:ext cx="51232" cy="120364"/>
              </a:xfrm>
              <a:custGeom>
                <a:rect b="b" l="l" r="r" t="t"/>
                <a:pathLst>
                  <a:path extrusionOk="0" h="1950" w="830">
                    <a:moveTo>
                      <a:pt x="135" y="0"/>
                    </a:moveTo>
                    <a:cubicBezTo>
                      <a:pt x="88" y="42"/>
                      <a:pt x="44" y="83"/>
                      <a:pt x="1" y="125"/>
                    </a:cubicBezTo>
                    <a:lnTo>
                      <a:pt x="672" y="1950"/>
                    </a:lnTo>
                    <a:cubicBezTo>
                      <a:pt x="724" y="1933"/>
                      <a:pt x="777" y="1913"/>
                      <a:pt x="830" y="1892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34"/>
              <p:cNvSpPr/>
              <p:nvPr/>
            </p:nvSpPr>
            <p:spPr>
              <a:xfrm>
                <a:off x="7010311" y="3131206"/>
                <a:ext cx="35368" cy="72157"/>
              </a:xfrm>
              <a:custGeom>
                <a:rect b="b" l="l" r="r" t="t"/>
                <a:pathLst>
                  <a:path extrusionOk="0" h="1169" w="573">
                    <a:moveTo>
                      <a:pt x="144" y="1"/>
                    </a:moveTo>
                    <a:cubicBezTo>
                      <a:pt x="132" y="27"/>
                      <a:pt x="120" y="51"/>
                      <a:pt x="109" y="77"/>
                    </a:cubicBezTo>
                    <a:cubicBezTo>
                      <a:pt x="106" y="85"/>
                      <a:pt x="103" y="94"/>
                      <a:pt x="99" y="102"/>
                    </a:cubicBezTo>
                    <a:cubicBezTo>
                      <a:pt x="95" y="111"/>
                      <a:pt x="92" y="119"/>
                      <a:pt x="88" y="128"/>
                    </a:cubicBezTo>
                    <a:cubicBezTo>
                      <a:pt x="82" y="146"/>
                      <a:pt x="74" y="166"/>
                      <a:pt x="69" y="185"/>
                    </a:cubicBezTo>
                    <a:cubicBezTo>
                      <a:pt x="33" y="292"/>
                      <a:pt x="13" y="393"/>
                      <a:pt x="8" y="488"/>
                    </a:cubicBezTo>
                    <a:cubicBezTo>
                      <a:pt x="1" y="628"/>
                      <a:pt x="27" y="751"/>
                      <a:pt x="82" y="853"/>
                    </a:cubicBezTo>
                    <a:cubicBezTo>
                      <a:pt x="119" y="922"/>
                      <a:pt x="168" y="980"/>
                      <a:pt x="230" y="1029"/>
                    </a:cubicBezTo>
                    <a:cubicBezTo>
                      <a:pt x="245" y="1040"/>
                      <a:pt x="260" y="1050"/>
                      <a:pt x="276" y="1061"/>
                    </a:cubicBezTo>
                    <a:cubicBezTo>
                      <a:pt x="349" y="1106"/>
                      <a:pt x="434" y="1141"/>
                      <a:pt x="534" y="1162"/>
                    </a:cubicBezTo>
                    <a:cubicBezTo>
                      <a:pt x="546" y="1164"/>
                      <a:pt x="560" y="1167"/>
                      <a:pt x="572" y="1168"/>
                    </a:cubicBez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34"/>
              <p:cNvSpPr/>
              <p:nvPr/>
            </p:nvSpPr>
            <p:spPr>
              <a:xfrm>
                <a:off x="7027039" y="3052259"/>
                <a:ext cx="172028" cy="129869"/>
              </a:xfrm>
              <a:custGeom>
                <a:rect b="b" l="l" r="r" t="t"/>
                <a:pathLst>
                  <a:path extrusionOk="0" h="2104" w="2787">
                    <a:moveTo>
                      <a:pt x="2062" y="0"/>
                    </a:moveTo>
                    <a:cubicBezTo>
                      <a:pt x="2030" y="0"/>
                      <a:pt x="1998" y="1"/>
                      <a:pt x="1964" y="4"/>
                    </a:cubicBezTo>
                    <a:cubicBezTo>
                      <a:pt x="1939" y="7"/>
                      <a:pt x="1914" y="10"/>
                      <a:pt x="1889" y="14"/>
                    </a:cubicBezTo>
                    <a:cubicBezTo>
                      <a:pt x="1298" y="99"/>
                      <a:pt x="601" y="591"/>
                      <a:pt x="299" y="1146"/>
                    </a:cubicBezTo>
                    <a:cubicBezTo>
                      <a:pt x="1" y="1694"/>
                      <a:pt x="195" y="2104"/>
                      <a:pt x="730" y="2104"/>
                    </a:cubicBezTo>
                    <a:cubicBezTo>
                      <a:pt x="738" y="2104"/>
                      <a:pt x="745" y="2104"/>
                      <a:pt x="753" y="2104"/>
                    </a:cubicBezTo>
                    <a:cubicBezTo>
                      <a:pt x="776" y="2104"/>
                      <a:pt x="800" y="2102"/>
                      <a:pt x="824" y="2099"/>
                    </a:cubicBezTo>
                    <a:cubicBezTo>
                      <a:pt x="1429" y="2047"/>
                      <a:pt x="2174" y="1536"/>
                      <a:pt x="2489" y="958"/>
                    </a:cubicBezTo>
                    <a:cubicBezTo>
                      <a:pt x="2787" y="411"/>
                      <a:pt x="2594" y="0"/>
                      <a:pt x="20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34"/>
              <p:cNvSpPr/>
              <p:nvPr/>
            </p:nvSpPr>
            <p:spPr>
              <a:xfrm>
                <a:off x="7047924" y="3055100"/>
                <a:ext cx="138378" cy="112531"/>
              </a:xfrm>
              <a:custGeom>
                <a:rect b="b" l="l" r="r" t="t"/>
                <a:pathLst>
                  <a:path extrusionOk="0" h="2012" w="2400">
                    <a:moveTo>
                      <a:pt x="1852" y="0"/>
                    </a:moveTo>
                    <a:cubicBezTo>
                      <a:pt x="1822" y="0"/>
                      <a:pt x="1790" y="2"/>
                      <a:pt x="1757" y="5"/>
                    </a:cubicBezTo>
                    <a:cubicBezTo>
                      <a:pt x="1739" y="6"/>
                      <a:pt x="1719" y="8"/>
                      <a:pt x="1701" y="11"/>
                    </a:cubicBezTo>
                    <a:cubicBezTo>
                      <a:pt x="1696" y="12"/>
                      <a:pt x="1692" y="12"/>
                      <a:pt x="1687" y="13"/>
                    </a:cubicBezTo>
                    <a:cubicBezTo>
                      <a:pt x="1142" y="91"/>
                      <a:pt x="501" y="534"/>
                      <a:pt x="198" y="1042"/>
                    </a:cubicBezTo>
                    <a:cubicBezTo>
                      <a:pt x="188" y="1061"/>
                      <a:pt x="177" y="1078"/>
                      <a:pt x="168" y="1097"/>
                    </a:cubicBezTo>
                    <a:cubicBezTo>
                      <a:pt x="109" y="1205"/>
                      <a:pt x="68" y="1310"/>
                      <a:pt x="48" y="1408"/>
                    </a:cubicBezTo>
                    <a:cubicBezTo>
                      <a:pt x="1" y="1635"/>
                      <a:pt x="64" y="1816"/>
                      <a:pt x="219" y="1919"/>
                    </a:cubicBezTo>
                    <a:cubicBezTo>
                      <a:pt x="309" y="1979"/>
                      <a:pt x="428" y="2011"/>
                      <a:pt x="574" y="2011"/>
                    </a:cubicBezTo>
                    <a:cubicBezTo>
                      <a:pt x="576" y="2011"/>
                      <a:pt x="579" y="2011"/>
                      <a:pt x="581" y="2011"/>
                    </a:cubicBezTo>
                    <a:lnTo>
                      <a:pt x="600" y="2011"/>
                    </a:lnTo>
                    <a:cubicBezTo>
                      <a:pt x="622" y="2010"/>
                      <a:pt x="644" y="2010"/>
                      <a:pt x="669" y="2007"/>
                    </a:cubicBezTo>
                    <a:cubicBezTo>
                      <a:pt x="696" y="2005"/>
                      <a:pt x="726" y="2001"/>
                      <a:pt x="753" y="1996"/>
                    </a:cubicBezTo>
                    <a:cubicBezTo>
                      <a:pt x="812" y="1988"/>
                      <a:pt x="873" y="1974"/>
                      <a:pt x="933" y="1957"/>
                    </a:cubicBezTo>
                    <a:cubicBezTo>
                      <a:pt x="1360" y="1836"/>
                      <a:pt x="1812" y="1526"/>
                      <a:pt x="2100" y="1157"/>
                    </a:cubicBezTo>
                    <a:cubicBezTo>
                      <a:pt x="2141" y="1104"/>
                      <a:pt x="2179" y="1050"/>
                      <a:pt x="2214" y="994"/>
                    </a:cubicBezTo>
                    <a:cubicBezTo>
                      <a:pt x="2230" y="968"/>
                      <a:pt x="2246" y="942"/>
                      <a:pt x="2260" y="915"/>
                    </a:cubicBezTo>
                    <a:cubicBezTo>
                      <a:pt x="2276" y="887"/>
                      <a:pt x="2289" y="857"/>
                      <a:pt x="2303" y="830"/>
                    </a:cubicBezTo>
                    <a:cubicBezTo>
                      <a:pt x="2371" y="681"/>
                      <a:pt x="2400" y="545"/>
                      <a:pt x="2392" y="428"/>
                    </a:cubicBezTo>
                    <a:cubicBezTo>
                      <a:pt x="2380" y="227"/>
                      <a:pt x="2262" y="84"/>
                      <a:pt x="2060" y="27"/>
                    </a:cubicBezTo>
                    <a:cubicBezTo>
                      <a:pt x="1998" y="10"/>
                      <a:pt x="1929" y="0"/>
                      <a:pt x="1852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34"/>
              <p:cNvSpPr/>
              <p:nvPr/>
            </p:nvSpPr>
            <p:spPr>
              <a:xfrm>
                <a:off x="7047924" y="3055100"/>
                <a:ext cx="138378" cy="112974"/>
              </a:xfrm>
              <a:custGeom>
                <a:rect b="b" l="l" r="r" t="t"/>
                <a:pathLst>
                  <a:path extrusionOk="0" h="2012" w="2400">
                    <a:moveTo>
                      <a:pt x="1852" y="0"/>
                    </a:moveTo>
                    <a:cubicBezTo>
                      <a:pt x="1822" y="0"/>
                      <a:pt x="1790" y="2"/>
                      <a:pt x="1757" y="5"/>
                    </a:cubicBezTo>
                    <a:cubicBezTo>
                      <a:pt x="1739" y="6"/>
                      <a:pt x="1719" y="8"/>
                      <a:pt x="1701" y="11"/>
                    </a:cubicBezTo>
                    <a:cubicBezTo>
                      <a:pt x="1696" y="12"/>
                      <a:pt x="1692" y="12"/>
                      <a:pt x="1687" y="13"/>
                    </a:cubicBezTo>
                    <a:cubicBezTo>
                      <a:pt x="1142" y="91"/>
                      <a:pt x="501" y="534"/>
                      <a:pt x="198" y="1042"/>
                    </a:cubicBezTo>
                    <a:cubicBezTo>
                      <a:pt x="188" y="1061"/>
                      <a:pt x="177" y="1078"/>
                      <a:pt x="168" y="1097"/>
                    </a:cubicBezTo>
                    <a:cubicBezTo>
                      <a:pt x="109" y="1205"/>
                      <a:pt x="68" y="1310"/>
                      <a:pt x="48" y="1408"/>
                    </a:cubicBezTo>
                    <a:cubicBezTo>
                      <a:pt x="1" y="1635"/>
                      <a:pt x="64" y="1816"/>
                      <a:pt x="219" y="1919"/>
                    </a:cubicBezTo>
                    <a:cubicBezTo>
                      <a:pt x="309" y="1979"/>
                      <a:pt x="428" y="2011"/>
                      <a:pt x="574" y="2011"/>
                    </a:cubicBezTo>
                    <a:cubicBezTo>
                      <a:pt x="576" y="2011"/>
                      <a:pt x="579" y="2011"/>
                      <a:pt x="581" y="2011"/>
                    </a:cubicBezTo>
                    <a:lnTo>
                      <a:pt x="600" y="2011"/>
                    </a:lnTo>
                    <a:cubicBezTo>
                      <a:pt x="622" y="2010"/>
                      <a:pt x="644" y="2010"/>
                      <a:pt x="669" y="2007"/>
                    </a:cubicBezTo>
                    <a:cubicBezTo>
                      <a:pt x="696" y="2005"/>
                      <a:pt x="726" y="2001"/>
                      <a:pt x="753" y="1996"/>
                    </a:cubicBezTo>
                    <a:cubicBezTo>
                      <a:pt x="812" y="1988"/>
                      <a:pt x="873" y="1974"/>
                      <a:pt x="933" y="1957"/>
                    </a:cubicBezTo>
                    <a:cubicBezTo>
                      <a:pt x="1360" y="1836"/>
                      <a:pt x="1812" y="1526"/>
                      <a:pt x="2100" y="1157"/>
                    </a:cubicBezTo>
                    <a:cubicBezTo>
                      <a:pt x="2141" y="1104"/>
                      <a:pt x="2179" y="1050"/>
                      <a:pt x="2214" y="994"/>
                    </a:cubicBezTo>
                    <a:cubicBezTo>
                      <a:pt x="2230" y="968"/>
                      <a:pt x="2246" y="942"/>
                      <a:pt x="2260" y="915"/>
                    </a:cubicBezTo>
                    <a:cubicBezTo>
                      <a:pt x="2276" y="887"/>
                      <a:pt x="2289" y="857"/>
                      <a:pt x="2303" y="830"/>
                    </a:cubicBezTo>
                    <a:cubicBezTo>
                      <a:pt x="2371" y="681"/>
                      <a:pt x="2400" y="545"/>
                      <a:pt x="2392" y="428"/>
                    </a:cubicBezTo>
                    <a:cubicBezTo>
                      <a:pt x="2380" y="227"/>
                      <a:pt x="2262" y="84"/>
                      <a:pt x="2060" y="27"/>
                    </a:cubicBezTo>
                    <a:cubicBezTo>
                      <a:pt x="1998" y="10"/>
                      <a:pt x="1929" y="0"/>
                      <a:pt x="1852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34"/>
              <p:cNvSpPr/>
              <p:nvPr/>
            </p:nvSpPr>
            <p:spPr>
              <a:xfrm>
                <a:off x="7045248" y="3063185"/>
                <a:ext cx="141042" cy="116105"/>
              </a:xfrm>
              <a:custGeom>
                <a:rect b="b" l="l" r="r" t="t"/>
                <a:pathLst>
                  <a:path extrusionOk="0" h="1881" w="2285">
                    <a:moveTo>
                      <a:pt x="1825" y="0"/>
                    </a:moveTo>
                    <a:cubicBezTo>
                      <a:pt x="1796" y="0"/>
                      <a:pt x="1767" y="1"/>
                      <a:pt x="1736" y="4"/>
                    </a:cubicBezTo>
                    <a:cubicBezTo>
                      <a:pt x="1717" y="6"/>
                      <a:pt x="1698" y="8"/>
                      <a:pt x="1679" y="11"/>
                    </a:cubicBezTo>
                    <a:cubicBezTo>
                      <a:pt x="1674" y="12"/>
                      <a:pt x="1670" y="12"/>
                      <a:pt x="1664" y="13"/>
                    </a:cubicBezTo>
                    <a:cubicBezTo>
                      <a:pt x="1122" y="91"/>
                      <a:pt x="481" y="533"/>
                      <a:pt x="178" y="1040"/>
                    </a:cubicBezTo>
                    <a:cubicBezTo>
                      <a:pt x="168" y="1057"/>
                      <a:pt x="157" y="1076"/>
                      <a:pt x="148" y="1094"/>
                    </a:cubicBezTo>
                    <a:cubicBezTo>
                      <a:pt x="88" y="1204"/>
                      <a:pt x="48" y="1308"/>
                      <a:pt x="28" y="1404"/>
                    </a:cubicBezTo>
                    <a:cubicBezTo>
                      <a:pt x="1" y="1537"/>
                      <a:pt x="11" y="1654"/>
                      <a:pt x="55" y="1749"/>
                    </a:cubicBezTo>
                    <a:cubicBezTo>
                      <a:pt x="70" y="1763"/>
                      <a:pt x="86" y="1776"/>
                      <a:pt x="103" y="1788"/>
                    </a:cubicBezTo>
                    <a:cubicBezTo>
                      <a:pt x="194" y="1848"/>
                      <a:pt x="313" y="1880"/>
                      <a:pt x="459" y="1880"/>
                    </a:cubicBezTo>
                    <a:cubicBezTo>
                      <a:pt x="461" y="1880"/>
                      <a:pt x="464" y="1880"/>
                      <a:pt x="466" y="1880"/>
                    </a:cubicBezTo>
                    <a:lnTo>
                      <a:pt x="485" y="1880"/>
                    </a:lnTo>
                    <a:cubicBezTo>
                      <a:pt x="507" y="1880"/>
                      <a:pt x="529" y="1879"/>
                      <a:pt x="554" y="1876"/>
                    </a:cubicBezTo>
                    <a:cubicBezTo>
                      <a:pt x="581" y="1874"/>
                      <a:pt x="609" y="1871"/>
                      <a:pt x="638" y="1865"/>
                    </a:cubicBezTo>
                    <a:cubicBezTo>
                      <a:pt x="697" y="1857"/>
                      <a:pt x="757" y="1843"/>
                      <a:pt x="818" y="1826"/>
                    </a:cubicBezTo>
                    <a:cubicBezTo>
                      <a:pt x="1245" y="1705"/>
                      <a:pt x="1696" y="1395"/>
                      <a:pt x="1985" y="1026"/>
                    </a:cubicBezTo>
                    <a:cubicBezTo>
                      <a:pt x="2026" y="973"/>
                      <a:pt x="2064" y="919"/>
                      <a:pt x="2099" y="863"/>
                    </a:cubicBezTo>
                    <a:cubicBezTo>
                      <a:pt x="2115" y="837"/>
                      <a:pt x="2131" y="811"/>
                      <a:pt x="2144" y="784"/>
                    </a:cubicBezTo>
                    <a:cubicBezTo>
                      <a:pt x="2160" y="756"/>
                      <a:pt x="2175" y="726"/>
                      <a:pt x="2187" y="699"/>
                    </a:cubicBezTo>
                    <a:cubicBezTo>
                      <a:pt x="2255" y="550"/>
                      <a:pt x="2285" y="414"/>
                      <a:pt x="2276" y="297"/>
                    </a:cubicBezTo>
                    <a:cubicBezTo>
                      <a:pt x="2273" y="236"/>
                      <a:pt x="2259" y="180"/>
                      <a:pt x="2236" y="130"/>
                    </a:cubicBezTo>
                    <a:cubicBezTo>
                      <a:pt x="2184" y="83"/>
                      <a:pt x="2118" y="47"/>
                      <a:pt x="2038" y="27"/>
                    </a:cubicBezTo>
                    <a:cubicBezTo>
                      <a:pt x="1975" y="9"/>
                      <a:pt x="1904" y="0"/>
                      <a:pt x="1825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34"/>
              <p:cNvSpPr/>
              <p:nvPr/>
            </p:nvSpPr>
            <p:spPr>
              <a:xfrm>
                <a:off x="7027347" y="3050037"/>
                <a:ext cx="189496" cy="154683"/>
              </a:xfrm>
              <a:custGeom>
                <a:rect b="b" l="l" r="r" t="t"/>
                <a:pathLst>
                  <a:path extrusionOk="0" h="2506" w="3070">
                    <a:moveTo>
                      <a:pt x="1" y="2376"/>
                    </a:moveTo>
                    <a:lnTo>
                      <a:pt x="1" y="2376"/>
                    </a:lnTo>
                    <a:cubicBezTo>
                      <a:pt x="32" y="2393"/>
                      <a:pt x="64" y="2409"/>
                      <a:pt x="97" y="2422"/>
                    </a:cubicBezTo>
                    <a:lnTo>
                      <a:pt x="97" y="2422"/>
                    </a:lnTo>
                    <a:cubicBezTo>
                      <a:pt x="64" y="2409"/>
                      <a:pt x="32" y="2393"/>
                      <a:pt x="1" y="2376"/>
                    </a:cubicBezTo>
                    <a:close/>
                    <a:moveTo>
                      <a:pt x="2966" y="0"/>
                    </a:moveTo>
                    <a:lnTo>
                      <a:pt x="2966" y="0"/>
                    </a:lnTo>
                    <a:cubicBezTo>
                      <a:pt x="3064" y="180"/>
                      <a:pt x="3055" y="394"/>
                      <a:pt x="3002" y="589"/>
                    </a:cubicBezTo>
                    <a:lnTo>
                      <a:pt x="3002" y="588"/>
                    </a:lnTo>
                    <a:cubicBezTo>
                      <a:pt x="2790" y="1279"/>
                      <a:pt x="2185" y="1840"/>
                      <a:pt x="1516" y="2202"/>
                    </a:cubicBezTo>
                    <a:cubicBezTo>
                      <a:pt x="1214" y="2352"/>
                      <a:pt x="843" y="2495"/>
                      <a:pt x="493" y="2495"/>
                    </a:cubicBezTo>
                    <a:cubicBezTo>
                      <a:pt x="356" y="2495"/>
                      <a:pt x="222" y="2474"/>
                      <a:pt x="97" y="2422"/>
                    </a:cubicBezTo>
                    <a:lnTo>
                      <a:pt x="97" y="2422"/>
                    </a:lnTo>
                    <a:cubicBezTo>
                      <a:pt x="236" y="2480"/>
                      <a:pt x="382" y="2505"/>
                      <a:pt x="531" y="2505"/>
                    </a:cubicBezTo>
                    <a:cubicBezTo>
                      <a:pt x="1009" y="2505"/>
                      <a:pt x="1516" y="2248"/>
                      <a:pt x="1894" y="1999"/>
                    </a:cubicBezTo>
                    <a:cubicBezTo>
                      <a:pt x="2404" y="1644"/>
                      <a:pt x="2854" y="1163"/>
                      <a:pt x="3016" y="591"/>
                    </a:cubicBezTo>
                    <a:lnTo>
                      <a:pt x="3016" y="593"/>
                    </a:lnTo>
                    <a:cubicBezTo>
                      <a:pt x="3066" y="396"/>
                      <a:pt x="3069" y="180"/>
                      <a:pt x="29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34"/>
              <p:cNvSpPr/>
              <p:nvPr/>
            </p:nvSpPr>
            <p:spPr>
              <a:xfrm>
                <a:off x="7061173" y="3130959"/>
                <a:ext cx="34381" cy="16727"/>
              </a:xfrm>
              <a:custGeom>
                <a:rect b="b" l="l" r="r" t="t"/>
                <a:pathLst>
                  <a:path extrusionOk="0" h="271" w="557">
                    <a:moveTo>
                      <a:pt x="449" y="0"/>
                    </a:moveTo>
                    <a:lnTo>
                      <a:pt x="0" y="111"/>
                    </a:lnTo>
                    <a:lnTo>
                      <a:pt x="108" y="271"/>
                    </a:lnTo>
                    <a:lnTo>
                      <a:pt x="556" y="160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34"/>
              <p:cNvSpPr/>
              <p:nvPr/>
            </p:nvSpPr>
            <p:spPr>
              <a:xfrm>
                <a:off x="7078209" y="3114787"/>
                <a:ext cx="39936" cy="18826"/>
              </a:xfrm>
              <a:custGeom>
                <a:rect b="b" l="l" r="r" t="t"/>
                <a:pathLst>
                  <a:path extrusionOk="0" h="305" w="647">
                    <a:moveTo>
                      <a:pt x="25" y="0"/>
                    </a:moveTo>
                    <a:cubicBezTo>
                      <a:pt x="17" y="0"/>
                      <a:pt x="9" y="1"/>
                      <a:pt x="1" y="1"/>
                    </a:cubicBezTo>
                    <a:lnTo>
                      <a:pt x="108" y="159"/>
                    </a:lnTo>
                    <a:cubicBezTo>
                      <a:pt x="158" y="252"/>
                      <a:pt x="321" y="274"/>
                      <a:pt x="462" y="293"/>
                    </a:cubicBezTo>
                    <a:cubicBezTo>
                      <a:pt x="495" y="296"/>
                      <a:pt x="526" y="300"/>
                      <a:pt x="553" y="305"/>
                    </a:cubicBezTo>
                    <a:cubicBezTo>
                      <a:pt x="572" y="290"/>
                      <a:pt x="585" y="274"/>
                      <a:pt x="596" y="257"/>
                    </a:cubicBezTo>
                    <a:cubicBezTo>
                      <a:pt x="646" y="169"/>
                      <a:pt x="553" y="157"/>
                      <a:pt x="354" y="133"/>
                    </a:cubicBezTo>
                    <a:cubicBezTo>
                      <a:pt x="289" y="125"/>
                      <a:pt x="216" y="115"/>
                      <a:pt x="154" y="98"/>
                    </a:cubicBezTo>
                    <a:cubicBezTo>
                      <a:pt x="173" y="53"/>
                      <a:pt x="165" y="0"/>
                      <a:pt x="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34"/>
              <p:cNvSpPr/>
              <p:nvPr/>
            </p:nvSpPr>
            <p:spPr>
              <a:xfrm>
                <a:off x="7142958" y="3064543"/>
                <a:ext cx="13086" cy="20987"/>
              </a:xfrm>
              <a:custGeom>
                <a:rect b="b" l="l" r="r" t="t"/>
                <a:pathLst>
                  <a:path extrusionOk="0" h="340" w="212">
                    <a:moveTo>
                      <a:pt x="101" y="1"/>
                    </a:moveTo>
                    <a:lnTo>
                      <a:pt x="0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34"/>
              <p:cNvSpPr/>
              <p:nvPr/>
            </p:nvSpPr>
            <p:spPr>
              <a:xfrm>
                <a:off x="7106108" y="3091763"/>
                <a:ext cx="29505" cy="14444"/>
              </a:xfrm>
              <a:custGeom>
                <a:rect b="b" l="l" r="r" t="t"/>
                <a:pathLst>
                  <a:path extrusionOk="0" h="234" w="478">
                    <a:moveTo>
                      <a:pt x="323" y="0"/>
                    </a:moveTo>
                    <a:cubicBezTo>
                      <a:pt x="312" y="0"/>
                      <a:pt x="300" y="1"/>
                      <a:pt x="287" y="2"/>
                    </a:cubicBezTo>
                    <a:cubicBezTo>
                      <a:pt x="178" y="9"/>
                      <a:pt x="87" y="47"/>
                      <a:pt x="47" y="119"/>
                    </a:cubicBezTo>
                    <a:cubicBezTo>
                      <a:pt x="0" y="199"/>
                      <a:pt x="78" y="219"/>
                      <a:pt x="192" y="234"/>
                    </a:cubicBezTo>
                    <a:cubicBezTo>
                      <a:pt x="240" y="191"/>
                      <a:pt x="313" y="167"/>
                      <a:pt x="396" y="161"/>
                    </a:cubicBezTo>
                    <a:cubicBezTo>
                      <a:pt x="410" y="159"/>
                      <a:pt x="423" y="159"/>
                      <a:pt x="436" y="159"/>
                    </a:cubicBezTo>
                    <a:cubicBezTo>
                      <a:pt x="450" y="159"/>
                      <a:pt x="463" y="160"/>
                      <a:pt x="475" y="162"/>
                    </a:cubicBezTo>
                    <a:lnTo>
                      <a:pt x="456" y="134"/>
                    </a:lnTo>
                    <a:cubicBezTo>
                      <a:pt x="477" y="76"/>
                      <a:pt x="464" y="0"/>
                      <a:pt x="32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34"/>
              <p:cNvSpPr/>
              <p:nvPr/>
            </p:nvSpPr>
            <p:spPr>
              <a:xfrm>
                <a:off x="7158698" y="3082443"/>
                <a:ext cx="12530" cy="20369"/>
              </a:xfrm>
              <a:custGeom>
                <a:rect b="b" l="l" r="r" t="t"/>
                <a:pathLst>
                  <a:path extrusionOk="0" h="330" w="203">
                    <a:moveTo>
                      <a:pt x="57" y="1"/>
                    </a:moveTo>
                    <a:lnTo>
                      <a:pt x="57" y="1"/>
                    </a:lnTo>
                    <a:lnTo>
                      <a:pt x="57" y="1"/>
                    </a:ln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57" y="1"/>
                    </a:moveTo>
                    <a:lnTo>
                      <a:pt x="57" y="1"/>
                    </a:lnTo>
                    <a:cubicBezTo>
                      <a:pt x="57" y="3"/>
                      <a:pt x="0" y="46"/>
                      <a:pt x="31" y="98"/>
                    </a:cubicBezTo>
                    <a:cubicBezTo>
                      <a:pt x="42" y="117"/>
                      <a:pt x="61" y="128"/>
                      <a:pt x="82" y="138"/>
                    </a:cubicBezTo>
                    <a:cubicBezTo>
                      <a:pt x="81" y="148"/>
                      <a:pt x="77" y="159"/>
                      <a:pt x="73" y="170"/>
                    </a:cubicBezTo>
                    <a:lnTo>
                      <a:pt x="182" y="330"/>
                    </a:lnTo>
                    <a:cubicBezTo>
                      <a:pt x="203" y="258"/>
                      <a:pt x="195" y="202"/>
                      <a:pt x="166" y="160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34"/>
              <p:cNvSpPr/>
              <p:nvPr/>
            </p:nvSpPr>
            <p:spPr>
              <a:xfrm>
                <a:off x="7063580" y="3075777"/>
                <a:ext cx="106290" cy="98575"/>
              </a:xfrm>
              <a:custGeom>
                <a:rect b="b" l="l" r="r" t="t"/>
                <a:pathLst>
                  <a:path extrusionOk="0" h="1597" w="1722">
                    <a:moveTo>
                      <a:pt x="1166" y="0"/>
                    </a:moveTo>
                    <a:lnTo>
                      <a:pt x="1065" y="179"/>
                    </a:lnTo>
                    <a:cubicBezTo>
                      <a:pt x="762" y="234"/>
                      <a:pt x="495" y="372"/>
                      <a:pt x="373" y="589"/>
                    </a:cubicBezTo>
                    <a:cubicBezTo>
                      <a:pt x="347" y="633"/>
                      <a:pt x="333" y="672"/>
                      <a:pt x="329" y="705"/>
                    </a:cubicBezTo>
                    <a:cubicBezTo>
                      <a:pt x="403" y="740"/>
                      <a:pt x="501" y="753"/>
                      <a:pt x="589" y="764"/>
                    </a:cubicBezTo>
                    <a:cubicBezTo>
                      <a:pt x="789" y="788"/>
                      <a:pt x="880" y="800"/>
                      <a:pt x="830" y="888"/>
                    </a:cubicBezTo>
                    <a:cubicBezTo>
                      <a:pt x="821" y="905"/>
                      <a:pt x="806" y="921"/>
                      <a:pt x="788" y="936"/>
                    </a:cubicBezTo>
                    <a:cubicBezTo>
                      <a:pt x="923" y="954"/>
                      <a:pt x="979" y="974"/>
                      <a:pt x="938" y="1047"/>
                    </a:cubicBezTo>
                    <a:cubicBezTo>
                      <a:pt x="907" y="1101"/>
                      <a:pt x="832" y="1150"/>
                      <a:pt x="694" y="1162"/>
                    </a:cubicBezTo>
                    <a:cubicBezTo>
                      <a:pt x="678" y="1164"/>
                      <a:pt x="664" y="1164"/>
                      <a:pt x="650" y="1164"/>
                    </a:cubicBezTo>
                    <a:cubicBezTo>
                      <a:pt x="536" y="1164"/>
                      <a:pt x="495" y="1122"/>
                      <a:pt x="516" y="1054"/>
                    </a:cubicBezTo>
                    <a:lnTo>
                      <a:pt x="516" y="1054"/>
                    </a:lnTo>
                    <a:lnTo>
                      <a:pt x="68" y="1165"/>
                    </a:lnTo>
                    <a:cubicBezTo>
                      <a:pt x="67" y="1169"/>
                      <a:pt x="67" y="1173"/>
                      <a:pt x="67" y="1178"/>
                    </a:cubicBezTo>
                    <a:cubicBezTo>
                      <a:pt x="54" y="1175"/>
                      <a:pt x="38" y="1172"/>
                      <a:pt x="18" y="1172"/>
                    </a:cubicBezTo>
                    <a:cubicBezTo>
                      <a:pt x="12" y="1172"/>
                      <a:pt x="7" y="1173"/>
                      <a:pt x="0" y="1173"/>
                    </a:cubicBezTo>
                    <a:lnTo>
                      <a:pt x="87" y="1302"/>
                    </a:lnTo>
                    <a:lnTo>
                      <a:pt x="94" y="1313"/>
                    </a:lnTo>
                    <a:lnTo>
                      <a:pt x="95" y="1315"/>
                    </a:lnTo>
                    <a:cubicBezTo>
                      <a:pt x="120" y="1347"/>
                      <a:pt x="156" y="1371"/>
                      <a:pt x="205" y="1389"/>
                    </a:cubicBezTo>
                    <a:cubicBezTo>
                      <a:pt x="252" y="1406"/>
                      <a:pt x="314" y="1417"/>
                      <a:pt x="387" y="1419"/>
                    </a:cubicBezTo>
                    <a:lnTo>
                      <a:pt x="385" y="1422"/>
                    </a:lnTo>
                    <a:lnTo>
                      <a:pt x="178" y="1438"/>
                    </a:lnTo>
                    <a:lnTo>
                      <a:pt x="285" y="1597"/>
                    </a:lnTo>
                    <a:lnTo>
                      <a:pt x="426" y="1586"/>
                    </a:lnTo>
                    <a:lnTo>
                      <a:pt x="617" y="1572"/>
                    </a:lnTo>
                    <a:lnTo>
                      <a:pt x="720" y="1392"/>
                    </a:lnTo>
                    <a:cubicBezTo>
                      <a:pt x="1018" y="1340"/>
                      <a:pt x="1264" y="1206"/>
                      <a:pt x="1382" y="995"/>
                    </a:cubicBezTo>
                    <a:cubicBezTo>
                      <a:pt x="1437" y="899"/>
                      <a:pt x="1440" y="831"/>
                      <a:pt x="1413" y="784"/>
                    </a:cubicBezTo>
                    <a:lnTo>
                      <a:pt x="1412" y="781"/>
                    </a:lnTo>
                    <a:lnTo>
                      <a:pt x="1403" y="769"/>
                    </a:lnTo>
                    <a:lnTo>
                      <a:pt x="1311" y="637"/>
                    </a:lnTo>
                    <a:cubicBezTo>
                      <a:pt x="1295" y="661"/>
                      <a:pt x="1286" y="680"/>
                      <a:pt x="1287" y="698"/>
                    </a:cubicBezTo>
                    <a:cubicBezTo>
                      <a:pt x="1247" y="685"/>
                      <a:pt x="1198" y="674"/>
                      <a:pt x="1149" y="668"/>
                    </a:cubicBezTo>
                    <a:cubicBezTo>
                      <a:pt x="962" y="641"/>
                      <a:pt x="778" y="649"/>
                      <a:pt x="842" y="535"/>
                    </a:cubicBezTo>
                    <a:cubicBezTo>
                      <a:pt x="852" y="517"/>
                      <a:pt x="864" y="501"/>
                      <a:pt x="880" y="488"/>
                    </a:cubicBezTo>
                    <a:cubicBezTo>
                      <a:pt x="765" y="475"/>
                      <a:pt x="688" y="454"/>
                      <a:pt x="733" y="373"/>
                    </a:cubicBezTo>
                    <a:cubicBezTo>
                      <a:pt x="775" y="303"/>
                      <a:pt x="865" y="264"/>
                      <a:pt x="975" y="256"/>
                    </a:cubicBezTo>
                    <a:cubicBezTo>
                      <a:pt x="988" y="255"/>
                      <a:pt x="1000" y="255"/>
                      <a:pt x="1011" y="255"/>
                    </a:cubicBezTo>
                    <a:cubicBezTo>
                      <a:pt x="1151" y="255"/>
                      <a:pt x="1164" y="331"/>
                      <a:pt x="1144" y="389"/>
                    </a:cubicBezTo>
                    <a:lnTo>
                      <a:pt x="1163" y="417"/>
                    </a:lnTo>
                    <a:lnTo>
                      <a:pt x="1252" y="549"/>
                    </a:lnTo>
                    <a:lnTo>
                      <a:pt x="1722" y="435"/>
                    </a:lnTo>
                    <a:lnTo>
                      <a:pt x="1613" y="274"/>
                    </a:lnTo>
                    <a:cubicBezTo>
                      <a:pt x="1622" y="247"/>
                      <a:pt x="1625" y="222"/>
                      <a:pt x="1625" y="199"/>
                    </a:cubicBezTo>
                    <a:cubicBezTo>
                      <a:pt x="1565" y="171"/>
                      <a:pt x="1481" y="157"/>
                      <a:pt x="1395" y="155"/>
                    </a:cubicBezTo>
                    <a:lnTo>
                      <a:pt x="1435" y="82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34"/>
              <p:cNvSpPr/>
              <p:nvPr/>
            </p:nvSpPr>
            <p:spPr>
              <a:xfrm>
                <a:off x="7063580" y="3075777"/>
                <a:ext cx="106290" cy="98575"/>
              </a:xfrm>
              <a:custGeom>
                <a:rect b="b" l="l" r="r" t="t"/>
                <a:pathLst>
                  <a:path extrusionOk="0" h="1597" w="1722">
                    <a:moveTo>
                      <a:pt x="1166" y="0"/>
                    </a:moveTo>
                    <a:lnTo>
                      <a:pt x="1065" y="179"/>
                    </a:lnTo>
                    <a:cubicBezTo>
                      <a:pt x="762" y="234"/>
                      <a:pt x="495" y="372"/>
                      <a:pt x="373" y="589"/>
                    </a:cubicBezTo>
                    <a:cubicBezTo>
                      <a:pt x="347" y="633"/>
                      <a:pt x="333" y="672"/>
                      <a:pt x="329" y="705"/>
                    </a:cubicBezTo>
                    <a:cubicBezTo>
                      <a:pt x="403" y="740"/>
                      <a:pt x="501" y="753"/>
                      <a:pt x="589" y="764"/>
                    </a:cubicBezTo>
                    <a:cubicBezTo>
                      <a:pt x="789" y="788"/>
                      <a:pt x="880" y="800"/>
                      <a:pt x="830" y="888"/>
                    </a:cubicBezTo>
                    <a:cubicBezTo>
                      <a:pt x="821" y="905"/>
                      <a:pt x="806" y="921"/>
                      <a:pt x="788" y="936"/>
                    </a:cubicBezTo>
                    <a:cubicBezTo>
                      <a:pt x="923" y="954"/>
                      <a:pt x="979" y="974"/>
                      <a:pt x="938" y="1047"/>
                    </a:cubicBezTo>
                    <a:cubicBezTo>
                      <a:pt x="907" y="1101"/>
                      <a:pt x="832" y="1150"/>
                      <a:pt x="694" y="1162"/>
                    </a:cubicBezTo>
                    <a:cubicBezTo>
                      <a:pt x="678" y="1164"/>
                      <a:pt x="664" y="1164"/>
                      <a:pt x="650" y="1164"/>
                    </a:cubicBezTo>
                    <a:cubicBezTo>
                      <a:pt x="536" y="1164"/>
                      <a:pt x="495" y="1122"/>
                      <a:pt x="516" y="1054"/>
                    </a:cubicBezTo>
                    <a:lnTo>
                      <a:pt x="516" y="1054"/>
                    </a:lnTo>
                    <a:lnTo>
                      <a:pt x="68" y="1165"/>
                    </a:lnTo>
                    <a:cubicBezTo>
                      <a:pt x="67" y="1169"/>
                      <a:pt x="67" y="1173"/>
                      <a:pt x="67" y="1178"/>
                    </a:cubicBezTo>
                    <a:cubicBezTo>
                      <a:pt x="54" y="1175"/>
                      <a:pt x="38" y="1172"/>
                      <a:pt x="18" y="1172"/>
                    </a:cubicBezTo>
                    <a:cubicBezTo>
                      <a:pt x="12" y="1172"/>
                      <a:pt x="7" y="1173"/>
                      <a:pt x="0" y="1173"/>
                    </a:cubicBezTo>
                    <a:lnTo>
                      <a:pt x="87" y="1302"/>
                    </a:lnTo>
                    <a:lnTo>
                      <a:pt x="94" y="1313"/>
                    </a:lnTo>
                    <a:lnTo>
                      <a:pt x="95" y="1315"/>
                    </a:lnTo>
                    <a:cubicBezTo>
                      <a:pt x="120" y="1347"/>
                      <a:pt x="156" y="1371"/>
                      <a:pt x="205" y="1389"/>
                    </a:cubicBezTo>
                    <a:cubicBezTo>
                      <a:pt x="252" y="1406"/>
                      <a:pt x="314" y="1417"/>
                      <a:pt x="387" y="1419"/>
                    </a:cubicBezTo>
                    <a:lnTo>
                      <a:pt x="385" y="1422"/>
                    </a:lnTo>
                    <a:lnTo>
                      <a:pt x="178" y="1438"/>
                    </a:lnTo>
                    <a:lnTo>
                      <a:pt x="285" y="1597"/>
                    </a:lnTo>
                    <a:lnTo>
                      <a:pt x="426" y="1586"/>
                    </a:lnTo>
                    <a:lnTo>
                      <a:pt x="617" y="1572"/>
                    </a:lnTo>
                    <a:lnTo>
                      <a:pt x="720" y="1392"/>
                    </a:lnTo>
                    <a:cubicBezTo>
                      <a:pt x="1018" y="1340"/>
                      <a:pt x="1264" y="1206"/>
                      <a:pt x="1382" y="995"/>
                    </a:cubicBezTo>
                    <a:cubicBezTo>
                      <a:pt x="1437" y="899"/>
                      <a:pt x="1440" y="831"/>
                      <a:pt x="1413" y="784"/>
                    </a:cubicBezTo>
                    <a:lnTo>
                      <a:pt x="1412" y="781"/>
                    </a:lnTo>
                    <a:lnTo>
                      <a:pt x="1403" y="769"/>
                    </a:lnTo>
                    <a:lnTo>
                      <a:pt x="1311" y="637"/>
                    </a:lnTo>
                    <a:cubicBezTo>
                      <a:pt x="1295" y="661"/>
                      <a:pt x="1286" y="680"/>
                      <a:pt x="1287" y="698"/>
                    </a:cubicBezTo>
                    <a:cubicBezTo>
                      <a:pt x="1247" y="685"/>
                      <a:pt x="1198" y="674"/>
                      <a:pt x="1149" y="668"/>
                    </a:cubicBezTo>
                    <a:cubicBezTo>
                      <a:pt x="962" y="641"/>
                      <a:pt x="778" y="649"/>
                      <a:pt x="842" y="535"/>
                    </a:cubicBezTo>
                    <a:cubicBezTo>
                      <a:pt x="852" y="517"/>
                      <a:pt x="864" y="501"/>
                      <a:pt x="880" y="488"/>
                    </a:cubicBezTo>
                    <a:cubicBezTo>
                      <a:pt x="765" y="475"/>
                      <a:pt x="688" y="454"/>
                      <a:pt x="733" y="373"/>
                    </a:cubicBezTo>
                    <a:cubicBezTo>
                      <a:pt x="775" y="303"/>
                      <a:pt x="865" y="264"/>
                      <a:pt x="975" y="256"/>
                    </a:cubicBezTo>
                    <a:cubicBezTo>
                      <a:pt x="988" y="255"/>
                      <a:pt x="1000" y="255"/>
                      <a:pt x="1011" y="255"/>
                    </a:cubicBezTo>
                    <a:cubicBezTo>
                      <a:pt x="1151" y="255"/>
                      <a:pt x="1164" y="331"/>
                      <a:pt x="1144" y="389"/>
                    </a:cubicBezTo>
                    <a:lnTo>
                      <a:pt x="1163" y="417"/>
                    </a:lnTo>
                    <a:lnTo>
                      <a:pt x="1252" y="549"/>
                    </a:lnTo>
                    <a:lnTo>
                      <a:pt x="1722" y="435"/>
                    </a:lnTo>
                    <a:lnTo>
                      <a:pt x="1613" y="274"/>
                    </a:lnTo>
                    <a:cubicBezTo>
                      <a:pt x="1622" y="247"/>
                      <a:pt x="1625" y="222"/>
                      <a:pt x="1625" y="199"/>
                    </a:cubicBezTo>
                    <a:cubicBezTo>
                      <a:pt x="1565" y="171"/>
                      <a:pt x="1481" y="157"/>
                      <a:pt x="1395" y="155"/>
                    </a:cubicBezTo>
                    <a:lnTo>
                      <a:pt x="1435" y="82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34"/>
              <p:cNvSpPr/>
              <p:nvPr/>
            </p:nvSpPr>
            <p:spPr>
              <a:xfrm>
                <a:off x="7108022" y="3124169"/>
                <a:ext cx="44380" cy="37776"/>
              </a:xfrm>
              <a:custGeom>
                <a:rect b="b" l="l" r="r" t="t"/>
                <a:pathLst>
                  <a:path extrusionOk="0" h="612" w="719">
                    <a:moveTo>
                      <a:pt x="694" y="1"/>
                    </a:moveTo>
                    <a:lnTo>
                      <a:pt x="694" y="1"/>
                    </a:lnTo>
                    <a:cubicBezTo>
                      <a:pt x="713" y="37"/>
                      <a:pt x="712" y="79"/>
                      <a:pt x="699" y="117"/>
                    </a:cubicBezTo>
                    <a:cubicBezTo>
                      <a:pt x="687" y="157"/>
                      <a:pt x="667" y="194"/>
                      <a:pt x="645" y="228"/>
                    </a:cubicBezTo>
                    <a:cubicBezTo>
                      <a:pt x="602" y="299"/>
                      <a:pt x="543" y="359"/>
                      <a:pt x="474" y="411"/>
                    </a:cubicBezTo>
                    <a:cubicBezTo>
                      <a:pt x="337" y="513"/>
                      <a:pt x="170" y="574"/>
                      <a:pt x="1" y="612"/>
                    </a:cubicBezTo>
                    <a:cubicBezTo>
                      <a:pt x="86" y="601"/>
                      <a:pt x="172" y="580"/>
                      <a:pt x="254" y="550"/>
                    </a:cubicBezTo>
                    <a:cubicBezTo>
                      <a:pt x="336" y="521"/>
                      <a:pt x="414" y="479"/>
                      <a:pt x="486" y="427"/>
                    </a:cubicBezTo>
                    <a:cubicBezTo>
                      <a:pt x="555" y="373"/>
                      <a:pt x="616" y="310"/>
                      <a:pt x="658" y="236"/>
                    </a:cubicBezTo>
                    <a:cubicBezTo>
                      <a:pt x="681" y="199"/>
                      <a:pt x="699" y="160"/>
                      <a:pt x="709" y="120"/>
                    </a:cubicBezTo>
                    <a:cubicBezTo>
                      <a:pt x="718" y="79"/>
                      <a:pt x="716" y="36"/>
                      <a:pt x="6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34"/>
              <p:cNvSpPr/>
              <p:nvPr/>
            </p:nvSpPr>
            <p:spPr>
              <a:xfrm>
                <a:off x="7059876" y="3064604"/>
                <a:ext cx="104130" cy="100056"/>
              </a:xfrm>
              <a:custGeom>
                <a:rect b="b" l="l" r="r" t="t"/>
                <a:pathLst>
                  <a:path extrusionOk="0" h="1621" w="1687">
                    <a:moveTo>
                      <a:pt x="1446" y="1"/>
                    </a:moveTo>
                    <a:lnTo>
                      <a:pt x="1118" y="26"/>
                    </a:lnTo>
                    <a:lnTo>
                      <a:pt x="1017" y="206"/>
                    </a:lnTo>
                    <a:cubicBezTo>
                      <a:pt x="713" y="260"/>
                      <a:pt x="447" y="399"/>
                      <a:pt x="324" y="616"/>
                    </a:cubicBezTo>
                    <a:cubicBezTo>
                      <a:pt x="238" y="770"/>
                      <a:pt x="290" y="848"/>
                      <a:pt x="391" y="890"/>
                    </a:cubicBezTo>
                    <a:cubicBezTo>
                      <a:pt x="463" y="921"/>
                      <a:pt x="560" y="934"/>
                      <a:pt x="649" y="945"/>
                    </a:cubicBezTo>
                    <a:cubicBezTo>
                      <a:pt x="849" y="969"/>
                      <a:pt x="940" y="981"/>
                      <a:pt x="890" y="1069"/>
                    </a:cubicBezTo>
                    <a:cubicBezTo>
                      <a:pt x="881" y="1086"/>
                      <a:pt x="866" y="1102"/>
                      <a:pt x="848" y="1117"/>
                    </a:cubicBezTo>
                    <a:cubicBezTo>
                      <a:pt x="807" y="1149"/>
                      <a:pt x="741" y="1176"/>
                      <a:pt x="645" y="1182"/>
                    </a:cubicBezTo>
                    <a:cubicBezTo>
                      <a:pt x="629" y="1183"/>
                      <a:pt x="614" y="1184"/>
                      <a:pt x="600" y="1184"/>
                    </a:cubicBezTo>
                    <a:cubicBezTo>
                      <a:pt x="487" y="1184"/>
                      <a:pt x="447" y="1142"/>
                      <a:pt x="466" y="1074"/>
                    </a:cubicBezTo>
                    <a:lnTo>
                      <a:pt x="466" y="1074"/>
                    </a:lnTo>
                    <a:lnTo>
                      <a:pt x="18" y="1185"/>
                    </a:lnTo>
                    <a:cubicBezTo>
                      <a:pt x="0" y="1282"/>
                      <a:pt x="34" y="1355"/>
                      <a:pt x="123" y="1397"/>
                    </a:cubicBezTo>
                    <a:cubicBezTo>
                      <a:pt x="175" y="1423"/>
                      <a:pt x="247" y="1438"/>
                      <a:pt x="338" y="1442"/>
                    </a:cubicBezTo>
                    <a:lnTo>
                      <a:pt x="236" y="1621"/>
                    </a:lnTo>
                    <a:lnTo>
                      <a:pt x="444" y="1605"/>
                    </a:lnTo>
                    <a:lnTo>
                      <a:pt x="569" y="1597"/>
                    </a:lnTo>
                    <a:lnTo>
                      <a:pt x="670" y="1417"/>
                    </a:lnTo>
                    <a:cubicBezTo>
                      <a:pt x="970" y="1365"/>
                      <a:pt x="1214" y="1229"/>
                      <a:pt x="1335" y="1019"/>
                    </a:cubicBezTo>
                    <a:cubicBezTo>
                      <a:pt x="1362" y="970"/>
                      <a:pt x="1377" y="929"/>
                      <a:pt x="1381" y="895"/>
                    </a:cubicBezTo>
                    <a:cubicBezTo>
                      <a:pt x="1398" y="760"/>
                      <a:pt x="1260" y="716"/>
                      <a:pt x="1101" y="692"/>
                    </a:cubicBezTo>
                    <a:cubicBezTo>
                      <a:pt x="1046" y="684"/>
                      <a:pt x="989" y="679"/>
                      <a:pt x="940" y="674"/>
                    </a:cubicBezTo>
                    <a:cubicBezTo>
                      <a:pt x="825" y="660"/>
                      <a:pt x="748" y="639"/>
                      <a:pt x="793" y="559"/>
                    </a:cubicBezTo>
                    <a:cubicBezTo>
                      <a:pt x="835" y="487"/>
                      <a:pt x="925" y="449"/>
                      <a:pt x="1035" y="442"/>
                    </a:cubicBezTo>
                    <a:cubicBezTo>
                      <a:pt x="1048" y="441"/>
                      <a:pt x="1060" y="440"/>
                      <a:pt x="1071" y="440"/>
                    </a:cubicBezTo>
                    <a:cubicBezTo>
                      <a:pt x="1211" y="440"/>
                      <a:pt x="1224" y="516"/>
                      <a:pt x="1204" y="574"/>
                    </a:cubicBezTo>
                    <a:lnTo>
                      <a:pt x="1673" y="459"/>
                    </a:lnTo>
                    <a:cubicBezTo>
                      <a:pt x="1682" y="432"/>
                      <a:pt x="1685" y="407"/>
                      <a:pt x="1685" y="385"/>
                    </a:cubicBezTo>
                    <a:cubicBezTo>
                      <a:pt x="1687" y="290"/>
                      <a:pt x="1624" y="236"/>
                      <a:pt x="1530" y="206"/>
                    </a:cubicBezTo>
                    <a:cubicBezTo>
                      <a:pt x="1477" y="189"/>
                      <a:pt x="1413" y="183"/>
                      <a:pt x="1345" y="180"/>
                    </a:cubicBezTo>
                    <a:lnTo>
                      <a:pt x="144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34"/>
              <p:cNvSpPr/>
              <p:nvPr/>
            </p:nvSpPr>
            <p:spPr>
              <a:xfrm>
                <a:off x="7059876" y="3064604"/>
                <a:ext cx="104130" cy="100056"/>
              </a:xfrm>
              <a:custGeom>
                <a:rect b="b" l="l" r="r" t="t"/>
                <a:pathLst>
                  <a:path extrusionOk="0" h="1621" w="1687">
                    <a:moveTo>
                      <a:pt x="1446" y="1"/>
                    </a:moveTo>
                    <a:lnTo>
                      <a:pt x="1118" y="26"/>
                    </a:lnTo>
                    <a:lnTo>
                      <a:pt x="1017" y="206"/>
                    </a:lnTo>
                    <a:cubicBezTo>
                      <a:pt x="713" y="260"/>
                      <a:pt x="447" y="399"/>
                      <a:pt x="324" y="616"/>
                    </a:cubicBezTo>
                    <a:cubicBezTo>
                      <a:pt x="238" y="770"/>
                      <a:pt x="290" y="848"/>
                      <a:pt x="391" y="890"/>
                    </a:cubicBezTo>
                    <a:cubicBezTo>
                      <a:pt x="463" y="921"/>
                      <a:pt x="560" y="934"/>
                      <a:pt x="649" y="945"/>
                    </a:cubicBezTo>
                    <a:cubicBezTo>
                      <a:pt x="849" y="969"/>
                      <a:pt x="940" y="981"/>
                      <a:pt x="890" y="1069"/>
                    </a:cubicBezTo>
                    <a:cubicBezTo>
                      <a:pt x="881" y="1086"/>
                      <a:pt x="866" y="1102"/>
                      <a:pt x="848" y="1117"/>
                    </a:cubicBezTo>
                    <a:cubicBezTo>
                      <a:pt x="807" y="1149"/>
                      <a:pt x="741" y="1176"/>
                      <a:pt x="645" y="1182"/>
                    </a:cubicBezTo>
                    <a:cubicBezTo>
                      <a:pt x="629" y="1183"/>
                      <a:pt x="614" y="1184"/>
                      <a:pt x="600" y="1184"/>
                    </a:cubicBezTo>
                    <a:cubicBezTo>
                      <a:pt x="487" y="1184"/>
                      <a:pt x="447" y="1142"/>
                      <a:pt x="466" y="1074"/>
                    </a:cubicBezTo>
                    <a:lnTo>
                      <a:pt x="466" y="1074"/>
                    </a:lnTo>
                    <a:lnTo>
                      <a:pt x="18" y="1185"/>
                    </a:lnTo>
                    <a:cubicBezTo>
                      <a:pt x="0" y="1282"/>
                      <a:pt x="34" y="1355"/>
                      <a:pt x="123" y="1397"/>
                    </a:cubicBezTo>
                    <a:cubicBezTo>
                      <a:pt x="175" y="1423"/>
                      <a:pt x="247" y="1438"/>
                      <a:pt x="338" y="1442"/>
                    </a:cubicBezTo>
                    <a:lnTo>
                      <a:pt x="236" y="1621"/>
                    </a:lnTo>
                    <a:lnTo>
                      <a:pt x="444" y="1605"/>
                    </a:lnTo>
                    <a:lnTo>
                      <a:pt x="569" y="1597"/>
                    </a:lnTo>
                    <a:lnTo>
                      <a:pt x="670" y="1417"/>
                    </a:lnTo>
                    <a:cubicBezTo>
                      <a:pt x="970" y="1365"/>
                      <a:pt x="1214" y="1229"/>
                      <a:pt x="1335" y="1019"/>
                    </a:cubicBezTo>
                    <a:cubicBezTo>
                      <a:pt x="1362" y="970"/>
                      <a:pt x="1377" y="929"/>
                      <a:pt x="1381" y="895"/>
                    </a:cubicBezTo>
                    <a:cubicBezTo>
                      <a:pt x="1398" y="760"/>
                      <a:pt x="1260" y="716"/>
                      <a:pt x="1101" y="692"/>
                    </a:cubicBezTo>
                    <a:cubicBezTo>
                      <a:pt x="1046" y="684"/>
                      <a:pt x="989" y="679"/>
                      <a:pt x="940" y="674"/>
                    </a:cubicBezTo>
                    <a:cubicBezTo>
                      <a:pt x="825" y="660"/>
                      <a:pt x="748" y="639"/>
                      <a:pt x="793" y="559"/>
                    </a:cubicBezTo>
                    <a:cubicBezTo>
                      <a:pt x="835" y="487"/>
                      <a:pt x="925" y="449"/>
                      <a:pt x="1035" y="442"/>
                    </a:cubicBezTo>
                    <a:cubicBezTo>
                      <a:pt x="1048" y="441"/>
                      <a:pt x="1060" y="440"/>
                      <a:pt x="1071" y="440"/>
                    </a:cubicBezTo>
                    <a:cubicBezTo>
                      <a:pt x="1211" y="440"/>
                      <a:pt x="1224" y="516"/>
                      <a:pt x="1204" y="574"/>
                    </a:cubicBezTo>
                    <a:lnTo>
                      <a:pt x="1673" y="459"/>
                    </a:lnTo>
                    <a:cubicBezTo>
                      <a:pt x="1682" y="432"/>
                      <a:pt x="1685" y="407"/>
                      <a:pt x="1685" y="385"/>
                    </a:cubicBezTo>
                    <a:cubicBezTo>
                      <a:pt x="1687" y="290"/>
                      <a:pt x="1624" y="236"/>
                      <a:pt x="1530" y="206"/>
                    </a:cubicBezTo>
                    <a:cubicBezTo>
                      <a:pt x="1477" y="189"/>
                      <a:pt x="1413" y="183"/>
                      <a:pt x="1345" y="180"/>
                    </a:cubicBezTo>
                    <a:lnTo>
                      <a:pt x="144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34"/>
              <p:cNvSpPr/>
              <p:nvPr/>
            </p:nvSpPr>
            <p:spPr>
              <a:xfrm>
                <a:off x="7126725" y="3064975"/>
                <a:ext cx="27344" cy="34628"/>
              </a:xfrm>
              <a:custGeom>
                <a:rect b="b" l="l" r="r" t="t"/>
                <a:pathLst>
                  <a:path extrusionOk="0" h="561" w="443">
                    <a:moveTo>
                      <a:pt x="284" y="1"/>
                    </a:moveTo>
                    <a:lnTo>
                      <a:pt x="36" y="20"/>
                    </a:lnTo>
                    <a:lnTo>
                      <a:pt x="1" y="84"/>
                    </a:lnTo>
                    <a:lnTo>
                      <a:pt x="156" y="560"/>
                    </a:lnTo>
                    <a:lnTo>
                      <a:pt x="442" y="490"/>
                    </a:lnTo>
                    <a:lnTo>
                      <a:pt x="342" y="179"/>
                    </a:lnTo>
                    <a:cubicBezTo>
                      <a:pt x="317" y="177"/>
                      <a:pt x="291" y="174"/>
                      <a:pt x="263" y="174"/>
                    </a:cubicBezTo>
                    <a:lnTo>
                      <a:pt x="312" y="89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34"/>
              <p:cNvSpPr/>
              <p:nvPr/>
            </p:nvSpPr>
            <p:spPr>
              <a:xfrm>
                <a:off x="7077838" y="3088739"/>
                <a:ext cx="26110" cy="34751"/>
              </a:xfrm>
              <a:custGeom>
                <a:rect b="b" l="l" r="r" t="t"/>
                <a:pathLst>
                  <a:path extrusionOk="0" h="563" w="423">
                    <a:moveTo>
                      <a:pt x="242" y="1"/>
                    </a:moveTo>
                    <a:cubicBezTo>
                      <a:pt x="154" y="62"/>
                      <a:pt x="83" y="136"/>
                      <a:pt x="35" y="221"/>
                    </a:cubicBezTo>
                    <a:cubicBezTo>
                      <a:pt x="19" y="249"/>
                      <a:pt x="9" y="274"/>
                      <a:pt x="0" y="298"/>
                    </a:cubicBezTo>
                    <a:lnTo>
                      <a:pt x="57" y="476"/>
                    </a:lnTo>
                    <a:cubicBezTo>
                      <a:pt x="70" y="485"/>
                      <a:pt x="85" y="491"/>
                      <a:pt x="100" y="499"/>
                    </a:cubicBezTo>
                    <a:cubicBezTo>
                      <a:pt x="172" y="530"/>
                      <a:pt x="269" y="543"/>
                      <a:pt x="358" y="554"/>
                    </a:cubicBezTo>
                    <a:cubicBezTo>
                      <a:pt x="381" y="557"/>
                      <a:pt x="402" y="559"/>
                      <a:pt x="422" y="562"/>
                    </a:cubicBezTo>
                    <a:lnTo>
                      <a:pt x="2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34"/>
              <p:cNvSpPr/>
              <p:nvPr/>
            </p:nvSpPr>
            <p:spPr>
              <a:xfrm>
                <a:off x="7085677" y="3130959"/>
                <a:ext cx="26727" cy="31233"/>
              </a:xfrm>
              <a:custGeom>
                <a:rect b="b" l="l" r="r" t="t"/>
                <a:pathLst>
                  <a:path extrusionOk="0" h="506" w="433">
                    <a:moveTo>
                      <a:pt x="52" y="0"/>
                    </a:moveTo>
                    <a:lnTo>
                      <a:pt x="1" y="12"/>
                    </a:lnTo>
                    <a:lnTo>
                      <a:pt x="160" y="506"/>
                    </a:lnTo>
                    <a:lnTo>
                      <a:pt x="254" y="340"/>
                    </a:lnTo>
                    <a:cubicBezTo>
                      <a:pt x="316" y="330"/>
                      <a:pt x="375" y="316"/>
                      <a:pt x="432" y="297"/>
                    </a:cubicBezTo>
                    <a:lnTo>
                      <a:pt x="362" y="81"/>
                    </a:lnTo>
                    <a:cubicBezTo>
                      <a:pt x="326" y="94"/>
                      <a:pt x="283" y="105"/>
                      <a:pt x="230" y="108"/>
                    </a:cubicBezTo>
                    <a:cubicBezTo>
                      <a:pt x="213" y="110"/>
                      <a:pt x="198" y="110"/>
                      <a:pt x="183" y="110"/>
                    </a:cubicBezTo>
                    <a:cubicBezTo>
                      <a:pt x="72" y="110"/>
                      <a:pt x="32" y="68"/>
                      <a:pt x="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34"/>
              <p:cNvSpPr/>
              <p:nvPr/>
            </p:nvSpPr>
            <p:spPr>
              <a:xfrm>
                <a:off x="7069012" y="3133243"/>
                <a:ext cx="19937" cy="31109"/>
              </a:xfrm>
              <a:custGeom>
                <a:rect b="b" l="l" r="r" t="t"/>
                <a:pathLst>
                  <a:path extrusionOk="0" h="504" w="323">
                    <a:moveTo>
                      <a:pt x="164" y="0"/>
                    </a:moveTo>
                    <a:lnTo>
                      <a:pt x="1" y="42"/>
                    </a:lnTo>
                    <a:lnTo>
                      <a:pt x="92" y="319"/>
                    </a:lnTo>
                    <a:cubicBezTo>
                      <a:pt x="122" y="324"/>
                      <a:pt x="155" y="328"/>
                      <a:pt x="192" y="330"/>
                    </a:cubicBezTo>
                    <a:lnTo>
                      <a:pt x="131" y="438"/>
                    </a:lnTo>
                    <a:lnTo>
                      <a:pt x="152" y="504"/>
                    </a:lnTo>
                    <a:lnTo>
                      <a:pt x="297" y="492"/>
                    </a:lnTo>
                    <a:lnTo>
                      <a:pt x="323" y="490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34"/>
              <p:cNvSpPr/>
              <p:nvPr/>
            </p:nvSpPr>
            <p:spPr>
              <a:xfrm>
                <a:off x="7139749" y="3110528"/>
                <a:ext cx="6049" cy="13333"/>
              </a:xfrm>
              <a:custGeom>
                <a:rect b="b" l="l" r="r" t="t"/>
                <a:pathLst>
                  <a:path extrusionOk="0" h="216" w="98">
                    <a:moveTo>
                      <a:pt x="0" y="0"/>
                    </a:moveTo>
                    <a:lnTo>
                      <a:pt x="69" y="215"/>
                    </a:lnTo>
                    <a:cubicBezTo>
                      <a:pt x="79" y="191"/>
                      <a:pt x="85" y="170"/>
                      <a:pt x="87" y="151"/>
                    </a:cubicBezTo>
                    <a:cubicBezTo>
                      <a:pt x="98" y="77"/>
                      <a:pt x="62" y="3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34"/>
              <p:cNvSpPr/>
              <p:nvPr/>
            </p:nvSpPr>
            <p:spPr>
              <a:xfrm>
                <a:off x="7095060" y="3152069"/>
                <a:ext cx="13024" cy="20925"/>
              </a:xfrm>
              <a:custGeom>
                <a:rect b="b" l="l" r="r" t="t"/>
                <a:pathLst>
                  <a:path extrusionOk="0" h="339" w="211">
                    <a:moveTo>
                      <a:pt x="101" y="0"/>
                    </a:moveTo>
                    <a:lnTo>
                      <a:pt x="1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34"/>
              <p:cNvSpPr/>
              <p:nvPr/>
            </p:nvSpPr>
            <p:spPr>
              <a:xfrm>
                <a:off x="7095060" y="3152069"/>
                <a:ext cx="13024" cy="20925"/>
              </a:xfrm>
              <a:custGeom>
                <a:rect b="b" l="l" r="r" t="t"/>
                <a:pathLst>
                  <a:path extrusionOk="0" h="339" w="211">
                    <a:moveTo>
                      <a:pt x="101" y="0"/>
                    </a:moveTo>
                    <a:lnTo>
                      <a:pt x="1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34"/>
              <p:cNvSpPr/>
              <p:nvPr/>
            </p:nvSpPr>
            <p:spPr>
              <a:xfrm>
                <a:off x="7076074" y="3076083"/>
                <a:ext cx="42775" cy="25122"/>
              </a:xfrm>
              <a:custGeom>
                <a:rect b="b" l="l" r="r" t="t"/>
                <a:pathLst>
                  <a:path extrusionOk="0" h="407" w="693">
                    <a:moveTo>
                      <a:pt x="692" y="0"/>
                    </a:moveTo>
                    <a:cubicBezTo>
                      <a:pt x="692" y="0"/>
                      <a:pt x="678" y="1"/>
                      <a:pt x="656" y="6"/>
                    </a:cubicBezTo>
                    <a:cubicBezTo>
                      <a:pt x="645" y="7"/>
                      <a:pt x="631" y="9"/>
                      <a:pt x="615" y="13"/>
                    </a:cubicBezTo>
                    <a:cubicBezTo>
                      <a:pt x="599" y="16"/>
                      <a:pt x="581" y="19"/>
                      <a:pt x="562" y="25"/>
                    </a:cubicBezTo>
                    <a:cubicBezTo>
                      <a:pt x="544" y="30"/>
                      <a:pt x="523" y="35"/>
                      <a:pt x="502" y="42"/>
                    </a:cubicBezTo>
                    <a:cubicBezTo>
                      <a:pt x="492" y="46"/>
                      <a:pt x="481" y="49"/>
                      <a:pt x="470" y="53"/>
                    </a:cubicBezTo>
                    <a:cubicBezTo>
                      <a:pt x="457" y="56"/>
                      <a:pt x="446" y="60"/>
                      <a:pt x="435" y="65"/>
                    </a:cubicBezTo>
                    <a:cubicBezTo>
                      <a:pt x="424" y="69"/>
                      <a:pt x="413" y="72"/>
                      <a:pt x="401" y="77"/>
                    </a:cubicBezTo>
                    <a:cubicBezTo>
                      <a:pt x="388" y="81"/>
                      <a:pt x="377" y="87"/>
                      <a:pt x="365" y="92"/>
                    </a:cubicBezTo>
                    <a:cubicBezTo>
                      <a:pt x="341" y="103"/>
                      <a:pt x="318" y="113"/>
                      <a:pt x="296" y="127"/>
                    </a:cubicBezTo>
                    <a:cubicBezTo>
                      <a:pt x="271" y="138"/>
                      <a:pt x="250" y="153"/>
                      <a:pt x="228" y="166"/>
                    </a:cubicBezTo>
                    <a:cubicBezTo>
                      <a:pt x="207" y="181"/>
                      <a:pt x="186" y="194"/>
                      <a:pt x="167" y="210"/>
                    </a:cubicBezTo>
                    <a:cubicBezTo>
                      <a:pt x="148" y="224"/>
                      <a:pt x="132" y="241"/>
                      <a:pt x="114" y="256"/>
                    </a:cubicBezTo>
                    <a:cubicBezTo>
                      <a:pt x="107" y="264"/>
                      <a:pt x="100" y="271"/>
                      <a:pt x="92" y="280"/>
                    </a:cubicBezTo>
                    <a:cubicBezTo>
                      <a:pt x="88" y="282"/>
                      <a:pt x="86" y="286"/>
                      <a:pt x="81" y="290"/>
                    </a:cubicBezTo>
                    <a:cubicBezTo>
                      <a:pt x="79" y="294"/>
                      <a:pt x="75" y="298"/>
                      <a:pt x="72" y="302"/>
                    </a:cubicBezTo>
                    <a:cubicBezTo>
                      <a:pt x="59" y="317"/>
                      <a:pt x="48" y="329"/>
                      <a:pt x="39" y="343"/>
                    </a:cubicBezTo>
                    <a:cubicBezTo>
                      <a:pt x="30" y="355"/>
                      <a:pt x="22" y="366"/>
                      <a:pt x="17" y="376"/>
                    </a:cubicBezTo>
                    <a:cubicBezTo>
                      <a:pt x="6" y="396"/>
                      <a:pt x="0" y="406"/>
                      <a:pt x="0" y="406"/>
                    </a:cubicBezTo>
                    <a:cubicBezTo>
                      <a:pt x="0" y="406"/>
                      <a:pt x="6" y="396"/>
                      <a:pt x="18" y="377"/>
                    </a:cubicBezTo>
                    <a:cubicBezTo>
                      <a:pt x="23" y="368"/>
                      <a:pt x="33" y="358"/>
                      <a:pt x="42" y="345"/>
                    </a:cubicBezTo>
                    <a:cubicBezTo>
                      <a:pt x="50" y="334"/>
                      <a:pt x="61" y="321"/>
                      <a:pt x="75" y="306"/>
                    </a:cubicBezTo>
                    <a:cubicBezTo>
                      <a:pt x="77" y="303"/>
                      <a:pt x="81" y="300"/>
                      <a:pt x="85" y="296"/>
                    </a:cubicBezTo>
                    <a:cubicBezTo>
                      <a:pt x="87" y="291"/>
                      <a:pt x="91" y="289"/>
                      <a:pt x="95" y="285"/>
                    </a:cubicBezTo>
                    <a:lnTo>
                      <a:pt x="117" y="263"/>
                    </a:lnTo>
                    <a:cubicBezTo>
                      <a:pt x="133" y="248"/>
                      <a:pt x="150" y="232"/>
                      <a:pt x="170" y="218"/>
                    </a:cubicBezTo>
                    <a:cubicBezTo>
                      <a:pt x="188" y="202"/>
                      <a:pt x="209" y="189"/>
                      <a:pt x="230" y="174"/>
                    </a:cubicBezTo>
                    <a:cubicBezTo>
                      <a:pt x="253" y="161"/>
                      <a:pt x="274" y="147"/>
                      <a:pt x="298" y="134"/>
                    </a:cubicBezTo>
                    <a:cubicBezTo>
                      <a:pt x="322" y="123"/>
                      <a:pt x="344" y="111"/>
                      <a:pt x="367" y="100"/>
                    </a:cubicBezTo>
                    <a:cubicBezTo>
                      <a:pt x="380" y="95"/>
                      <a:pt x="391" y="91"/>
                      <a:pt x="403" y="86"/>
                    </a:cubicBezTo>
                    <a:cubicBezTo>
                      <a:pt x="415" y="81"/>
                      <a:pt x="425" y="76"/>
                      <a:pt x="438" y="73"/>
                    </a:cubicBezTo>
                    <a:cubicBezTo>
                      <a:pt x="450" y="68"/>
                      <a:pt x="461" y="64"/>
                      <a:pt x="472" y="59"/>
                    </a:cubicBezTo>
                    <a:cubicBezTo>
                      <a:pt x="483" y="55"/>
                      <a:pt x="494" y="53"/>
                      <a:pt x="504" y="49"/>
                    </a:cubicBezTo>
                    <a:cubicBezTo>
                      <a:pt x="525" y="41"/>
                      <a:pt x="547" y="36"/>
                      <a:pt x="566" y="31"/>
                    </a:cubicBezTo>
                    <a:cubicBezTo>
                      <a:pt x="583" y="26"/>
                      <a:pt x="601" y="21"/>
                      <a:pt x="617" y="17"/>
                    </a:cubicBezTo>
                    <a:cubicBezTo>
                      <a:pt x="631" y="13"/>
                      <a:pt x="646" y="11"/>
                      <a:pt x="656" y="8"/>
                    </a:cubicBezTo>
                    <a:cubicBezTo>
                      <a:pt x="678" y="2"/>
                      <a:pt x="692" y="0"/>
                      <a:pt x="6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34"/>
              <p:cNvSpPr/>
              <p:nvPr/>
            </p:nvSpPr>
            <p:spPr>
              <a:xfrm>
                <a:off x="7074567" y="3153550"/>
                <a:ext cx="20554" cy="11110"/>
              </a:xfrm>
              <a:custGeom>
                <a:rect b="b" l="l" r="r" t="t"/>
                <a:pathLst>
                  <a:path extrusionOk="0" h="180" w="333">
                    <a:moveTo>
                      <a:pt x="102" y="1"/>
                    </a:moveTo>
                    <a:lnTo>
                      <a:pt x="1" y="180"/>
                    </a:lnTo>
                    <a:lnTo>
                      <a:pt x="1" y="180"/>
                    </a:lnTo>
                    <a:lnTo>
                      <a:pt x="333" y="156"/>
                    </a:lnTo>
                    <a:lnTo>
                      <a:pt x="33" y="159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34"/>
              <p:cNvSpPr/>
              <p:nvPr/>
            </p:nvSpPr>
            <p:spPr>
              <a:xfrm>
                <a:off x="7128947" y="3064543"/>
                <a:ext cx="20308" cy="11110"/>
              </a:xfrm>
              <a:custGeom>
                <a:rect b="b" l="l" r="r" t="t"/>
                <a:pathLst>
                  <a:path extrusionOk="0" h="180" w="329">
                    <a:moveTo>
                      <a:pt x="328" y="1"/>
                    </a:moveTo>
                    <a:lnTo>
                      <a:pt x="0" y="26"/>
                    </a:lnTo>
                    <a:lnTo>
                      <a:pt x="302" y="19"/>
                    </a:lnTo>
                    <a:lnTo>
                      <a:pt x="302" y="19"/>
                    </a:lnTo>
                    <a:lnTo>
                      <a:pt x="227" y="180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3" name="Google Shape;1293;p34"/>
            <p:cNvGrpSpPr/>
            <p:nvPr/>
          </p:nvGrpSpPr>
          <p:grpSpPr>
            <a:xfrm flipH="1" rot="-476020">
              <a:off x="7303640" y="1602671"/>
              <a:ext cx="246821" cy="218732"/>
              <a:chOff x="7010311" y="3029791"/>
              <a:chExt cx="220790" cy="195668"/>
            </a:xfrm>
          </p:grpSpPr>
          <p:sp>
            <p:nvSpPr>
              <p:cNvPr id="1294" name="Google Shape;1294;p34"/>
              <p:cNvSpPr/>
              <p:nvPr/>
            </p:nvSpPr>
            <p:spPr>
              <a:xfrm>
                <a:off x="7017595" y="3047074"/>
                <a:ext cx="213445" cy="178385"/>
              </a:xfrm>
              <a:custGeom>
                <a:rect b="b" l="l" r="r" t="t"/>
                <a:pathLst>
                  <a:path extrusionOk="0" h="2890" w="3458">
                    <a:moveTo>
                      <a:pt x="3093" y="1"/>
                    </a:moveTo>
                    <a:lnTo>
                      <a:pt x="2938" y="116"/>
                    </a:lnTo>
                    <a:cubicBezTo>
                      <a:pt x="2916" y="112"/>
                      <a:pt x="2893" y="107"/>
                      <a:pt x="2870" y="105"/>
                    </a:cubicBezTo>
                    <a:cubicBezTo>
                      <a:pt x="2820" y="99"/>
                      <a:pt x="2768" y="95"/>
                      <a:pt x="2713" y="95"/>
                    </a:cubicBezTo>
                    <a:cubicBezTo>
                      <a:pt x="2670" y="95"/>
                      <a:pt x="2625" y="97"/>
                      <a:pt x="2579" y="102"/>
                    </a:cubicBezTo>
                    <a:cubicBezTo>
                      <a:pt x="2517" y="107"/>
                      <a:pt x="2454" y="117"/>
                      <a:pt x="2392" y="129"/>
                    </a:cubicBezTo>
                    <a:cubicBezTo>
                      <a:pt x="2312" y="144"/>
                      <a:pt x="2231" y="165"/>
                      <a:pt x="2147" y="192"/>
                    </a:cubicBezTo>
                    <a:cubicBezTo>
                      <a:pt x="1590" y="368"/>
                      <a:pt x="1012" y="765"/>
                      <a:pt x="622" y="1239"/>
                    </a:cubicBezTo>
                    <a:cubicBezTo>
                      <a:pt x="564" y="1309"/>
                      <a:pt x="509" y="1382"/>
                      <a:pt x="461" y="1455"/>
                    </a:cubicBezTo>
                    <a:cubicBezTo>
                      <a:pt x="419" y="1516"/>
                      <a:pt x="381" y="1578"/>
                      <a:pt x="349" y="1641"/>
                    </a:cubicBezTo>
                    <a:cubicBezTo>
                      <a:pt x="297" y="1737"/>
                      <a:pt x="256" y="1831"/>
                      <a:pt x="226" y="1921"/>
                    </a:cubicBezTo>
                    <a:cubicBezTo>
                      <a:pt x="199" y="1999"/>
                      <a:pt x="180" y="2077"/>
                      <a:pt x="170" y="2151"/>
                    </a:cubicBezTo>
                    <a:lnTo>
                      <a:pt x="1" y="2276"/>
                    </a:lnTo>
                    <a:lnTo>
                      <a:pt x="258" y="2622"/>
                    </a:lnTo>
                    <a:cubicBezTo>
                      <a:pt x="289" y="2663"/>
                      <a:pt x="323" y="2700"/>
                      <a:pt x="366" y="2733"/>
                    </a:cubicBezTo>
                    <a:cubicBezTo>
                      <a:pt x="380" y="2743"/>
                      <a:pt x="395" y="2754"/>
                      <a:pt x="411" y="2765"/>
                    </a:cubicBezTo>
                    <a:cubicBezTo>
                      <a:pt x="484" y="2811"/>
                      <a:pt x="569" y="2846"/>
                      <a:pt x="669" y="2866"/>
                    </a:cubicBezTo>
                    <a:cubicBezTo>
                      <a:pt x="702" y="2873"/>
                      <a:pt x="738" y="2878"/>
                      <a:pt x="774" y="2882"/>
                    </a:cubicBezTo>
                    <a:cubicBezTo>
                      <a:pt x="809" y="2886"/>
                      <a:pt x="848" y="2889"/>
                      <a:pt x="887" y="2889"/>
                    </a:cubicBezTo>
                    <a:cubicBezTo>
                      <a:pt x="893" y="2889"/>
                      <a:pt x="899" y="2889"/>
                      <a:pt x="906" y="2889"/>
                    </a:cubicBezTo>
                    <a:cubicBezTo>
                      <a:pt x="949" y="2889"/>
                      <a:pt x="994" y="2886"/>
                      <a:pt x="1040" y="2882"/>
                    </a:cubicBezTo>
                    <a:cubicBezTo>
                      <a:pt x="1094" y="2876"/>
                      <a:pt x="1151" y="2869"/>
                      <a:pt x="1208" y="2858"/>
                    </a:cubicBezTo>
                    <a:cubicBezTo>
                      <a:pt x="1252" y="2850"/>
                      <a:pt x="1294" y="2842"/>
                      <a:pt x="1338" y="2829"/>
                    </a:cubicBezTo>
                    <a:cubicBezTo>
                      <a:pt x="1977" y="2669"/>
                      <a:pt x="2670" y="2193"/>
                      <a:pt x="3087" y="1630"/>
                    </a:cubicBezTo>
                    <a:cubicBezTo>
                      <a:pt x="3117" y="1592"/>
                      <a:pt x="3143" y="1553"/>
                      <a:pt x="3169" y="1513"/>
                    </a:cubicBezTo>
                    <a:cubicBezTo>
                      <a:pt x="3206" y="1458"/>
                      <a:pt x="3240" y="1402"/>
                      <a:pt x="3271" y="1344"/>
                    </a:cubicBezTo>
                    <a:cubicBezTo>
                      <a:pt x="3296" y="1297"/>
                      <a:pt x="3318" y="1251"/>
                      <a:pt x="3338" y="1204"/>
                    </a:cubicBezTo>
                    <a:cubicBezTo>
                      <a:pt x="3355" y="1165"/>
                      <a:pt x="3371" y="1127"/>
                      <a:pt x="3383" y="1088"/>
                    </a:cubicBezTo>
                    <a:cubicBezTo>
                      <a:pt x="3397" y="1050"/>
                      <a:pt x="3409" y="1014"/>
                      <a:pt x="3418" y="978"/>
                    </a:cubicBezTo>
                    <a:cubicBezTo>
                      <a:pt x="3447" y="870"/>
                      <a:pt x="3457" y="769"/>
                      <a:pt x="3454" y="676"/>
                    </a:cubicBezTo>
                    <a:cubicBezTo>
                      <a:pt x="3452" y="657"/>
                      <a:pt x="3451" y="637"/>
                      <a:pt x="3449" y="617"/>
                    </a:cubicBezTo>
                    <a:cubicBezTo>
                      <a:pt x="3438" y="533"/>
                      <a:pt x="3413" y="457"/>
                      <a:pt x="3376" y="389"/>
                    </a:cubicBezTo>
                    <a:cubicBezTo>
                      <a:pt x="3364" y="368"/>
                      <a:pt x="3351" y="348"/>
                      <a:pt x="3336" y="328"/>
                    </a:cubicBezTo>
                    <a:lnTo>
                      <a:pt x="30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34"/>
              <p:cNvSpPr/>
              <p:nvPr/>
            </p:nvSpPr>
            <p:spPr>
              <a:xfrm>
                <a:off x="7144440" y="3123922"/>
                <a:ext cx="46726" cy="56972"/>
              </a:xfrm>
              <a:custGeom>
                <a:rect b="b" l="l" r="r" t="t"/>
                <a:pathLst>
                  <a:path extrusionOk="0" h="923" w="757">
                    <a:moveTo>
                      <a:pt x="238" y="1"/>
                    </a:moveTo>
                    <a:lnTo>
                      <a:pt x="0" y="219"/>
                    </a:lnTo>
                    <a:lnTo>
                      <a:pt x="520" y="922"/>
                    </a:lnTo>
                    <a:cubicBezTo>
                      <a:pt x="603" y="853"/>
                      <a:pt x="682" y="780"/>
                      <a:pt x="757" y="704"/>
                    </a:cubicBezTo>
                    <a:lnTo>
                      <a:pt x="238" y="1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34"/>
              <p:cNvSpPr/>
              <p:nvPr/>
            </p:nvSpPr>
            <p:spPr>
              <a:xfrm>
                <a:off x="7017656" y="3179660"/>
                <a:ext cx="43640" cy="44689"/>
              </a:xfrm>
              <a:custGeom>
                <a:rect b="b" l="l" r="r" t="t"/>
                <a:pathLst>
                  <a:path extrusionOk="0" h="724" w="707">
                    <a:moveTo>
                      <a:pt x="172" y="0"/>
                    </a:moveTo>
                    <a:lnTo>
                      <a:pt x="172" y="4"/>
                    </a:lnTo>
                    <a:lnTo>
                      <a:pt x="1" y="129"/>
                    </a:lnTo>
                    <a:lnTo>
                      <a:pt x="257" y="473"/>
                    </a:lnTo>
                    <a:cubicBezTo>
                      <a:pt x="288" y="514"/>
                      <a:pt x="322" y="551"/>
                      <a:pt x="365" y="584"/>
                    </a:cubicBezTo>
                    <a:cubicBezTo>
                      <a:pt x="379" y="594"/>
                      <a:pt x="394" y="605"/>
                      <a:pt x="410" y="615"/>
                    </a:cubicBezTo>
                    <a:cubicBezTo>
                      <a:pt x="483" y="662"/>
                      <a:pt x="568" y="696"/>
                      <a:pt x="668" y="717"/>
                    </a:cubicBezTo>
                    <a:cubicBezTo>
                      <a:pt x="680" y="720"/>
                      <a:pt x="694" y="722"/>
                      <a:pt x="706" y="723"/>
                    </a:cubicBez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34"/>
              <p:cNvSpPr/>
              <p:nvPr/>
            </p:nvSpPr>
            <p:spPr>
              <a:xfrm>
                <a:off x="7062098" y="3149661"/>
                <a:ext cx="57836" cy="69194"/>
              </a:xfrm>
              <a:custGeom>
                <a:rect b="b" l="l" r="r" t="t"/>
                <a:pathLst>
                  <a:path extrusionOk="0" h="1121" w="937">
                    <a:moveTo>
                      <a:pt x="155" y="0"/>
                    </a:moveTo>
                    <a:lnTo>
                      <a:pt x="0" y="68"/>
                    </a:lnTo>
                    <a:lnTo>
                      <a:pt x="780" y="1120"/>
                    </a:lnTo>
                    <a:cubicBezTo>
                      <a:pt x="832" y="1103"/>
                      <a:pt x="885" y="1084"/>
                      <a:pt x="937" y="1062"/>
                    </a:cubicBezTo>
                    <a:lnTo>
                      <a:pt x="155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34"/>
              <p:cNvSpPr/>
              <p:nvPr/>
            </p:nvSpPr>
            <p:spPr>
              <a:xfrm>
                <a:off x="7087467" y="3147192"/>
                <a:ext cx="56725" cy="65490"/>
              </a:xfrm>
              <a:custGeom>
                <a:rect b="b" l="l" r="r" t="t"/>
                <a:pathLst>
                  <a:path extrusionOk="0" h="1061" w="919">
                    <a:moveTo>
                      <a:pt x="243" y="0"/>
                    </a:moveTo>
                    <a:lnTo>
                      <a:pt x="0" y="209"/>
                    </a:lnTo>
                    <a:lnTo>
                      <a:pt x="629" y="1060"/>
                    </a:lnTo>
                    <a:cubicBezTo>
                      <a:pt x="725" y="1015"/>
                      <a:pt x="823" y="966"/>
                      <a:pt x="918" y="91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34"/>
              <p:cNvSpPr/>
              <p:nvPr/>
            </p:nvSpPr>
            <p:spPr>
              <a:xfrm>
                <a:off x="7135675" y="3047074"/>
                <a:ext cx="95427" cy="107772"/>
              </a:xfrm>
              <a:custGeom>
                <a:rect b="b" l="l" r="r" t="t"/>
                <a:pathLst>
                  <a:path extrusionOk="0" h="1746" w="1546">
                    <a:moveTo>
                      <a:pt x="1181" y="1"/>
                    </a:moveTo>
                    <a:lnTo>
                      <a:pt x="1025" y="116"/>
                    </a:lnTo>
                    <a:cubicBezTo>
                      <a:pt x="1003" y="112"/>
                      <a:pt x="980" y="107"/>
                      <a:pt x="957" y="105"/>
                    </a:cubicBezTo>
                    <a:cubicBezTo>
                      <a:pt x="909" y="99"/>
                      <a:pt x="859" y="96"/>
                      <a:pt x="807" y="96"/>
                    </a:cubicBezTo>
                    <a:cubicBezTo>
                      <a:pt x="762" y="96"/>
                      <a:pt x="715" y="98"/>
                      <a:pt x="666" y="103"/>
                    </a:cubicBezTo>
                    <a:cubicBezTo>
                      <a:pt x="604" y="107"/>
                      <a:pt x="541" y="117"/>
                      <a:pt x="480" y="130"/>
                    </a:cubicBezTo>
                    <a:cubicBezTo>
                      <a:pt x="399" y="145"/>
                      <a:pt x="318" y="166"/>
                      <a:pt x="234" y="193"/>
                    </a:cubicBezTo>
                    <a:cubicBezTo>
                      <a:pt x="156" y="217"/>
                      <a:pt x="79" y="247"/>
                      <a:pt x="0" y="279"/>
                    </a:cubicBezTo>
                    <a:lnTo>
                      <a:pt x="1084" y="1746"/>
                    </a:lnTo>
                    <a:cubicBezTo>
                      <a:pt x="1116" y="1708"/>
                      <a:pt x="1146" y="1670"/>
                      <a:pt x="1174" y="1631"/>
                    </a:cubicBezTo>
                    <a:cubicBezTo>
                      <a:pt x="1204" y="1593"/>
                      <a:pt x="1230" y="1555"/>
                      <a:pt x="1256" y="1515"/>
                    </a:cubicBezTo>
                    <a:cubicBezTo>
                      <a:pt x="1293" y="1460"/>
                      <a:pt x="1327" y="1403"/>
                      <a:pt x="1358" y="1345"/>
                    </a:cubicBezTo>
                    <a:cubicBezTo>
                      <a:pt x="1383" y="1298"/>
                      <a:pt x="1405" y="1253"/>
                      <a:pt x="1425" y="1207"/>
                    </a:cubicBezTo>
                    <a:cubicBezTo>
                      <a:pt x="1442" y="1166"/>
                      <a:pt x="1458" y="1128"/>
                      <a:pt x="1472" y="1091"/>
                    </a:cubicBezTo>
                    <a:cubicBezTo>
                      <a:pt x="1484" y="1053"/>
                      <a:pt x="1496" y="1016"/>
                      <a:pt x="1505" y="980"/>
                    </a:cubicBezTo>
                    <a:cubicBezTo>
                      <a:pt x="1534" y="871"/>
                      <a:pt x="1545" y="770"/>
                      <a:pt x="1541" y="678"/>
                    </a:cubicBezTo>
                    <a:cubicBezTo>
                      <a:pt x="1539" y="658"/>
                      <a:pt x="1538" y="638"/>
                      <a:pt x="1536" y="618"/>
                    </a:cubicBezTo>
                    <a:cubicBezTo>
                      <a:pt x="1525" y="534"/>
                      <a:pt x="1500" y="458"/>
                      <a:pt x="1463" y="390"/>
                    </a:cubicBezTo>
                    <a:cubicBezTo>
                      <a:pt x="1451" y="369"/>
                      <a:pt x="1438" y="349"/>
                      <a:pt x="1423" y="330"/>
                    </a:cubicBezTo>
                    <a:lnTo>
                      <a:pt x="11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34"/>
              <p:cNvSpPr/>
              <p:nvPr/>
            </p:nvSpPr>
            <p:spPr>
              <a:xfrm>
                <a:off x="7196350" y="3047074"/>
                <a:ext cx="34628" cy="55676"/>
              </a:xfrm>
              <a:custGeom>
                <a:rect b="b" l="l" r="r" t="t"/>
                <a:pathLst>
                  <a:path extrusionOk="0" h="902" w="561">
                    <a:moveTo>
                      <a:pt x="198" y="1"/>
                    </a:moveTo>
                    <a:lnTo>
                      <a:pt x="42" y="116"/>
                    </a:lnTo>
                    <a:lnTo>
                      <a:pt x="38" y="116"/>
                    </a:lnTo>
                    <a:lnTo>
                      <a:pt x="0" y="174"/>
                    </a:lnTo>
                    <a:lnTo>
                      <a:pt x="539" y="902"/>
                    </a:lnTo>
                    <a:cubicBezTo>
                      <a:pt x="555" y="822"/>
                      <a:pt x="560" y="747"/>
                      <a:pt x="558" y="676"/>
                    </a:cubicBezTo>
                    <a:cubicBezTo>
                      <a:pt x="557" y="657"/>
                      <a:pt x="555" y="637"/>
                      <a:pt x="553" y="617"/>
                    </a:cubicBezTo>
                    <a:cubicBezTo>
                      <a:pt x="542" y="533"/>
                      <a:pt x="517" y="457"/>
                      <a:pt x="480" y="389"/>
                    </a:cubicBezTo>
                    <a:cubicBezTo>
                      <a:pt x="468" y="368"/>
                      <a:pt x="455" y="348"/>
                      <a:pt x="441" y="328"/>
                    </a:cubicBezTo>
                    <a:lnTo>
                      <a:pt x="198" y="1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34"/>
              <p:cNvSpPr/>
              <p:nvPr/>
            </p:nvSpPr>
            <p:spPr>
              <a:xfrm>
                <a:off x="7010373" y="3029791"/>
                <a:ext cx="205112" cy="174497"/>
              </a:xfrm>
              <a:custGeom>
                <a:rect b="b" l="l" r="r" t="t"/>
                <a:pathLst>
                  <a:path extrusionOk="0" h="2827" w="3323">
                    <a:moveTo>
                      <a:pt x="2556" y="1"/>
                    </a:moveTo>
                    <a:cubicBezTo>
                      <a:pt x="2513" y="1"/>
                      <a:pt x="2468" y="3"/>
                      <a:pt x="2421" y="8"/>
                    </a:cubicBezTo>
                    <a:cubicBezTo>
                      <a:pt x="2360" y="13"/>
                      <a:pt x="2297" y="22"/>
                      <a:pt x="2236" y="34"/>
                    </a:cubicBezTo>
                    <a:cubicBezTo>
                      <a:pt x="2154" y="50"/>
                      <a:pt x="2073" y="71"/>
                      <a:pt x="1990" y="97"/>
                    </a:cubicBezTo>
                    <a:cubicBezTo>
                      <a:pt x="1434" y="273"/>
                      <a:pt x="855" y="670"/>
                      <a:pt x="465" y="1145"/>
                    </a:cubicBezTo>
                    <a:cubicBezTo>
                      <a:pt x="407" y="1214"/>
                      <a:pt x="353" y="1287"/>
                      <a:pt x="303" y="1361"/>
                    </a:cubicBezTo>
                    <a:cubicBezTo>
                      <a:pt x="263" y="1421"/>
                      <a:pt x="224" y="1483"/>
                      <a:pt x="191" y="1547"/>
                    </a:cubicBezTo>
                    <a:cubicBezTo>
                      <a:pt x="139" y="1645"/>
                      <a:pt x="98" y="1739"/>
                      <a:pt x="69" y="1826"/>
                    </a:cubicBezTo>
                    <a:cubicBezTo>
                      <a:pt x="33" y="1934"/>
                      <a:pt x="13" y="2035"/>
                      <a:pt x="8" y="2130"/>
                    </a:cubicBezTo>
                    <a:cubicBezTo>
                      <a:pt x="1" y="2269"/>
                      <a:pt x="27" y="2392"/>
                      <a:pt x="82" y="2495"/>
                    </a:cubicBezTo>
                    <a:cubicBezTo>
                      <a:pt x="119" y="2564"/>
                      <a:pt x="169" y="2622"/>
                      <a:pt x="232" y="2670"/>
                    </a:cubicBezTo>
                    <a:cubicBezTo>
                      <a:pt x="245" y="2681"/>
                      <a:pt x="260" y="2691"/>
                      <a:pt x="276" y="2702"/>
                    </a:cubicBezTo>
                    <a:cubicBezTo>
                      <a:pt x="349" y="2748"/>
                      <a:pt x="434" y="2783"/>
                      <a:pt x="534" y="2803"/>
                    </a:cubicBezTo>
                    <a:cubicBezTo>
                      <a:pt x="567" y="2810"/>
                      <a:pt x="603" y="2816"/>
                      <a:pt x="639" y="2819"/>
                    </a:cubicBezTo>
                    <a:cubicBezTo>
                      <a:pt x="675" y="2823"/>
                      <a:pt x="713" y="2826"/>
                      <a:pt x="752" y="2826"/>
                    </a:cubicBezTo>
                    <a:cubicBezTo>
                      <a:pt x="758" y="2826"/>
                      <a:pt x="764" y="2826"/>
                      <a:pt x="771" y="2826"/>
                    </a:cubicBezTo>
                    <a:cubicBezTo>
                      <a:pt x="814" y="2826"/>
                      <a:pt x="859" y="2823"/>
                      <a:pt x="905" y="2819"/>
                    </a:cubicBezTo>
                    <a:cubicBezTo>
                      <a:pt x="960" y="2814"/>
                      <a:pt x="1017" y="2806"/>
                      <a:pt x="1073" y="2796"/>
                    </a:cubicBezTo>
                    <a:cubicBezTo>
                      <a:pt x="1118" y="2787"/>
                      <a:pt x="1160" y="2779"/>
                      <a:pt x="1203" y="2766"/>
                    </a:cubicBezTo>
                    <a:cubicBezTo>
                      <a:pt x="1842" y="2606"/>
                      <a:pt x="2536" y="2130"/>
                      <a:pt x="2953" y="1567"/>
                    </a:cubicBezTo>
                    <a:cubicBezTo>
                      <a:pt x="2981" y="1529"/>
                      <a:pt x="3008" y="1490"/>
                      <a:pt x="3033" y="1451"/>
                    </a:cubicBezTo>
                    <a:cubicBezTo>
                      <a:pt x="3070" y="1395"/>
                      <a:pt x="3104" y="1339"/>
                      <a:pt x="3134" y="1281"/>
                    </a:cubicBezTo>
                    <a:cubicBezTo>
                      <a:pt x="3160" y="1234"/>
                      <a:pt x="3182" y="1188"/>
                      <a:pt x="3202" y="1142"/>
                    </a:cubicBezTo>
                    <a:cubicBezTo>
                      <a:pt x="3219" y="1103"/>
                      <a:pt x="3235" y="1065"/>
                      <a:pt x="3248" y="1026"/>
                    </a:cubicBezTo>
                    <a:cubicBezTo>
                      <a:pt x="3261" y="988"/>
                      <a:pt x="3273" y="951"/>
                      <a:pt x="3282" y="915"/>
                    </a:cubicBezTo>
                    <a:cubicBezTo>
                      <a:pt x="3312" y="807"/>
                      <a:pt x="3322" y="706"/>
                      <a:pt x="3318" y="613"/>
                    </a:cubicBezTo>
                    <a:cubicBezTo>
                      <a:pt x="3317" y="594"/>
                      <a:pt x="3315" y="574"/>
                      <a:pt x="3313" y="554"/>
                    </a:cubicBezTo>
                    <a:cubicBezTo>
                      <a:pt x="3302" y="470"/>
                      <a:pt x="3277" y="394"/>
                      <a:pt x="3240" y="326"/>
                    </a:cubicBezTo>
                    <a:cubicBezTo>
                      <a:pt x="3183" y="225"/>
                      <a:pt x="3096" y="143"/>
                      <a:pt x="2981" y="87"/>
                    </a:cubicBezTo>
                    <a:cubicBezTo>
                      <a:pt x="2903" y="49"/>
                      <a:pt x="2814" y="24"/>
                      <a:pt x="2712" y="11"/>
                    </a:cubicBezTo>
                    <a:cubicBezTo>
                      <a:pt x="2663" y="4"/>
                      <a:pt x="2611" y="1"/>
                      <a:pt x="25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34"/>
              <p:cNvSpPr/>
              <p:nvPr/>
            </p:nvSpPr>
            <p:spPr>
              <a:xfrm>
                <a:off x="7149501" y="3029977"/>
                <a:ext cx="65984" cy="103760"/>
              </a:xfrm>
              <a:custGeom>
                <a:rect b="b" l="l" r="r" t="t"/>
                <a:pathLst>
                  <a:path extrusionOk="0" h="1681" w="1069">
                    <a:moveTo>
                      <a:pt x="306" y="1"/>
                    </a:moveTo>
                    <a:cubicBezTo>
                      <a:pt x="262" y="1"/>
                      <a:pt x="215" y="3"/>
                      <a:pt x="167" y="8"/>
                    </a:cubicBezTo>
                    <a:cubicBezTo>
                      <a:pt x="114" y="13"/>
                      <a:pt x="58" y="22"/>
                      <a:pt x="1" y="32"/>
                    </a:cubicBezTo>
                    <a:lnTo>
                      <a:pt x="609" y="1681"/>
                    </a:lnTo>
                    <a:cubicBezTo>
                      <a:pt x="641" y="1643"/>
                      <a:pt x="671" y="1605"/>
                      <a:pt x="699" y="1567"/>
                    </a:cubicBezTo>
                    <a:cubicBezTo>
                      <a:pt x="727" y="1528"/>
                      <a:pt x="754" y="1490"/>
                      <a:pt x="779" y="1451"/>
                    </a:cubicBezTo>
                    <a:cubicBezTo>
                      <a:pt x="816" y="1395"/>
                      <a:pt x="850" y="1338"/>
                      <a:pt x="880" y="1280"/>
                    </a:cubicBezTo>
                    <a:cubicBezTo>
                      <a:pt x="906" y="1235"/>
                      <a:pt x="928" y="1188"/>
                      <a:pt x="948" y="1142"/>
                    </a:cubicBezTo>
                    <a:cubicBezTo>
                      <a:pt x="965" y="1103"/>
                      <a:pt x="981" y="1064"/>
                      <a:pt x="994" y="1026"/>
                    </a:cubicBezTo>
                    <a:cubicBezTo>
                      <a:pt x="1007" y="988"/>
                      <a:pt x="1019" y="951"/>
                      <a:pt x="1028" y="915"/>
                    </a:cubicBezTo>
                    <a:cubicBezTo>
                      <a:pt x="1058" y="807"/>
                      <a:pt x="1068" y="705"/>
                      <a:pt x="1064" y="613"/>
                    </a:cubicBezTo>
                    <a:cubicBezTo>
                      <a:pt x="1063" y="593"/>
                      <a:pt x="1061" y="573"/>
                      <a:pt x="1059" y="554"/>
                    </a:cubicBezTo>
                    <a:cubicBezTo>
                      <a:pt x="1048" y="470"/>
                      <a:pt x="1023" y="393"/>
                      <a:pt x="986" y="325"/>
                    </a:cubicBezTo>
                    <a:cubicBezTo>
                      <a:pt x="929" y="224"/>
                      <a:pt x="842" y="143"/>
                      <a:pt x="727" y="87"/>
                    </a:cubicBezTo>
                    <a:cubicBezTo>
                      <a:pt x="649" y="49"/>
                      <a:pt x="560" y="24"/>
                      <a:pt x="458" y="11"/>
                    </a:cubicBezTo>
                    <a:cubicBezTo>
                      <a:pt x="410" y="4"/>
                      <a:pt x="359" y="1"/>
                      <a:pt x="3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34"/>
              <p:cNvSpPr/>
              <p:nvPr/>
            </p:nvSpPr>
            <p:spPr>
              <a:xfrm>
                <a:off x="7197955" y="3037322"/>
                <a:ext cx="17530" cy="44195"/>
              </a:xfrm>
              <a:custGeom>
                <a:rect b="b" l="l" r="r" t="t"/>
                <a:pathLst>
                  <a:path extrusionOk="0" h="716" w="284">
                    <a:moveTo>
                      <a:pt x="0" y="1"/>
                    </a:moveTo>
                    <a:lnTo>
                      <a:pt x="263" y="716"/>
                    </a:lnTo>
                    <a:cubicBezTo>
                      <a:pt x="278" y="638"/>
                      <a:pt x="283" y="564"/>
                      <a:pt x="280" y="495"/>
                    </a:cubicBezTo>
                    <a:cubicBezTo>
                      <a:pt x="279" y="475"/>
                      <a:pt x="278" y="456"/>
                      <a:pt x="275" y="436"/>
                    </a:cubicBezTo>
                    <a:cubicBezTo>
                      <a:pt x="264" y="352"/>
                      <a:pt x="239" y="275"/>
                      <a:pt x="202" y="208"/>
                    </a:cubicBezTo>
                    <a:cubicBezTo>
                      <a:pt x="154" y="124"/>
                      <a:pt x="88" y="53"/>
                      <a:pt x="0" y="1"/>
                    </a:cubicBez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34"/>
              <p:cNvSpPr/>
              <p:nvPr/>
            </p:nvSpPr>
            <p:spPr>
              <a:xfrm>
                <a:off x="7117589" y="3035532"/>
                <a:ext cx="58021" cy="124376"/>
              </a:xfrm>
              <a:custGeom>
                <a:rect b="b" l="l" r="r" t="t"/>
                <a:pathLst>
                  <a:path extrusionOk="0" h="2015" w="940">
                    <a:moveTo>
                      <a:pt x="279" y="0"/>
                    </a:moveTo>
                    <a:cubicBezTo>
                      <a:pt x="270" y="2"/>
                      <a:pt x="262" y="4"/>
                      <a:pt x="253" y="8"/>
                    </a:cubicBezTo>
                    <a:cubicBezTo>
                      <a:pt x="169" y="34"/>
                      <a:pt x="85" y="66"/>
                      <a:pt x="1" y="102"/>
                    </a:cubicBezTo>
                    <a:lnTo>
                      <a:pt x="704" y="2015"/>
                    </a:lnTo>
                    <a:cubicBezTo>
                      <a:pt x="787" y="1944"/>
                      <a:pt x="866" y="1872"/>
                      <a:pt x="940" y="1796"/>
                    </a:cubicBez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34"/>
              <p:cNvSpPr/>
              <p:nvPr/>
            </p:nvSpPr>
            <p:spPr>
              <a:xfrm>
                <a:off x="7067098" y="3060407"/>
                <a:ext cx="61602" cy="131166"/>
              </a:xfrm>
              <a:custGeom>
                <a:rect b="b" l="l" r="r" t="t"/>
                <a:pathLst>
                  <a:path extrusionOk="0" h="2125" w="998">
                    <a:moveTo>
                      <a:pt x="269" y="0"/>
                    </a:moveTo>
                    <a:cubicBezTo>
                      <a:pt x="178" y="62"/>
                      <a:pt x="86" y="130"/>
                      <a:pt x="0" y="200"/>
                    </a:cubicBezTo>
                    <a:lnTo>
                      <a:pt x="707" y="2124"/>
                    </a:lnTo>
                    <a:cubicBezTo>
                      <a:pt x="805" y="2081"/>
                      <a:pt x="901" y="2032"/>
                      <a:pt x="997" y="197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34"/>
              <p:cNvSpPr/>
              <p:nvPr/>
            </p:nvSpPr>
            <p:spPr>
              <a:xfrm>
                <a:off x="7053272" y="3077381"/>
                <a:ext cx="51232" cy="120364"/>
              </a:xfrm>
              <a:custGeom>
                <a:rect b="b" l="l" r="r" t="t"/>
                <a:pathLst>
                  <a:path extrusionOk="0" h="1950" w="830">
                    <a:moveTo>
                      <a:pt x="135" y="0"/>
                    </a:moveTo>
                    <a:cubicBezTo>
                      <a:pt x="88" y="42"/>
                      <a:pt x="44" y="83"/>
                      <a:pt x="1" y="125"/>
                    </a:cubicBezTo>
                    <a:lnTo>
                      <a:pt x="672" y="1950"/>
                    </a:lnTo>
                    <a:cubicBezTo>
                      <a:pt x="724" y="1933"/>
                      <a:pt x="777" y="1913"/>
                      <a:pt x="830" y="1892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34"/>
              <p:cNvSpPr/>
              <p:nvPr/>
            </p:nvSpPr>
            <p:spPr>
              <a:xfrm>
                <a:off x="7010311" y="3131206"/>
                <a:ext cx="35368" cy="72157"/>
              </a:xfrm>
              <a:custGeom>
                <a:rect b="b" l="l" r="r" t="t"/>
                <a:pathLst>
                  <a:path extrusionOk="0" h="1169" w="573">
                    <a:moveTo>
                      <a:pt x="144" y="1"/>
                    </a:moveTo>
                    <a:cubicBezTo>
                      <a:pt x="132" y="27"/>
                      <a:pt x="120" y="51"/>
                      <a:pt x="109" y="77"/>
                    </a:cubicBezTo>
                    <a:cubicBezTo>
                      <a:pt x="106" y="85"/>
                      <a:pt x="103" y="94"/>
                      <a:pt x="99" y="102"/>
                    </a:cubicBezTo>
                    <a:cubicBezTo>
                      <a:pt x="95" y="111"/>
                      <a:pt x="92" y="119"/>
                      <a:pt x="88" y="128"/>
                    </a:cubicBezTo>
                    <a:cubicBezTo>
                      <a:pt x="82" y="146"/>
                      <a:pt x="74" y="166"/>
                      <a:pt x="69" y="185"/>
                    </a:cubicBezTo>
                    <a:cubicBezTo>
                      <a:pt x="33" y="292"/>
                      <a:pt x="13" y="393"/>
                      <a:pt x="8" y="488"/>
                    </a:cubicBezTo>
                    <a:cubicBezTo>
                      <a:pt x="1" y="628"/>
                      <a:pt x="27" y="751"/>
                      <a:pt x="82" y="853"/>
                    </a:cubicBezTo>
                    <a:cubicBezTo>
                      <a:pt x="119" y="922"/>
                      <a:pt x="168" y="980"/>
                      <a:pt x="230" y="1029"/>
                    </a:cubicBezTo>
                    <a:cubicBezTo>
                      <a:pt x="245" y="1040"/>
                      <a:pt x="260" y="1050"/>
                      <a:pt x="276" y="1061"/>
                    </a:cubicBezTo>
                    <a:cubicBezTo>
                      <a:pt x="349" y="1106"/>
                      <a:pt x="434" y="1141"/>
                      <a:pt x="534" y="1162"/>
                    </a:cubicBezTo>
                    <a:cubicBezTo>
                      <a:pt x="546" y="1164"/>
                      <a:pt x="560" y="1167"/>
                      <a:pt x="572" y="1168"/>
                    </a:cubicBez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34"/>
              <p:cNvSpPr/>
              <p:nvPr/>
            </p:nvSpPr>
            <p:spPr>
              <a:xfrm>
                <a:off x="7027039" y="3052259"/>
                <a:ext cx="172028" cy="129869"/>
              </a:xfrm>
              <a:custGeom>
                <a:rect b="b" l="l" r="r" t="t"/>
                <a:pathLst>
                  <a:path extrusionOk="0" h="2104" w="2787">
                    <a:moveTo>
                      <a:pt x="2062" y="0"/>
                    </a:moveTo>
                    <a:cubicBezTo>
                      <a:pt x="2030" y="0"/>
                      <a:pt x="1998" y="1"/>
                      <a:pt x="1964" y="4"/>
                    </a:cubicBezTo>
                    <a:cubicBezTo>
                      <a:pt x="1939" y="7"/>
                      <a:pt x="1914" y="10"/>
                      <a:pt x="1889" y="14"/>
                    </a:cubicBezTo>
                    <a:cubicBezTo>
                      <a:pt x="1298" y="99"/>
                      <a:pt x="601" y="591"/>
                      <a:pt x="299" y="1146"/>
                    </a:cubicBezTo>
                    <a:cubicBezTo>
                      <a:pt x="1" y="1694"/>
                      <a:pt x="195" y="2104"/>
                      <a:pt x="730" y="2104"/>
                    </a:cubicBezTo>
                    <a:cubicBezTo>
                      <a:pt x="738" y="2104"/>
                      <a:pt x="745" y="2104"/>
                      <a:pt x="753" y="2104"/>
                    </a:cubicBezTo>
                    <a:cubicBezTo>
                      <a:pt x="776" y="2104"/>
                      <a:pt x="800" y="2102"/>
                      <a:pt x="824" y="2099"/>
                    </a:cubicBezTo>
                    <a:cubicBezTo>
                      <a:pt x="1429" y="2047"/>
                      <a:pt x="2174" y="1536"/>
                      <a:pt x="2489" y="958"/>
                    </a:cubicBezTo>
                    <a:cubicBezTo>
                      <a:pt x="2787" y="411"/>
                      <a:pt x="2594" y="0"/>
                      <a:pt x="20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34"/>
              <p:cNvSpPr/>
              <p:nvPr/>
            </p:nvSpPr>
            <p:spPr>
              <a:xfrm>
                <a:off x="7047924" y="3055100"/>
                <a:ext cx="138378" cy="112531"/>
              </a:xfrm>
              <a:custGeom>
                <a:rect b="b" l="l" r="r" t="t"/>
                <a:pathLst>
                  <a:path extrusionOk="0" h="2012" w="2400">
                    <a:moveTo>
                      <a:pt x="1852" y="0"/>
                    </a:moveTo>
                    <a:cubicBezTo>
                      <a:pt x="1822" y="0"/>
                      <a:pt x="1790" y="2"/>
                      <a:pt x="1757" y="5"/>
                    </a:cubicBezTo>
                    <a:cubicBezTo>
                      <a:pt x="1739" y="6"/>
                      <a:pt x="1719" y="8"/>
                      <a:pt x="1701" y="11"/>
                    </a:cubicBezTo>
                    <a:cubicBezTo>
                      <a:pt x="1696" y="12"/>
                      <a:pt x="1692" y="12"/>
                      <a:pt x="1687" y="13"/>
                    </a:cubicBezTo>
                    <a:cubicBezTo>
                      <a:pt x="1142" y="91"/>
                      <a:pt x="501" y="534"/>
                      <a:pt x="198" y="1042"/>
                    </a:cubicBezTo>
                    <a:cubicBezTo>
                      <a:pt x="188" y="1061"/>
                      <a:pt x="177" y="1078"/>
                      <a:pt x="168" y="1097"/>
                    </a:cubicBezTo>
                    <a:cubicBezTo>
                      <a:pt x="109" y="1205"/>
                      <a:pt x="68" y="1310"/>
                      <a:pt x="48" y="1408"/>
                    </a:cubicBezTo>
                    <a:cubicBezTo>
                      <a:pt x="1" y="1635"/>
                      <a:pt x="64" y="1816"/>
                      <a:pt x="219" y="1919"/>
                    </a:cubicBezTo>
                    <a:cubicBezTo>
                      <a:pt x="309" y="1979"/>
                      <a:pt x="428" y="2011"/>
                      <a:pt x="574" y="2011"/>
                    </a:cubicBezTo>
                    <a:cubicBezTo>
                      <a:pt x="576" y="2011"/>
                      <a:pt x="579" y="2011"/>
                      <a:pt x="581" y="2011"/>
                    </a:cubicBezTo>
                    <a:lnTo>
                      <a:pt x="600" y="2011"/>
                    </a:lnTo>
                    <a:cubicBezTo>
                      <a:pt x="622" y="2010"/>
                      <a:pt x="644" y="2010"/>
                      <a:pt x="669" y="2007"/>
                    </a:cubicBezTo>
                    <a:cubicBezTo>
                      <a:pt x="696" y="2005"/>
                      <a:pt x="726" y="2001"/>
                      <a:pt x="753" y="1996"/>
                    </a:cubicBezTo>
                    <a:cubicBezTo>
                      <a:pt x="812" y="1988"/>
                      <a:pt x="873" y="1974"/>
                      <a:pt x="933" y="1957"/>
                    </a:cubicBezTo>
                    <a:cubicBezTo>
                      <a:pt x="1360" y="1836"/>
                      <a:pt x="1812" y="1526"/>
                      <a:pt x="2100" y="1157"/>
                    </a:cubicBezTo>
                    <a:cubicBezTo>
                      <a:pt x="2141" y="1104"/>
                      <a:pt x="2179" y="1050"/>
                      <a:pt x="2214" y="994"/>
                    </a:cubicBezTo>
                    <a:cubicBezTo>
                      <a:pt x="2230" y="968"/>
                      <a:pt x="2246" y="942"/>
                      <a:pt x="2260" y="915"/>
                    </a:cubicBezTo>
                    <a:cubicBezTo>
                      <a:pt x="2276" y="887"/>
                      <a:pt x="2289" y="857"/>
                      <a:pt x="2303" y="830"/>
                    </a:cubicBezTo>
                    <a:cubicBezTo>
                      <a:pt x="2371" y="681"/>
                      <a:pt x="2400" y="545"/>
                      <a:pt x="2392" y="428"/>
                    </a:cubicBezTo>
                    <a:cubicBezTo>
                      <a:pt x="2380" y="227"/>
                      <a:pt x="2262" y="84"/>
                      <a:pt x="2060" y="27"/>
                    </a:cubicBezTo>
                    <a:cubicBezTo>
                      <a:pt x="1998" y="10"/>
                      <a:pt x="1929" y="0"/>
                      <a:pt x="1852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34"/>
              <p:cNvSpPr/>
              <p:nvPr/>
            </p:nvSpPr>
            <p:spPr>
              <a:xfrm>
                <a:off x="7047924" y="3055100"/>
                <a:ext cx="138378" cy="112974"/>
              </a:xfrm>
              <a:custGeom>
                <a:rect b="b" l="l" r="r" t="t"/>
                <a:pathLst>
                  <a:path extrusionOk="0" h="2012" w="2400">
                    <a:moveTo>
                      <a:pt x="1852" y="0"/>
                    </a:moveTo>
                    <a:cubicBezTo>
                      <a:pt x="1822" y="0"/>
                      <a:pt x="1790" y="2"/>
                      <a:pt x="1757" y="5"/>
                    </a:cubicBezTo>
                    <a:cubicBezTo>
                      <a:pt x="1739" y="6"/>
                      <a:pt x="1719" y="8"/>
                      <a:pt x="1701" y="11"/>
                    </a:cubicBezTo>
                    <a:cubicBezTo>
                      <a:pt x="1696" y="12"/>
                      <a:pt x="1692" y="12"/>
                      <a:pt x="1687" y="13"/>
                    </a:cubicBezTo>
                    <a:cubicBezTo>
                      <a:pt x="1142" y="91"/>
                      <a:pt x="501" y="534"/>
                      <a:pt x="198" y="1042"/>
                    </a:cubicBezTo>
                    <a:cubicBezTo>
                      <a:pt x="188" y="1061"/>
                      <a:pt x="177" y="1078"/>
                      <a:pt x="168" y="1097"/>
                    </a:cubicBezTo>
                    <a:cubicBezTo>
                      <a:pt x="109" y="1205"/>
                      <a:pt x="68" y="1310"/>
                      <a:pt x="48" y="1408"/>
                    </a:cubicBezTo>
                    <a:cubicBezTo>
                      <a:pt x="1" y="1635"/>
                      <a:pt x="64" y="1816"/>
                      <a:pt x="219" y="1919"/>
                    </a:cubicBezTo>
                    <a:cubicBezTo>
                      <a:pt x="309" y="1979"/>
                      <a:pt x="428" y="2011"/>
                      <a:pt x="574" y="2011"/>
                    </a:cubicBezTo>
                    <a:cubicBezTo>
                      <a:pt x="576" y="2011"/>
                      <a:pt x="579" y="2011"/>
                      <a:pt x="581" y="2011"/>
                    </a:cubicBezTo>
                    <a:lnTo>
                      <a:pt x="600" y="2011"/>
                    </a:lnTo>
                    <a:cubicBezTo>
                      <a:pt x="622" y="2010"/>
                      <a:pt x="644" y="2010"/>
                      <a:pt x="669" y="2007"/>
                    </a:cubicBezTo>
                    <a:cubicBezTo>
                      <a:pt x="696" y="2005"/>
                      <a:pt x="726" y="2001"/>
                      <a:pt x="753" y="1996"/>
                    </a:cubicBezTo>
                    <a:cubicBezTo>
                      <a:pt x="812" y="1988"/>
                      <a:pt x="873" y="1974"/>
                      <a:pt x="933" y="1957"/>
                    </a:cubicBezTo>
                    <a:cubicBezTo>
                      <a:pt x="1360" y="1836"/>
                      <a:pt x="1812" y="1526"/>
                      <a:pt x="2100" y="1157"/>
                    </a:cubicBezTo>
                    <a:cubicBezTo>
                      <a:pt x="2141" y="1104"/>
                      <a:pt x="2179" y="1050"/>
                      <a:pt x="2214" y="994"/>
                    </a:cubicBezTo>
                    <a:cubicBezTo>
                      <a:pt x="2230" y="968"/>
                      <a:pt x="2246" y="942"/>
                      <a:pt x="2260" y="915"/>
                    </a:cubicBezTo>
                    <a:cubicBezTo>
                      <a:pt x="2276" y="887"/>
                      <a:pt x="2289" y="857"/>
                      <a:pt x="2303" y="830"/>
                    </a:cubicBezTo>
                    <a:cubicBezTo>
                      <a:pt x="2371" y="681"/>
                      <a:pt x="2400" y="545"/>
                      <a:pt x="2392" y="428"/>
                    </a:cubicBezTo>
                    <a:cubicBezTo>
                      <a:pt x="2380" y="227"/>
                      <a:pt x="2262" y="84"/>
                      <a:pt x="2060" y="27"/>
                    </a:cubicBezTo>
                    <a:cubicBezTo>
                      <a:pt x="1998" y="10"/>
                      <a:pt x="1929" y="0"/>
                      <a:pt x="1852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34"/>
              <p:cNvSpPr/>
              <p:nvPr/>
            </p:nvSpPr>
            <p:spPr>
              <a:xfrm>
                <a:off x="7045248" y="3063185"/>
                <a:ext cx="141042" cy="116105"/>
              </a:xfrm>
              <a:custGeom>
                <a:rect b="b" l="l" r="r" t="t"/>
                <a:pathLst>
                  <a:path extrusionOk="0" h="1881" w="2285">
                    <a:moveTo>
                      <a:pt x="1825" y="0"/>
                    </a:moveTo>
                    <a:cubicBezTo>
                      <a:pt x="1796" y="0"/>
                      <a:pt x="1767" y="1"/>
                      <a:pt x="1736" y="4"/>
                    </a:cubicBezTo>
                    <a:cubicBezTo>
                      <a:pt x="1717" y="6"/>
                      <a:pt x="1698" y="8"/>
                      <a:pt x="1679" y="11"/>
                    </a:cubicBezTo>
                    <a:cubicBezTo>
                      <a:pt x="1674" y="12"/>
                      <a:pt x="1670" y="12"/>
                      <a:pt x="1664" y="13"/>
                    </a:cubicBezTo>
                    <a:cubicBezTo>
                      <a:pt x="1122" y="91"/>
                      <a:pt x="481" y="533"/>
                      <a:pt x="178" y="1040"/>
                    </a:cubicBezTo>
                    <a:cubicBezTo>
                      <a:pt x="168" y="1057"/>
                      <a:pt x="157" y="1076"/>
                      <a:pt x="148" y="1094"/>
                    </a:cubicBezTo>
                    <a:cubicBezTo>
                      <a:pt x="88" y="1204"/>
                      <a:pt x="48" y="1308"/>
                      <a:pt x="28" y="1404"/>
                    </a:cubicBezTo>
                    <a:cubicBezTo>
                      <a:pt x="1" y="1537"/>
                      <a:pt x="11" y="1654"/>
                      <a:pt x="55" y="1749"/>
                    </a:cubicBezTo>
                    <a:cubicBezTo>
                      <a:pt x="70" y="1763"/>
                      <a:pt x="86" y="1776"/>
                      <a:pt x="103" y="1788"/>
                    </a:cubicBezTo>
                    <a:cubicBezTo>
                      <a:pt x="194" y="1848"/>
                      <a:pt x="313" y="1880"/>
                      <a:pt x="459" y="1880"/>
                    </a:cubicBezTo>
                    <a:cubicBezTo>
                      <a:pt x="461" y="1880"/>
                      <a:pt x="464" y="1880"/>
                      <a:pt x="466" y="1880"/>
                    </a:cubicBezTo>
                    <a:lnTo>
                      <a:pt x="485" y="1880"/>
                    </a:lnTo>
                    <a:cubicBezTo>
                      <a:pt x="507" y="1880"/>
                      <a:pt x="529" y="1879"/>
                      <a:pt x="554" y="1876"/>
                    </a:cubicBezTo>
                    <a:cubicBezTo>
                      <a:pt x="581" y="1874"/>
                      <a:pt x="609" y="1871"/>
                      <a:pt x="638" y="1865"/>
                    </a:cubicBezTo>
                    <a:cubicBezTo>
                      <a:pt x="697" y="1857"/>
                      <a:pt x="757" y="1843"/>
                      <a:pt x="818" y="1826"/>
                    </a:cubicBezTo>
                    <a:cubicBezTo>
                      <a:pt x="1245" y="1705"/>
                      <a:pt x="1696" y="1395"/>
                      <a:pt x="1985" y="1026"/>
                    </a:cubicBezTo>
                    <a:cubicBezTo>
                      <a:pt x="2026" y="973"/>
                      <a:pt x="2064" y="919"/>
                      <a:pt x="2099" y="863"/>
                    </a:cubicBezTo>
                    <a:cubicBezTo>
                      <a:pt x="2115" y="837"/>
                      <a:pt x="2131" y="811"/>
                      <a:pt x="2144" y="784"/>
                    </a:cubicBezTo>
                    <a:cubicBezTo>
                      <a:pt x="2160" y="756"/>
                      <a:pt x="2175" y="726"/>
                      <a:pt x="2187" y="699"/>
                    </a:cubicBezTo>
                    <a:cubicBezTo>
                      <a:pt x="2255" y="550"/>
                      <a:pt x="2285" y="414"/>
                      <a:pt x="2276" y="297"/>
                    </a:cubicBezTo>
                    <a:cubicBezTo>
                      <a:pt x="2273" y="236"/>
                      <a:pt x="2259" y="180"/>
                      <a:pt x="2236" y="130"/>
                    </a:cubicBezTo>
                    <a:cubicBezTo>
                      <a:pt x="2184" y="83"/>
                      <a:pt x="2118" y="47"/>
                      <a:pt x="2038" y="27"/>
                    </a:cubicBezTo>
                    <a:cubicBezTo>
                      <a:pt x="1975" y="9"/>
                      <a:pt x="1904" y="0"/>
                      <a:pt x="1825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34"/>
              <p:cNvSpPr/>
              <p:nvPr/>
            </p:nvSpPr>
            <p:spPr>
              <a:xfrm>
                <a:off x="7027347" y="3050037"/>
                <a:ext cx="189496" cy="154683"/>
              </a:xfrm>
              <a:custGeom>
                <a:rect b="b" l="l" r="r" t="t"/>
                <a:pathLst>
                  <a:path extrusionOk="0" h="2506" w="3070">
                    <a:moveTo>
                      <a:pt x="1" y="2376"/>
                    </a:moveTo>
                    <a:lnTo>
                      <a:pt x="1" y="2376"/>
                    </a:lnTo>
                    <a:cubicBezTo>
                      <a:pt x="32" y="2393"/>
                      <a:pt x="64" y="2409"/>
                      <a:pt x="97" y="2422"/>
                    </a:cubicBezTo>
                    <a:lnTo>
                      <a:pt x="97" y="2422"/>
                    </a:lnTo>
                    <a:cubicBezTo>
                      <a:pt x="64" y="2409"/>
                      <a:pt x="32" y="2393"/>
                      <a:pt x="1" y="2376"/>
                    </a:cubicBezTo>
                    <a:close/>
                    <a:moveTo>
                      <a:pt x="2966" y="0"/>
                    </a:moveTo>
                    <a:lnTo>
                      <a:pt x="2966" y="0"/>
                    </a:lnTo>
                    <a:cubicBezTo>
                      <a:pt x="3064" y="180"/>
                      <a:pt x="3055" y="394"/>
                      <a:pt x="3002" y="589"/>
                    </a:cubicBezTo>
                    <a:lnTo>
                      <a:pt x="3002" y="588"/>
                    </a:lnTo>
                    <a:cubicBezTo>
                      <a:pt x="2790" y="1279"/>
                      <a:pt x="2185" y="1840"/>
                      <a:pt x="1516" y="2202"/>
                    </a:cubicBezTo>
                    <a:cubicBezTo>
                      <a:pt x="1214" y="2352"/>
                      <a:pt x="843" y="2495"/>
                      <a:pt x="493" y="2495"/>
                    </a:cubicBezTo>
                    <a:cubicBezTo>
                      <a:pt x="356" y="2495"/>
                      <a:pt x="222" y="2474"/>
                      <a:pt x="97" y="2422"/>
                    </a:cubicBezTo>
                    <a:lnTo>
                      <a:pt x="97" y="2422"/>
                    </a:lnTo>
                    <a:cubicBezTo>
                      <a:pt x="236" y="2480"/>
                      <a:pt x="382" y="2505"/>
                      <a:pt x="531" y="2505"/>
                    </a:cubicBezTo>
                    <a:cubicBezTo>
                      <a:pt x="1009" y="2505"/>
                      <a:pt x="1516" y="2248"/>
                      <a:pt x="1894" y="1999"/>
                    </a:cubicBezTo>
                    <a:cubicBezTo>
                      <a:pt x="2404" y="1644"/>
                      <a:pt x="2854" y="1163"/>
                      <a:pt x="3016" y="591"/>
                    </a:cubicBezTo>
                    <a:lnTo>
                      <a:pt x="3016" y="593"/>
                    </a:lnTo>
                    <a:cubicBezTo>
                      <a:pt x="3066" y="396"/>
                      <a:pt x="3069" y="180"/>
                      <a:pt x="29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34"/>
              <p:cNvSpPr/>
              <p:nvPr/>
            </p:nvSpPr>
            <p:spPr>
              <a:xfrm>
                <a:off x="7061173" y="3130959"/>
                <a:ext cx="34381" cy="16727"/>
              </a:xfrm>
              <a:custGeom>
                <a:rect b="b" l="l" r="r" t="t"/>
                <a:pathLst>
                  <a:path extrusionOk="0" h="271" w="557">
                    <a:moveTo>
                      <a:pt x="449" y="0"/>
                    </a:moveTo>
                    <a:lnTo>
                      <a:pt x="0" y="111"/>
                    </a:lnTo>
                    <a:lnTo>
                      <a:pt x="108" y="271"/>
                    </a:lnTo>
                    <a:lnTo>
                      <a:pt x="556" y="160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34"/>
              <p:cNvSpPr/>
              <p:nvPr/>
            </p:nvSpPr>
            <p:spPr>
              <a:xfrm>
                <a:off x="7078209" y="3114787"/>
                <a:ext cx="39936" cy="18826"/>
              </a:xfrm>
              <a:custGeom>
                <a:rect b="b" l="l" r="r" t="t"/>
                <a:pathLst>
                  <a:path extrusionOk="0" h="305" w="647">
                    <a:moveTo>
                      <a:pt x="25" y="0"/>
                    </a:moveTo>
                    <a:cubicBezTo>
                      <a:pt x="17" y="0"/>
                      <a:pt x="9" y="1"/>
                      <a:pt x="1" y="1"/>
                    </a:cubicBezTo>
                    <a:lnTo>
                      <a:pt x="108" y="159"/>
                    </a:lnTo>
                    <a:cubicBezTo>
                      <a:pt x="158" y="252"/>
                      <a:pt x="321" y="274"/>
                      <a:pt x="462" y="293"/>
                    </a:cubicBezTo>
                    <a:cubicBezTo>
                      <a:pt x="495" y="296"/>
                      <a:pt x="526" y="300"/>
                      <a:pt x="553" y="305"/>
                    </a:cubicBezTo>
                    <a:cubicBezTo>
                      <a:pt x="572" y="290"/>
                      <a:pt x="585" y="274"/>
                      <a:pt x="596" y="257"/>
                    </a:cubicBezTo>
                    <a:cubicBezTo>
                      <a:pt x="646" y="169"/>
                      <a:pt x="553" y="157"/>
                      <a:pt x="354" y="133"/>
                    </a:cubicBezTo>
                    <a:cubicBezTo>
                      <a:pt x="289" y="125"/>
                      <a:pt x="216" y="115"/>
                      <a:pt x="154" y="98"/>
                    </a:cubicBezTo>
                    <a:cubicBezTo>
                      <a:pt x="173" y="53"/>
                      <a:pt x="165" y="0"/>
                      <a:pt x="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34"/>
              <p:cNvSpPr/>
              <p:nvPr/>
            </p:nvSpPr>
            <p:spPr>
              <a:xfrm>
                <a:off x="7142958" y="3064543"/>
                <a:ext cx="13086" cy="20987"/>
              </a:xfrm>
              <a:custGeom>
                <a:rect b="b" l="l" r="r" t="t"/>
                <a:pathLst>
                  <a:path extrusionOk="0" h="340" w="212">
                    <a:moveTo>
                      <a:pt x="101" y="1"/>
                    </a:moveTo>
                    <a:lnTo>
                      <a:pt x="0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34"/>
              <p:cNvSpPr/>
              <p:nvPr/>
            </p:nvSpPr>
            <p:spPr>
              <a:xfrm>
                <a:off x="7106108" y="3091763"/>
                <a:ext cx="29505" cy="14444"/>
              </a:xfrm>
              <a:custGeom>
                <a:rect b="b" l="l" r="r" t="t"/>
                <a:pathLst>
                  <a:path extrusionOk="0" h="234" w="478">
                    <a:moveTo>
                      <a:pt x="323" y="0"/>
                    </a:moveTo>
                    <a:cubicBezTo>
                      <a:pt x="312" y="0"/>
                      <a:pt x="300" y="1"/>
                      <a:pt x="287" y="2"/>
                    </a:cubicBezTo>
                    <a:cubicBezTo>
                      <a:pt x="178" y="9"/>
                      <a:pt x="87" y="47"/>
                      <a:pt x="47" y="119"/>
                    </a:cubicBezTo>
                    <a:cubicBezTo>
                      <a:pt x="0" y="199"/>
                      <a:pt x="78" y="219"/>
                      <a:pt x="192" y="234"/>
                    </a:cubicBezTo>
                    <a:cubicBezTo>
                      <a:pt x="240" y="191"/>
                      <a:pt x="313" y="167"/>
                      <a:pt x="396" y="161"/>
                    </a:cubicBezTo>
                    <a:cubicBezTo>
                      <a:pt x="410" y="159"/>
                      <a:pt x="423" y="159"/>
                      <a:pt x="436" y="159"/>
                    </a:cubicBezTo>
                    <a:cubicBezTo>
                      <a:pt x="450" y="159"/>
                      <a:pt x="463" y="160"/>
                      <a:pt x="475" y="162"/>
                    </a:cubicBezTo>
                    <a:lnTo>
                      <a:pt x="456" y="134"/>
                    </a:lnTo>
                    <a:cubicBezTo>
                      <a:pt x="477" y="76"/>
                      <a:pt x="464" y="0"/>
                      <a:pt x="32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34"/>
              <p:cNvSpPr/>
              <p:nvPr/>
            </p:nvSpPr>
            <p:spPr>
              <a:xfrm>
                <a:off x="7158698" y="3082443"/>
                <a:ext cx="12530" cy="20369"/>
              </a:xfrm>
              <a:custGeom>
                <a:rect b="b" l="l" r="r" t="t"/>
                <a:pathLst>
                  <a:path extrusionOk="0" h="330" w="203">
                    <a:moveTo>
                      <a:pt x="57" y="1"/>
                    </a:moveTo>
                    <a:lnTo>
                      <a:pt x="57" y="1"/>
                    </a:lnTo>
                    <a:lnTo>
                      <a:pt x="57" y="1"/>
                    </a:ln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57" y="1"/>
                    </a:moveTo>
                    <a:lnTo>
                      <a:pt x="57" y="1"/>
                    </a:lnTo>
                    <a:cubicBezTo>
                      <a:pt x="57" y="3"/>
                      <a:pt x="0" y="46"/>
                      <a:pt x="31" y="98"/>
                    </a:cubicBezTo>
                    <a:cubicBezTo>
                      <a:pt x="42" y="117"/>
                      <a:pt x="61" y="128"/>
                      <a:pt x="82" y="138"/>
                    </a:cubicBezTo>
                    <a:cubicBezTo>
                      <a:pt x="81" y="148"/>
                      <a:pt x="77" y="159"/>
                      <a:pt x="73" y="170"/>
                    </a:cubicBezTo>
                    <a:lnTo>
                      <a:pt x="182" y="330"/>
                    </a:lnTo>
                    <a:cubicBezTo>
                      <a:pt x="203" y="258"/>
                      <a:pt x="195" y="202"/>
                      <a:pt x="166" y="160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34"/>
              <p:cNvSpPr/>
              <p:nvPr/>
            </p:nvSpPr>
            <p:spPr>
              <a:xfrm>
                <a:off x="7063580" y="3075777"/>
                <a:ext cx="106290" cy="98575"/>
              </a:xfrm>
              <a:custGeom>
                <a:rect b="b" l="l" r="r" t="t"/>
                <a:pathLst>
                  <a:path extrusionOk="0" h="1597" w="1722">
                    <a:moveTo>
                      <a:pt x="1166" y="0"/>
                    </a:moveTo>
                    <a:lnTo>
                      <a:pt x="1065" y="179"/>
                    </a:lnTo>
                    <a:cubicBezTo>
                      <a:pt x="762" y="234"/>
                      <a:pt x="495" y="372"/>
                      <a:pt x="373" y="589"/>
                    </a:cubicBezTo>
                    <a:cubicBezTo>
                      <a:pt x="347" y="633"/>
                      <a:pt x="333" y="672"/>
                      <a:pt x="329" y="705"/>
                    </a:cubicBezTo>
                    <a:cubicBezTo>
                      <a:pt x="403" y="740"/>
                      <a:pt x="501" y="753"/>
                      <a:pt x="589" y="764"/>
                    </a:cubicBezTo>
                    <a:cubicBezTo>
                      <a:pt x="789" y="788"/>
                      <a:pt x="880" y="800"/>
                      <a:pt x="830" y="888"/>
                    </a:cubicBezTo>
                    <a:cubicBezTo>
                      <a:pt x="821" y="905"/>
                      <a:pt x="806" y="921"/>
                      <a:pt x="788" y="936"/>
                    </a:cubicBezTo>
                    <a:cubicBezTo>
                      <a:pt x="923" y="954"/>
                      <a:pt x="979" y="974"/>
                      <a:pt x="938" y="1047"/>
                    </a:cubicBezTo>
                    <a:cubicBezTo>
                      <a:pt x="907" y="1101"/>
                      <a:pt x="832" y="1150"/>
                      <a:pt x="694" y="1162"/>
                    </a:cubicBezTo>
                    <a:cubicBezTo>
                      <a:pt x="678" y="1164"/>
                      <a:pt x="664" y="1164"/>
                      <a:pt x="650" y="1164"/>
                    </a:cubicBezTo>
                    <a:cubicBezTo>
                      <a:pt x="536" y="1164"/>
                      <a:pt x="495" y="1122"/>
                      <a:pt x="516" y="1054"/>
                    </a:cubicBezTo>
                    <a:lnTo>
                      <a:pt x="516" y="1054"/>
                    </a:lnTo>
                    <a:lnTo>
                      <a:pt x="68" y="1165"/>
                    </a:lnTo>
                    <a:cubicBezTo>
                      <a:pt x="67" y="1169"/>
                      <a:pt x="67" y="1173"/>
                      <a:pt x="67" y="1178"/>
                    </a:cubicBezTo>
                    <a:cubicBezTo>
                      <a:pt x="54" y="1175"/>
                      <a:pt x="38" y="1172"/>
                      <a:pt x="18" y="1172"/>
                    </a:cubicBezTo>
                    <a:cubicBezTo>
                      <a:pt x="12" y="1172"/>
                      <a:pt x="7" y="1173"/>
                      <a:pt x="0" y="1173"/>
                    </a:cubicBezTo>
                    <a:lnTo>
                      <a:pt x="87" y="1302"/>
                    </a:lnTo>
                    <a:lnTo>
                      <a:pt x="94" y="1313"/>
                    </a:lnTo>
                    <a:lnTo>
                      <a:pt x="95" y="1315"/>
                    </a:lnTo>
                    <a:cubicBezTo>
                      <a:pt x="120" y="1347"/>
                      <a:pt x="156" y="1371"/>
                      <a:pt x="205" y="1389"/>
                    </a:cubicBezTo>
                    <a:cubicBezTo>
                      <a:pt x="252" y="1406"/>
                      <a:pt x="314" y="1417"/>
                      <a:pt x="387" y="1419"/>
                    </a:cubicBezTo>
                    <a:lnTo>
                      <a:pt x="385" y="1422"/>
                    </a:lnTo>
                    <a:lnTo>
                      <a:pt x="178" y="1438"/>
                    </a:lnTo>
                    <a:lnTo>
                      <a:pt x="285" y="1597"/>
                    </a:lnTo>
                    <a:lnTo>
                      <a:pt x="426" y="1586"/>
                    </a:lnTo>
                    <a:lnTo>
                      <a:pt x="617" y="1572"/>
                    </a:lnTo>
                    <a:lnTo>
                      <a:pt x="720" y="1392"/>
                    </a:lnTo>
                    <a:cubicBezTo>
                      <a:pt x="1018" y="1340"/>
                      <a:pt x="1264" y="1206"/>
                      <a:pt x="1382" y="995"/>
                    </a:cubicBezTo>
                    <a:cubicBezTo>
                      <a:pt x="1437" y="899"/>
                      <a:pt x="1440" y="831"/>
                      <a:pt x="1413" y="784"/>
                    </a:cubicBezTo>
                    <a:lnTo>
                      <a:pt x="1412" y="781"/>
                    </a:lnTo>
                    <a:lnTo>
                      <a:pt x="1403" y="769"/>
                    </a:lnTo>
                    <a:lnTo>
                      <a:pt x="1311" y="637"/>
                    </a:lnTo>
                    <a:cubicBezTo>
                      <a:pt x="1295" y="661"/>
                      <a:pt x="1286" y="680"/>
                      <a:pt x="1287" y="698"/>
                    </a:cubicBezTo>
                    <a:cubicBezTo>
                      <a:pt x="1247" y="685"/>
                      <a:pt x="1198" y="674"/>
                      <a:pt x="1149" y="668"/>
                    </a:cubicBezTo>
                    <a:cubicBezTo>
                      <a:pt x="962" y="641"/>
                      <a:pt x="778" y="649"/>
                      <a:pt x="842" y="535"/>
                    </a:cubicBezTo>
                    <a:cubicBezTo>
                      <a:pt x="852" y="517"/>
                      <a:pt x="864" y="501"/>
                      <a:pt x="880" y="488"/>
                    </a:cubicBezTo>
                    <a:cubicBezTo>
                      <a:pt x="765" y="475"/>
                      <a:pt x="688" y="454"/>
                      <a:pt x="733" y="373"/>
                    </a:cubicBezTo>
                    <a:cubicBezTo>
                      <a:pt x="775" y="303"/>
                      <a:pt x="865" y="264"/>
                      <a:pt x="975" y="256"/>
                    </a:cubicBezTo>
                    <a:cubicBezTo>
                      <a:pt x="988" y="255"/>
                      <a:pt x="1000" y="255"/>
                      <a:pt x="1011" y="255"/>
                    </a:cubicBezTo>
                    <a:cubicBezTo>
                      <a:pt x="1151" y="255"/>
                      <a:pt x="1164" y="331"/>
                      <a:pt x="1144" y="389"/>
                    </a:cubicBezTo>
                    <a:lnTo>
                      <a:pt x="1163" y="417"/>
                    </a:lnTo>
                    <a:lnTo>
                      <a:pt x="1252" y="549"/>
                    </a:lnTo>
                    <a:lnTo>
                      <a:pt x="1722" y="435"/>
                    </a:lnTo>
                    <a:lnTo>
                      <a:pt x="1613" y="274"/>
                    </a:lnTo>
                    <a:cubicBezTo>
                      <a:pt x="1622" y="247"/>
                      <a:pt x="1625" y="222"/>
                      <a:pt x="1625" y="199"/>
                    </a:cubicBezTo>
                    <a:cubicBezTo>
                      <a:pt x="1565" y="171"/>
                      <a:pt x="1481" y="157"/>
                      <a:pt x="1395" y="155"/>
                    </a:cubicBezTo>
                    <a:lnTo>
                      <a:pt x="1435" y="82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34"/>
              <p:cNvSpPr/>
              <p:nvPr/>
            </p:nvSpPr>
            <p:spPr>
              <a:xfrm>
                <a:off x="7063580" y="3075777"/>
                <a:ext cx="106290" cy="98575"/>
              </a:xfrm>
              <a:custGeom>
                <a:rect b="b" l="l" r="r" t="t"/>
                <a:pathLst>
                  <a:path extrusionOk="0" h="1597" w="1722">
                    <a:moveTo>
                      <a:pt x="1166" y="0"/>
                    </a:moveTo>
                    <a:lnTo>
                      <a:pt x="1065" y="179"/>
                    </a:lnTo>
                    <a:cubicBezTo>
                      <a:pt x="762" y="234"/>
                      <a:pt x="495" y="372"/>
                      <a:pt x="373" y="589"/>
                    </a:cubicBezTo>
                    <a:cubicBezTo>
                      <a:pt x="347" y="633"/>
                      <a:pt x="333" y="672"/>
                      <a:pt x="329" y="705"/>
                    </a:cubicBezTo>
                    <a:cubicBezTo>
                      <a:pt x="403" y="740"/>
                      <a:pt x="501" y="753"/>
                      <a:pt x="589" y="764"/>
                    </a:cubicBezTo>
                    <a:cubicBezTo>
                      <a:pt x="789" y="788"/>
                      <a:pt x="880" y="800"/>
                      <a:pt x="830" y="888"/>
                    </a:cubicBezTo>
                    <a:cubicBezTo>
                      <a:pt x="821" y="905"/>
                      <a:pt x="806" y="921"/>
                      <a:pt x="788" y="936"/>
                    </a:cubicBezTo>
                    <a:cubicBezTo>
                      <a:pt x="923" y="954"/>
                      <a:pt x="979" y="974"/>
                      <a:pt x="938" y="1047"/>
                    </a:cubicBezTo>
                    <a:cubicBezTo>
                      <a:pt x="907" y="1101"/>
                      <a:pt x="832" y="1150"/>
                      <a:pt x="694" y="1162"/>
                    </a:cubicBezTo>
                    <a:cubicBezTo>
                      <a:pt x="678" y="1164"/>
                      <a:pt x="664" y="1164"/>
                      <a:pt x="650" y="1164"/>
                    </a:cubicBezTo>
                    <a:cubicBezTo>
                      <a:pt x="536" y="1164"/>
                      <a:pt x="495" y="1122"/>
                      <a:pt x="516" y="1054"/>
                    </a:cubicBezTo>
                    <a:lnTo>
                      <a:pt x="516" y="1054"/>
                    </a:lnTo>
                    <a:lnTo>
                      <a:pt x="68" y="1165"/>
                    </a:lnTo>
                    <a:cubicBezTo>
                      <a:pt x="67" y="1169"/>
                      <a:pt x="67" y="1173"/>
                      <a:pt x="67" y="1178"/>
                    </a:cubicBezTo>
                    <a:cubicBezTo>
                      <a:pt x="54" y="1175"/>
                      <a:pt x="38" y="1172"/>
                      <a:pt x="18" y="1172"/>
                    </a:cubicBezTo>
                    <a:cubicBezTo>
                      <a:pt x="12" y="1172"/>
                      <a:pt x="7" y="1173"/>
                      <a:pt x="0" y="1173"/>
                    </a:cubicBezTo>
                    <a:lnTo>
                      <a:pt x="87" y="1302"/>
                    </a:lnTo>
                    <a:lnTo>
                      <a:pt x="94" y="1313"/>
                    </a:lnTo>
                    <a:lnTo>
                      <a:pt x="95" y="1315"/>
                    </a:lnTo>
                    <a:cubicBezTo>
                      <a:pt x="120" y="1347"/>
                      <a:pt x="156" y="1371"/>
                      <a:pt x="205" y="1389"/>
                    </a:cubicBezTo>
                    <a:cubicBezTo>
                      <a:pt x="252" y="1406"/>
                      <a:pt x="314" y="1417"/>
                      <a:pt x="387" y="1419"/>
                    </a:cubicBezTo>
                    <a:lnTo>
                      <a:pt x="385" y="1422"/>
                    </a:lnTo>
                    <a:lnTo>
                      <a:pt x="178" y="1438"/>
                    </a:lnTo>
                    <a:lnTo>
                      <a:pt x="285" y="1597"/>
                    </a:lnTo>
                    <a:lnTo>
                      <a:pt x="426" y="1586"/>
                    </a:lnTo>
                    <a:lnTo>
                      <a:pt x="617" y="1572"/>
                    </a:lnTo>
                    <a:lnTo>
                      <a:pt x="720" y="1392"/>
                    </a:lnTo>
                    <a:cubicBezTo>
                      <a:pt x="1018" y="1340"/>
                      <a:pt x="1264" y="1206"/>
                      <a:pt x="1382" y="995"/>
                    </a:cubicBezTo>
                    <a:cubicBezTo>
                      <a:pt x="1437" y="899"/>
                      <a:pt x="1440" y="831"/>
                      <a:pt x="1413" y="784"/>
                    </a:cubicBezTo>
                    <a:lnTo>
                      <a:pt x="1412" y="781"/>
                    </a:lnTo>
                    <a:lnTo>
                      <a:pt x="1403" y="769"/>
                    </a:lnTo>
                    <a:lnTo>
                      <a:pt x="1311" y="637"/>
                    </a:lnTo>
                    <a:cubicBezTo>
                      <a:pt x="1295" y="661"/>
                      <a:pt x="1286" y="680"/>
                      <a:pt x="1287" y="698"/>
                    </a:cubicBezTo>
                    <a:cubicBezTo>
                      <a:pt x="1247" y="685"/>
                      <a:pt x="1198" y="674"/>
                      <a:pt x="1149" y="668"/>
                    </a:cubicBezTo>
                    <a:cubicBezTo>
                      <a:pt x="962" y="641"/>
                      <a:pt x="778" y="649"/>
                      <a:pt x="842" y="535"/>
                    </a:cubicBezTo>
                    <a:cubicBezTo>
                      <a:pt x="852" y="517"/>
                      <a:pt x="864" y="501"/>
                      <a:pt x="880" y="488"/>
                    </a:cubicBezTo>
                    <a:cubicBezTo>
                      <a:pt x="765" y="475"/>
                      <a:pt x="688" y="454"/>
                      <a:pt x="733" y="373"/>
                    </a:cubicBezTo>
                    <a:cubicBezTo>
                      <a:pt x="775" y="303"/>
                      <a:pt x="865" y="264"/>
                      <a:pt x="975" y="256"/>
                    </a:cubicBezTo>
                    <a:cubicBezTo>
                      <a:pt x="988" y="255"/>
                      <a:pt x="1000" y="255"/>
                      <a:pt x="1011" y="255"/>
                    </a:cubicBezTo>
                    <a:cubicBezTo>
                      <a:pt x="1151" y="255"/>
                      <a:pt x="1164" y="331"/>
                      <a:pt x="1144" y="389"/>
                    </a:cubicBezTo>
                    <a:lnTo>
                      <a:pt x="1163" y="417"/>
                    </a:lnTo>
                    <a:lnTo>
                      <a:pt x="1252" y="549"/>
                    </a:lnTo>
                    <a:lnTo>
                      <a:pt x="1722" y="435"/>
                    </a:lnTo>
                    <a:lnTo>
                      <a:pt x="1613" y="274"/>
                    </a:lnTo>
                    <a:cubicBezTo>
                      <a:pt x="1622" y="247"/>
                      <a:pt x="1625" y="222"/>
                      <a:pt x="1625" y="199"/>
                    </a:cubicBezTo>
                    <a:cubicBezTo>
                      <a:pt x="1565" y="171"/>
                      <a:pt x="1481" y="157"/>
                      <a:pt x="1395" y="155"/>
                    </a:cubicBezTo>
                    <a:lnTo>
                      <a:pt x="1435" y="82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34"/>
              <p:cNvSpPr/>
              <p:nvPr/>
            </p:nvSpPr>
            <p:spPr>
              <a:xfrm>
                <a:off x="7108022" y="3124169"/>
                <a:ext cx="44380" cy="37776"/>
              </a:xfrm>
              <a:custGeom>
                <a:rect b="b" l="l" r="r" t="t"/>
                <a:pathLst>
                  <a:path extrusionOk="0" h="612" w="719">
                    <a:moveTo>
                      <a:pt x="694" y="1"/>
                    </a:moveTo>
                    <a:lnTo>
                      <a:pt x="694" y="1"/>
                    </a:lnTo>
                    <a:cubicBezTo>
                      <a:pt x="713" y="37"/>
                      <a:pt x="712" y="79"/>
                      <a:pt x="699" y="117"/>
                    </a:cubicBezTo>
                    <a:cubicBezTo>
                      <a:pt x="687" y="157"/>
                      <a:pt x="667" y="194"/>
                      <a:pt x="645" y="228"/>
                    </a:cubicBezTo>
                    <a:cubicBezTo>
                      <a:pt x="602" y="299"/>
                      <a:pt x="543" y="359"/>
                      <a:pt x="474" y="411"/>
                    </a:cubicBezTo>
                    <a:cubicBezTo>
                      <a:pt x="337" y="513"/>
                      <a:pt x="170" y="574"/>
                      <a:pt x="1" y="612"/>
                    </a:cubicBezTo>
                    <a:cubicBezTo>
                      <a:pt x="86" y="601"/>
                      <a:pt x="172" y="580"/>
                      <a:pt x="254" y="550"/>
                    </a:cubicBezTo>
                    <a:cubicBezTo>
                      <a:pt x="336" y="521"/>
                      <a:pt x="414" y="479"/>
                      <a:pt x="486" y="427"/>
                    </a:cubicBezTo>
                    <a:cubicBezTo>
                      <a:pt x="555" y="373"/>
                      <a:pt x="616" y="310"/>
                      <a:pt x="658" y="236"/>
                    </a:cubicBezTo>
                    <a:cubicBezTo>
                      <a:pt x="681" y="199"/>
                      <a:pt x="699" y="160"/>
                      <a:pt x="709" y="120"/>
                    </a:cubicBezTo>
                    <a:cubicBezTo>
                      <a:pt x="718" y="79"/>
                      <a:pt x="716" y="36"/>
                      <a:pt x="6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34"/>
              <p:cNvSpPr/>
              <p:nvPr/>
            </p:nvSpPr>
            <p:spPr>
              <a:xfrm>
                <a:off x="7059876" y="3064604"/>
                <a:ext cx="104130" cy="100056"/>
              </a:xfrm>
              <a:custGeom>
                <a:rect b="b" l="l" r="r" t="t"/>
                <a:pathLst>
                  <a:path extrusionOk="0" h="1621" w="1687">
                    <a:moveTo>
                      <a:pt x="1446" y="1"/>
                    </a:moveTo>
                    <a:lnTo>
                      <a:pt x="1118" y="26"/>
                    </a:lnTo>
                    <a:lnTo>
                      <a:pt x="1017" y="206"/>
                    </a:lnTo>
                    <a:cubicBezTo>
                      <a:pt x="713" y="260"/>
                      <a:pt x="447" y="399"/>
                      <a:pt x="324" y="616"/>
                    </a:cubicBezTo>
                    <a:cubicBezTo>
                      <a:pt x="238" y="770"/>
                      <a:pt x="290" y="848"/>
                      <a:pt x="391" y="890"/>
                    </a:cubicBezTo>
                    <a:cubicBezTo>
                      <a:pt x="463" y="921"/>
                      <a:pt x="560" y="934"/>
                      <a:pt x="649" y="945"/>
                    </a:cubicBezTo>
                    <a:cubicBezTo>
                      <a:pt x="849" y="969"/>
                      <a:pt x="940" y="981"/>
                      <a:pt x="890" y="1069"/>
                    </a:cubicBezTo>
                    <a:cubicBezTo>
                      <a:pt x="881" y="1086"/>
                      <a:pt x="866" y="1102"/>
                      <a:pt x="848" y="1117"/>
                    </a:cubicBezTo>
                    <a:cubicBezTo>
                      <a:pt x="807" y="1149"/>
                      <a:pt x="741" y="1176"/>
                      <a:pt x="645" y="1182"/>
                    </a:cubicBezTo>
                    <a:cubicBezTo>
                      <a:pt x="629" y="1183"/>
                      <a:pt x="614" y="1184"/>
                      <a:pt x="600" y="1184"/>
                    </a:cubicBezTo>
                    <a:cubicBezTo>
                      <a:pt x="487" y="1184"/>
                      <a:pt x="447" y="1142"/>
                      <a:pt x="466" y="1074"/>
                    </a:cubicBezTo>
                    <a:lnTo>
                      <a:pt x="466" y="1074"/>
                    </a:lnTo>
                    <a:lnTo>
                      <a:pt x="18" y="1185"/>
                    </a:lnTo>
                    <a:cubicBezTo>
                      <a:pt x="0" y="1282"/>
                      <a:pt x="34" y="1355"/>
                      <a:pt x="123" y="1397"/>
                    </a:cubicBezTo>
                    <a:cubicBezTo>
                      <a:pt x="175" y="1423"/>
                      <a:pt x="247" y="1438"/>
                      <a:pt x="338" y="1442"/>
                    </a:cubicBezTo>
                    <a:lnTo>
                      <a:pt x="236" y="1621"/>
                    </a:lnTo>
                    <a:lnTo>
                      <a:pt x="444" y="1605"/>
                    </a:lnTo>
                    <a:lnTo>
                      <a:pt x="569" y="1597"/>
                    </a:lnTo>
                    <a:lnTo>
                      <a:pt x="670" y="1417"/>
                    </a:lnTo>
                    <a:cubicBezTo>
                      <a:pt x="970" y="1365"/>
                      <a:pt x="1214" y="1229"/>
                      <a:pt x="1335" y="1019"/>
                    </a:cubicBezTo>
                    <a:cubicBezTo>
                      <a:pt x="1362" y="970"/>
                      <a:pt x="1377" y="929"/>
                      <a:pt x="1381" y="895"/>
                    </a:cubicBezTo>
                    <a:cubicBezTo>
                      <a:pt x="1398" y="760"/>
                      <a:pt x="1260" y="716"/>
                      <a:pt x="1101" y="692"/>
                    </a:cubicBezTo>
                    <a:cubicBezTo>
                      <a:pt x="1046" y="684"/>
                      <a:pt x="989" y="679"/>
                      <a:pt x="940" y="674"/>
                    </a:cubicBezTo>
                    <a:cubicBezTo>
                      <a:pt x="825" y="660"/>
                      <a:pt x="748" y="639"/>
                      <a:pt x="793" y="559"/>
                    </a:cubicBezTo>
                    <a:cubicBezTo>
                      <a:pt x="835" y="487"/>
                      <a:pt x="925" y="449"/>
                      <a:pt x="1035" y="442"/>
                    </a:cubicBezTo>
                    <a:cubicBezTo>
                      <a:pt x="1048" y="441"/>
                      <a:pt x="1060" y="440"/>
                      <a:pt x="1071" y="440"/>
                    </a:cubicBezTo>
                    <a:cubicBezTo>
                      <a:pt x="1211" y="440"/>
                      <a:pt x="1224" y="516"/>
                      <a:pt x="1204" y="574"/>
                    </a:cubicBezTo>
                    <a:lnTo>
                      <a:pt x="1673" y="459"/>
                    </a:lnTo>
                    <a:cubicBezTo>
                      <a:pt x="1682" y="432"/>
                      <a:pt x="1685" y="407"/>
                      <a:pt x="1685" y="385"/>
                    </a:cubicBezTo>
                    <a:cubicBezTo>
                      <a:pt x="1687" y="290"/>
                      <a:pt x="1624" y="236"/>
                      <a:pt x="1530" y="206"/>
                    </a:cubicBezTo>
                    <a:cubicBezTo>
                      <a:pt x="1477" y="189"/>
                      <a:pt x="1413" y="183"/>
                      <a:pt x="1345" y="180"/>
                    </a:cubicBezTo>
                    <a:lnTo>
                      <a:pt x="144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34"/>
              <p:cNvSpPr/>
              <p:nvPr/>
            </p:nvSpPr>
            <p:spPr>
              <a:xfrm>
                <a:off x="7059876" y="3064604"/>
                <a:ext cx="104130" cy="100056"/>
              </a:xfrm>
              <a:custGeom>
                <a:rect b="b" l="l" r="r" t="t"/>
                <a:pathLst>
                  <a:path extrusionOk="0" h="1621" w="1687">
                    <a:moveTo>
                      <a:pt x="1446" y="1"/>
                    </a:moveTo>
                    <a:lnTo>
                      <a:pt x="1118" y="26"/>
                    </a:lnTo>
                    <a:lnTo>
                      <a:pt x="1017" y="206"/>
                    </a:lnTo>
                    <a:cubicBezTo>
                      <a:pt x="713" y="260"/>
                      <a:pt x="447" y="399"/>
                      <a:pt x="324" y="616"/>
                    </a:cubicBezTo>
                    <a:cubicBezTo>
                      <a:pt x="238" y="770"/>
                      <a:pt x="290" y="848"/>
                      <a:pt x="391" y="890"/>
                    </a:cubicBezTo>
                    <a:cubicBezTo>
                      <a:pt x="463" y="921"/>
                      <a:pt x="560" y="934"/>
                      <a:pt x="649" y="945"/>
                    </a:cubicBezTo>
                    <a:cubicBezTo>
                      <a:pt x="849" y="969"/>
                      <a:pt x="940" y="981"/>
                      <a:pt x="890" y="1069"/>
                    </a:cubicBezTo>
                    <a:cubicBezTo>
                      <a:pt x="881" y="1086"/>
                      <a:pt x="866" y="1102"/>
                      <a:pt x="848" y="1117"/>
                    </a:cubicBezTo>
                    <a:cubicBezTo>
                      <a:pt x="807" y="1149"/>
                      <a:pt x="741" y="1176"/>
                      <a:pt x="645" y="1182"/>
                    </a:cubicBezTo>
                    <a:cubicBezTo>
                      <a:pt x="629" y="1183"/>
                      <a:pt x="614" y="1184"/>
                      <a:pt x="600" y="1184"/>
                    </a:cubicBezTo>
                    <a:cubicBezTo>
                      <a:pt x="487" y="1184"/>
                      <a:pt x="447" y="1142"/>
                      <a:pt x="466" y="1074"/>
                    </a:cubicBezTo>
                    <a:lnTo>
                      <a:pt x="466" y="1074"/>
                    </a:lnTo>
                    <a:lnTo>
                      <a:pt x="18" y="1185"/>
                    </a:lnTo>
                    <a:cubicBezTo>
                      <a:pt x="0" y="1282"/>
                      <a:pt x="34" y="1355"/>
                      <a:pt x="123" y="1397"/>
                    </a:cubicBezTo>
                    <a:cubicBezTo>
                      <a:pt x="175" y="1423"/>
                      <a:pt x="247" y="1438"/>
                      <a:pt x="338" y="1442"/>
                    </a:cubicBezTo>
                    <a:lnTo>
                      <a:pt x="236" y="1621"/>
                    </a:lnTo>
                    <a:lnTo>
                      <a:pt x="444" y="1605"/>
                    </a:lnTo>
                    <a:lnTo>
                      <a:pt x="569" y="1597"/>
                    </a:lnTo>
                    <a:lnTo>
                      <a:pt x="670" y="1417"/>
                    </a:lnTo>
                    <a:cubicBezTo>
                      <a:pt x="970" y="1365"/>
                      <a:pt x="1214" y="1229"/>
                      <a:pt x="1335" y="1019"/>
                    </a:cubicBezTo>
                    <a:cubicBezTo>
                      <a:pt x="1362" y="970"/>
                      <a:pt x="1377" y="929"/>
                      <a:pt x="1381" y="895"/>
                    </a:cubicBezTo>
                    <a:cubicBezTo>
                      <a:pt x="1398" y="760"/>
                      <a:pt x="1260" y="716"/>
                      <a:pt x="1101" y="692"/>
                    </a:cubicBezTo>
                    <a:cubicBezTo>
                      <a:pt x="1046" y="684"/>
                      <a:pt x="989" y="679"/>
                      <a:pt x="940" y="674"/>
                    </a:cubicBezTo>
                    <a:cubicBezTo>
                      <a:pt x="825" y="660"/>
                      <a:pt x="748" y="639"/>
                      <a:pt x="793" y="559"/>
                    </a:cubicBezTo>
                    <a:cubicBezTo>
                      <a:pt x="835" y="487"/>
                      <a:pt x="925" y="449"/>
                      <a:pt x="1035" y="442"/>
                    </a:cubicBezTo>
                    <a:cubicBezTo>
                      <a:pt x="1048" y="441"/>
                      <a:pt x="1060" y="440"/>
                      <a:pt x="1071" y="440"/>
                    </a:cubicBezTo>
                    <a:cubicBezTo>
                      <a:pt x="1211" y="440"/>
                      <a:pt x="1224" y="516"/>
                      <a:pt x="1204" y="574"/>
                    </a:cubicBezTo>
                    <a:lnTo>
                      <a:pt x="1673" y="459"/>
                    </a:lnTo>
                    <a:cubicBezTo>
                      <a:pt x="1682" y="432"/>
                      <a:pt x="1685" y="407"/>
                      <a:pt x="1685" y="385"/>
                    </a:cubicBezTo>
                    <a:cubicBezTo>
                      <a:pt x="1687" y="290"/>
                      <a:pt x="1624" y="236"/>
                      <a:pt x="1530" y="206"/>
                    </a:cubicBezTo>
                    <a:cubicBezTo>
                      <a:pt x="1477" y="189"/>
                      <a:pt x="1413" y="183"/>
                      <a:pt x="1345" y="180"/>
                    </a:cubicBezTo>
                    <a:lnTo>
                      <a:pt x="144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34"/>
              <p:cNvSpPr/>
              <p:nvPr/>
            </p:nvSpPr>
            <p:spPr>
              <a:xfrm>
                <a:off x="7126725" y="3064975"/>
                <a:ext cx="27344" cy="34628"/>
              </a:xfrm>
              <a:custGeom>
                <a:rect b="b" l="l" r="r" t="t"/>
                <a:pathLst>
                  <a:path extrusionOk="0" h="561" w="443">
                    <a:moveTo>
                      <a:pt x="284" y="1"/>
                    </a:moveTo>
                    <a:lnTo>
                      <a:pt x="36" y="20"/>
                    </a:lnTo>
                    <a:lnTo>
                      <a:pt x="1" y="84"/>
                    </a:lnTo>
                    <a:lnTo>
                      <a:pt x="156" y="560"/>
                    </a:lnTo>
                    <a:lnTo>
                      <a:pt x="442" y="490"/>
                    </a:lnTo>
                    <a:lnTo>
                      <a:pt x="342" y="179"/>
                    </a:lnTo>
                    <a:cubicBezTo>
                      <a:pt x="317" y="177"/>
                      <a:pt x="291" y="174"/>
                      <a:pt x="263" y="174"/>
                    </a:cubicBezTo>
                    <a:lnTo>
                      <a:pt x="312" y="89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34"/>
              <p:cNvSpPr/>
              <p:nvPr/>
            </p:nvSpPr>
            <p:spPr>
              <a:xfrm>
                <a:off x="7077838" y="3088739"/>
                <a:ext cx="26110" cy="34751"/>
              </a:xfrm>
              <a:custGeom>
                <a:rect b="b" l="l" r="r" t="t"/>
                <a:pathLst>
                  <a:path extrusionOk="0" h="563" w="423">
                    <a:moveTo>
                      <a:pt x="242" y="1"/>
                    </a:moveTo>
                    <a:cubicBezTo>
                      <a:pt x="154" y="62"/>
                      <a:pt x="83" y="136"/>
                      <a:pt x="35" y="221"/>
                    </a:cubicBezTo>
                    <a:cubicBezTo>
                      <a:pt x="19" y="249"/>
                      <a:pt x="9" y="274"/>
                      <a:pt x="0" y="298"/>
                    </a:cubicBezTo>
                    <a:lnTo>
                      <a:pt x="57" y="476"/>
                    </a:lnTo>
                    <a:cubicBezTo>
                      <a:pt x="70" y="485"/>
                      <a:pt x="85" y="491"/>
                      <a:pt x="100" y="499"/>
                    </a:cubicBezTo>
                    <a:cubicBezTo>
                      <a:pt x="172" y="530"/>
                      <a:pt x="269" y="543"/>
                      <a:pt x="358" y="554"/>
                    </a:cubicBezTo>
                    <a:cubicBezTo>
                      <a:pt x="381" y="557"/>
                      <a:pt x="402" y="559"/>
                      <a:pt x="422" y="562"/>
                    </a:cubicBezTo>
                    <a:lnTo>
                      <a:pt x="2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34"/>
              <p:cNvSpPr/>
              <p:nvPr/>
            </p:nvSpPr>
            <p:spPr>
              <a:xfrm>
                <a:off x="7085677" y="3130959"/>
                <a:ext cx="26727" cy="31233"/>
              </a:xfrm>
              <a:custGeom>
                <a:rect b="b" l="l" r="r" t="t"/>
                <a:pathLst>
                  <a:path extrusionOk="0" h="506" w="433">
                    <a:moveTo>
                      <a:pt x="52" y="0"/>
                    </a:moveTo>
                    <a:lnTo>
                      <a:pt x="1" y="12"/>
                    </a:lnTo>
                    <a:lnTo>
                      <a:pt x="160" y="506"/>
                    </a:lnTo>
                    <a:lnTo>
                      <a:pt x="254" y="340"/>
                    </a:lnTo>
                    <a:cubicBezTo>
                      <a:pt x="316" y="330"/>
                      <a:pt x="375" y="316"/>
                      <a:pt x="432" y="297"/>
                    </a:cubicBezTo>
                    <a:lnTo>
                      <a:pt x="362" y="81"/>
                    </a:lnTo>
                    <a:cubicBezTo>
                      <a:pt x="326" y="94"/>
                      <a:pt x="283" y="105"/>
                      <a:pt x="230" y="108"/>
                    </a:cubicBezTo>
                    <a:cubicBezTo>
                      <a:pt x="213" y="110"/>
                      <a:pt x="198" y="110"/>
                      <a:pt x="183" y="110"/>
                    </a:cubicBezTo>
                    <a:cubicBezTo>
                      <a:pt x="72" y="110"/>
                      <a:pt x="32" y="68"/>
                      <a:pt x="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34"/>
              <p:cNvSpPr/>
              <p:nvPr/>
            </p:nvSpPr>
            <p:spPr>
              <a:xfrm>
                <a:off x="7069012" y="3133243"/>
                <a:ext cx="19937" cy="31109"/>
              </a:xfrm>
              <a:custGeom>
                <a:rect b="b" l="l" r="r" t="t"/>
                <a:pathLst>
                  <a:path extrusionOk="0" h="504" w="323">
                    <a:moveTo>
                      <a:pt x="164" y="0"/>
                    </a:moveTo>
                    <a:lnTo>
                      <a:pt x="1" y="42"/>
                    </a:lnTo>
                    <a:lnTo>
                      <a:pt x="92" y="319"/>
                    </a:lnTo>
                    <a:cubicBezTo>
                      <a:pt x="122" y="324"/>
                      <a:pt x="155" y="328"/>
                      <a:pt x="192" y="330"/>
                    </a:cubicBezTo>
                    <a:lnTo>
                      <a:pt x="131" y="438"/>
                    </a:lnTo>
                    <a:lnTo>
                      <a:pt x="152" y="504"/>
                    </a:lnTo>
                    <a:lnTo>
                      <a:pt x="297" y="492"/>
                    </a:lnTo>
                    <a:lnTo>
                      <a:pt x="323" y="490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34"/>
              <p:cNvSpPr/>
              <p:nvPr/>
            </p:nvSpPr>
            <p:spPr>
              <a:xfrm>
                <a:off x="7139749" y="3110528"/>
                <a:ext cx="6049" cy="13333"/>
              </a:xfrm>
              <a:custGeom>
                <a:rect b="b" l="l" r="r" t="t"/>
                <a:pathLst>
                  <a:path extrusionOk="0" h="216" w="98">
                    <a:moveTo>
                      <a:pt x="0" y="0"/>
                    </a:moveTo>
                    <a:lnTo>
                      <a:pt x="69" y="215"/>
                    </a:lnTo>
                    <a:cubicBezTo>
                      <a:pt x="79" y="191"/>
                      <a:pt x="85" y="170"/>
                      <a:pt x="87" y="151"/>
                    </a:cubicBezTo>
                    <a:cubicBezTo>
                      <a:pt x="98" y="77"/>
                      <a:pt x="62" y="3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34"/>
              <p:cNvSpPr/>
              <p:nvPr/>
            </p:nvSpPr>
            <p:spPr>
              <a:xfrm>
                <a:off x="7095060" y="3152069"/>
                <a:ext cx="13024" cy="20925"/>
              </a:xfrm>
              <a:custGeom>
                <a:rect b="b" l="l" r="r" t="t"/>
                <a:pathLst>
                  <a:path extrusionOk="0" h="339" w="211">
                    <a:moveTo>
                      <a:pt x="101" y="0"/>
                    </a:moveTo>
                    <a:lnTo>
                      <a:pt x="1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34"/>
              <p:cNvSpPr/>
              <p:nvPr/>
            </p:nvSpPr>
            <p:spPr>
              <a:xfrm>
                <a:off x="7095060" y="3152069"/>
                <a:ext cx="13024" cy="20925"/>
              </a:xfrm>
              <a:custGeom>
                <a:rect b="b" l="l" r="r" t="t"/>
                <a:pathLst>
                  <a:path extrusionOk="0" h="339" w="211">
                    <a:moveTo>
                      <a:pt x="101" y="0"/>
                    </a:moveTo>
                    <a:lnTo>
                      <a:pt x="1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34"/>
              <p:cNvSpPr/>
              <p:nvPr/>
            </p:nvSpPr>
            <p:spPr>
              <a:xfrm>
                <a:off x="7076074" y="3076083"/>
                <a:ext cx="42775" cy="25122"/>
              </a:xfrm>
              <a:custGeom>
                <a:rect b="b" l="l" r="r" t="t"/>
                <a:pathLst>
                  <a:path extrusionOk="0" h="407" w="693">
                    <a:moveTo>
                      <a:pt x="692" y="0"/>
                    </a:moveTo>
                    <a:cubicBezTo>
                      <a:pt x="692" y="0"/>
                      <a:pt x="678" y="1"/>
                      <a:pt x="656" y="6"/>
                    </a:cubicBezTo>
                    <a:cubicBezTo>
                      <a:pt x="645" y="7"/>
                      <a:pt x="631" y="9"/>
                      <a:pt x="615" y="13"/>
                    </a:cubicBezTo>
                    <a:cubicBezTo>
                      <a:pt x="599" y="16"/>
                      <a:pt x="581" y="19"/>
                      <a:pt x="562" y="25"/>
                    </a:cubicBezTo>
                    <a:cubicBezTo>
                      <a:pt x="544" y="30"/>
                      <a:pt x="523" y="35"/>
                      <a:pt x="502" y="42"/>
                    </a:cubicBezTo>
                    <a:cubicBezTo>
                      <a:pt x="492" y="46"/>
                      <a:pt x="481" y="49"/>
                      <a:pt x="470" y="53"/>
                    </a:cubicBezTo>
                    <a:cubicBezTo>
                      <a:pt x="457" y="56"/>
                      <a:pt x="446" y="60"/>
                      <a:pt x="435" y="65"/>
                    </a:cubicBezTo>
                    <a:cubicBezTo>
                      <a:pt x="424" y="69"/>
                      <a:pt x="413" y="72"/>
                      <a:pt x="401" y="77"/>
                    </a:cubicBezTo>
                    <a:cubicBezTo>
                      <a:pt x="388" y="81"/>
                      <a:pt x="377" y="87"/>
                      <a:pt x="365" y="92"/>
                    </a:cubicBezTo>
                    <a:cubicBezTo>
                      <a:pt x="341" y="103"/>
                      <a:pt x="318" y="113"/>
                      <a:pt x="296" y="127"/>
                    </a:cubicBezTo>
                    <a:cubicBezTo>
                      <a:pt x="271" y="138"/>
                      <a:pt x="250" y="153"/>
                      <a:pt x="228" y="166"/>
                    </a:cubicBezTo>
                    <a:cubicBezTo>
                      <a:pt x="207" y="181"/>
                      <a:pt x="186" y="194"/>
                      <a:pt x="167" y="210"/>
                    </a:cubicBezTo>
                    <a:cubicBezTo>
                      <a:pt x="148" y="224"/>
                      <a:pt x="132" y="241"/>
                      <a:pt x="114" y="256"/>
                    </a:cubicBezTo>
                    <a:cubicBezTo>
                      <a:pt x="107" y="264"/>
                      <a:pt x="100" y="271"/>
                      <a:pt x="92" y="280"/>
                    </a:cubicBezTo>
                    <a:cubicBezTo>
                      <a:pt x="88" y="282"/>
                      <a:pt x="86" y="286"/>
                      <a:pt x="81" y="290"/>
                    </a:cubicBezTo>
                    <a:cubicBezTo>
                      <a:pt x="79" y="294"/>
                      <a:pt x="75" y="298"/>
                      <a:pt x="72" y="302"/>
                    </a:cubicBezTo>
                    <a:cubicBezTo>
                      <a:pt x="59" y="317"/>
                      <a:pt x="48" y="329"/>
                      <a:pt x="39" y="343"/>
                    </a:cubicBezTo>
                    <a:cubicBezTo>
                      <a:pt x="30" y="355"/>
                      <a:pt x="22" y="366"/>
                      <a:pt x="17" y="376"/>
                    </a:cubicBezTo>
                    <a:cubicBezTo>
                      <a:pt x="6" y="396"/>
                      <a:pt x="0" y="406"/>
                      <a:pt x="0" y="406"/>
                    </a:cubicBezTo>
                    <a:cubicBezTo>
                      <a:pt x="0" y="406"/>
                      <a:pt x="6" y="396"/>
                      <a:pt x="18" y="377"/>
                    </a:cubicBezTo>
                    <a:cubicBezTo>
                      <a:pt x="23" y="368"/>
                      <a:pt x="33" y="358"/>
                      <a:pt x="42" y="345"/>
                    </a:cubicBezTo>
                    <a:cubicBezTo>
                      <a:pt x="50" y="334"/>
                      <a:pt x="61" y="321"/>
                      <a:pt x="75" y="306"/>
                    </a:cubicBezTo>
                    <a:cubicBezTo>
                      <a:pt x="77" y="303"/>
                      <a:pt x="81" y="300"/>
                      <a:pt x="85" y="296"/>
                    </a:cubicBezTo>
                    <a:cubicBezTo>
                      <a:pt x="87" y="291"/>
                      <a:pt x="91" y="289"/>
                      <a:pt x="95" y="285"/>
                    </a:cubicBezTo>
                    <a:lnTo>
                      <a:pt x="117" y="263"/>
                    </a:lnTo>
                    <a:cubicBezTo>
                      <a:pt x="133" y="248"/>
                      <a:pt x="150" y="232"/>
                      <a:pt x="170" y="218"/>
                    </a:cubicBezTo>
                    <a:cubicBezTo>
                      <a:pt x="188" y="202"/>
                      <a:pt x="209" y="189"/>
                      <a:pt x="230" y="174"/>
                    </a:cubicBezTo>
                    <a:cubicBezTo>
                      <a:pt x="253" y="161"/>
                      <a:pt x="274" y="147"/>
                      <a:pt x="298" y="134"/>
                    </a:cubicBezTo>
                    <a:cubicBezTo>
                      <a:pt x="322" y="123"/>
                      <a:pt x="344" y="111"/>
                      <a:pt x="367" y="100"/>
                    </a:cubicBezTo>
                    <a:cubicBezTo>
                      <a:pt x="380" y="95"/>
                      <a:pt x="391" y="91"/>
                      <a:pt x="403" y="86"/>
                    </a:cubicBezTo>
                    <a:cubicBezTo>
                      <a:pt x="415" y="81"/>
                      <a:pt x="425" y="76"/>
                      <a:pt x="438" y="73"/>
                    </a:cubicBezTo>
                    <a:cubicBezTo>
                      <a:pt x="450" y="68"/>
                      <a:pt x="461" y="64"/>
                      <a:pt x="472" y="59"/>
                    </a:cubicBezTo>
                    <a:cubicBezTo>
                      <a:pt x="483" y="55"/>
                      <a:pt x="494" y="53"/>
                      <a:pt x="504" y="49"/>
                    </a:cubicBezTo>
                    <a:cubicBezTo>
                      <a:pt x="525" y="41"/>
                      <a:pt x="547" y="36"/>
                      <a:pt x="566" y="31"/>
                    </a:cubicBezTo>
                    <a:cubicBezTo>
                      <a:pt x="583" y="26"/>
                      <a:pt x="601" y="21"/>
                      <a:pt x="617" y="17"/>
                    </a:cubicBezTo>
                    <a:cubicBezTo>
                      <a:pt x="631" y="13"/>
                      <a:pt x="646" y="11"/>
                      <a:pt x="656" y="8"/>
                    </a:cubicBezTo>
                    <a:cubicBezTo>
                      <a:pt x="678" y="2"/>
                      <a:pt x="692" y="0"/>
                      <a:pt x="6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34"/>
              <p:cNvSpPr/>
              <p:nvPr/>
            </p:nvSpPr>
            <p:spPr>
              <a:xfrm>
                <a:off x="7074567" y="3153550"/>
                <a:ext cx="20554" cy="11110"/>
              </a:xfrm>
              <a:custGeom>
                <a:rect b="b" l="l" r="r" t="t"/>
                <a:pathLst>
                  <a:path extrusionOk="0" h="180" w="333">
                    <a:moveTo>
                      <a:pt x="102" y="1"/>
                    </a:moveTo>
                    <a:lnTo>
                      <a:pt x="1" y="180"/>
                    </a:lnTo>
                    <a:lnTo>
                      <a:pt x="1" y="180"/>
                    </a:lnTo>
                    <a:lnTo>
                      <a:pt x="333" y="156"/>
                    </a:lnTo>
                    <a:lnTo>
                      <a:pt x="33" y="159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34"/>
              <p:cNvSpPr/>
              <p:nvPr/>
            </p:nvSpPr>
            <p:spPr>
              <a:xfrm>
                <a:off x="7128947" y="3064543"/>
                <a:ext cx="20308" cy="11110"/>
              </a:xfrm>
              <a:custGeom>
                <a:rect b="b" l="l" r="r" t="t"/>
                <a:pathLst>
                  <a:path extrusionOk="0" h="180" w="329">
                    <a:moveTo>
                      <a:pt x="328" y="1"/>
                    </a:moveTo>
                    <a:lnTo>
                      <a:pt x="0" y="26"/>
                    </a:lnTo>
                    <a:lnTo>
                      <a:pt x="302" y="19"/>
                    </a:lnTo>
                    <a:lnTo>
                      <a:pt x="302" y="19"/>
                    </a:lnTo>
                    <a:lnTo>
                      <a:pt x="227" y="180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3" name="Google Shape;1333;p34"/>
            <p:cNvGrpSpPr/>
            <p:nvPr/>
          </p:nvGrpSpPr>
          <p:grpSpPr>
            <a:xfrm flipH="1">
              <a:off x="8036584" y="1720602"/>
              <a:ext cx="217942" cy="202478"/>
              <a:chOff x="7010311" y="3029791"/>
              <a:chExt cx="220790" cy="195668"/>
            </a:xfrm>
          </p:grpSpPr>
          <p:sp>
            <p:nvSpPr>
              <p:cNvPr id="1334" name="Google Shape;1334;p34"/>
              <p:cNvSpPr/>
              <p:nvPr/>
            </p:nvSpPr>
            <p:spPr>
              <a:xfrm>
                <a:off x="7017595" y="3047074"/>
                <a:ext cx="213445" cy="178385"/>
              </a:xfrm>
              <a:custGeom>
                <a:rect b="b" l="l" r="r" t="t"/>
                <a:pathLst>
                  <a:path extrusionOk="0" h="2890" w="3458">
                    <a:moveTo>
                      <a:pt x="3093" y="1"/>
                    </a:moveTo>
                    <a:lnTo>
                      <a:pt x="2938" y="116"/>
                    </a:lnTo>
                    <a:cubicBezTo>
                      <a:pt x="2916" y="112"/>
                      <a:pt x="2893" y="107"/>
                      <a:pt x="2870" y="105"/>
                    </a:cubicBezTo>
                    <a:cubicBezTo>
                      <a:pt x="2820" y="99"/>
                      <a:pt x="2768" y="95"/>
                      <a:pt x="2713" y="95"/>
                    </a:cubicBezTo>
                    <a:cubicBezTo>
                      <a:pt x="2670" y="95"/>
                      <a:pt x="2625" y="97"/>
                      <a:pt x="2579" y="102"/>
                    </a:cubicBezTo>
                    <a:cubicBezTo>
                      <a:pt x="2517" y="107"/>
                      <a:pt x="2454" y="117"/>
                      <a:pt x="2392" y="129"/>
                    </a:cubicBezTo>
                    <a:cubicBezTo>
                      <a:pt x="2312" y="144"/>
                      <a:pt x="2231" y="165"/>
                      <a:pt x="2147" y="192"/>
                    </a:cubicBezTo>
                    <a:cubicBezTo>
                      <a:pt x="1590" y="368"/>
                      <a:pt x="1012" y="765"/>
                      <a:pt x="622" y="1239"/>
                    </a:cubicBezTo>
                    <a:cubicBezTo>
                      <a:pt x="564" y="1309"/>
                      <a:pt x="509" y="1382"/>
                      <a:pt x="461" y="1455"/>
                    </a:cubicBezTo>
                    <a:cubicBezTo>
                      <a:pt x="419" y="1516"/>
                      <a:pt x="381" y="1578"/>
                      <a:pt x="349" y="1641"/>
                    </a:cubicBezTo>
                    <a:cubicBezTo>
                      <a:pt x="297" y="1737"/>
                      <a:pt x="256" y="1831"/>
                      <a:pt x="226" y="1921"/>
                    </a:cubicBezTo>
                    <a:cubicBezTo>
                      <a:pt x="199" y="1999"/>
                      <a:pt x="180" y="2077"/>
                      <a:pt x="170" y="2151"/>
                    </a:cubicBezTo>
                    <a:lnTo>
                      <a:pt x="1" y="2276"/>
                    </a:lnTo>
                    <a:lnTo>
                      <a:pt x="258" y="2622"/>
                    </a:lnTo>
                    <a:cubicBezTo>
                      <a:pt x="289" y="2663"/>
                      <a:pt x="323" y="2700"/>
                      <a:pt x="366" y="2733"/>
                    </a:cubicBezTo>
                    <a:cubicBezTo>
                      <a:pt x="380" y="2743"/>
                      <a:pt x="395" y="2754"/>
                      <a:pt x="411" y="2765"/>
                    </a:cubicBezTo>
                    <a:cubicBezTo>
                      <a:pt x="484" y="2811"/>
                      <a:pt x="569" y="2846"/>
                      <a:pt x="669" y="2866"/>
                    </a:cubicBezTo>
                    <a:cubicBezTo>
                      <a:pt x="702" y="2873"/>
                      <a:pt x="738" y="2878"/>
                      <a:pt x="774" y="2882"/>
                    </a:cubicBezTo>
                    <a:cubicBezTo>
                      <a:pt x="809" y="2886"/>
                      <a:pt x="848" y="2889"/>
                      <a:pt x="887" y="2889"/>
                    </a:cubicBezTo>
                    <a:cubicBezTo>
                      <a:pt x="893" y="2889"/>
                      <a:pt x="899" y="2889"/>
                      <a:pt x="906" y="2889"/>
                    </a:cubicBezTo>
                    <a:cubicBezTo>
                      <a:pt x="949" y="2889"/>
                      <a:pt x="994" y="2886"/>
                      <a:pt x="1040" y="2882"/>
                    </a:cubicBezTo>
                    <a:cubicBezTo>
                      <a:pt x="1094" y="2876"/>
                      <a:pt x="1151" y="2869"/>
                      <a:pt x="1208" y="2858"/>
                    </a:cubicBezTo>
                    <a:cubicBezTo>
                      <a:pt x="1252" y="2850"/>
                      <a:pt x="1294" y="2842"/>
                      <a:pt x="1338" y="2829"/>
                    </a:cubicBezTo>
                    <a:cubicBezTo>
                      <a:pt x="1977" y="2669"/>
                      <a:pt x="2670" y="2193"/>
                      <a:pt x="3087" y="1630"/>
                    </a:cubicBezTo>
                    <a:cubicBezTo>
                      <a:pt x="3117" y="1592"/>
                      <a:pt x="3143" y="1553"/>
                      <a:pt x="3169" y="1513"/>
                    </a:cubicBezTo>
                    <a:cubicBezTo>
                      <a:pt x="3206" y="1458"/>
                      <a:pt x="3240" y="1402"/>
                      <a:pt x="3271" y="1344"/>
                    </a:cubicBezTo>
                    <a:cubicBezTo>
                      <a:pt x="3296" y="1297"/>
                      <a:pt x="3318" y="1251"/>
                      <a:pt x="3338" y="1204"/>
                    </a:cubicBezTo>
                    <a:cubicBezTo>
                      <a:pt x="3355" y="1165"/>
                      <a:pt x="3371" y="1127"/>
                      <a:pt x="3383" y="1088"/>
                    </a:cubicBezTo>
                    <a:cubicBezTo>
                      <a:pt x="3397" y="1050"/>
                      <a:pt x="3409" y="1014"/>
                      <a:pt x="3418" y="978"/>
                    </a:cubicBezTo>
                    <a:cubicBezTo>
                      <a:pt x="3447" y="870"/>
                      <a:pt x="3457" y="769"/>
                      <a:pt x="3454" y="676"/>
                    </a:cubicBezTo>
                    <a:cubicBezTo>
                      <a:pt x="3452" y="657"/>
                      <a:pt x="3451" y="637"/>
                      <a:pt x="3449" y="617"/>
                    </a:cubicBezTo>
                    <a:cubicBezTo>
                      <a:pt x="3438" y="533"/>
                      <a:pt x="3413" y="457"/>
                      <a:pt x="3376" y="389"/>
                    </a:cubicBezTo>
                    <a:cubicBezTo>
                      <a:pt x="3364" y="368"/>
                      <a:pt x="3351" y="348"/>
                      <a:pt x="3336" y="328"/>
                    </a:cubicBezTo>
                    <a:lnTo>
                      <a:pt x="30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34"/>
              <p:cNvSpPr/>
              <p:nvPr/>
            </p:nvSpPr>
            <p:spPr>
              <a:xfrm>
                <a:off x="7144440" y="3123922"/>
                <a:ext cx="46726" cy="56972"/>
              </a:xfrm>
              <a:custGeom>
                <a:rect b="b" l="l" r="r" t="t"/>
                <a:pathLst>
                  <a:path extrusionOk="0" h="923" w="757">
                    <a:moveTo>
                      <a:pt x="238" y="1"/>
                    </a:moveTo>
                    <a:lnTo>
                      <a:pt x="0" y="219"/>
                    </a:lnTo>
                    <a:lnTo>
                      <a:pt x="520" y="922"/>
                    </a:lnTo>
                    <a:cubicBezTo>
                      <a:pt x="603" y="853"/>
                      <a:pt x="682" y="780"/>
                      <a:pt x="757" y="704"/>
                    </a:cubicBezTo>
                    <a:lnTo>
                      <a:pt x="238" y="1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34"/>
              <p:cNvSpPr/>
              <p:nvPr/>
            </p:nvSpPr>
            <p:spPr>
              <a:xfrm>
                <a:off x="7017656" y="3179660"/>
                <a:ext cx="43640" cy="44689"/>
              </a:xfrm>
              <a:custGeom>
                <a:rect b="b" l="l" r="r" t="t"/>
                <a:pathLst>
                  <a:path extrusionOk="0" h="724" w="707">
                    <a:moveTo>
                      <a:pt x="172" y="0"/>
                    </a:moveTo>
                    <a:lnTo>
                      <a:pt x="172" y="4"/>
                    </a:lnTo>
                    <a:lnTo>
                      <a:pt x="1" y="129"/>
                    </a:lnTo>
                    <a:lnTo>
                      <a:pt x="257" y="473"/>
                    </a:lnTo>
                    <a:cubicBezTo>
                      <a:pt x="288" y="514"/>
                      <a:pt x="322" y="551"/>
                      <a:pt x="365" y="584"/>
                    </a:cubicBezTo>
                    <a:cubicBezTo>
                      <a:pt x="379" y="594"/>
                      <a:pt x="394" y="605"/>
                      <a:pt x="410" y="615"/>
                    </a:cubicBezTo>
                    <a:cubicBezTo>
                      <a:pt x="483" y="662"/>
                      <a:pt x="568" y="696"/>
                      <a:pt x="668" y="717"/>
                    </a:cubicBezTo>
                    <a:cubicBezTo>
                      <a:pt x="680" y="720"/>
                      <a:pt x="694" y="722"/>
                      <a:pt x="706" y="723"/>
                    </a:cubicBez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34"/>
              <p:cNvSpPr/>
              <p:nvPr/>
            </p:nvSpPr>
            <p:spPr>
              <a:xfrm>
                <a:off x="7062098" y="3149661"/>
                <a:ext cx="57836" cy="69194"/>
              </a:xfrm>
              <a:custGeom>
                <a:rect b="b" l="l" r="r" t="t"/>
                <a:pathLst>
                  <a:path extrusionOk="0" h="1121" w="937">
                    <a:moveTo>
                      <a:pt x="155" y="0"/>
                    </a:moveTo>
                    <a:lnTo>
                      <a:pt x="0" y="68"/>
                    </a:lnTo>
                    <a:lnTo>
                      <a:pt x="780" y="1120"/>
                    </a:lnTo>
                    <a:cubicBezTo>
                      <a:pt x="832" y="1103"/>
                      <a:pt x="885" y="1084"/>
                      <a:pt x="937" y="1062"/>
                    </a:cubicBezTo>
                    <a:lnTo>
                      <a:pt x="155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34"/>
              <p:cNvSpPr/>
              <p:nvPr/>
            </p:nvSpPr>
            <p:spPr>
              <a:xfrm>
                <a:off x="7087467" y="3147192"/>
                <a:ext cx="56725" cy="65490"/>
              </a:xfrm>
              <a:custGeom>
                <a:rect b="b" l="l" r="r" t="t"/>
                <a:pathLst>
                  <a:path extrusionOk="0" h="1061" w="919">
                    <a:moveTo>
                      <a:pt x="243" y="0"/>
                    </a:moveTo>
                    <a:lnTo>
                      <a:pt x="0" y="209"/>
                    </a:lnTo>
                    <a:lnTo>
                      <a:pt x="629" y="1060"/>
                    </a:lnTo>
                    <a:cubicBezTo>
                      <a:pt x="725" y="1015"/>
                      <a:pt x="823" y="966"/>
                      <a:pt x="918" y="91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34"/>
              <p:cNvSpPr/>
              <p:nvPr/>
            </p:nvSpPr>
            <p:spPr>
              <a:xfrm>
                <a:off x="7135675" y="3047074"/>
                <a:ext cx="95427" cy="107772"/>
              </a:xfrm>
              <a:custGeom>
                <a:rect b="b" l="l" r="r" t="t"/>
                <a:pathLst>
                  <a:path extrusionOk="0" h="1746" w="1546">
                    <a:moveTo>
                      <a:pt x="1181" y="1"/>
                    </a:moveTo>
                    <a:lnTo>
                      <a:pt x="1025" y="116"/>
                    </a:lnTo>
                    <a:cubicBezTo>
                      <a:pt x="1003" y="112"/>
                      <a:pt x="980" y="107"/>
                      <a:pt x="957" y="105"/>
                    </a:cubicBezTo>
                    <a:cubicBezTo>
                      <a:pt x="909" y="99"/>
                      <a:pt x="859" y="96"/>
                      <a:pt x="807" y="96"/>
                    </a:cubicBezTo>
                    <a:cubicBezTo>
                      <a:pt x="762" y="96"/>
                      <a:pt x="715" y="98"/>
                      <a:pt x="666" y="103"/>
                    </a:cubicBezTo>
                    <a:cubicBezTo>
                      <a:pt x="604" y="107"/>
                      <a:pt x="541" y="117"/>
                      <a:pt x="480" y="130"/>
                    </a:cubicBezTo>
                    <a:cubicBezTo>
                      <a:pt x="399" y="145"/>
                      <a:pt x="318" y="166"/>
                      <a:pt x="234" y="193"/>
                    </a:cubicBezTo>
                    <a:cubicBezTo>
                      <a:pt x="156" y="217"/>
                      <a:pt x="79" y="247"/>
                      <a:pt x="0" y="279"/>
                    </a:cubicBezTo>
                    <a:lnTo>
                      <a:pt x="1084" y="1746"/>
                    </a:lnTo>
                    <a:cubicBezTo>
                      <a:pt x="1116" y="1708"/>
                      <a:pt x="1146" y="1670"/>
                      <a:pt x="1174" y="1631"/>
                    </a:cubicBezTo>
                    <a:cubicBezTo>
                      <a:pt x="1204" y="1593"/>
                      <a:pt x="1230" y="1555"/>
                      <a:pt x="1256" y="1515"/>
                    </a:cubicBezTo>
                    <a:cubicBezTo>
                      <a:pt x="1293" y="1460"/>
                      <a:pt x="1327" y="1403"/>
                      <a:pt x="1358" y="1345"/>
                    </a:cubicBezTo>
                    <a:cubicBezTo>
                      <a:pt x="1383" y="1298"/>
                      <a:pt x="1405" y="1253"/>
                      <a:pt x="1425" y="1207"/>
                    </a:cubicBezTo>
                    <a:cubicBezTo>
                      <a:pt x="1442" y="1166"/>
                      <a:pt x="1458" y="1128"/>
                      <a:pt x="1472" y="1091"/>
                    </a:cubicBezTo>
                    <a:cubicBezTo>
                      <a:pt x="1484" y="1053"/>
                      <a:pt x="1496" y="1016"/>
                      <a:pt x="1505" y="980"/>
                    </a:cubicBezTo>
                    <a:cubicBezTo>
                      <a:pt x="1534" y="871"/>
                      <a:pt x="1545" y="770"/>
                      <a:pt x="1541" y="678"/>
                    </a:cubicBezTo>
                    <a:cubicBezTo>
                      <a:pt x="1539" y="658"/>
                      <a:pt x="1538" y="638"/>
                      <a:pt x="1536" y="618"/>
                    </a:cubicBezTo>
                    <a:cubicBezTo>
                      <a:pt x="1525" y="534"/>
                      <a:pt x="1500" y="458"/>
                      <a:pt x="1463" y="390"/>
                    </a:cubicBezTo>
                    <a:cubicBezTo>
                      <a:pt x="1451" y="369"/>
                      <a:pt x="1438" y="349"/>
                      <a:pt x="1423" y="330"/>
                    </a:cubicBezTo>
                    <a:lnTo>
                      <a:pt x="11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34"/>
              <p:cNvSpPr/>
              <p:nvPr/>
            </p:nvSpPr>
            <p:spPr>
              <a:xfrm>
                <a:off x="7196350" y="3047074"/>
                <a:ext cx="34628" cy="55676"/>
              </a:xfrm>
              <a:custGeom>
                <a:rect b="b" l="l" r="r" t="t"/>
                <a:pathLst>
                  <a:path extrusionOk="0" h="902" w="561">
                    <a:moveTo>
                      <a:pt x="198" y="1"/>
                    </a:moveTo>
                    <a:lnTo>
                      <a:pt x="42" y="116"/>
                    </a:lnTo>
                    <a:lnTo>
                      <a:pt x="38" y="116"/>
                    </a:lnTo>
                    <a:lnTo>
                      <a:pt x="0" y="174"/>
                    </a:lnTo>
                    <a:lnTo>
                      <a:pt x="539" y="902"/>
                    </a:lnTo>
                    <a:cubicBezTo>
                      <a:pt x="555" y="822"/>
                      <a:pt x="560" y="747"/>
                      <a:pt x="558" y="676"/>
                    </a:cubicBezTo>
                    <a:cubicBezTo>
                      <a:pt x="557" y="657"/>
                      <a:pt x="555" y="637"/>
                      <a:pt x="553" y="617"/>
                    </a:cubicBezTo>
                    <a:cubicBezTo>
                      <a:pt x="542" y="533"/>
                      <a:pt x="517" y="457"/>
                      <a:pt x="480" y="389"/>
                    </a:cubicBezTo>
                    <a:cubicBezTo>
                      <a:pt x="468" y="368"/>
                      <a:pt x="455" y="348"/>
                      <a:pt x="441" y="328"/>
                    </a:cubicBezTo>
                    <a:lnTo>
                      <a:pt x="198" y="1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34"/>
              <p:cNvSpPr/>
              <p:nvPr/>
            </p:nvSpPr>
            <p:spPr>
              <a:xfrm>
                <a:off x="7010373" y="3029791"/>
                <a:ext cx="205112" cy="174497"/>
              </a:xfrm>
              <a:custGeom>
                <a:rect b="b" l="l" r="r" t="t"/>
                <a:pathLst>
                  <a:path extrusionOk="0" h="2827" w="3323">
                    <a:moveTo>
                      <a:pt x="2556" y="1"/>
                    </a:moveTo>
                    <a:cubicBezTo>
                      <a:pt x="2513" y="1"/>
                      <a:pt x="2468" y="3"/>
                      <a:pt x="2421" y="8"/>
                    </a:cubicBezTo>
                    <a:cubicBezTo>
                      <a:pt x="2360" y="13"/>
                      <a:pt x="2297" y="22"/>
                      <a:pt x="2236" y="34"/>
                    </a:cubicBezTo>
                    <a:cubicBezTo>
                      <a:pt x="2154" y="50"/>
                      <a:pt x="2073" y="71"/>
                      <a:pt x="1990" y="97"/>
                    </a:cubicBezTo>
                    <a:cubicBezTo>
                      <a:pt x="1434" y="273"/>
                      <a:pt x="855" y="670"/>
                      <a:pt x="465" y="1145"/>
                    </a:cubicBezTo>
                    <a:cubicBezTo>
                      <a:pt x="407" y="1214"/>
                      <a:pt x="353" y="1287"/>
                      <a:pt x="303" y="1361"/>
                    </a:cubicBezTo>
                    <a:cubicBezTo>
                      <a:pt x="263" y="1421"/>
                      <a:pt x="224" y="1483"/>
                      <a:pt x="191" y="1547"/>
                    </a:cubicBezTo>
                    <a:cubicBezTo>
                      <a:pt x="139" y="1645"/>
                      <a:pt x="98" y="1739"/>
                      <a:pt x="69" y="1826"/>
                    </a:cubicBezTo>
                    <a:cubicBezTo>
                      <a:pt x="33" y="1934"/>
                      <a:pt x="13" y="2035"/>
                      <a:pt x="8" y="2130"/>
                    </a:cubicBezTo>
                    <a:cubicBezTo>
                      <a:pt x="1" y="2269"/>
                      <a:pt x="27" y="2392"/>
                      <a:pt x="82" y="2495"/>
                    </a:cubicBezTo>
                    <a:cubicBezTo>
                      <a:pt x="119" y="2564"/>
                      <a:pt x="169" y="2622"/>
                      <a:pt x="232" y="2670"/>
                    </a:cubicBezTo>
                    <a:cubicBezTo>
                      <a:pt x="245" y="2681"/>
                      <a:pt x="260" y="2691"/>
                      <a:pt x="276" y="2702"/>
                    </a:cubicBezTo>
                    <a:cubicBezTo>
                      <a:pt x="349" y="2748"/>
                      <a:pt x="434" y="2783"/>
                      <a:pt x="534" y="2803"/>
                    </a:cubicBezTo>
                    <a:cubicBezTo>
                      <a:pt x="567" y="2810"/>
                      <a:pt x="603" y="2816"/>
                      <a:pt x="639" y="2819"/>
                    </a:cubicBezTo>
                    <a:cubicBezTo>
                      <a:pt x="675" y="2823"/>
                      <a:pt x="713" y="2826"/>
                      <a:pt x="752" y="2826"/>
                    </a:cubicBezTo>
                    <a:cubicBezTo>
                      <a:pt x="758" y="2826"/>
                      <a:pt x="764" y="2826"/>
                      <a:pt x="771" y="2826"/>
                    </a:cubicBezTo>
                    <a:cubicBezTo>
                      <a:pt x="814" y="2826"/>
                      <a:pt x="859" y="2823"/>
                      <a:pt x="905" y="2819"/>
                    </a:cubicBezTo>
                    <a:cubicBezTo>
                      <a:pt x="960" y="2814"/>
                      <a:pt x="1017" y="2806"/>
                      <a:pt x="1073" y="2796"/>
                    </a:cubicBezTo>
                    <a:cubicBezTo>
                      <a:pt x="1118" y="2787"/>
                      <a:pt x="1160" y="2779"/>
                      <a:pt x="1203" y="2766"/>
                    </a:cubicBezTo>
                    <a:cubicBezTo>
                      <a:pt x="1842" y="2606"/>
                      <a:pt x="2536" y="2130"/>
                      <a:pt x="2953" y="1567"/>
                    </a:cubicBezTo>
                    <a:cubicBezTo>
                      <a:pt x="2981" y="1529"/>
                      <a:pt x="3008" y="1490"/>
                      <a:pt x="3033" y="1451"/>
                    </a:cubicBezTo>
                    <a:cubicBezTo>
                      <a:pt x="3070" y="1395"/>
                      <a:pt x="3104" y="1339"/>
                      <a:pt x="3134" y="1281"/>
                    </a:cubicBezTo>
                    <a:cubicBezTo>
                      <a:pt x="3160" y="1234"/>
                      <a:pt x="3182" y="1188"/>
                      <a:pt x="3202" y="1142"/>
                    </a:cubicBezTo>
                    <a:cubicBezTo>
                      <a:pt x="3219" y="1103"/>
                      <a:pt x="3235" y="1065"/>
                      <a:pt x="3248" y="1026"/>
                    </a:cubicBezTo>
                    <a:cubicBezTo>
                      <a:pt x="3261" y="988"/>
                      <a:pt x="3273" y="951"/>
                      <a:pt x="3282" y="915"/>
                    </a:cubicBezTo>
                    <a:cubicBezTo>
                      <a:pt x="3312" y="807"/>
                      <a:pt x="3322" y="706"/>
                      <a:pt x="3318" y="613"/>
                    </a:cubicBezTo>
                    <a:cubicBezTo>
                      <a:pt x="3317" y="594"/>
                      <a:pt x="3315" y="574"/>
                      <a:pt x="3313" y="554"/>
                    </a:cubicBezTo>
                    <a:cubicBezTo>
                      <a:pt x="3302" y="470"/>
                      <a:pt x="3277" y="394"/>
                      <a:pt x="3240" y="326"/>
                    </a:cubicBezTo>
                    <a:cubicBezTo>
                      <a:pt x="3183" y="225"/>
                      <a:pt x="3096" y="143"/>
                      <a:pt x="2981" y="87"/>
                    </a:cubicBezTo>
                    <a:cubicBezTo>
                      <a:pt x="2903" y="49"/>
                      <a:pt x="2814" y="24"/>
                      <a:pt x="2712" y="11"/>
                    </a:cubicBezTo>
                    <a:cubicBezTo>
                      <a:pt x="2663" y="4"/>
                      <a:pt x="2611" y="1"/>
                      <a:pt x="25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4"/>
              <p:cNvSpPr/>
              <p:nvPr/>
            </p:nvSpPr>
            <p:spPr>
              <a:xfrm>
                <a:off x="7149501" y="3029977"/>
                <a:ext cx="65984" cy="103760"/>
              </a:xfrm>
              <a:custGeom>
                <a:rect b="b" l="l" r="r" t="t"/>
                <a:pathLst>
                  <a:path extrusionOk="0" h="1681" w="1069">
                    <a:moveTo>
                      <a:pt x="306" y="1"/>
                    </a:moveTo>
                    <a:cubicBezTo>
                      <a:pt x="262" y="1"/>
                      <a:pt x="215" y="3"/>
                      <a:pt x="167" y="8"/>
                    </a:cubicBezTo>
                    <a:cubicBezTo>
                      <a:pt x="114" y="13"/>
                      <a:pt x="58" y="22"/>
                      <a:pt x="1" y="32"/>
                    </a:cubicBezTo>
                    <a:lnTo>
                      <a:pt x="609" y="1681"/>
                    </a:lnTo>
                    <a:cubicBezTo>
                      <a:pt x="641" y="1643"/>
                      <a:pt x="671" y="1605"/>
                      <a:pt x="699" y="1567"/>
                    </a:cubicBezTo>
                    <a:cubicBezTo>
                      <a:pt x="727" y="1528"/>
                      <a:pt x="754" y="1490"/>
                      <a:pt x="779" y="1451"/>
                    </a:cubicBezTo>
                    <a:cubicBezTo>
                      <a:pt x="816" y="1395"/>
                      <a:pt x="850" y="1338"/>
                      <a:pt x="880" y="1280"/>
                    </a:cubicBezTo>
                    <a:cubicBezTo>
                      <a:pt x="906" y="1235"/>
                      <a:pt x="928" y="1188"/>
                      <a:pt x="948" y="1142"/>
                    </a:cubicBezTo>
                    <a:cubicBezTo>
                      <a:pt x="965" y="1103"/>
                      <a:pt x="981" y="1064"/>
                      <a:pt x="994" y="1026"/>
                    </a:cubicBezTo>
                    <a:cubicBezTo>
                      <a:pt x="1007" y="988"/>
                      <a:pt x="1019" y="951"/>
                      <a:pt x="1028" y="915"/>
                    </a:cubicBezTo>
                    <a:cubicBezTo>
                      <a:pt x="1058" y="807"/>
                      <a:pt x="1068" y="705"/>
                      <a:pt x="1064" y="613"/>
                    </a:cubicBezTo>
                    <a:cubicBezTo>
                      <a:pt x="1063" y="593"/>
                      <a:pt x="1061" y="573"/>
                      <a:pt x="1059" y="554"/>
                    </a:cubicBezTo>
                    <a:cubicBezTo>
                      <a:pt x="1048" y="470"/>
                      <a:pt x="1023" y="393"/>
                      <a:pt x="986" y="325"/>
                    </a:cubicBezTo>
                    <a:cubicBezTo>
                      <a:pt x="929" y="224"/>
                      <a:pt x="842" y="143"/>
                      <a:pt x="727" y="87"/>
                    </a:cubicBezTo>
                    <a:cubicBezTo>
                      <a:pt x="649" y="49"/>
                      <a:pt x="560" y="24"/>
                      <a:pt x="458" y="11"/>
                    </a:cubicBezTo>
                    <a:cubicBezTo>
                      <a:pt x="410" y="4"/>
                      <a:pt x="359" y="1"/>
                      <a:pt x="3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4"/>
              <p:cNvSpPr/>
              <p:nvPr/>
            </p:nvSpPr>
            <p:spPr>
              <a:xfrm>
                <a:off x="7197955" y="3037322"/>
                <a:ext cx="17530" cy="44195"/>
              </a:xfrm>
              <a:custGeom>
                <a:rect b="b" l="l" r="r" t="t"/>
                <a:pathLst>
                  <a:path extrusionOk="0" h="716" w="284">
                    <a:moveTo>
                      <a:pt x="0" y="1"/>
                    </a:moveTo>
                    <a:lnTo>
                      <a:pt x="263" y="716"/>
                    </a:lnTo>
                    <a:cubicBezTo>
                      <a:pt x="278" y="638"/>
                      <a:pt x="283" y="564"/>
                      <a:pt x="280" y="495"/>
                    </a:cubicBezTo>
                    <a:cubicBezTo>
                      <a:pt x="279" y="475"/>
                      <a:pt x="278" y="456"/>
                      <a:pt x="275" y="436"/>
                    </a:cubicBezTo>
                    <a:cubicBezTo>
                      <a:pt x="264" y="352"/>
                      <a:pt x="239" y="275"/>
                      <a:pt x="202" y="208"/>
                    </a:cubicBezTo>
                    <a:cubicBezTo>
                      <a:pt x="154" y="124"/>
                      <a:pt x="88" y="53"/>
                      <a:pt x="0" y="1"/>
                    </a:cubicBez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4"/>
              <p:cNvSpPr/>
              <p:nvPr/>
            </p:nvSpPr>
            <p:spPr>
              <a:xfrm>
                <a:off x="7117589" y="3035532"/>
                <a:ext cx="58021" cy="124376"/>
              </a:xfrm>
              <a:custGeom>
                <a:rect b="b" l="l" r="r" t="t"/>
                <a:pathLst>
                  <a:path extrusionOk="0" h="2015" w="940">
                    <a:moveTo>
                      <a:pt x="279" y="0"/>
                    </a:moveTo>
                    <a:cubicBezTo>
                      <a:pt x="270" y="2"/>
                      <a:pt x="262" y="4"/>
                      <a:pt x="253" y="8"/>
                    </a:cubicBezTo>
                    <a:cubicBezTo>
                      <a:pt x="169" y="34"/>
                      <a:pt x="85" y="66"/>
                      <a:pt x="1" y="102"/>
                    </a:cubicBezTo>
                    <a:lnTo>
                      <a:pt x="704" y="2015"/>
                    </a:lnTo>
                    <a:cubicBezTo>
                      <a:pt x="787" y="1944"/>
                      <a:pt x="866" y="1872"/>
                      <a:pt x="940" y="1796"/>
                    </a:cubicBez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4"/>
              <p:cNvSpPr/>
              <p:nvPr/>
            </p:nvSpPr>
            <p:spPr>
              <a:xfrm>
                <a:off x="7067098" y="3060407"/>
                <a:ext cx="61602" cy="131166"/>
              </a:xfrm>
              <a:custGeom>
                <a:rect b="b" l="l" r="r" t="t"/>
                <a:pathLst>
                  <a:path extrusionOk="0" h="2125" w="998">
                    <a:moveTo>
                      <a:pt x="269" y="0"/>
                    </a:moveTo>
                    <a:cubicBezTo>
                      <a:pt x="178" y="62"/>
                      <a:pt x="86" y="130"/>
                      <a:pt x="0" y="200"/>
                    </a:cubicBezTo>
                    <a:lnTo>
                      <a:pt x="707" y="2124"/>
                    </a:lnTo>
                    <a:cubicBezTo>
                      <a:pt x="805" y="2081"/>
                      <a:pt x="901" y="2032"/>
                      <a:pt x="997" y="197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34"/>
              <p:cNvSpPr/>
              <p:nvPr/>
            </p:nvSpPr>
            <p:spPr>
              <a:xfrm>
                <a:off x="7053272" y="3077381"/>
                <a:ext cx="51232" cy="120364"/>
              </a:xfrm>
              <a:custGeom>
                <a:rect b="b" l="l" r="r" t="t"/>
                <a:pathLst>
                  <a:path extrusionOk="0" h="1950" w="830">
                    <a:moveTo>
                      <a:pt x="135" y="0"/>
                    </a:moveTo>
                    <a:cubicBezTo>
                      <a:pt x="88" y="42"/>
                      <a:pt x="44" y="83"/>
                      <a:pt x="1" y="125"/>
                    </a:cubicBezTo>
                    <a:lnTo>
                      <a:pt x="672" y="1950"/>
                    </a:lnTo>
                    <a:cubicBezTo>
                      <a:pt x="724" y="1933"/>
                      <a:pt x="777" y="1913"/>
                      <a:pt x="830" y="1892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34"/>
              <p:cNvSpPr/>
              <p:nvPr/>
            </p:nvSpPr>
            <p:spPr>
              <a:xfrm>
                <a:off x="7010311" y="3131206"/>
                <a:ext cx="35368" cy="72157"/>
              </a:xfrm>
              <a:custGeom>
                <a:rect b="b" l="l" r="r" t="t"/>
                <a:pathLst>
                  <a:path extrusionOk="0" h="1169" w="573">
                    <a:moveTo>
                      <a:pt x="144" y="1"/>
                    </a:moveTo>
                    <a:cubicBezTo>
                      <a:pt x="132" y="27"/>
                      <a:pt x="120" y="51"/>
                      <a:pt x="109" y="77"/>
                    </a:cubicBezTo>
                    <a:cubicBezTo>
                      <a:pt x="106" y="85"/>
                      <a:pt x="103" y="94"/>
                      <a:pt x="99" y="102"/>
                    </a:cubicBezTo>
                    <a:cubicBezTo>
                      <a:pt x="95" y="111"/>
                      <a:pt x="92" y="119"/>
                      <a:pt x="88" y="128"/>
                    </a:cubicBezTo>
                    <a:cubicBezTo>
                      <a:pt x="82" y="146"/>
                      <a:pt x="74" y="166"/>
                      <a:pt x="69" y="185"/>
                    </a:cubicBezTo>
                    <a:cubicBezTo>
                      <a:pt x="33" y="292"/>
                      <a:pt x="13" y="393"/>
                      <a:pt x="8" y="488"/>
                    </a:cubicBezTo>
                    <a:cubicBezTo>
                      <a:pt x="1" y="628"/>
                      <a:pt x="27" y="751"/>
                      <a:pt x="82" y="853"/>
                    </a:cubicBezTo>
                    <a:cubicBezTo>
                      <a:pt x="119" y="922"/>
                      <a:pt x="168" y="980"/>
                      <a:pt x="230" y="1029"/>
                    </a:cubicBezTo>
                    <a:cubicBezTo>
                      <a:pt x="245" y="1040"/>
                      <a:pt x="260" y="1050"/>
                      <a:pt x="276" y="1061"/>
                    </a:cubicBezTo>
                    <a:cubicBezTo>
                      <a:pt x="349" y="1106"/>
                      <a:pt x="434" y="1141"/>
                      <a:pt x="534" y="1162"/>
                    </a:cubicBezTo>
                    <a:cubicBezTo>
                      <a:pt x="546" y="1164"/>
                      <a:pt x="560" y="1167"/>
                      <a:pt x="572" y="1168"/>
                    </a:cubicBez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34"/>
              <p:cNvSpPr/>
              <p:nvPr/>
            </p:nvSpPr>
            <p:spPr>
              <a:xfrm>
                <a:off x="7027039" y="3052259"/>
                <a:ext cx="172028" cy="129869"/>
              </a:xfrm>
              <a:custGeom>
                <a:rect b="b" l="l" r="r" t="t"/>
                <a:pathLst>
                  <a:path extrusionOk="0" h="2104" w="2787">
                    <a:moveTo>
                      <a:pt x="2062" y="0"/>
                    </a:moveTo>
                    <a:cubicBezTo>
                      <a:pt x="2030" y="0"/>
                      <a:pt x="1998" y="1"/>
                      <a:pt x="1964" y="4"/>
                    </a:cubicBezTo>
                    <a:cubicBezTo>
                      <a:pt x="1939" y="7"/>
                      <a:pt x="1914" y="10"/>
                      <a:pt x="1889" y="14"/>
                    </a:cubicBezTo>
                    <a:cubicBezTo>
                      <a:pt x="1298" y="99"/>
                      <a:pt x="601" y="591"/>
                      <a:pt x="299" y="1146"/>
                    </a:cubicBezTo>
                    <a:cubicBezTo>
                      <a:pt x="1" y="1694"/>
                      <a:pt x="195" y="2104"/>
                      <a:pt x="730" y="2104"/>
                    </a:cubicBezTo>
                    <a:cubicBezTo>
                      <a:pt x="738" y="2104"/>
                      <a:pt x="745" y="2104"/>
                      <a:pt x="753" y="2104"/>
                    </a:cubicBezTo>
                    <a:cubicBezTo>
                      <a:pt x="776" y="2104"/>
                      <a:pt x="800" y="2102"/>
                      <a:pt x="824" y="2099"/>
                    </a:cubicBezTo>
                    <a:cubicBezTo>
                      <a:pt x="1429" y="2047"/>
                      <a:pt x="2174" y="1536"/>
                      <a:pt x="2489" y="958"/>
                    </a:cubicBezTo>
                    <a:cubicBezTo>
                      <a:pt x="2787" y="411"/>
                      <a:pt x="2594" y="0"/>
                      <a:pt x="20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34"/>
              <p:cNvSpPr/>
              <p:nvPr/>
            </p:nvSpPr>
            <p:spPr>
              <a:xfrm>
                <a:off x="7047924" y="3055100"/>
                <a:ext cx="138378" cy="112531"/>
              </a:xfrm>
              <a:custGeom>
                <a:rect b="b" l="l" r="r" t="t"/>
                <a:pathLst>
                  <a:path extrusionOk="0" h="2012" w="2400">
                    <a:moveTo>
                      <a:pt x="1852" y="0"/>
                    </a:moveTo>
                    <a:cubicBezTo>
                      <a:pt x="1822" y="0"/>
                      <a:pt x="1790" y="2"/>
                      <a:pt x="1757" y="5"/>
                    </a:cubicBezTo>
                    <a:cubicBezTo>
                      <a:pt x="1739" y="6"/>
                      <a:pt x="1719" y="8"/>
                      <a:pt x="1701" y="11"/>
                    </a:cubicBezTo>
                    <a:cubicBezTo>
                      <a:pt x="1696" y="12"/>
                      <a:pt x="1692" y="12"/>
                      <a:pt x="1687" y="13"/>
                    </a:cubicBezTo>
                    <a:cubicBezTo>
                      <a:pt x="1142" y="91"/>
                      <a:pt x="501" y="534"/>
                      <a:pt x="198" y="1042"/>
                    </a:cubicBezTo>
                    <a:cubicBezTo>
                      <a:pt x="188" y="1061"/>
                      <a:pt x="177" y="1078"/>
                      <a:pt x="168" y="1097"/>
                    </a:cubicBezTo>
                    <a:cubicBezTo>
                      <a:pt x="109" y="1205"/>
                      <a:pt x="68" y="1310"/>
                      <a:pt x="48" y="1408"/>
                    </a:cubicBezTo>
                    <a:cubicBezTo>
                      <a:pt x="1" y="1635"/>
                      <a:pt x="64" y="1816"/>
                      <a:pt x="219" y="1919"/>
                    </a:cubicBezTo>
                    <a:cubicBezTo>
                      <a:pt x="309" y="1979"/>
                      <a:pt x="428" y="2011"/>
                      <a:pt x="574" y="2011"/>
                    </a:cubicBezTo>
                    <a:cubicBezTo>
                      <a:pt x="576" y="2011"/>
                      <a:pt x="579" y="2011"/>
                      <a:pt x="581" y="2011"/>
                    </a:cubicBezTo>
                    <a:lnTo>
                      <a:pt x="600" y="2011"/>
                    </a:lnTo>
                    <a:cubicBezTo>
                      <a:pt x="622" y="2010"/>
                      <a:pt x="644" y="2010"/>
                      <a:pt x="669" y="2007"/>
                    </a:cubicBezTo>
                    <a:cubicBezTo>
                      <a:pt x="696" y="2005"/>
                      <a:pt x="726" y="2001"/>
                      <a:pt x="753" y="1996"/>
                    </a:cubicBezTo>
                    <a:cubicBezTo>
                      <a:pt x="812" y="1988"/>
                      <a:pt x="873" y="1974"/>
                      <a:pt x="933" y="1957"/>
                    </a:cubicBezTo>
                    <a:cubicBezTo>
                      <a:pt x="1360" y="1836"/>
                      <a:pt x="1812" y="1526"/>
                      <a:pt x="2100" y="1157"/>
                    </a:cubicBezTo>
                    <a:cubicBezTo>
                      <a:pt x="2141" y="1104"/>
                      <a:pt x="2179" y="1050"/>
                      <a:pt x="2214" y="994"/>
                    </a:cubicBezTo>
                    <a:cubicBezTo>
                      <a:pt x="2230" y="968"/>
                      <a:pt x="2246" y="942"/>
                      <a:pt x="2260" y="915"/>
                    </a:cubicBezTo>
                    <a:cubicBezTo>
                      <a:pt x="2276" y="887"/>
                      <a:pt x="2289" y="857"/>
                      <a:pt x="2303" y="830"/>
                    </a:cubicBezTo>
                    <a:cubicBezTo>
                      <a:pt x="2371" y="681"/>
                      <a:pt x="2400" y="545"/>
                      <a:pt x="2392" y="428"/>
                    </a:cubicBezTo>
                    <a:cubicBezTo>
                      <a:pt x="2380" y="227"/>
                      <a:pt x="2262" y="84"/>
                      <a:pt x="2060" y="27"/>
                    </a:cubicBezTo>
                    <a:cubicBezTo>
                      <a:pt x="1998" y="10"/>
                      <a:pt x="1929" y="0"/>
                      <a:pt x="1852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34"/>
              <p:cNvSpPr/>
              <p:nvPr/>
            </p:nvSpPr>
            <p:spPr>
              <a:xfrm>
                <a:off x="7047924" y="3055100"/>
                <a:ext cx="138378" cy="112974"/>
              </a:xfrm>
              <a:custGeom>
                <a:rect b="b" l="l" r="r" t="t"/>
                <a:pathLst>
                  <a:path extrusionOk="0" h="2012" w="2400">
                    <a:moveTo>
                      <a:pt x="1852" y="0"/>
                    </a:moveTo>
                    <a:cubicBezTo>
                      <a:pt x="1822" y="0"/>
                      <a:pt x="1790" y="2"/>
                      <a:pt x="1757" y="5"/>
                    </a:cubicBezTo>
                    <a:cubicBezTo>
                      <a:pt x="1739" y="6"/>
                      <a:pt x="1719" y="8"/>
                      <a:pt x="1701" y="11"/>
                    </a:cubicBezTo>
                    <a:cubicBezTo>
                      <a:pt x="1696" y="12"/>
                      <a:pt x="1692" y="12"/>
                      <a:pt x="1687" y="13"/>
                    </a:cubicBezTo>
                    <a:cubicBezTo>
                      <a:pt x="1142" y="91"/>
                      <a:pt x="501" y="534"/>
                      <a:pt x="198" y="1042"/>
                    </a:cubicBezTo>
                    <a:cubicBezTo>
                      <a:pt x="188" y="1061"/>
                      <a:pt x="177" y="1078"/>
                      <a:pt x="168" y="1097"/>
                    </a:cubicBezTo>
                    <a:cubicBezTo>
                      <a:pt x="109" y="1205"/>
                      <a:pt x="68" y="1310"/>
                      <a:pt x="48" y="1408"/>
                    </a:cubicBezTo>
                    <a:cubicBezTo>
                      <a:pt x="1" y="1635"/>
                      <a:pt x="64" y="1816"/>
                      <a:pt x="219" y="1919"/>
                    </a:cubicBezTo>
                    <a:cubicBezTo>
                      <a:pt x="309" y="1979"/>
                      <a:pt x="428" y="2011"/>
                      <a:pt x="574" y="2011"/>
                    </a:cubicBezTo>
                    <a:cubicBezTo>
                      <a:pt x="576" y="2011"/>
                      <a:pt x="579" y="2011"/>
                      <a:pt x="581" y="2011"/>
                    </a:cubicBezTo>
                    <a:lnTo>
                      <a:pt x="600" y="2011"/>
                    </a:lnTo>
                    <a:cubicBezTo>
                      <a:pt x="622" y="2010"/>
                      <a:pt x="644" y="2010"/>
                      <a:pt x="669" y="2007"/>
                    </a:cubicBezTo>
                    <a:cubicBezTo>
                      <a:pt x="696" y="2005"/>
                      <a:pt x="726" y="2001"/>
                      <a:pt x="753" y="1996"/>
                    </a:cubicBezTo>
                    <a:cubicBezTo>
                      <a:pt x="812" y="1988"/>
                      <a:pt x="873" y="1974"/>
                      <a:pt x="933" y="1957"/>
                    </a:cubicBezTo>
                    <a:cubicBezTo>
                      <a:pt x="1360" y="1836"/>
                      <a:pt x="1812" y="1526"/>
                      <a:pt x="2100" y="1157"/>
                    </a:cubicBezTo>
                    <a:cubicBezTo>
                      <a:pt x="2141" y="1104"/>
                      <a:pt x="2179" y="1050"/>
                      <a:pt x="2214" y="994"/>
                    </a:cubicBezTo>
                    <a:cubicBezTo>
                      <a:pt x="2230" y="968"/>
                      <a:pt x="2246" y="942"/>
                      <a:pt x="2260" y="915"/>
                    </a:cubicBezTo>
                    <a:cubicBezTo>
                      <a:pt x="2276" y="887"/>
                      <a:pt x="2289" y="857"/>
                      <a:pt x="2303" y="830"/>
                    </a:cubicBezTo>
                    <a:cubicBezTo>
                      <a:pt x="2371" y="681"/>
                      <a:pt x="2400" y="545"/>
                      <a:pt x="2392" y="428"/>
                    </a:cubicBezTo>
                    <a:cubicBezTo>
                      <a:pt x="2380" y="227"/>
                      <a:pt x="2262" y="84"/>
                      <a:pt x="2060" y="27"/>
                    </a:cubicBezTo>
                    <a:cubicBezTo>
                      <a:pt x="1998" y="10"/>
                      <a:pt x="1929" y="0"/>
                      <a:pt x="1852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34"/>
              <p:cNvSpPr/>
              <p:nvPr/>
            </p:nvSpPr>
            <p:spPr>
              <a:xfrm>
                <a:off x="7045248" y="3063185"/>
                <a:ext cx="141042" cy="116105"/>
              </a:xfrm>
              <a:custGeom>
                <a:rect b="b" l="l" r="r" t="t"/>
                <a:pathLst>
                  <a:path extrusionOk="0" h="1881" w="2285">
                    <a:moveTo>
                      <a:pt x="1825" y="0"/>
                    </a:moveTo>
                    <a:cubicBezTo>
                      <a:pt x="1796" y="0"/>
                      <a:pt x="1767" y="1"/>
                      <a:pt x="1736" y="4"/>
                    </a:cubicBezTo>
                    <a:cubicBezTo>
                      <a:pt x="1717" y="6"/>
                      <a:pt x="1698" y="8"/>
                      <a:pt x="1679" y="11"/>
                    </a:cubicBezTo>
                    <a:cubicBezTo>
                      <a:pt x="1674" y="12"/>
                      <a:pt x="1670" y="12"/>
                      <a:pt x="1664" y="13"/>
                    </a:cubicBezTo>
                    <a:cubicBezTo>
                      <a:pt x="1122" y="91"/>
                      <a:pt x="481" y="533"/>
                      <a:pt x="178" y="1040"/>
                    </a:cubicBezTo>
                    <a:cubicBezTo>
                      <a:pt x="168" y="1057"/>
                      <a:pt x="157" y="1076"/>
                      <a:pt x="148" y="1094"/>
                    </a:cubicBezTo>
                    <a:cubicBezTo>
                      <a:pt x="88" y="1204"/>
                      <a:pt x="48" y="1308"/>
                      <a:pt x="28" y="1404"/>
                    </a:cubicBezTo>
                    <a:cubicBezTo>
                      <a:pt x="1" y="1537"/>
                      <a:pt x="11" y="1654"/>
                      <a:pt x="55" y="1749"/>
                    </a:cubicBezTo>
                    <a:cubicBezTo>
                      <a:pt x="70" y="1763"/>
                      <a:pt x="86" y="1776"/>
                      <a:pt x="103" y="1788"/>
                    </a:cubicBezTo>
                    <a:cubicBezTo>
                      <a:pt x="194" y="1848"/>
                      <a:pt x="313" y="1880"/>
                      <a:pt x="459" y="1880"/>
                    </a:cubicBezTo>
                    <a:cubicBezTo>
                      <a:pt x="461" y="1880"/>
                      <a:pt x="464" y="1880"/>
                      <a:pt x="466" y="1880"/>
                    </a:cubicBezTo>
                    <a:lnTo>
                      <a:pt x="485" y="1880"/>
                    </a:lnTo>
                    <a:cubicBezTo>
                      <a:pt x="507" y="1880"/>
                      <a:pt x="529" y="1879"/>
                      <a:pt x="554" y="1876"/>
                    </a:cubicBezTo>
                    <a:cubicBezTo>
                      <a:pt x="581" y="1874"/>
                      <a:pt x="609" y="1871"/>
                      <a:pt x="638" y="1865"/>
                    </a:cubicBezTo>
                    <a:cubicBezTo>
                      <a:pt x="697" y="1857"/>
                      <a:pt x="757" y="1843"/>
                      <a:pt x="818" y="1826"/>
                    </a:cubicBezTo>
                    <a:cubicBezTo>
                      <a:pt x="1245" y="1705"/>
                      <a:pt x="1696" y="1395"/>
                      <a:pt x="1985" y="1026"/>
                    </a:cubicBezTo>
                    <a:cubicBezTo>
                      <a:pt x="2026" y="973"/>
                      <a:pt x="2064" y="919"/>
                      <a:pt x="2099" y="863"/>
                    </a:cubicBezTo>
                    <a:cubicBezTo>
                      <a:pt x="2115" y="837"/>
                      <a:pt x="2131" y="811"/>
                      <a:pt x="2144" y="784"/>
                    </a:cubicBezTo>
                    <a:cubicBezTo>
                      <a:pt x="2160" y="756"/>
                      <a:pt x="2175" y="726"/>
                      <a:pt x="2187" y="699"/>
                    </a:cubicBezTo>
                    <a:cubicBezTo>
                      <a:pt x="2255" y="550"/>
                      <a:pt x="2285" y="414"/>
                      <a:pt x="2276" y="297"/>
                    </a:cubicBezTo>
                    <a:cubicBezTo>
                      <a:pt x="2273" y="236"/>
                      <a:pt x="2259" y="180"/>
                      <a:pt x="2236" y="130"/>
                    </a:cubicBezTo>
                    <a:cubicBezTo>
                      <a:pt x="2184" y="83"/>
                      <a:pt x="2118" y="47"/>
                      <a:pt x="2038" y="27"/>
                    </a:cubicBezTo>
                    <a:cubicBezTo>
                      <a:pt x="1975" y="9"/>
                      <a:pt x="1904" y="0"/>
                      <a:pt x="1825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34"/>
              <p:cNvSpPr/>
              <p:nvPr/>
            </p:nvSpPr>
            <p:spPr>
              <a:xfrm>
                <a:off x="7027347" y="3050037"/>
                <a:ext cx="189496" cy="154683"/>
              </a:xfrm>
              <a:custGeom>
                <a:rect b="b" l="l" r="r" t="t"/>
                <a:pathLst>
                  <a:path extrusionOk="0" h="2506" w="3070">
                    <a:moveTo>
                      <a:pt x="1" y="2376"/>
                    </a:moveTo>
                    <a:lnTo>
                      <a:pt x="1" y="2376"/>
                    </a:lnTo>
                    <a:cubicBezTo>
                      <a:pt x="32" y="2393"/>
                      <a:pt x="64" y="2409"/>
                      <a:pt x="97" y="2422"/>
                    </a:cubicBezTo>
                    <a:lnTo>
                      <a:pt x="97" y="2422"/>
                    </a:lnTo>
                    <a:cubicBezTo>
                      <a:pt x="64" y="2409"/>
                      <a:pt x="32" y="2393"/>
                      <a:pt x="1" y="2376"/>
                    </a:cubicBezTo>
                    <a:close/>
                    <a:moveTo>
                      <a:pt x="2966" y="0"/>
                    </a:moveTo>
                    <a:lnTo>
                      <a:pt x="2966" y="0"/>
                    </a:lnTo>
                    <a:cubicBezTo>
                      <a:pt x="3064" y="180"/>
                      <a:pt x="3055" y="394"/>
                      <a:pt x="3002" y="589"/>
                    </a:cubicBezTo>
                    <a:lnTo>
                      <a:pt x="3002" y="588"/>
                    </a:lnTo>
                    <a:cubicBezTo>
                      <a:pt x="2790" y="1279"/>
                      <a:pt x="2185" y="1840"/>
                      <a:pt x="1516" y="2202"/>
                    </a:cubicBezTo>
                    <a:cubicBezTo>
                      <a:pt x="1214" y="2352"/>
                      <a:pt x="843" y="2495"/>
                      <a:pt x="493" y="2495"/>
                    </a:cubicBezTo>
                    <a:cubicBezTo>
                      <a:pt x="356" y="2495"/>
                      <a:pt x="222" y="2474"/>
                      <a:pt x="97" y="2422"/>
                    </a:cubicBezTo>
                    <a:lnTo>
                      <a:pt x="97" y="2422"/>
                    </a:lnTo>
                    <a:cubicBezTo>
                      <a:pt x="236" y="2480"/>
                      <a:pt x="382" y="2505"/>
                      <a:pt x="531" y="2505"/>
                    </a:cubicBezTo>
                    <a:cubicBezTo>
                      <a:pt x="1009" y="2505"/>
                      <a:pt x="1516" y="2248"/>
                      <a:pt x="1894" y="1999"/>
                    </a:cubicBezTo>
                    <a:cubicBezTo>
                      <a:pt x="2404" y="1644"/>
                      <a:pt x="2854" y="1163"/>
                      <a:pt x="3016" y="591"/>
                    </a:cubicBezTo>
                    <a:lnTo>
                      <a:pt x="3016" y="593"/>
                    </a:lnTo>
                    <a:cubicBezTo>
                      <a:pt x="3066" y="396"/>
                      <a:pt x="3069" y="180"/>
                      <a:pt x="29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34"/>
              <p:cNvSpPr/>
              <p:nvPr/>
            </p:nvSpPr>
            <p:spPr>
              <a:xfrm>
                <a:off x="7061173" y="3130959"/>
                <a:ext cx="34381" cy="16727"/>
              </a:xfrm>
              <a:custGeom>
                <a:rect b="b" l="l" r="r" t="t"/>
                <a:pathLst>
                  <a:path extrusionOk="0" h="271" w="557">
                    <a:moveTo>
                      <a:pt x="449" y="0"/>
                    </a:moveTo>
                    <a:lnTo>
                      <a:pt x="0" y="111"/>
                    </a:lnTo>
                    <a:lnTo>
                      <a:pt x="108" y="271"/>
                    </a:lnTo>
                    <a:lnTo>
                      <a:pt x="556" y="160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34"/>
              <p:cNvSpPr/>
              <p:nvPr/>
            </p:nvSpPr>
            <p:spPr>
              <a:xfrm>
                <a:off x="7078209" y="3114787"/>
                <a:ext cx="39936" cy="18826"/>
              </a:xfrm>
              <a:custGeom>
                <a:rect b="b" l="l" r="r" t="t"/>
                <a:pathLst>
                  <a:path extrusionOk="0" h="305" w="647">
                    <a:moveTo>
                      <a:pt x="25" y="0"/>
                    </a:moveTo>
                    <a:cubicBezTo>
                      <a:pt x="17" y="0"/>
                      <a:pt x="9" y="1"/>
                      <a:pt x="1" y="1"/>
                    </a:cubicBezTo>
                    <a:lnTo>
                      <a:pt x="108" y="159"/>
                    </a:lnTo>
                    <a:cubicBezTo>
                      <a:pt x="158" y="252"/>
                      <a:pt x="321" y="274"/>
                      <a:pt x="462" y="293"/>
                    </a:cubicBezTo>
                    <a:cubicBezTo>
                      <a:pt x="495" y="296"/>
                      <a:pt x="526" y="300"/>
                      <a:pt x="553" y="305"/>
                    </a:cubicBezTo>
                    <a:cubicBezTo>
                      <a:pt x="572" y="290"/>
                      <a:pt x="585" y="274"/>
                      <a:pt x="596" y="257"/>
                    </a:cubicBezTo>
                    <a:cubicBezTo>
                      <a:pt x="646" y="169"/>
                      <a:pt x="553" y="157"/>
                      <a:pt x="354" y="133"/>
                    </a:cubicBezTo>
                    <a:cubicBezTo>
                      <a:pt x="289" y="125"/>
                      <a:pt x="216" y="115"/>
                      <a:pt x="154" y="98"/>
                    </a:cubicBezTo>
                    <a:cubicBezTo>
                      <a:pt x="173" y="53"/>
                      <a:pt x="165" y="0"/>
                      <a:pt x="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34"/>
              <p:cNvSpPr/>
              <p:nvPr/>
            </p:nvSpPr>
            <p:spPr>
              <a:xfrm>
                <a:off x="7142958" y="3064543"/>
                <a:ext cx="13086" cy="20987"/>
              </a:xfrm>
              <a:custGeom>
                <a:rect b="b" l="l" r="r" t="t"/>
                <a:pathLst>
                  <a:path extrusionOk="0" h="340" w="212">
                    <a:moveTo>
                      <a:pt x="101" y="1"/>
                    </a:moveTo>
                    <a:lnTo>
                      <a:pt x="0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34"/>
              <p:cNvSpPr/>
              <p:nvPr/>
            </p:nvSpPr>
            <p:spPr>
              <a:xfrm>
                <a:off x="7106108" y="3091763"/>
                <a:ext cx="29505" cy="14444"/>
              </a:xfrm>
              <a:custGeom>
                <a:rect b="b" l="l" r="r" t="t"/>
                <a:pathLst>
                  <a:path extrusionOk="0" h="234" w="478">
                    <a:moveTo>
                      <a:pt x="323" y="0"/>
                    </a:moveTo>
                    <a:cubicBezTo>
                      <a:pt x="312" y="0"/>
                      <a:pt x="300" y="1"/>
                      <a:pt x="287" y="2"/>
                    </a:cubicBezTo>
                    <a:cubicBezTo>
                      <a:pt x="178" y="9"/>
                      <a:pt x="87" y="47"/>
                      <a:pt x="47" y="119"/>
                    </a:cubicBezTo>
                    <a:cubicBezTo>
                      <a:pt x="0" y="199"/>
                      <a:pt x="78" y="219"/>
                      <a:pt x="192" y="234"/>
                    </a:cubicBezTo>
                    <a:cubicBezTo>
                      <a:pt x="240" y="191"/>
                      <a:pt x="313" y="167"/>
                      <a:pt x="396" y="161"/>
                    </a:cubicBezTo>
                    <a:cubicBezTo>
                      <a:pt x="410" y="159"/>
                      <a:pt x="423" y="159"/>
                      <a:pt x="436" y="159"/>
                    </a:cubicBezTo>
                    <a:cubicBezTo>
                      <a:pt x="450" y="159"/>
                      <a:pt x="463" y="160"/>
                      <a:pt x="475" y="162"/>
                    </a:cubicBezTo>
                    <a:lnTo>
                      <a:pt x="456" y="134"/>
                    </a:lnTo>
                    <a:cubicBezTo>
                      <a:pt x="477" y="76"/>
                      <a:pt x="464" y="0"/>
                      <a:pt x="32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34"/>
              <p:cNvSpPr/>
              <p:nvPr/>
            </p:nvSpPr>
            <p:spPr>
              <a:xfrm>
                <a:off x="7158698" y="3082443"/>
                <a:ext cx="12530" cy="20369"/>
              </a:xfrm>
              <a:custGeom>
                <a:rect b="b" l="l" r="r" t="t"/>
                <a:pathLst>
                  <a:path extrusionOk="0" h="330" w="203">
                    <a:moveTo>
                      <a:pt x="57" y="1"/>
                    </a:moveTo>
                    <a:lnTo>
                      <a:pt x="57" y="1"/>
                    </a:lnTo>
                    <a:lnTo>
                      <a:pt x="57" y="1"/>
                    </a:ln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57" y="1"/>
                    </a:moveTo>
                    <a:lnTo>
                      <a:pt x="57" y="1"/>
                    </a:lnTo>
                    <a:cubicBezTo>
                      <a:pt x="57" y="3"/>
                      <a:pt x="0" y="46"/>
                      <a:pt x="31" y="98"/>
                    </a:cubicBezTo>
                    <a:cubicBezTo>
                      <a:pt x="42" y="117"/>
                      <a:pt x="61" y="128"/>
                      <a:pt x="82" y="138"/>
                    </a:cubicBezTo>
                    <a:cubicBezTo>
                      <a:pt x="81" y="148"/>
                      <a:pt x="77" y="159"/>
                      <a:pt x="73" y="170"/>
                    </a:cubicBezTo>
                    <a:lnTo>
                      <a:pt x="182" y="330"/>
                    </a:lnTo>
                    <a:cubicBezTo>
                      <a:pt x="203" y="258"/>
                      <a:pt x="195" y="202"/>
                      <a:pt x="166" y="160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34"/>
              <p:cNvSpPr/>
              <p:nvPr/>
            </p:nvSpPr>
            <p:spPr>
              <a:xfrm>
                <a:off x="7063580" y="3075777"/>
                <a:ext cx="106290" cy="98575"/>
              </a:xfrm>
              <a:custGeom>
                <a:rect b="b" l="l" r="r" t="t"/>
                <a:pathLst>
                  <a:path extrusionOk="0" h="1597" w="1722">
                    <a:moveTo>
                      <a:pt x="1166" y="0"/>
                    </a:moveTo>
                    <a:lnTo>
                      <a:pt x="1065" y="179"/>
                    </a:lnTo>
                    <a:cubicBezTo>
                      <a:pt x="762" y="234"/>
                      <a:pt x="495" y="372"/>
                      <a:pt x="373" y="589"/>
                    </a:cubicBezTo>
                    <a:cubicBezTo>
                      <a:pt x="347" y="633"/>
                      <a:pt x="333" y="672"/>
                      <a:pt x="329" y="705"/>
                    </a:cubicBezTo>
                    <a:cubicBezTo>
                      <a:pt x="403" y="740"/>
                      <a:pt x="501" y="753"/>
                      <a:pt x="589" y="764"/>
                    </a:cubicBezTo>
                    <a:cubicBezTo>
                      <a:pt x="789" y="788"/>
                      <a:pt x="880" y="800"/>
                      <a:pt x="830" y="888"/>
                    </a:cubicBezTo>
                    <a:cubicBezTo>
                      <a:pt x="821" y="905"/>
                      <a:pt x="806" y="921"/>
                      <a:pt x="788" y="936"/>
                    </a:cubicBezTo>
                    <a:cubicBezTo>
                      <a:pt x="923" y="954"/>
                      <a:pt x="979" y="974"/>
                      <a:pt x="938" y="1047"/>
                    </a:cubicBezTo>
                    <a:cubicBezTo>
                      <a:pt x="907" y="1101"/>
                      <a:pt x="832" y="1150"/>
                      <a:pt x="694" y="1162"/>
                    </a:cubicBezTo>
                    <a:cubicBezTo>
                      <a:pt x="678" y="1164"/>
                      <a:pt x="664" y="1164"/>
                      <a:pt x="650" y="1164"/>
                    </a:cubicBezTo>
                    <a:cubicBezTo>
                      <a:pt x="536" y="1164"/>
                      <a:pt x="495" y="1122"/>
                      <a:pt x="516" y="1054"/>
                    </a:cubicBezTo>
                    <a:lnTo>
                      <a:pt x="516" y="1054"/>
                    </a:lnTo>
                    <a:lnTo>
                      <a:pt x="68" y="1165"/>
                    </a:lnTo>
                    <a:cubicBezTo>
                      <a:pt x="67" y="1169"/>
                      <a:pt x="67" y="1173"/>
                      <a:pt x="67" y="1178"/>
                    </a:cubicBezTo>
                    <a:cubicBezTo>
                      <a:pt x="54" y="1175"/>
                      <a:pt x="38" y="1172"/>
                      <a:pt x="18" y="1172"/>
                    </a:cubicBezTo>
                    <a:cubicBezTo>
                      <a:pt x="12" y="1172"/>
                      <a:pt x="7" y="1173"/>
                      <a:pt x="0" y="1173"/>
                    </a:cubicBezTo>
                    <a:lnTo>
                      <a:pt x="87" y="1302"/>
                    </a:lnTo>
                    <a:lnTo>
                      <a:pt x="94" y="1313"/>
                    </a:lnTo>
                    <a:lnTo>
                      <a:pt x="95" y="1315"/>
                    </a:lnTo>
                    <a:cubicBezTo>
                      <a:pt x="120" y="1347"/>
                      <a:pt x="156" y="1371"/>
                      <a:pt x="205" y="1389"/>
                    </a:cubicBezTo>
                    <a:cubicBezTo>
                      <a:pt x="252" y="1406"/>
                      <a:pt x="314" y="1417"/>
                      <a:pt x="387" y="1419"/>
                    </a:cubicBezTo>
                    <a:lnTo>
                      <a:pt x="385" y="1422"/>
                    </a:lnTo>
                    <a:lnTo>
                      <a:pt x="178" y="1438"/>
                    </a:lnTo>
                    <a:lnTo>
                      <a:pt x="285" y="1597"/>
                    </a:lnTo>
                    <a:lnTo>
                      <a:pt x="426" y="1586"/>
                    </a:lnTo>
                    <a:lnTo>
                      <a:pt x="617" y="1572"/>
                    </a:lnTo>
                    <a:lnTo>
                      <a:pt x="720" y="1392"/>
                    </a:lnTo>
                    <a:cubicBezTo>
                      <a:pt x="1018" y="1340"/>
                      <a:pt x="1264" y="1206"/>
                      <a:pt x="1382" y="995"/>
                    </a:cubicBezTo>
                    <a:cubicBezTo>
                      <a:pt x="1437" y="899"/>
                      <a:pt x="1440" y="831"/>
                      <a:pt x="1413" y="784"/>
                    </a:cubicBezTo>
                    <a:lnTo>
                      <a:pt x="1412" y="781"/>
                    </a:lnTo>
                    <a:lnTo>
                      <a:pt x="1403" y="769"/>
                    </a:lnTo>
                    <a:lnTo>
                      <a:pt x="1311" y="637"/>
                    </a:lnTo>
                    <a:cubicBezTo>
                      <a:pt x="1295" y="661"/>
                      <a:pt x="1286" y="680"/>
                      <a:pt x="1287" y="698"/>
                    </a:cubicBezTo>
                    <a:cubicBezTo>
                      <a:pt x="1247" y="685"/>
                      <a:pt x="1198" y="674"/>
                      <a:pt x="1149" y="668"/>
                    </a:cubicBezTo>
                    <a:cubicBezTo>
                      <a:pt x="962" y="641"/>
                      <a:pt x="778" y="649"/>
                      <a:pt x="842" y="535"/>
                    </a:cubicBezTo>
                    <a:cubicBezTo>
                      <a:pt x="852" y="517"/>
                      <a:pt x="864" y="501"/>
                      <a:pt x="880" y="488"/>
                    </a:cubicBezTo>
                    <a:cubicBezTo>
                      <a:pt x="765" y="475"/>
                      <a:pt x="688" y="454"/>
                      <a:pt x="733" y="373"/>
                    </a:cubicBezTo>
                    <a:cubicBezTo>
                      <a:pt x="775" y="303"/>
                      <a:pt x="865" y="264"/>
                      <a:pt x="975" y="256"/>
                    </a:cubicBezTo>
                    <a:cubicBezTo>
                      <a:pt x="988" y="255"/>
                      <a:pt x="1000" y="255"/>
                      <a:pt x="1011" y="255"/>
                    </a:cubicBezTo>
                    <a:cubicBezTo>
                      <a:pt x="1151" y="255"/>
                      <a:pt x="1164" y="331"/>
                      <a:pt x="1144" y="389"/>
                    </a:cubicBezTo>
                    <a:lnTo>
                      <a:pt x="1163" y="417"/>
                    </a:lnTo>
                    <a:lnTo>
                      <a:pt x="1252" y="549"/>
                    </a:lnTo>
                    <a:lnTo>
                      <a:pt x="1722" y="435"/>
                    </a:lnTo>
                    <a:lnTo>
                      <a:pt x="1613" y="274"/>
                    </a:lnTo>
                    <a:cubicBezTo>
                      <a:pt x="1622" y="247"/>
                      <a:pt x="1625" y="222"/>
                      <a:pt x="1625" y="199"/>
                    </a:cubicBezTo>
                    <a:cubicBezTo>
                      <a:pt x="1565" y="171"/>
                      <a:pt x="1481" y="157"/>
                      <a:pt x="1395" y="155"/>
                    </a:cubicBezTo>
                    <a:lnTo>
                      <a:pt x="1435" y="82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34"/>
              <p:cNvSpPr/>
              <p:nvPr/>
            </p:nvSpPr>
            <p:spPr>
              <a:xfrm>
                <a:off x="7063580" y="3075777"/>
                <a:ext cx="106290" cy="98575"/>
              </a:xfrm>
              <a:custGeom>
                <a:rect b="b" l="l" r="r" t="t"/>
                <a:pathLst>
                  <a:path extrusionOk="0" h="1597" w="1722">
                    <a:moveTo>
                      <a:pt x="1166" y="0"/>
                    </a:moveTo>
                    <a:lnTo>
                      <a:pt x="1065" y="179"/>
                    </a:lnTo>
                    <a:cubicBezTo>
                      <a:pt x="762" y="234"/>
                      <a:pt x="495" y="372"/>
                      <a:pt x="373" y="589"/>
                    </a:cubicBezTo>
                    <a:cubicBezTo>
                      <a:pt x="347" y="633"/>
                      <a:pt x="333" y="672"/>
                      <a:pt x="329" y="705"/>
                    </a:cubicBezTo>
                    <a:cubicBezTo>
                      <a:pt x="403" y="740"/>
                      <a:pt x="501" y="753"/>
                      <a:pt x="589" y="764"/>
                    </a:cubicBezTo>
                    <a:cubicBezTo>
                      <a:pt x="789" y="788"/>
                      <a:pt x="880" y="800"/>
                      <a:pt x="830" y="888"/>
                    </a:cubicBezTo>
                    <a:cubicBezTo>
                      <a:pt x="821" y="905"/>
                      <a:pt x="806" y="921"/>
                      <a:pt x="788" y="936"/>
                    </a:cubicBezTo>
                    <a:cubicBezTo>
                      <a:pt x="923" y="954"/>
                      <a:pt x="979" y="974"/>
                      <a:pt x="938" y="1047"/>
                    </a:cubicBezTo>
                    <a:cubicBezTo>
                      <a:pt x="907" y="1101"/>
                      <a:pt x="832" y="1150"/>
                      <a:pt x="694" y="1162"/>
                    </a:cubicBezTo>
                    <a:cubicBezTo>
                      <a:pt x="678" y="1164"/>
                      <a:pt x="664" y="1164"/>
                      <a:pt x="650" y="1164"/>
                    </a:cubicBezTo>
                    <a:cubicBezTo>
                      <a:pt x="536" y="1164"/>
                      <a:pt x="495" y="1122"/>
                      <a:pt x="516" y="1054"/>
                    </a:cubicBezTo>
                    <a:lnTo>
                      <a:pt x="516" y="1054"/>
                    </a:lnTo>
                    <a:lnTo>
                      <a:pt x="68" y="1165"/>
                    </a:lnTo>
                    <a:cubicBezTo>
                      <a:pt x="67" y="1169"/>
                      <a:pt x="67" y="1173"/>
                      <a:pt x="67" y="1178"/>
                    </a:cubicBezTo>
                    <a:cubicBezTo>
                      <a:pt x="54" y="1175"/>
                      <a:pt x="38" y="1172"/>
                      <a:pt x="18" y="1172"/>
                    </a:cubicBezTo>
                    <a:cubicBezTo>
                      <a:pt x="12" y="1172"/>
                      <a:pt x="7" y="1173"/>
                      <a:pt x="0" y="1173"/>
                    </a:cubicBezTo>
                    <a:lnTo>
                      <a:pt x="87" y="1302"/>
                    </a:lnTo>
                    <a:lnTo>
                      <a:pt x="94" y="1313"/>
                    </a:lnTo>
                    <a:lnTo>
                      <a:pt x="95" y="1315"/>
                    </a:lnTo>
                    <a:cubicBezTo>
                      <a:pt x="120" y="1347"/>
                      <a:pt x="156" y="1371"/>
                      <a:pt x="205" y="1389"/>
                    </a:cubicBezTo>
                    <a:cubicBezTo>
                      <a:pt x="252" y="1406"/>
                      <a:pt x="314" y="1417"/>
                      <a:pt x="387" y="1419"/>
                    </a:cubicBezTo>
                    <a:lnTo>
                      <a:pt x="385" y="1422"/>
                    </a:lnTo>
                    <a:lnTo>
                      <a:pt x="178" y="1438"/>
                    </a:lnTo>
                    <a:lnTo>
                      <a:pt x="285" y="1597"/>
                    </a:lnTo>
                    <a:lnTo>
                      <a:pt x="426" y="1586"/>
                    </a:lnTo>
                    <a:lnTo>
                      <a:pt x="617" y="1572"/>
                    </a:lnTo>
                    <a:lnTo>
                      <a:pt x="720" y="1392"/>
                    </a:lnTo>
                    <a:cubicBezTo>
                      <a:pt x="1018" y="1340"/>
                      <a:pt x="1264" y="1206"/>
                      <a:pt x="1382" y="995"/>
                    </a:cubicBezTo>
                    <a:cubicBezTo>
                      <a:pt x="1437" y="899"/>
                      <a:pt x="1440" y="831"/>
                      <a:pt x="1413" y="784"/>
                    </a:cubicBezTo>
                    <a:lnTo>
                      <a:pt x="1412" y="781"/>
                    </a:lnTo>
                    <a:lnTo>
                      <a:pt x="1403" y="769"/>
                    </a:lnTo>
                    <a:lnTo>
                      <a:pt x="1311" y="637"/>
                    </a:lnTo>
                    <a:cubicBezTo>
                      <a:pt x="1295" y="661"/>
                      <a:pt x="1286" y="680"/>
                      <a:pt x="1287" y="698"/>
                    </a:cubicBezTo>
                    <a:cubicBezTo>
                      <a:pt x="1247" y="685"/>
                      <a:pt x="1198" y="674"/>
                      <a:pt x="1149" y="668"/>
                    </a:cubicBezTo>
                    <a:cubicBezTo>
                      <a:pt x="962" y="641"/>
                      <a:pt x="778" y="649"/>
                      <a:pt x="842" y="535"/>
                    </a:cubicBezTo>
                    <a:cubicBezTo>
                      <a:pt x="852" y="517"/>
                      <a:pt x="864" y="501"/>
                      <a:pt x="880" y="488"/>
                    </a:cubicBezTo>
                    <a:cubicBezTo>
                      <a:pt x="765" y="475"/>
                      <a:pt x="688" y="454"/>
                      <a:pt x="733" y="373"/>
                    </a:cubicBezTo>
                    <a:cubicBezTo>
                      <a:pt x="775" y="303"/>
                      <a:pt x="865" y="264"/>
                      <a:pt x="975" y="256"/>
                    </a:cubicBezTo>
                    <a:cubicBezTo>
                      <a:pt x="988" y="255"/>
                      <a:pt x="1000" y="255"/>
                      <a:pt x="1011" y="255"/>
                    </a:cubicBezTo>
                    <a:cubicBezTo>
                      <a:pt x="1151" y="255"/>
                      <a:pt x="1164" y="331"/>
                      <a:pt x="1144" y="389"/>
                    </a:cubicBezTo>
                    <a:lnTo>
                      <a:pt x="1163" y="417"/>
                    </a:lnTo>
                    <a:lnTo>
                      <a:pt x="1252" y="549"/>
                    </a:lnTo>
                    <a:lnTo>
                      <a:pt x="1722" y="435"/>
                    </a:lnTo>
                    <a:lnTo>
                      <a:pt x="1613" y="274"/>
                    </a:lnTo>
                    <a:cubicBezTo>
                      <a:pt x="1622" y="247"/>
                      <a:pt x="1625" y="222"/>
                      <a:pt x="1625" y="199"/>
                    </a:cubicBezTo>
                    <a:cubicBezTo>
                      <a:pt x="1565" y="171"/>
                      <a:pt x="1481" y="157"/>
                      <a:pt x="1395" y="155"/>
                    </a:cubicBezTo>
                    <a:lnTo>
                      <a:pt x="1435" y="82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34"/>
              <p:cNvSpPr/>
              <p:nvPr/>
            </p:nvSpPr>
            <p:spPr>
              <a:xfrm>
                <a:off x="7108022" y="3124169"/>
                <a:ext cx="44380" cy="37776"/>
              </a:xfrm>
              <a:custGeom>
                <a:rect b="b" l="l" r="r" t="t"/>
                <a:pathLst>
                  <a:path extrusionOk="0" h="612" w="719">
                    <a:moveTo>
                      <a:pt x="694" y="1"/>
                    </a:moveTo>
                    <a:lnTo>
                      <a:pt x="694" y="1"/>
                    </a:lnTo>
                    <a:cubicBezTo>
                      <a:pt x="713" y="37"/>
                      <a:pt x="712" y="79"/>
                      <a:pt x="699" y="117"/>
                    </a:cubicBezTo>
                    <a:cubicBezTo>
                      <a:pt x="687" y="157"/>
                      <a:pt x="667" y="194"/>
                      <a:pt x="645" y="228"/>
                    </a:cubicBezTo>
                    <a:cubicBezTo>
                      <a:pt x="602" y="299"/>
                      <a:pt x="543" y="359"/>
                      <a:pt x="474" y="411"/>
                    </a:cubicBezTo>
                    <a:cubicBezTo>
                      <a:pt x="337" y="513"/>
                      <a:pt x="170" y="574"/>
                      <a:pt x="1" y="612"/>
                    </a:cubicBezTo>
                    <a:cubicBezTo>
                      <a:pt x="86" y="601"/>
                      <a:pt x="172" y="580"/>
                      <a:pt x="254" y="550"/>
                    </a:cubicBezTo>
                    <a:cubicBezTo>
                      <a:pt x="336" y="521"/>
                      <a:pt x="414" y="479"/>
                      <a:pt x="486" y="427"/>
                    </a:cubicBezTo>
                    <a:cubicBezTo>
                      <a:pt x="555" y="373"/>
                      <a:pt x="616" y="310"/>
                      <a:pt x="658" y="236"/>
                    </a:cubicBezTo>
                    <a:cubicBezTo>
                      <a:pt x="681" y="199"/>
                      <a:pt x="699" y="160"/>
                      <a:pt x="709" y="120"/>
                    </a:cubicBezTo>
                    <a:cubicBezTo>
                      <a:pt x="718" y="79"/>
                      <a:pt x="716" y="36"/>
                      <a:pt x="6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4"/>
              <p:cNvSpPr/>
              <p:nvPr/>
            </p:nvSpPr>
            <p:spPr>
              <a:xfrm>
                <a:off x="7059876" y="3064604"/>
                <a:ext cx="104130" cy="100056"/>
              </a:xfrm>
              <a:custGeom>
                <a:rect b="b" l="l" r="r" t="t"/>
                <a:pathLst>
                  <a:path extrusionOk="0" h="1621" w="1687">
                    <a:moveTo>
                      <a:pt x="1446" y="1"/>
                    </a:moveTo>
                    <a:lnTo>
                      <a:pt x="1118" y="26"/>
                    </a:lnTo>
                    <a:lnTo>
                      <a:pt x="1017" y="206"/>
                    </a:lnTo>
                    <a:cubicBezTo>
                      <a:pt x="713" y="260"/>
                      <a:pt x="447" y="399"/>
                      <a:pt x="324" y="616"/>
                    </a:cubicBezTo>
                    <a:cubicBezTo>
                      <a:pt x="238" y="770"/>
                      <a:pt x="290" y="848"/>
                      <a:pt x="391" y="890"/>
                    </a:cubicBezTo>
                    <a:cubicBezTo>
                      <a:pt x="463" y="921"/>
                      <a:pt x="560" y="934"/>
                      <a:pt x="649" y="945"/>
                    </a:cubicBezTo>
                    <a:cubicBezTo>
                      <a:pt x="849" y="969"/>
                      <a:pt x="940" y="981"/>
                      <a:pt x="890" y="1069"/>
                    </a:cubicBezTo>
                    <a:cubicBezTo>
                      <a:pt x="881" y="1086"/>
                      <a:pt x="866" y="1102"/>
                      <a:pt x="848" y="1117"/>
                    </a:cubicBezTo>
                    <a:cubicBezTo>
                      <a:pt x="807" y="1149"/>
                      <a:pt x="741" y="1176"/>
                      <a:pt x="645" y="1182"/>
                    </a:cubicBezTo>
                    <a:cubicBezTo>
                      <a:pt x="629" y="1183"/>
                      <a:pt x="614" y="1184"/>
                      <a:pt x="600" y="1184"/>
                    </a:cubicBezTo>
                    <a:cubicBezTo>
                      <a:pt x="487" y="1184"/>
                      <a:pt x="447" y="1142"/>
                      <a:pt x="466" y="1074"/>
                    </a:cubicBezTo>
                    <a:lnTo>
                      <a:pt x="466" y="1074"/>
                    </a:lnTo>
                    <a:lnTo>
                      <a:pt x="18" y="1185"/>
                    </a:lnTo>
                    <a:cubicBezTo>
                      <a:pt x="0" y="1282"/>
                      <a:pt x="34" y="1355"/>
                      <a:pt x="123" y="1397"/>
                    </a:cubicBezTo>
                    <a:cubicBezTo>
                      <a:pt x="175" y="1423"/>
                      <a:pt x="247" y="1438"/>
                      <a:pt x="338" y="1442"/>
                    </a:cubicBezTo>
                    <a:lnTo>
                      <a:pt x="236" y="1621"/>
                    </a:lnTo>
                    <a:lnTo>
                      <a:pt x="444" y="1605"/>
                    </a:lnTo>
                    <a:lnTo>
                      <a:pt x="569" y="1597"/>
                    </a:lnTo>
                    <a:lnTo>
                      <a:pt x="670" y="1417"/>
                    </a:lnTo>
                    <a:cubicBezTo>
                      <a:pt x="970" y="1365"/>
                      <a:pt x="1214" y="1229"/>
                      <a:pt x="1335" y="1019"/>
                    </a:cubicBezTo>
                    <a:cubicBezTo>
                      <a:pt x="1362" y="970"/>
                      <a:pt x="1377" y="929"/>
                      <a:pt x="1381" y="895"/>
                    </a:cubicBezTo>
                    <a:cubicBezTo>
                      <a:pt x="1398" y="760"/>
                      <a:pt x="1260" y="716"/>
                      <a:pt x="1101" y="692"/>
                    </a:cubicBezTo>
                    <a:cubicBezTo>
                      <a:pt x="1046" y="684"/>
                      <a:pt x="989" y="679"/>
                      <a:pt x="940" y="674"/>
                    </a:cubicBezTo>
                    <a:cubicBezTo>
                      <a:pt x="825" y="660"/>
                      <a:pt x="748" y="639"/>
                      <a:pt x="793" y="559"/>
                    </a:cubicBezTo>
                    <a:cubicBezTo>
                      <a:pt x="835" y="487"/>
                      <a:pt x="925" y="449"/>
                      <a:pt x="1035" y="442"/>
                    </a:cubicBezTo>
                    <a:cubicBezTo>
                      <a:pt x="1048" y="441"/>
                      <a:pt x="1060" y="440"/>
                      <a:pt x="1071" y="440"/>
                    </a:cubicBezTo>
                    <a:cubicBezTo>
                      <a:pt x="1211" y="440"/>
                      <a:pt x="1224" y="516"/>
                      <a:pt x="1204" y="574"/>
                    </a:cubicBezTo>
                    <a:lnTo>
                      <a:pt x="1673" y="459"/>
                    </a:lnTo>
                    <a:cubicBezTo>
                      <a:pt x="1682" y="432"/>
                      <a:pt x="1685" y="407"/>
                      <a:pt x="1685" y="385"/>
                    </a:cubicBezTo>
                    <a:cubicBezTo>
                      <a:pt x="1687" y="290"/>
                      <a:pt x="1624" y="236"/>
                      <a:pt x="1530" y="206"/>
                    </a:cubicBezTo>
                    <a:cubicBezTo>
                      <a:pt x="1477" y="189"/>
                      <a:pt x="1413" y="183"/>
                      <a:pt x="1345" y="180"/>
                    </a:cubicBezTo>
                    <a:lnTo>
                      <a:pt x="144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34"/>
              <p:cNvSpPr/>
              <p:nvPr/>
            </p:nvSpPr>
            <p:spPr>
              <a:xfrm>
                <a:off x="7059876" y="3064604"/>
                <a:ext cx="104130" cy="100056"/>
              </a:xfrm>
              <a:custGeom>
                <a:rect b="b" l="l" r="r" t="t"/>
                <a:pathLst>
                  <a:path extrusionOk="0" h="1621" w="1687">
                    <a:moveTo>
                      <a:pt x="1446" y="1"/>
                    </a:moveTo>
                    <a:lnTo>
                      <a:pt x="1118" y="26"/>
                    </a:lnTo>
                    <a:lnTo>
                      <a:pt x="1017" y="206"/>
                    </a:lnTo>
                    <a:cubicBezTo>
                      <a:pt x="713" y="260"/>
                      <a:pt x="447" y="399"/>
                      <a:pt x="324" y="616"/>
                    </a:cubicBezTo>
                    <a:cubicBezTo>
                      <a:pt x="238" y="770"/>
                      <a:pt x="290" y="848"/>
                      <a:pt x="391" y="890"/>
                    </a:cubicBezTo>
                    <a:cubicBezTo>
                      <a:pt x="463" y="921"/>
                      <a:pt x="560" y="934"/>
                      <a:pt x="649" y="945"/>
                    </a:cubicBezTo>
                    <a:cubicBezTo>
                      <a:pt x="849" y="969"/>
                      <a:pt x="940" y="981"/>
                      <a:pt x="890" y="1069"/>
                    </a:cubicBezTo>
                    <a:cubicBezTo>
                      <a:pt x="881" y="1086"/>
                      <a:pt x="866" y="1102"/>
                      <a:pt x="848" y="1117"/>
                    </a:cubicBezTo>
                    <a:cubicBezTo>
                      <a:pt x="807" y="1149"/>
                      <a:pt x="741" y="1176"/>
                      <a:pt x="645" y="1182"/>
                    </a:cubicBezTo>
                    <a:cubicBezTo>
                      <a:pt x="629" y="1183"/>
                      <a:pt x="614" y="1184"/>
                      <a:pt x="600" y="1184"/>
                    </a:cubicBezTo>
                    <a:cubicBezTo>
                      <a:pt x="487" y="1184"/>
                      <a:pt x="447" y="1142"/>
                      <a:pt x="466" y="1074"/>
                    </a:cubicBezTo>
                    <a:lnTo>
                      <a:pt x="466" y="1074"/>
                    </a:lnTo>
                    <a:lnTo>
                      <a:pt x="18" y="1185"/>
                    </a:lnTo>
                    <a:cubicBezTo>
                      <a:pt x="0" y="1282"/>
                      <a:pt x="34" y="1355"/>
                      <a:pt x="123" y="1397"/>
                    </a:cubicBezTo>
                    <a:cubicBezTo>
                      <a:pt x="175" y="1423"/>
                      <a:pt x="247" y="1438"/>
                      <a:pt x="338" y="1442"/>
                    </a:cubicBezTo>
                    <a:lnTo>
                      <a:pt x="236" y="1621"/>
                    </a:lnTo>
                    <a:lnTo>
                      <a:pt x="444" y="1605"/>
                    </a:lnTo>
                    <a:lnTo>
                      <a:pt x="569" y="1597"/>
                    </a:lnTo>
                    <a:lnTo>
                      <a:pt x="670" y="1417"/>
                    </a:lnTo>
                    <a:cubicBezTo>
                      <a:pt x="970" y="1365"/>
                      <a:pt x="1214" y="1229"/>
                      <a:pt x="1335" y="1019"/>
                    </a:cubicBezTo>
                    <a:cubicBezTo>
                      <a:pt x="1362" y="970"/>
                      <a:pt x="1377" y="929"/>
                      <a:pt x="1381" y="895"/>
                    </a:cubicBezTo>
                    <a:cubicBezTo>
                      <a:pt x="1398" y="760"/>
                      <a:pt x="1260" y="716"/>
                      <a:pt x="1101" y="692"/>
                    </a:cubicBezTo>
                    <a:cubicBezTo>
                      <a:pt x="1046" y="684"/>
                      <a:pt x="989" y="679"/>
                      <a:pt x="940" y="674"/>
                    </a:cubicBezTo>
                    <a:cubicBezTo>
                      <a:pt x="825" y="660"/>
                      <a:pt x="748" y="639"/>
                      <a:pt x="793" y="559"/>
                    </a:cubicBezTo>
                    <a:cubicBezTo>
                      <a:pt x="835" y="487"/>
                      <a:pt x="925" y="449"/>
                      <a:pt x="1035" y="442"/>
                    </a:cubicBezTo>
                    <a:cubicBezTo>
                      <a:pt x="1048" y="441"/>
                      <a:pt x="1060" y="440"/>
                      <a:pt x="1071" y="440"/>
                    </a:cubicBezTo>
                    <a:cubicBezTo>
                      <a:pt x="1211" y="440"/>
                      <a:pt x="1224" y="516"/>
                      <a:pt x="1204" y="574"/>
                    </a:cubicBezTo>
                    <a:lnTo>
                      <a:pt x="1673" y="459"/>
                    </a:lnTo>
                    <a:cubicBezTo>
                      <a:pt x="1682" y="432"/>
                      <a:pt x="1685" y="407"/>
                      <a:pt x="1685" y="385"/>
                    </a:cubicBezTo>
                    <a:cubicBezTo>
                      <a:pt x="1687" y="290"/>
                      <a:pt x="1624" y="236"/>
                      <a:pt x="1530" y="206"/>
                    </a:cubicBezTo>
                    <a:cubicBezTo>
                      <a:pt x="1477" y="189"/>
                      <a:pt x="1413" y="183"/>
                      <a:pt x="1345" y="180"/>
                    </a:cubicBezTo>
                    <a:lnTo>
                      <a:pt x="144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34"/>
              <p:cNvSpPr/>
              <p:nvPr/>
            </p:nvSpPr>
            <p:spPr>
              <a:xfrm>
                <a:off x="7126725" y="3064975"/>
                <a:ext cx="27344" cy="34628"/>
              </a:xfrm>
              <a:custGeom>
                <a:rect b="b" l="l" r="r" t="t"/>
                <a:pathLst>
                  <a:path extrusionOk="0" h="561" w="443">
                    <a:moveTo>
                      <a:pt x="284" y="1"/>
                    </a:moveTo>
                    <a:lnTo>
                      <a:pt x="36" y="20"/>
                    </a:lnTo>
                    <a:lnTo>
                      <a:pt x="1" y="84"/>
                    </a:lnTo>
                    <a:lnTo>
                      <a:pt x="156" y="560"/>
                    </a:lnTo>
                    <a:lnTo>
                      <a:pt x="442" y="490"/>
                    </a:lnTo>
                    <a:lnTo>
                      <a:pt x="342" y="179"/>
                    </a:lnTo>
                    <a:cubicBezTo>
                      <a:pt x="317" y="177"/>
                      <a:pt x="291" y="174"/>
                      <a:pt x="263" y="174"/>
                    </a:cubicBezTo>
                    <a:lnTo>
                      <a:pt x="312" y="89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34"/>
              <p:cNvSpPr/>
              <p:nvPr/>
            </p:nvSpPr>
            <p:spPr>
              <a:xfrm>
                <a:off x="7077838" y="3088739"/>
                <a:ext cx="26110" cy="34751"/>
              </a:xfrm>
              <a:custGeom>
                <a:rect b="b" l="l" r="r" t="t"/>
                <a:pathLst>
                  <a:path extrusionOk="0" h="563" w="423">
                    <a:moveTo>
                      <a:pt x="242" y="1"/>
                    </a:moveTo>
                    <a:cubicBezTo>
                      <a:pt x="154" y="62"/>
                      <a:pt x="83" y="136"/>
                      <a:pt x="35" y="221"/>
                    </a:cubicBezTo>
                    <a:cubicBezTo>
                      <a:pt x="19" y="249"/>
                      <a:pt x="9" y="274"/>
                      <a:pt x="0" y="298"/>
                    </a:cubicBezTo>
                    <a:lnTo>
                      <a:pt x="57" y="476"/>
                    </a:lnTo>
                    <a:cubicBezTo>
                      <a:pt x="70" y="485"/>
                      <a:pt x="85" y="491"/>
                      <a:pt x="100" y="499"/>
                    </a:cubicBezTo>
                    <a:cubicBezTo>
                      <a:pt x="172" y="530"/>
                      <a:pt x="269" y="543"/>
                      <a:pt x="358" y="554"/>
                    </a:cubicBezTo>
                    <a:cubicBezTo>
                      <a:pt x="381" y="557"/>
                      <a:pt x="402" y="559"/>
                      <a:pt x="422" y="562"/>
                    </a:cubicBezTo>
                    <a:lnTo>
                      <a:pt x="2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4"/>
              <p:cNvSpPr/>
              <p:nvPr/>
            </p:nvSpPr>
            <p:spPr>
              <a:xfrm>
                <a:off x="7085677" y="3130959"/>
                <a:ext cx="26727" cy="31233"/>
              </a:xfrm>
              <a:custGeom>
                <a:rect b="b" l="l" r="r" t="t"/>
                <a:pathLst>
                  <a:path extrusionOk="0" h="506" w="433">
                    <a:moveTo>
                      <a:pt x="52" y="0"/>
                    </a:moveTo>
                    <a:lnTo>
                      <a:pt x="1" y="12"/>
                    </a:lnTo>
                    <a:lnTo>
                      <a:pt x="160" y="506"/>
                    </a:lnTo>
                    <a:lnTo>
                      <a:pt x="254" y="340"/>
                    </a:lnTo>
                    <a:cubicBezTo>
                      <a:pt x="316" y="330"/>
                      <a:pt x="375" y="316"/>
                      <a:pt x="432" y="297"/>
                    </a:cubicBezTo>
                    <a:lnTo>
                      <a:pt x="362" y="81"/>
                    </a:lnTo>
                    <a:cubicBezTo>
                      <a:pt x="326" y="94"/>
                      <a:pt x="283" y="105"/>
                      <a:pt x="230" y="108"/>
                    </a:cubicBezTo>
                    <a:cubicBezTo>
                      <a:pt x="213" y="110"/>
                      <a:pt x="198" y="110"/>
                      <a:pt x="183" y="110"/>
                    </a:cubicBezTo>
                    <a:cubicBezTo>
                      <a:pt x="72" y="110"/>
                      <a:pt x="32" y="68"/>
                      <a:pt x="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34"/>
              <p:cNvSpPr/>
              <p:nvPr/>
            </p:nvSpPr>
            <p:spPr>
              <a:xfrm>
                <a:off x="7069012" y="3133243"/>
                <a:ext cx="19937" cy="31109"/>
              </a:xfrm>
              <a:custGeom>
                <a:rect b="b" l="l" r="r" t="t"/>
                <a:pathLst>
                  <a:path extrusionOk="0" h="504" w="323">
                    <a:moveTo>
                      <a:pt x="164" y="0"/>
                    </a:moveTo>
                    <a:lnTo>
                      <a:pt x="1" y="42"/>
                    </a:lnTo>
                    <a:lnTo>
                      <a:pt x="92" y="319"/>
                    </a:lnTo>
                    <a:cubicBezTo>
                      <a:pt x="122" y="324"/>
                      <a:pt x="155" y="328"/>
                      <a:pt x="192" y="330"/>
                    </a:cubicBezTo>
                    <a:lnTo>
                      <a:pt x="131" y="438"/>
                    </a:lnTo>
                    <a:lnTo>
                      <a:pt x="152" y="504"/>
                    </a:lnTo>
                    <a:lnTo>
                      <a:pt x="297" y="492"/>
                    </a:lnTo>
                    <a:lnTo>
                      <a:pt x="323" y="490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34"/>
              <p:cNvSpPr/>
              <p:nvPr/>
            </p:nvSpPr>
            <p:spPr>
              <a:xfrm>
                <a:off x="7139749" y="3110528"/>
                <a:ext cx="6049" cy="13333"/>
              </a:xfrm>
              <a:custGeom>
                <a:rect b="b" l="l" r="r" t="t"/>
                <a:pathLst>
                  <a:path extrusionOk="0" h="216" w="98">
                    <a:moveTo>
                      <a:pt x="0" y="0"/>
                    </a:moveTo>
                    <a:lnTo>
                      <a:pt x="69" y="215"/>
                    </a:lnTo>
                    <a:cubicBezTo>
                      <a:pt x="79" y="191"/>
                      <a:pt x="85" y="170"/>
                      <a:pt x="87" y="151"/>
                    </a:cubicBezTo>
                    <a:cubicBezTo>
                      <a:pt x="98" y="77"/>
                      <a:pt x="62" y="3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34"/>
              <p:cNvSpPr/>
              <p:nvPr/>
            </p:nvSpPr>
            <p:spPr>
              <a:xfrm>
                <a:off x="7095060" y="3152069"/>
                <a:ext cx="13024" cy="20925"/>
              </a:xfrm>
              <a:custGeom>
                <a:rect b="b" l="l" r="r" t="t"/>
                <a:pathLst>
                  <a:path extrusionOk="0" h="339" w="211">
                    <a:moveTo>
                      <a:pt x="101" y="0"/>
                    </a:moveTo>
                    <a:lnTo>
                      <a:pt x="1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34"/>
              <p:cNvSpPr/>
              <p:nvPr/>
            </p:nvSpPr>
            <p:spPr>
              <a:xfrm>
                <a:off x="7095060" y="3152069"/>
                <a:ext cx="13024" cy="20925"/>
              </a:xfrm>
              <a:custGeom>
                <a:rect b="b" l="l" r="r" t="t"/>
                <a:pathLst>
                  <a:path extrusionOk="0" h="339" w="211">
                    <a:moveTo>
                      <a:pt x="101" y="0"/>
                    </a:moveTo>
                    <a:lnTo>
                      <a:pt x="1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34"/>
              <p:cNvSpPr/>
              <p:nvPr/>
            </p:nvSpPr>
            <p:spPr>
              <a:xfrm>
                <a:off x="7076074" y="3076083"/>
                <a:ext cx="42775" cy="25122"/>
              </a:xfrm>
              <a:custGeom>
                <a:rect b="b" l="l" r="r" t="t"/>
                <a:pathLst>
                  <a:path extrusionOk="0" h="407" w="693">
                    <a:moveTo>
                      <a:pt x="692" y="0"/>
                    </a:moveTo>
                    <a:cubicBezTo>
                      <a:pt x="692" y="0"/>
                      <a:pt x="678" y="1"/>
                      <a:pt x="656" y="6"/>
                    </a:cubicBezTo>
                    <a:cubicBezTo>
                      <a:pt x="645" y="7"/>
                      <a:pt x="631" y="9"/>
                      <a:pt x="615" y="13"/>
                    </a:cubicBezTo>
                    <a:cubicBezTo>
                      <a:pt x="599" y="16"/>
                      <a:pt x="581" y="19"/>
                      <a:pt x="562" y="25"/>
                    </a:cubicBezTo>
                    <a:cubicBezTo>
                      <a:pt x="544" y="30"/>
                      <a:pt x="523" y="35"/>
                      <a:pt x="502" y="42"/>
                    </a:cubicBezTo>
                    <a:cubicBezTo>
                      <a:pt x="492" y="46"/>
                      <a:pt x="481" y="49"/>
                      <a:pt x="470" y="53"/>
                    </a:cubicBezTo>
                    <a:cubicBezTo>
                      <a:pt x="457" y="56"/>
                      <a:pt x="446" y="60"/>
                      <a:pt x="435" y="65"/>
                    </a:cubicBezTo>
                    <a:cubicBezTo>
                      <a:pt x="424" y="69"/>
                      <a:pt x="413" y="72"/>
                      <a:pt x="401" y="77"/>
                    </a:cubicBezTo>
                    <a:cubicBezTo>
                      <a:pt x="388" y="81"/>
                      <a:pt x="377" y="87"/>
                      <a:pt x="365" y="92"/>
                    </a:cubicBezTo>
                    <a:cubicBezTo>
                      <a:pt x="341" y="103"/>
                      <a:pt x="318" y="113"/>
                      <a:pt x="296" y="127"/>
                    </a:cubicBezTo>
                    <a:cubicBezTo>
                      <a:pt x="271" y="138"/>
                      <a:pt x="250" y="153"/>
                      <a:pt x="228" y="166"/>
                    </a:cubicBezTo>
                    <a:cubicBezTo>
                      <a:pt x="207" y="181"/>
                      <a:pt x="186" y="194"/>
                      <a:pt x="167" y="210"/>
                    </a:cubicBezTo>
                    <a:cubicBezTo>
                      <a:pt x="148" y="224"/>
                      <a:pt x="132" y="241"/>
                      <a:pt x="114" y="256"/>
                    </a:cubicBezTo>
                    <a:cubicBezTo>
                      <a:pt x="107" y="264"/>
                      <a:pt x="100" y="271"/>
                      <a:pt x="92" y="280"/>
                    </a:cubicBezTo>
                    <a:cubicBezTo>
                      <a:pt x="88" y="282"/>
                      <a:pt x="86" y="286"/>
                      <a:pt x="81" y="290"/>
                    </a:cubicBezTo>
                    <a:cubicBezTo>
                      <a:pt x="79" y="294"/>
                      <a:pt x="75" y="298"/>
                      <a:pt x="72" y="302"/>
                    </a:cubicBezTo>
                    <a:cubicBezTo>
                      <a:pt x="59" y="317"/>
                      <a:pt x="48" y="329"/>
                      <a:pt x="39" y="343"/>
                    </a:cubicBezTo>
                    <a:cubicBezTo>
                      <a:pt x="30" y="355"/>
                      <a:pt x="22" y="366"/>
                      <a:pt x="17" y="376"/>
                    </a:cubicBezTo>
                    <a:cubicBezTo>
                      <a:pt x="6" y="396"/>
                      <a:pt x="0" y="406"/>
                      <a:pt x="0" y="406"/>
                    </a:cubicBezTo>
                    <a:cubicBezTo>
                      <a:pt x="0" y="406"/>
                      <a:pt x="6" y="396"/>
                      <a:pt x="18" y="377"/>
                    </a:cubicBezTo>
                    <a:cubicBezTo>
                      <a:pt x="23" y="368"/>
                      <a:pt x="33" y="358"/>
                      <a:pt x="42" y="345"/>
                    </a:cubicBezTo>
                    <a:cubicBezTo>
                      <a:pt x="50" y="334"/>
                      <a:pt x="61" y="321"/>
                      <a:pt x="75" y="306"/>
                    </a:cubicBezTo>
                    <a:cubicBezTo>
                      <a:pt x="77" y="303"/>
                      <a:pt x="81" y="300"/>
                      <a:pt x="85" y="296"/>
                    </a:cubicBezTo>
                    <a:cubicBezTo>
                      <a:pt x="87" y="291"/>
                      <a:pt x="91" y="289"/>
                      <a:pt x="95" y="285"/>
                    </a:cubicBezTo>
                    <a:lnTo>
                      <a:pt x="117" y="263"/>
                    </a:lnTo>
                    <a:cubicBezTo>
                      <a:pt x="133" y="248"/>
                      <a:pt x="150" y="232"/>
                      <a:pt x="170" y="218"/>
                    </a:cubicBezTo>
                    <a:cubicBezTo>
                      <a:pt x="188" y="202"/>
                      <a:pt x="209" y="189"/>
                      <a:pt x="230" y="174"/>
                    </a:cubicBezTo>
                    <a:cubicBezTo>
                      <a:pt x="253" y="161"/>
                      <a:pt x="274" y="147"/>
                      <a:pt x="298" y="134"/>
                    </a:cubicBezTo>
                    <a:cubicBezTo>
                      <a:pt x="322" y="123"/>
                      <a:pt x="344" y="111"/>
                      <a:pt x="367" y="100"/>
                    </a:cubicBezTo>
                    <a:cubicBezTo>
                      <a:pt x="380" y="95"/>
                      <a:pt x="391" y="91"/>
                      <a:pt x="403" y="86"/>
                    </a:cubicBezTo>
                    <a:cubicBezTo>
                      <a:pt x="415" y="81"/>
                      <a:pt x="425" y="76"/>
                      <a:pt x="438" y="73"/>
                    </a:cubicBezTo>
                    <a:cubicBezTo>
                      <a:pt x="450" y="68"/>
                      <a:pt x="461" y="64"/>
                      <a:pt x="472" y="59"/>
                    </a:cubicBezTo>
                    <a:cubicBezTo>
                      <a:pt x="483" y="55"/>
                      <a:pt x="494" y="53"/>
                      <a:pt x="504" y="49"/>
                    </a:cubicBezTo>
                    <a:cubicBezTo>
                      <a:pt x="525" y="41"/>
                      <a:pt x="547" y="36"/>
                      <a:pt x="566" y="31"/>
                    </a:cubicBezTo>
                    <a:cubicBezTo>
                      <a:pt x="583" y="26"/>
                      <a:pt x="601" y="21"/>
                      <a:pt x="617" y="17"/>
                    </a:cubicBezTo>
                    <a:cubicBezTo>
                      <a:pt x="631" y="13"/>
                      <a:pt x="646" y="11"/>
                      <a:pt x="656" y="8"/>
                    </a:cubicBezTo>
                    <a:cubicBezTo>
                      <a:pt x="678" y="2"/>
                      <a:pt x="692" y="0"/>
                      <a:pt x="6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4"/>
              <p:cNvSpPr/>
              <p:nvPr/>
            </p:nvSpPr>
            <p:spPr>
              <a:xfrm>
                <a:off x="7074567" y="3153550"/>
                <a:ext cx="20554" cy="11110"/>
              </a:xfrm>
              <a:custGeom>
                <a:rect b="b" l="l" r="r" t="t"/>
                <a:pathLst>
                  <a:path extrusionOk="0" h="180" w="333">
                    <a:moveTo>
                      <a:pt x="102" y="1"/>
                    </a:moveTo>
                    <a:lnTo>
                      <a:pt x="1" y="180"/>
                    </a:lnTo>
                    <a:lnTo>
                      <a:pt x="1" y="180"/>
                    </a:lnTo>
                    <a:lnTo>
                      <a:pt x="333" y="156"/>
                    </a:lnTo>
                    <a:lnTo>
                      <a:pt x="33" y="159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4"/>
              <p:cNvSpPr/>
              <p:nvPr/>
            </p:nvSpPr>
            <p:spPr>
              <a:xfrm>
                <a:off x="7128947" y="3064543"/>
                <a:ext cx="20308" cy="11110"/>
              </a:xfrm>
              <a:custGeom>
                <a:rect b="b" l="l" r="r" t="t"/>
                <a:pathLst>
                  <a:path extrusionOk="0" h="180" w="329">
                    <a:moveTo>
                      <a:pt x="328" y="1"/>
                    </a:moveTo>
                    <a:lnTo>
                      <a:pt x="0" y="26"/>
                    </a:lnTo>
                    <a:lnTo>
                      <a:pt x="302" y="19"/>
                    </a:lnTo>
                    <a:lnTo>
                      <a:pt x="302" y="19"/>
                    </a:lnTo>
                    <a:lnTo>
                      <a:pt x="227" y="180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3" name="Google Shape;1373;p34"/>
            <p:cNvGrpSpPr/>
            <p:nvPr/>
          </p:nvGrpSpPr>
          <p:grpSpPr>
            <a:xfrm flipH="1" rot="-984605">
              <a:off x="8036560" y="2435090"/>
              <a:ext cx="246807" cy="218725"/>
              <a:chOff x="7010311" y="3029791"/>
              <a:chExt cx="220790" cy="195668"/>
            </a:xfrm>
          </p:grpSpPr>
          <p:sp>
            <p:nvSpPr>
              <p:cNvPr id="1374" name="Google Shape;1374;p34"/>
              <p:cNvSpPr/>
              <p:nvPr/>
            </p:nvSpPr>
            <p:spPr>
              <a:xfrm>
                <a:off x="7017595" y="3047074"/>
                <a:ext cx="213445" cy="178385"/>
              </a:xfrm>
              <a:custGeom>
                <a:rect b="b" l="l" r="r" t="t"/>
                <a:pathLst>
                  <a:path extrusionOk="0" h="2890" w="3458">
                    <a:moveTo>
                      <a:pt x="3093" y="1"/>
                    </a:moveTo>
                    <a:lnTo>
                      <a:pt x="2938" y="116"/>
                    </a:lnTo>
                    <a:cubicBezTo>
                      <a:pt x="2916" y="112"/>
                      <a:pt x="2893" y="107"/>
                      <a:pt x="2870" y="105"/>
                    </a:cubicBezTo>
                    <a:cubicBezTo>
                      <a:pt x="2820" y="99"/>
                      <a:pt x="2768" y="95"/>
                      <a:pt x="2713" y="95"/>
                    </a:cubicBezTo>
                    <a:cubicBezTo>
                      <a:pt x="2670" y="95"/>
                      <a:pt x="2625" y="97"/>
                      <a:pt x="2579" y="102"/>
                    </a:cubicBezTo>
                    <a:cubicBezTo>
                      <a:pt x="2517" y="107"/>
                      <a:pt x="2454" y="117"/>
                      <a:pt x="2392" y="129"/>
                    </a:cubicBezTo>
                    <a:cubicBezTo>
                      <a:pt x="2312" y="144"/>
                      <a:pt x="2231" y="165"/>
                      <a:pt x="2147" y="192"/>
                    </a:cubicBezTo>
                    <a:cubicBezTo>
                      <a:pt x="1590" y="368"/>
                      <a:pt x="1012" y="765"/>
                      <a:pt x="622" y="1239"/>
                    </a:cubicBezTo>
                    <a:cubicBezTo>
                      <a:pt x="564" y="1309"/>
                      <a:pt x="509" y="1382"/>
                      <a:pt x="461" y="1455"/>
                    </a:cubicBezTo>
                    <a:cubicBezTo>
                      <a:pt x="419" y="1516"/>
                      <a:pt x="381" y="1578"/>
                      <a:pt x="349" y="1641"/>
                    </a:cubicBezTo>
                    <a:cubicBezTo>
                      <a:pt x="297" y="1737"/>
                      <a:pt x="256" y="1831"/>
                      <a:pt x="226" y="1921"/>
                    </a:cubicBezTo>
                    <a:cubicBezTo>
                      <a:pt x="199" y="1999"/>
                      <a:pt x="180" y="2077"/>
                      <a:pt x="170" y="2151"/>
                    </a:cubicBezTo>
                    <a:lnTo>
                      <a:pt x="1" y="2276"/>
                    </a:lnTo>
                    <a:lnTo>
                      <a:pt x="258" y="2622"/>
                    </a:lnTo>
                    <a:cubicBezTo>
                      <a:pt x="289" y="2663"/>
                      <a:pt x="323" y="2700"/>
                      <a:pt x="366" y="2733"/>
                    </a:cubicBezTo>
                    <a:cubicBezTo>
                      <a:pt x="380" y="2743"/>
                      <a:pt x="395" y="2754"/>
                      <a:pt x="411" y="2765"/>
                    </a:cubicBezTo>
                    <a:cubicBezTo>
                      <a:pt x="484" y="2811"/>
                      <a:pt x="569" y="2846"/>
                      <a:pt x="669" y="2866"/>
                    </a:cubicBezTo>
                    <a:cubicBezTo>
                      <a:pt x="702" y="2873"/>
                      <a:pt x="738" y="2878"/>
                      <a:pt x="774" y="2882"/>
                    </a:cubicBezTo>
                    <a:cubicBezTo>
                      <a:pt x="809" y="2886"/>
                      <a:pt x="848" y="2889"/>
                      <a:pt x="887" y="2889"/>
                    </a:cubicBezTo>
                    <a:cubicBezTo>
                      <a:pt x="893" y="2889"/>
                      <a:pt x="899" y="2889"/>
                      <a:pt x="906" y="2889"/>
                    </a:cubicBezTo>
                    <a:cubicBezTo>
                      <a:pt x="949" y="2889"/>
                      <a:pt x="994" y="2886"/>
                      <a:pt x="1040" y="2882"/>
                    </a:cubicBezTo>
                    <a:cubicBezTo>
                      <a:pt x="1094" y="2876"/>
                      <a:pt x="1151" y="2869"/>
                      <a:pt x="1208" y="2858"/>
                    </a:cubicBezTo>
                    <a:cubicBezTo>
                      <a:pt x="1252" y="2850"/>
                      <a:pt x="1294" y="2842"/>
                      <a:pt x="1338" y="2829"/>
                    </a:cubicBezTo>
                    <a:cubicBezTo>
                      <a:pt x="1977" y="2669"/>
                      <a:pt x="2670" y="2193"/>
                      <a:pt x="3087" y="1630"/>
                    </a:cubicBezTo>
                    <a:cubicBezTo>
                      <a:pt x="3117" y="1592"/>
                      <a:pt x="3143" y="1553"/>
                      <a:pt x="3169" y="1513"/>
                    </a:cubicBezTo>
                    <a:cubicBezTo>
                      <a:pt x="3206" y="1458"/>
                      <a:pt x="3240" y="1402"/>
                      <a:pt x="3271" y="1344"/>
                    </a:cubicBezTo>
                    <a:cubicBezTo>
                      <a:pt x="3296" y="1297"/>
                      <a:pt x="3318" y="1251"/>
                      <a:pt x="3338" y="1204"/>
                    </a:cubicBezTo>
                    <a:cubicBezTo>
                      <a:pt x="3355" y="1165"/>
                      <a:pt x="3371" y="1127"/>
                      <a:pt x="3383" y="1088"/>
                    </a:cubicBezTo>
                    <a:cubicBezTo>
                      <a:pt x="3397" y="1050"/>
                      <a:pt x="3409" y="1014"/>
                      <a:pt x="3418" y="978"/>
                    </a:cubicBezTo>
                    <a:cubicBezTo>
                      <a:pt x="3447" y="870"/>
                      <a:pt x="3457" y="769"/>
                      <a:pt x="3454" y="676"/>
                    </a:cubicBezTo>
                    <a:cubicBezTo>
                      <a:pt x="3452" y="657"/>
                      <a:pt x="3451" y="637"/>
                      <a:pt x="3449" y="617"/>
                    </a:cubicBezTo>
                    <a:cubicBezTo>
                      <a:pt x="3438" y="533"/>
                      <a:pt x="3413" y="457"/>
                      <a:pt x="3376" y="389"/>
                    </a:cubicBezTo>
                    <a:cubicBezTo>
                      <a:pt x="3364" y="368"/>
                      <a:pt x="3351" y="348"/>
                      <a:pt x="3336" y="328"/>
                    </a:cubicBezTo>
                    <a:lnTo>
                      <a:pt x="30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34"/>
              <p:cNvSpPr/>
              <p:nvPr/>
            </p:nvSpPr>
            <p:spPr>
              <a:xfrm>
                <a:off x="7144440" y="3123922"/>
                <a:ext cx="46726" cy="56972"/>
              </a:xfrm>
              <a:custGeom>
                <a:rect b="b" l="l" r="r" t="t"/>
                <a:pathLst>
                  <a:path extrusionOk="0" h="923" w="757">
                    <a:moveTo>
                      <a:pt x="238" y="1"/>
                    </a:moveTo>
                    <a:lnTo>
                      <a:pt x="0" y="219"/>
                    </a:lnTo>
                    <a:lnTo>
                      <a:pt x="520" y="922"/>
                    </a:lnTo>
                    <a:cubicBezTo>
                      <a:pt x="603" y="853"/>
                      <a:pt x="682" y="780"/>
                      <a:pt x="757" y="704"/>
                    </a:cubicBezTo>
                    <a:lnTo>
                      <a:pt x="238" y="1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34"/>
              <p:cNvSpPr/>
              <p:nvPr/>
            </p:nvSpPr>
            <p:spPr>
              <a:xfrm>
                <a:off x="7017656" y="3179660"/>
                <a:ext cx="43640" cy="44689"/>
              </a:xfrm>
              <a:custGeom>
                <a:rect b="b" l="l" r="r" t="t"/>
                <a:pathLst>
                  <a:path extrusionOk="0" h="724" w="707">
                    <a:moveTo>
                      <a:pt x="172" y="0"/>
                    </a:moveTo>
                    <a:lnTo>
                      <a:pt x="172" y="4"/>
                    </a:lnTo>
                    <a:lnTo>
                      <a:pt x="1" y="129"/>
                    </a:lnTo>
                    <a:lnTo>
                      <a:pt x="257" y="473"/>
                    </a:lnTo>
                    <a:cubicBezTo>
                      <a:pt x="288" y="514"/>
                      <a:pt x="322" y="551"/>
                      <a:pt x="365" y="584"/>
                    </a:cubicBezTo>
                    <a:cubicBezTo>
                      <a:pt x="379" y="594"/>
                      <a:pt x="394" y="605"/>
                      <a:pt x="410" y="615"/>
                    </a:cubicBezTo>
                    <a:cubicBezTo>
                      <a:pt x="483" y="662"/>
                      <a:pt x="568" y="696"/>
                      <a:pt x="668" y="717"/>
                    </a:cubicBezTo>
                    <a:cubicBezTo>
                      <a:pt x="680" y="720"/>
                      <a:pt x="694" y="722"/>
                      <a:pt x="706" y="723"/>
                    </a:cubicBez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34"/>
              <p:cNvSpPr/>
              <p:nvPr/>
            </p:nvSpPr>
            <p:spPr>
              <a:xfrm>
                <a:off x="7062098" y="3149661"/>
                <a:ext cx="57836" cy="69194"/>
              </a:xfrm>
              <a:custGeom>
                <a:rect b="b" l="l" r="r" t="t"/>
                <a:pathLst>
                  <a:path extrusionOk="0" h="1121" w="937">
                    <a:moveTo>
                      <a:pt x="155" y="0"/>
                    </a:moveTo>
                    <a:lnTo>
                      <a:pt x="0" y="68"/>
                    </a:lnTo>
                    <a:lnTo>
                      <a:pt x="780" y="1120"/>
                    </a:lnTo>
                    <a:cubicBezTo>
                      <a:pt x="832" y="1103"/>
                      <a:pt x="885" y="1084"/>
                      <a:pt x="937" y="1062"/>
                    </a:cubicBezTo>
                    <a:lnTo>
                      <a:pt x="155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34"/>
              <p:cNvSpPr/>
              <p:nvPr/>
            </p:nvSpPr>
            <p:spPr>
              <a:xfrm>
                <a:off x="7087467" y="3147192"/>
                <a:ext cx="56725" cy="65490"/>
              </a:xfrm>
              <a:custGeom>
                <a:rect b="b" l="l" r="r" t="t"/>
                <a:pathLst>
                  <a:path extrusionOk="0" h="1061" w="919">
                    <a:moveTo>
                      <a:pt x="243" y="0"/>
                    </a:moveTo>
                    <a:lnTo>
                      <a:pt x="0" y="209"/>
                    </a:lnTo>
                    <a:lnTo>
                      <a:pt x="629" y="1060"/>
                    </a:lnTo>
                    <a:cubicBezTo>
                      <a:pt x="725" y="1015"/>
                      <a:pt x="823" y="966"/>
                      <a:pt x="918" y="91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34"/>
              <p:cNvSpPr/>
              <p:nvPr/>
            </p:nvSpPr>
            <p:spPr>
              <a:xfrm>
                <a:off x="7135675" y="3047074"/>
                <a:ext cx="95427" cy="107772"/>
              </a:xfrm>
              <a:custGeom>
                <a:rect b="b" l="l" r="r" t="t"/>
                <a:pathLst>
                  <a:path extrusionOk="0" h="1746" w="1546">
                    <a:moveTo>
                      <a:pt x="1181" y="1"/>
                    </a:moveTo>
                    <a:lnTo>
                      <a:pt x="1025" y="116"/>
                    </a:lnTo>
                    <a:cubicBezTo>
                      <a:pt x="1003" y="112"/>
                      <a:pt x="980" y="107"/>
                      <a:pt x="957" y="105"/>
                    </a:cubicBezTo>
                    <a:cubicBezTo>
                      <a:pt x="909" y="99"/>
                      <a:pt x="859" y="96"/>
                      <a:pt x="807" y="96"/>
                    </a:cubicBezTo>
                    <a:cubicBezTo>
                      <a:pt x="762" y="96"/>
                      <a:pt x="715" y="98"/>
                      <a:pt x="666" y="103"/>
                    </a:cubicBezTo>
                    <a:cubicBezTo>
                      <a:pt x="604" y="107"/>
                      <a:pt x="541" y="117"/>
                      <a:pt x="480" y="130"/>
                    </a:cubicBezTo>
                    <a:cubicBezTo>
                      <a:pt x="399" y="145"/>
                      <a:pt x="318" y="166"/>
                      <a:pt x="234" y="193"/>
                    </a:cubicBezTo>
                    <a:cubicBezTo>
                      <a:pt x="156" y="217"/>
                      <a:pt x="79" y="247"/>
                      <a:pt x="0" y="279"/>
                    </a:cubicBezTo>
                    <a:lnTo>
                      <a:pt x="1084" y="1746"/>
                    </a:lnTo>
                    <a:cubicBezTo>
                      <a:pt x="1116" y="1708"/>
                      <a:pt x="1146" y="1670"/>
                      <a:pt x="1174" y="1631"/>
                    </a:cubicBezTo>
                    <a:cubicBezTo>
                      <a:pt x="1204" y="1593"/>
                      <a:pt x="1230" y="1555"/>
                      <a:pt x="1256" y="1515"/>
                    </a:cubicBezTo>
                    <a:cubicBezTo>
                      <a:pt x="1293" y="1460"/>
                      <a:pt x="1327" y="1403"/>
                      <a:pt x="1358" y="1345"/>
                    </a:cubicBezTo>
                    <a:cubicBezTo>
                      <a:pt x="1383" y="1298"/>
                      <a:pt x="1405" y="1253"/>
                      <a:pt x="1425" y="1207"/>
                    </a:cubicBezTo>
                    <a:cubicBezTo>
                      <a:pt x="1442" y="1166"/>
                      <a:pt x="1458" y="1128"/>
                      <a:pt x="1472" y="1091"/>
                    </a:cubicBezTo>
                    <a:cubicBezTo>
                      <a:pt x="1484" y="1053"/>
                      <a:pt x="1496" y="1016"/>
                      <a:pt x="1505" y="980"/>
                    </a:cubicBezTo>
                    <a:cubicBezTo>
                      <a:pt x="1534" y="871"/>
                      <a:pt x="1545" y="770"/>
                      <a:pt x="1541" y="678"/>
                    </a:cubicBezTo>
                    <a:cubicBezTo>
                      <a:pt x="1539" y="658"/>
                      <a:pt x="1538" y="638"/>
                      <a:pt x="1536" y="618"/>
                    </a:cubicBezTo>
                    <a:cubicBezTo>
                      <a:pt x="1525" y="534"/>
                      <a:pt x="1500" y="458"/>
                      <a:pt x="1463" y="390"/>
                    </a:cubicBezTo>
                    <a:cubicBezTo>
                      <a:pt x="1451" y="369"/>
                      <a:pt x="1438" y="349"/>
                      <a:pt x="1423" y="330"/>
                    </a:cubicBezTo>
                    <a:lnTo>
                      <a:pt x="11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34"/>
              <p:cNvSpPr/>
              <p:nvPr/>
            </p:nvSpPr>
            <p:spPr>
              <a:xfrm>
                <a:off x="7196350" y="3047074"/>
                <a:ext cx="34628" cy="55676"/>
              </a:xfrm>
              <a:custGeom>
                <a:rect b="b" l="l" r="r" t="t"/>
                <a:pathLst>
                  <a:path extrusionOk="0" h="902" w="561">
                    <a:moveTo>
                      <a:pt x="198" y="1"/>
                    </a:moveTo>
                    <a:lnTo>
                      <a:pt x="42" y="116"/>
                    </a:lnTo>
                    <a:lnTo>
                      <a:pt x="38" y="116"/>
                    </a:lnTo>
                    <a:lnTo>
                      <a:pt x="0" y="174"/>
                    </a:lnTo>
                    <a:lnTo>
                      <a:pt x="539" y="902"/>
                    </a:lnTo>
                    <a:cubicBezTo>
                      <a:pt x="555" y="822"/>
                      <a:pt x="560" y="747"/>
                      <a:pt x="558" y="676"/>
                    </a:cubicBezTo>
                    <a:cubicBezTo>
                      <a:pt x="557" y="657"/>
                      <a:pt x="555" y="637"/>
                      <a:pt x="553" y="617"/>
                    </a:cubicBezTo>
                    <a:cubicBezTo>
                      <a:pt x="542" y="533"/>
                      <a:pt x="517" y="457"/>
                      <a:pt x="480" y="389"/>
                    </a:cubicBezTo>
                    <a:cubicBezTo>
                      <a:pt x="468" y="368"/>
                      <a:pt x="455" y="348"/>
                      <a:pt x="441" y="328"/>
                    </a:cubicBezTo>
                    <a:lnTo>
                      <a:pt x="198" y="1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34"/>
              <p:cNvSpPr/>
              <p:nvPr/>
            </p:nvSpPr>
            <p:spPr>
              <a:xfrm>
                <a:off x="7010373" y="3029791"/>
                <a:ext cx="205112" cy="174497"/>
              </a:xfrm>
              <a:custGeom>
                <a:rect b="b" l="l" r="r" t="t"/>
                <a:pathLst>
                  <a:path extrusionOk="0" h="2827" w="3323">
                    <a:moveTo>
                      <a:pt x="2556" y="1"/>
                    </a:moveTo>
                    <a:cubicBezTo>
                      <a:pt x="2513" y="1"/>
                      <a:pt x="2468" y="3"/>
                      <a:pt x="2421" y="8"/>
                    </a:cubicBezTo>
                    <a:cubicBezTo>
                      <a:pt x="2360" y="13"/>
                      <a:pt x="2297" y="22"/>
                      <a:pt x="2236" y="34"/>
                    </a:cubicBezTo>
                    <a:cubicBezTo>
                      <a:pt x="2154" y="50"/>
                      <a:pt x="2073" y="71"/>
                      <a:pt x="1990" y="97"/>
                    </a:cubicBezTo>
                    <a:cubicBezTo>
                      <a:pt x="1434" y="273"/>
                      <a:pt x="855" y="670"/>
                      <a:pt x="465" y="1145"/>
                    </a:cubicBezTo>
                    <a:cubicBezTo>
                      <a:pt x="407" y="1214"/>
                      <a:pt x="353" y="1287"/>
                      <a:pt x="303" y="1361"/>
                    </a:cubicBezTo>
                    <a:cubicBezTo>
                      <a:pt x="263" y="1421"/>
                      <a:pt x="224" y="1483"/>
                      <a:pt x="191" y="1547"/>
                    </a:cubicBezTo>
                    <a:cubicBezTo>
                      <a:pt x="139" y="1645"/>
                      <a:pt x="98" y="1739"/>
                      <a:pt x="69" y="1826"/>
                    </a:cubicBezTo>
                    <a:cubicBezTo>
                      <a:pt x="33" y="1934"/>
                      <a:pt x="13" y="2035"/>
                      <a:pt x="8" y="2130"/>
                    </a:cubicBezTo>
                    <a:cubicBezTo>
                      <a:pt x="1" y="2269"/>
                      <a:pt x="27" y="2392"/>
                      <a:pt x="82" y="2495"/>
                    </a:cubicBezTo>
                    <a:cubicBezTo>
                      <a:pt x="119" y="2564"/>
                      <a:pt x="169" y="2622"/>
                      <a:pt x="232" y="2670"/>
                    </a:cubicBezTo>
                    <a:cubicBezTo>
                      <a:pt x="245" y="2681"/>
                      <a:pt x="260" y="2691"/>
                      <a:pt x="276" y="2702"/>
                    </a:cubicBezTo>
                    <a:cubicBezTo>
                      <a:pt x="349" y="2748"/>
                      <a:pt x="434" y="2783"/>
                      <a:pt x="534" y="2803"/>
                    </a:cubicBezTo>
                    <a:cubicBezTo>
                      <a:pt x="567" y="2810"/>
                      <a:pt x="603" y="2816"/>
                      <a:pt x="639" y="2819"/>
                    </a:cubicBezTo>
                    <a:cubicBezTo>
                      <a:pt x="675" y="2823"/>
                      <a:pt x="713" y="2826"/>
                      <a:pt x="752" y="2826"/>
                    </a:cubicBezTo>
                    <a:cubicBezTo>
                      <a:pt x="758" y="2826"/>
                      <a:pt x="764" y="2826"/>
                      <a:pt x="771" y="2826"/>
                    </a:cubicBezTo>
                    <a:cubicBezTo>
                      <a:pt x="814" y="2826"/>
                      <a:pt x="859" y="2823"/>
                      <a:pt x="905" y="2819"/>
                    </a:cubicBezTo>
                    <a:cubicBezTo>
                      <a:pt x="960" y="2814"/>
                      <a:pt x="1017" y="2806"/>
                      <a:pt x="1073" y="2796"/>
                    </a:cubicBezTo>
                    <a:cubicBezTo>
                      <a:pt x="1118" y="2787"/>
                      <a:pt x="1160" y="2779"/>
                      <a:pt x="1203" y="2766"/>
                    </a:cubicBezTo>
                    <a:cubicBezTo>
                      <a:pt x="1842" y="2606"/>
                      <a:pt x="2536" y="2130"/>
                      <a:pt x="2953" y="1567"/>
                    </a:cubicBezTo>
                    <a:cubicBezTo>
                      <a:pt x="2981" y="1529"/>
                      <a:pt x="3008" y="1490"/>
                      <a:pt x="3033" y="1451"/>
                    </a:cubicBezTo>
                    <a:cubicBezTo>
                      <a:pt x="3070" y="1395"/>
                      <a:pt x="3104" y="1339"/>
                      <a:pt x="3134" y="1281"/>
                    </a:cubicBezTo>
                    <a:cubicBezTo>
                      <a:pt x="3160" y="1234"/>
                      <a:pt x="3182" y="1188"/>
                      <a:pt x="3202" y="1142"/>
                    </a:cubicBezTo>
                    <a:cubicBezTo>
                      <a:pt x="3219" y="1103"/>
                      <a:pt x="3235" y="1065"/>
                      <a:pt x="3248" y="1026"/>
                    </a:cubicBezTo>
                    <a:cubicBezTo>
                      <a:pt x="3261" y="988"/>
                      <a:pt x="3273" y="951"/>
                      <a:pt x="3282" y="915"/>
                    </a:cubicBezTo>
                    <a:cubicBezTo>
                      <a:pt x="3312" y="807"/>
                      <a:pt x="3322" y="706"/>
                      <a:pt x="3318" y="613"/>
                    </a:cubicBezTo>
                    <a:cubicBezTo>
                      <a:pt x="3317" y="594"/>
                      <a:pt x="3315" y="574"/>
                      <a:pt x="3313" y="554"/>
                    </a:cubicBezTo>
                    <a:cubicBezTo>
                      <a:pt x="3302" y="470"/>
                      <a:pt x="3277" y="394"/>
                      <a:pt x="3240" y="326"/>
                    </a:cubicBezTo>
                    <a:cubicBezTo>
                      <a:pt x="3183" y="225"/>
                      <a:pt x="3096" y="143"/>
                      <a:pt x="2981" y="87"/>
                    </a:cubicBezTo>
                    <a:cubicBezTo>
                      <a:pt x="2903" y="49"/>
                      <a:pt x="2814" y="24"/>
                      <a:pt x="2712" y="11"/>
                    </a:cubicBezTo>
                    <a:cubicBezTo>
                      <a:pt x="2663" y="4"/>
                      <a:pt x="2611" y="1"/>
                      <a:pt x="25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34"/>
              <p:cNvSpPr/>
              <p:nvPr/>
            </p:nvSpPr>
            <p:spPr>
              <a:xfrm>
                <a:off x="7149501" y="3029977"/>
                <a:ext cx="65984" cy="103760"/>
              </a:xfrm>
              <a:custGeom>
                <a:rect b="b" l="l" r="r" t="t"/>
                <a:pathLst>
                  <a:path extrusionOk="0" h="1681" w="1069">
                    <a:moveTo>
                      <a:pt x="306" y="1"/>
                    </a:moveTo>
                    <a:cubicBezTo>
                      <a:pt x="262" y="1"/>
                      <a:pt x="215" y="3"/>
                      <a:pt x="167" y="8"/>
                    </a:cubicBezTo>
                    <a:cubicBezTo>
                      <a:pt x="114" y="13"/>
                      <a:pt x="58" y="22"/>
                      <a:pt x="1" y="32"/>
                    </a:cubicBezTo>
                    <a:lnTo>
                      <a:pt x="609" y="1681"/>
                    </a:lnTo>
                    <a:cubicBezTo>
                      <a:pt x="641" y="1643"/>
                      <a:pt x="671" y="1605"/>
                      <a:pt x="699" y="1567"/>
                    </a:cubicBezTo>
                    <a:cubicBezTo>
                      <a:pt x="727" y="1528"/>
                      <a:pt x="754" y="1490"/>
                      <a:pt x="779" y="1451"/>
                    </a:cubicBezTo>
                    <a:cubicBezTo>
                      <a:pt x="816" y="1395"/>
                      <a:pt x="850" y="1338"/>
                      <a:pt x="880" y="1280"/>
                    </a:cubicBezTo>
                    <a:cubicBezTo>
                      <a:pt x="906" y="1235"/>
                      <a:pt x="928" y="1188"/>
                      <a:pt x="948" y="1142"/>
                    </a:cubicBezTo>
                    <a:cubicBezTo>
                      <a:pt x="965" y="1103"/>
                      <a:pt x="981" y="1064"/>
                      <a:pt x="994" y="1026"/>
                    </a:cubicBezTo>
                    <a:cubicBezTo>
                      <a:pt x="1007" y="988"/>
                      <a:pt x="1019" y="951"/>
                      <a:pt x="1028" y="915"/>
                    </a:cubicBezTo>
                    <a:cubicBezTo>
                      <a:pt x="1058" y="807"/>
                      <a:pt x="1068" y="705"/>
                      <a:pt x="1064" y="613"/>
                    </a:cubicBezTo>
                    <a:cubicBezTo>
                      <a:pt x="1063" y="593"/>
                      <a:pt x="1061" y="573"/>
                      <a:pt x="1059" y="554"/>
                    </a:cubicBezTo>
                    <a:cubicBezTo>
                      <a:pt x="1048" y="470"/>
                      <a:pt x="1023" y="393"/>
                      <a:pt x="986" y="325"/>
                    </a:cubicBezTo>
                    <a:cubicBezTo>
                      <a:pt x="929" y="224"/>
                      <a:pt x="842" y="143"/>
                      <a:pt x="727" y="87"/>
                    </a:cubicBezTo>
                    <a:cubicBezTo>
                      <a:pt x="649" y="49"/>
                      <a:pt x="560" y="24"/>
                      <a:pt x="458" y="11"/>
                    </a:cubicBezTo>
                    <a:cubicBezTo>
                      <a:pt x="410" y="4"/>
                      <a:pt x="359" y="1"/>
                      <a:pt x="3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34"/>
              <p:cNvSpPr/>
              <p:nvPr/>
            </p:nvSpPr>
            <p:spPr>
              <a:xfrm>
                <a:off x="7197955" y="3037322"/>
                <a:ext cx="17530" cy="44195"/>
              </a:xfrm>
              <a:custGeom>
                <a:rect b="b" l="l" r="r" t="t"/>
                <a:pathLst>
                  <a:path extrusionOk="0" h="716" w="284">
                    <a:moveTo>
                      <a:pt x="0" y="1"/>
                    </a:moveTo>
                    <a:lnTo>
                      <a:pt x="263" y="716"/>
                    </a:lnTo>
                    <a:cubicBezTo>
                      <a:pt x="278" y="638"/>
                      <a:pt x="283" y="564"/>
                      <a:pt x="280" y="495"/>
                    </a:cubicBezTo>
                    <a:cubicBezTo>
                      <a:pt x="279" y="475"/>
                      <a:pt x="278" y="456"/>
                      <a:pt x="275" y="436"/>
                    </a:cubicBezTo>
                    <a:cubicBezTo>
                      <a:pt x="264" y="352"/>
                      <a:pt x="239" y="275"/>
                      <a:pt x="202" y="208"/>
                    </a:cubicBezTo>
                    <a:cubicBezTo>
                      <a:pt x="154" y="124"/>
                      <a:pt x="88" y="53"/>
                      <a:pt x="0" y="1"/>
                    </a:cubicBez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34"/>
              <p:cNvSpPr/>
              <p:nvPr/>
            </p:nvSpPr>
            <p:spPr>
              <a:xfrm>
                <a:off x="7117589" y="3035532"/>
                <a:ext cx="58021" cy="124376"/>
              </a:xfrm>
              <a:custGeom>
                <a:rect b="b" l="l" r="r" t="t"/>
                <a:pathLst>
                  <a:path extrusionOk="0" h="2015" w="940">
                    <a:moveTo>
                      <a:pt x="279" y="0"/>
                    </a:moveTo>
                    <a:cubicBezTo>
                      <a:pt x="270" y="2"/>
                      <a:pt x="262" y="4"/>
                      <a:pt x="253" y="8"/>
                    </a:cubicBezTo>
                    <a:cubicBezTo>
                      <a:pt x="169" y="34"/>
                      <a:pt x="85" y="66"/>
                      <a:pt x="1" y="102"/>
                    </a:cubicBezTo>
                    <a:lnTo>
                      <a:pt x="704" y="2015"/>
                    </a:lnTo>
                    <a:cubicBezTo>
                      <a:pt x="787" y="1944"/>
                      <a:pt x="866" y="1872"/>
                      <a:pt x="940" y="1796"/>
                    </a:cubicBez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34"/>
              <p:cNvSpPr/>
              <p:nvPr/>
            </p:nvSpPr>
            <p:spPr>
              <a:xfrm>
                <a:off x="7067098" y="3060407"/>
                <a:ext cx="61602" cy="131166"/>
              </a:xfrm>
              <a:custGeom>
                <a:rect b="b" l="l" r="r" t="t"/>
                <a:pathLst>
                  <a:path extrusionOk="0" h="2125" w="998">
                    <a:moveTo>
                      <a:pt x="269" y="0"/>
                    </a:moveTo>
                    <a:cubicBezTo>
                      <a:pt x="178" y="62"/>
                      <a:pt x="86" y="130"/>
                      <a:pt x="0" y="200"/>
                    </a:cubicBezTo>
                    <a:lnTo>
                      <a:pt x="707" y="2124"/>
                    </a:lnTo>
                    <a:cubicBezTo>
                      <a:pt x="805" y="2081"/>
                      <a:pt x="901" y="2032"/>
                      <a:pt x="997" y="197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34"/>
              <p:cNvSpPr/>
              <p:nvPr/>
            </p:nvSpPr>
            <p:spPr>
              <a:xfrm>
                <a:off x="7053272" y="3077381"/>
                <a:ext cx="51232" cy="120364"/>
              </a:xfrm>
              <a:custGeom>
                <a:rect b="b" l="l" r="r" t="t"/>
                <a:pathLst>
                  <a:path extrusionOk="0" h="1950" w="830">
                    <a:moveTo>
                      <a:pt x="135" y="0"/>
                    </a:moveTo>
                    <a:cubicBezTo>
                      <a:pt x="88" y="42"/>
                      <a:pt x="44" y="83"/>
                      <a:pt x="1" y="125"/>
                    </a:cubicBezTo>
                    <a:lnTo>
                      <a:pt x="672" y="1950"/>
                    </a:lnTo>
                    <a:cubicBezTo>
                      <a:pt x="724" y="1933"/>
                      <a:pt x="777" y="1913"/>
                      <a:pt x="830" y="1892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34"/>
              <p:cNvSpPr/>
              <p:nvPr/>
            </p:nvSpPr>
            <p:spPr>
              <a:xfrm>
                <a:off x="7010311" y="3131206"/>
                <a:ext cx="35368" cy="72157"/>
              </a:xfrm>
              <a:custGeom>
                <a:rect b="b" l="l" r="r" t="t"/>
                <a:pathLst>
                  <a:path extrusionOk="0" h="1169" w="573">
                    <a:moveTo>
                      <a:pt x="144" y="1"/>
                    </a:moveTo>
                    <a:cubicBezTo>
                      <a:pt x="132" y="27"/>
                      <a:pt x="120" y="51"/>
                      <a:pt x="109" y="77"/>
                    </a:cubicBezTo>
                    <a:cubicBezTo>
                      <a:pt x="106" y="85"/>
                      <a:pt x="103" y="94"/>
                      <a:pt x="99" y="102"/>
                    </a:cubicBezTo>
                    <a:cubicBezTo>
                      <a:pt x="95" y="111"/>
                      <a:pt x="92" y="119"/>
                      <a:pt x="88" y="128"/>
                    </a:cubicBezTo>
                    <a:cubicBezTo>
                      <a:pt x="82" y="146"/>
                      <a:pt x="74" y="166"/>
                      <a:pt x="69" y="185"/>
                    </a:cubicBezTo>
                    <a:cubicBezTo>
                      <a:pt x="33" y="292"/>
                      <a:pt x="13" y="393"/>
                      <a:pt x="8" y="488"/>
                    </a:cubicBezTo>
                    <a:cubicBezTo>
                      <a:pt x="1" y="628"/>
                      <a:pt x="27" y="751"/>
                      <a:pt x="82" y="853"/>
                    </a:cubicBezTo>
                    <a:cubicBezTo>
                      <a:pt x="119" y="922"/>
                      <a:pt x="168" y="980"/>
                      <a:pt x="230" y="1029"/>
                    </a:cubicBezTo>
                    <a:cubicBezTo>
                      <a:pt x="245" y="1040"/>
                      <a:pt x="260" y="1050"/>
                      <a:pt x="276" y="1061"/>
                    </a:cubicBezTo>
                    <a:cubicBezTo>
                      <a:pt x="349" y="1106"/>
                      <a:pt x="434" y="1141"/>
                      <a:pt x="534" y="1162"/>
                    </a:cubicBezTo>
                    <a:cubicBezTo>
                      <a:pt x="546" y="1164"/>
                      <a:pt x="560" y="1167"/>
                      <a:pt x="572" y="1168"/>
                    </a:cubicBez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34"/>
              <p:cNvSpPr/>
              <p:nvPr/>
            </p:nvSpPr>
            <p:spPr>
              <a:xfrm>
                <a:off x="7027039" y="3052259"/>
                <a:ext cx="172028" cy="129869"/>
              </a:xfrm>
              <a:custGeom>
                <a:rect b="b" l="l" r="r" t="t"/>
                <a:pathLst>
                  <a:path extrusionOk="0" h="2104" w="2787">
                    <a:moveTo>
                      <a:pt x="2062" y="0"/>
                    </a:moveTo>
                    <a:cubicBezTo>
                      <a:pt x="2030" y="0"/>
                      <a:pt x="1998" y="1"/>
                      <a:pt x="1964" y="4"/>
                    </a:cubicBezTo>
                    <a:cubicBezTo>
                      <a:pt x="1939" y="7"/>
                      <a:pt x="1914" y="10"/>
                      <a:pt x="1889" y="14"/>
                    </a:cubicBezTo>
                    <a:cubicBezTo>
                      <a:pt x="1298" y="99"/>
                      <a:pt x="601" y="591"/>
                      <a:pt x="299" y="1146"/>
                    </a:cubicBezTo>
                    <a:cubicBezTo>
                      <a:pt x="1" y="1694"/>
                      <a:pt x="195" y="2104"/>
                      <a:pt x="730" y="2104"/>
                    </a:cubicBezTo>
                    <a:cubicBezTo>
                      <a:pt x="738" y="2104"/>
                      <a:pt x="745" y="2104"/>
                      <a:pt x="753" y="2104"/>
                    </a:cubicBezTo>
                    <a:cubicBezTo>
                      <a:pt x="776" y="2104"/>
                      <a:pt x="800" y="2102"/>
                      <a:pt x="824" y="2099"/>
                    </a:cubicBezTo>
                    <a:cubicBezTo>
                      <a:pt x="1429" y="2047"/>
                      <a:pt x="2174" y="1536"/>
                      <a:pt x="2489" y="958"/>
                    </a:cubicBezTo>
                    <a:cubicBezTo>
                      <a:pt x="2787" y="411"/>
                      <a:pt x="2594" y="0"/>
                      <a:pt x="20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34"/>
              <p:cNvSpPr/>
              <p:nvPr/>
            </p:nvSpPr>
            <p:spPr>
              <a:xfrm>
                <a:off x="7047924" y="3055100"/>
                <a:ext cx="138378" cy="112531"/>
              </a:xfrm>
              <a:custGeom>
                <a:rect b="b" l="l" r="r" t="t"/>
                <a:pathLst>
                  <a:path extrusionOk="0" h="2012" w="2400">
                    <a:moveTo>
                      <a:pt x="1852" y="0"/>
                    </a:moveTo>
                    <a:cubicBezTo>
                      <a:pt x="1822" y="0"/>
                      <a:pt x="1790" y="2"/>
                      <a:pt x="1757" y="5"/>
                    </a:cubicBezTo>
                    <a:cubicBezTo>
                      <a:pt x="1739" y="6"/>
                      <a:pt x="1719" y="8"/>
                      <a:pt x="1701" y="11"/>
                    </a:cubicBezTo>
                    <a:cubicBezTo>
                      <a:pt x="1696" y="12"/>
                      <a:pt x="1692" y="12"/>
                      <a:pt x="1687" y="13"/>
                    </a:cubicBezTo>
                    <a:cubicBezTo>
                      <a:pt x="1142" y="91"/>
                      <a:pt x="501" y="534"/>
                      <a:pt x="198" y="1042"/>
                    </a:cubicBezTo>
                    <a:cubicBezTo>
                      <a:pt x="188" y="1061"/>
                      <a:pt x="177" y="1078"/>
                      <a:pt x="168" y="1097"/>
                    </a:cubicBezTo>
                    <a:cubicBezTo>
                      <a:pt x="109" y="1205"/>
                      <a:pt x="68" y="1310"/>
                      <a:pt x="48" y="1408"/>
                    </a:cubicBezTo>
                    <a:cubicBezTo>
                      <a:pt x="1" y="1635"/>
                      <a:pt x="64" y="1816"/>
                      <a:pt x="219" y="1919"/>
                    </a:cubicBezTo>
                    <a:cubicBezTo>
                      <a:pt x="309" y="1979"/>
                      <a:pt x="428" y="2011"/>
                      <a:pt x="574" y="2011"/>
                    </a:cubicBezTo>
                    <a:cubicBezTo>
                      <a:pt x="576" y="2011"/>
                      <a:pt x="579" y="2011"/>
                      <a:pt x="581" y="2011"/>
                    </a:cubicBezTo>
                    <a:lnTo>
                      <a:pt x="600" y="2011"/>
                    </a:lnTo>
                    <a:cubicBezTo>
                      <a:pt x="622" y="2010"/>
                      <a:pt x="644" y="2010"/>
                      <a:pt x="669" y="2007"/>
                    </a:cubicBezTo>
                    <a:cubicBezTo>
                      <a:pt x="696" y="2005"/>
                      <a:pt x="726" y="2001"/>
                      <a:pt x="753" y="1996"/>
                    </a:cubicBezTo>
                    <a:cubicBezTo>
                      <a:pt x="812" y="1988"/>
                      <a:pt x="873" y="1974"/>
                      <a:pt x="933" y="1957"/>
                    </a:cubicBezTo>
                    <a:cubicBezTo>
                      <a:pt x="1360" y="1836"/>
                      <a:pt x="1812" y="1526"/>
                      <a:pt x="2100" y="1157"/>
                    </a:cubicBezTo>
                    <a:cubicBezTo>
                      <a:pt x="2141" y="1104"/>
                      <a:pt x="2179" y="1050"/>
                      <a:pt x="2214" y="994"/>
                    </a:cubicBezTo>
                    <a:cubicBezTo>
                      <a:pt x="2230" y="968"/>
                      <a:pt x="2246" y="942"/>
                      <a:pt x="2260" y="915"/>
                    </a:cubicBezTo>
                    <a:cubicBezTo>
                      <a:pt x="2276" y="887"/>
                      <a:pt x="2289" y="857"/>
                      <a:pt x="2303" y="830"/>
                    </a:cubicBezTo>
                    <a:cubicBezTo>
                      <a:pt x="2371" y="681"/>
                      <a:pt x="2400" y="545"/>
                      <a:pt x="2392" y="428"/>
                    </a:cubicBezTo>
                    <a:cubicBezTo>
                      <a:pt x="2380" y="227"/>
                      <a:pt x="2262" y="84"/>
                      <a:pt x="2060" y="27"/>
                    </a:cubicBezTo>
                    <a:cubicBezTo>
                      <a:pt x="1998" y="10"/>
                      <a:pt x="1929" y="0"/>
                      <a:pt x="1852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34"/>
              <p:cNvSpPr/>
              <p:nvPr/>
            </p:nvSpPr>
            <p:spPr>
              <a:xfrm>
                <a:off x="7047924" y="3055100"/>
                <a:ext cx="138378" cy="112974"/>
              </a:xfrm>
              <a:custGeom>
                <a:rect b="b" l="l" r="r" t="t"/>
                <a:pathLst>
                  <a:path extrusionOk="0" h="2012" w="2400">
                    <a:moveTo>
                      <a:pt x="1852" y="0"/>
                    </a:moveTo>
                    <a:cubicBezTo>
                      <a:pt x="1822" y="0"/>
                      <a:pt x="1790" y="2"/>
                      <a:pt x="1757" y="5"/>
                    </a:cubicBezTo>
                    <a:cubicBezTo>
                      <a:pt x="1739" y="6"/>
                      <a:pt x="1719" y="8"/>
                      <a:pt x="1701" y="11"/>
                    </a:cubicBezTo>
                    <a:cubicBezTo>
                      <a:pt x="1696" y="12"/>
                      <a:pt x="1692" y="12"/>
                      <a:pt x="1687" y="13"/>
                    </a:cubicBezTo>
                    <a:cubicBezTo>
                      <a:pt x="1142" y="91"/>
                      <a:pt x="501" y="534"/>
                      <a:pt x="198" y="1042"/>
                    </a:cubicBezTo>
                    <a:cubicBezTo>
                      <a:pt x="188" y="1061"/>
                      <a:pt x="177" y="1078"/>
                      <a:pt x="168" y="1097"/>
                    </a:cubicBezTo>
                    <a:cubicBezTo>
                      <a:pt x="109" y="1205"/>
                      <a:pt x="68" y="1310"/>
                      <a:pt x="48" y="1408"/>
                    </a:cubicBezTo>
                    <a:cubicBezTo>
                      <a:pt x="1" y="1635"/>
                      <a:pt x="64" y="1816"/>
                      <a:pt x="219" y="1919"/>
                    </a:cubicBezTo>
                    <a:cubicBezTo>
                      <a:pt x="309" y="1979"/>
                      <a:pt x="428" y="2011"/>
                      <a:pt x="574" y="2011"/>
                    </a:cubicBezTo>
                    <a:cubicBezTo>
                      <a:pt x="576" y="2011"/>
                      <a:pt x="579" y="2011"/>
                      <a:pt x="581" y="2011"/>
                    </a:cubicBezTo>
                    <a:lnTo>
                      <a:pt x="600" y="2011"/>
                    </a:lnTo>
                    <a:cubicBezTo>
                      <a:pt x="622" y="2010"/>
                      <a:pt x="644" y="2010"/>
                      <a:pt x="669" y="2007"/>
                    </a:cubicBezTo>
                    <a:cubicBezTo>
                      <a:pt x="696" y="2005"/>
                      <a:pt x="726" y="2001"/>
                      <a:pt x="753" y="1996"/>
                    </a:cubicBezTo>
                    <a:cubicBezTo>
                      <a:pt x="812" y="1988"/>
                      <a:pt x="873" y="1974"/>
                      <a:pt x="933" y="1957"/>
                    </a:cubicBezTo>
                    <a:cubicBezTo>
                      <a:pt x="1360" y="1836"/>
                      <a:pt x="1812" y="1526"/>
                      <a:pt x="2100" y="1157"/>
                    </a:cubicBezTo>
                    <a:cubicBezTo>
                      <a:pt x="2141" y="1104"/>
                      <a:pt x="2179" y="1050"/>
                      <a:pt x="2214" y="994"/>
                    </a:cubicBezTo>
                    <a:cubicBezTo>
                      <a:pt x="2230" y="968"/>
                      <a:pt x="2246" y="942"/>
                      <a:pt x="2260" y="915"/>
                    </a:cubicBezTo>
                    <a:cubicBezTo>
                      <a:pt x="2276" y="887"/>
                      <a:pt x="2289" y="857"/>
                      <a:pt x="2303" y="830"/>
                    </a:cubicBezTo>
                    <a:cubicBezTo>
                      <a:pt x="2371" y="681"/>
                      <a:pt x="2400" y="545"/>
                      <a:pt x="2392" y="428"/>
                    </a:cubicBezTo>
                    <a:cubicBezTo>
                      <a:pt x="2380" y="227"/>
                      <a:pt x="2262" y="84"/>
                      <a:pt x="2060" y="27"/>
                    </a:cubicBezTo>
                    <a:cubicBezTo>
                      <a:pt x="1998" y="10"/>
                      <a:pt x="1929" y="0"/>
                      <a:pt x="1852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34"/>
              <p:cNvSpPr/>
              <p:nvPr/>
            </p:nvSpPr>
            <p:spPr>
              <a:xfrm>
                <a:off x="7045248" y="3063185"/>
                <a:ext cx="141042" cy="116105"/>
              </a:xfrm>
              <a:custGeom>
                <a:rect b="b" l="l" r="r" t="t"/>
                <a:pathLst>
                  <a:path extrusionOk="0" h="1881" w="2285">
                    <a:moveTo>
                      <a:pt x="1825" y="0"/>
                    </a:moveTo>
                    <a:cubicBezTo>
                      <a:pt x="1796" y="0"/>
                      <a:pt x="1767" y="1"/>
                      <a:pt x="1736" y="4"/>
                    </a:cubicBezTo>
                    <a:cubicBezTo>
                      <a:pt x="1717" y="6"/>
                      <a:pt x="1698" y="8"/>
                      <a:pt x="1679" y="11"/>
                    </a:cubicBezTo>
                    <a:cubicBezTo>
                      <a:pt x="1674" y="12"/>
                      <a:pt x="1670" y="12"/>
                      <a:pt x="1664" y="13"/>
                    </a:cubicBezTo>
                    <a:cubicBezTo>
                      <a:pt x="1122" y="91"/>
                      <a:pt x="481" y="533"/>
                      <a:pt x="178" y="1040"/>
                    </a:cubicBezTo>
                    <a:cubicBezTo>
                      <a:pt x="168" y="1057"/>
                      <a:pt x="157" y="1076"/>
                      <a:pt x="148" y="1094"/>
                    </a:cubicBezTo>
                    <a:cubicBezTo>
                      <a:pt x="88" y="1204"/>
                      <a:pt x="48" y="1308"/>
                      <a:pt x="28" y="1404"/>
                    </a:cubicBezTo>
                    <a:cubicBezTo>
                      <a:pt x="1" y="1537"/>
                      <a:pt x="11" y="1654"/>
                      <a:pt x="55" y="1749"/>
                    </a:cubicBezTo>
                    <a:cubicBezTo>
                      <a:pt x="70" y="1763"/>
                      <a:pt x="86" y="1776"/>
                      <a:pt x="103" y="1788"/>
                    </a:cubicBezTo>
                    <a:cubicBezTo>
                      <a:pt x="194" y="1848"/>
                      <a:pt x="313" y="1880"/>
                      <a:pt x="459" y="1880"/>
                    </a:cubicBezTo>
                    <a:cubicBezTo>
                      <a:pt x="461" y="1880"/>
                      <a:pt x="464" y="1880"/>
                      <a:pt x="466" y="1880"/>
                    </a:cubicBezTo>
                    <a:lnTo>
                      <a:pt x="485" y="1880"/>
                    </a:lnTo>
                    <a:cubicBezTo>
                      <a:pt x="507" y="1880"/>
                      <a:pt x="529" y="1879"/>
                      <a:pt x="554" y="1876"/>
                    </a:cubicBezTo>
                    <a:cubicBezTo>
                      <a:pt x="581" y="1874"/>
                      <a:pt x="609" y="1871"/>
                      <a:pt x="638" y="1865"/>
                    </a:cubicBezTo>
                    <a:cubicBezTo>
                      <a:pt x="697" y="1857"/>
                      <a:pt x="757" y="1843"/>
                      <a:pt x="818" y="1826"/>
                    </a:cubicBezTo>
                    <a:cubicBezTo>
                      <a:pt x="1245" y="1705"/>
                      <a:pt x="1696" y="1395"/>
                      <a:pt x="1985" y="1026"/>
                    </a:cubicBezTo>
                    <a:cubicBezTo>
                      <a:pt x="2026" y="973"/>
                      <a:pt x="2064" y="919"/>
                      <a:pt x="2099" y="863"/>
                    </a:cubicBezTo>
                    <a:cubicBezTo>
                      <a:pt x="2115" y="837"/>
                      <a:pt x="2131" y="811"/>
                      <a:pt x="2144" y="784"/>
                    </a:cubicBezTo>
                    <a:cubicBezTo>
                      <a:pt x="2160" y="756"/>
                      <a:pt x="2175" y="726"/>
                      <a:pt x="2187" y="699"/>
                    </a:cubicBezTo>
                    <a:cubicBezTo>
                      <a:pt x="2255" y="550"/>
                      <a:pt x="2285" y="414"/>
                      <a:pt x="2276" y="297"/>
                    </a:cubicBezTo>
                    <a:cubicBezTo>
                      <a:pt x="2273" y="236"/>
                      <a:pt x="2259" y="180"/>
                      <a:pt x="2236" y="130"/>
                    </a:cubicBezTo>
                    <a:cubicBezTo>
                      <a:pt x="2184" y="83"/>
                      <a:pt x="2118" y="47"/>
                      <a:pt x="2038" y="27"/>
                    </a:cubicBezTo>
                    <a:cubicBezTo>
                      <a:pt x="1975" y="9"/>
                      <a:pt x="1904" y="0"/>
                      <a:pt x="1825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34"/>
              <p:cNvSpPr/>
              <p:nvPr/>
            </p:nvSpPr>
            <p:spPr>
              <a:xfrm>
                <a:off x="7027347" y="3050037"/>
                <a:ext cx="189496" cy="154683"/>
              </a:xfrm>
              <a:custGeom>
                <a:rect b="b" l="l" r="r" t="t"/>
                <a:pathLst>
                  <a:path extrusionOk="0" h="2506" w="3070">
                    <a:moveTo>
                      <a:pt x="1" y="2376"/>
                    </a:moveTo>
                    <a:lnTo>
                      <a:pt x="1" y="2376"/>
                    </a:lnTo>
                    <a:cubicBezTo>
                      <a:pt x="32" y="2393"/>
                      <a:pt x="64" y="2409"/>
                      <a:pt x="97" y="2422"/>
                    </a:cubicBezTo>
                    <a:lnTo>
                      <a:pt x="97" y="2422"/>
                    </a:lnTo>
                    <a:cubicBezTo>
                      <a:pt x="64" y="2409"/>
                      <a:pt x="32" y="2393"/>
                      <a:pt x="1" y="2376"/>
                    </a:cubicBezTo>
                    <a:close/>
                    <a:moveTo>
                      <a:pt x="2966" y="0"/>
                    </a:moveTo>
                    <a:lnTo>
                      <a:pt x="2966" y="0"/>
                    </a:lnTo>
                    <a:cubicBezTo>
                      <a:pt x="3064" y="180"/>
                      <a:pt x="3055" y="394"/>
                      <a:pt x="3002" y="589"/>
                    </a:cubicBezTo>
                    <a:lnTo>
                      <a:pt x="3002" y="588"/>
                    </a:lnTo>
                    <a:cubicBezTo>
                      <a:pt x="2790" y="1279"/>
                      <a:pt x="2185" y="1840"/>
                      <a:pt x="1516" y="2202"/>
                    </a:cubicBezTo>
                    <a:cubicBezTo>
                      <a:pt x="1214" y="2352"/>
                      <a:pt x="843" y="2495"/>
                      <a:pt x="493" y="2495"/>
                    </a:cubicBezTo>
                    <a:cubicBezTo>
                      <a:pt x="356" y="2495"/>
                      <a:pt x="222" y="2474"/>
                      <a:pt x="97" y="2422"/>
                    </a:cubicBezTo>
                    <a:lnTo>
                      <a:pt x="97" y="2422"/>
                    </a:lnTo>
                    <a:cubicBezTo>
                      <a:pt x="236" y="2480"/>
                      <a:pt x="382" y="2505"/>
                      <a:pt x="531" y="2505"/>
                    </a:cubicBezTo>
                    <a:cubicBezTo>
                      <a:pt x="1009" y="2505"/>
                      <a:pt x="1516" y="2248"/>
                      <a:pt x="1894" y="1999"/>
                    </a:cubicBezTo>
                    <a:cubicBezTo>
                      <a:pt x="2404" y="1644"/>
                      <a:pt x="2854" y="1163"/>
                      <a:pt x="3016" y="591"/>
                    </a:cubicBezTo>
                    <a:lnTo>
                      <a:pt x="3016" y="593"/>
                    </a:lnTo>
                    <a:cubicBezTo>
                      <a:pt x="3066" y="396"/>
                      <a:pt x="3069" y="180"/>
                      <a:pt x="29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34"/>
              <p:cNvSpPr/>
              <p:nvPr/>
            </p:nvSpPr>
            <p:spPr>
              <a:xfrm>
                <a:off x="7061173" y="3130959"/>
                <a:ext cx="34381" cy="16727"/>
              </a:xfrm>
              <a:custGeom>
                <a:rect b="b" l="l" r="r" t="t"/>
                <a:pathLst>
                  <a:path extrusionOk="0" h="271" w="557">
                    <a:moveTo>
                      <a:pt x="449" y="0"/>
                    </a:moveTo>
                    <a:lnTo>
                      <a:pt x="0" y="111"/>
                    </a:lnTo>
                    <a:lnTo>
                      <a:pt x="108" y="271"/>
                    </a:lnTo>
                    <a:lnTo>
                      <a:pt x="556" y="160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34"/>
              <p:cNvSpPr/>
              <p:nvPr/>
            </p:nvSpPr>
            <p:spPr>
              <a:xfrm>
                <a:off x="7078209" y="3114787"/>
                <a:ext cx="39936" cy="18826"/>
              </a:xfrm>
              <a:custGeom>
                <a:rect b="b" l="l" r="r" t="t"/>
                <a:pathLst>
                  <a:path extrusionOk="0" h="305" w="647">
                    <a:moveTo>
                      <a:pt x="25" y="0"/>
                    </a:moveTo>
                    <a:cubicBezTo>
                      <a:pt x="17" y="0"/>
                      <a:pt x="9" y="1"/>
                      <a:pt x="1" y="1"/>
                    </a:cubicBezTo>
                    <a:lnTo>
                      <a:pt x="108" y="159"/>
                    </a:lnTo>
                    <a:cubicBezTo>
                      <a:pt x="158" y="252"/>
                      <a:pt x="321" y="274"/>
                      <a:pt x="462" y="293"/>
                    </a:cubicBezTo>
                    <a:cubicBezTo>
                      <a:pt x="495" y="296"/>
                      <a:pt x="526" y="300"/>
                      <a:pt x="553" y="305"/>
                    </a:cubicBezTo>
                    <a:cubicBezTo>
                      <a:pt x="572" y="290"/>
                      <a:pt x="585" y="274"/>
                      <a:pt x="596" y="257"/>
                    </a:cubicBezTo>
                    <a:cubicBezTo>
                      <a:pt x="646" y="169"/>
                      <a:pt x="553" y="157"/>
                      <a:pt x="354" y="133"/>
                    </a:cubicBezTo>
                    <a:cubicBezTo>
                      <a:pt x="289" y="125"/>
                      <a:pt x="216" y="115"/>
                      <a:pt x="154" y="98"/>
                    </a:cubicBezTo>
                    <a:cubicBezTo>
                      <a:pt x="173" y="53"/>
                      <a:pt x="165" y="0"/>
                      <a:pt x="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34"/>
              <p:cNvSpPr/>
              <p:nvPr/>
            </p:nvSpPr>
            <p:spPr>
              <a:xfrm>
                <a:off x="7142958" y="3064543"/>
                <a:ext cx="13086" cy="20987"/>
              </a:xfrm>
              <a:custGeom>
                <a:rect b="b" l="l" r="r" t="t"/>
                <a:pathLst>
                  <a:path extrusionOk="0" h="340" w="212">
                    <a:moveTo>
                      <a:pt x="101" y="1"/>
                    </a:moveTo>
                    <a:lnTo>
                      <a:pt x="0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34"/>
              <p:cNvSpPr/>
              <p:nvPr/>
            </p:nvSpPr>
            <p:spPr>
              <a:xfrm>
                <a:off x="7106108" y="3091763"/>
                <a:ext cx="29505" cy="14444"/>
              </a:xfrm>
              <a:custGeom>
                <a:rect b="b" l="l" r="r" t="t"/>
                <a:pathLst>
                  <a:path extrusionOk="0" h="234" w="478">
                    <a:moveTo>
                      <a:pt x="323" y="0"/>
                    </a:moveTo>
                    <a:cubicBezTo>
                      <a:pt x="312" y="0"/>
                      <a:pt x="300" y="1"/>
                      <a:pt x="287" y="2"/>
                    </a:cubicBezTo>
                    <a:cubicBezTo>
                      <a:pt x="178" y="9"/>
                      <a:pt x="87" y="47"/>
                      <a:pt x="47" y="119"/>
                    </a:cubicBezTo>
                    <a:cubicBezTo>
                      <a:pt x="0" y="199"/>
                      <a:pt x="78" y="219"/>
                      <a:pt x="192" y="234"/>
                    </a:cubicBezTo>
                    <a:cubicBezTo>
                      <a:pt x="240" y="191"/>
                      <a:pt x="313" y="167"/>
                      <a:pt x="396" y="161"/>
                    </a:cubicBezTo>
                    <a:cubicBezTo>
                      <a:pt x="410" y="159"/>
                      <a:pt x="423" y="159"/>
                      <a:pt x="436" y="159"/>
                    </a:cubicBezTo>
                    <a:cubicBezTo>
                      <a:pt x="450" y="159"/>
                      <a:pt x="463" y="160"/>
                      <a:pt x="475" y="162"/>
                    </a:cubicBezTo>
                    <a:lnTo>
                      <a:pt x="456" y="134"/>
                    </a:lnTo>
                    <a:cubicBezTo>
                      <a:pt x="477" y="76"/>
                      <a:pt x="464" y="0"/>
                      <a:pt x="32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34"/>
              <p:cNvSpPr/>
              <p:nvPr/>
            </p:nvSpPr>
            <p:spPr>
              <a:xfrm>
                <a:off x="7158698" y="3082443"/>
                <a:ext cx="12530" cy="20369"/>
              </a:xfrm>
              <a:custGeom>
                <a:rect b="b" l="l" r="r" t="t"/>
                <a:pathLst>
                  <a:path extrusionOk="0" h="330" w="203">
                    <a:moveTo>
                      <a:pt x="57" y="1"/>
                    </a:moveTo>
                    <a:lnTo>
                      <a:pt x="57" y="1"/>
                    </a:lnTo>
                    <a:lnTo>
                      <a:pt x="57" y="1"/>
                    </a:ln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57" y="1"/>
                    </a:moveTo>
                    <a:lnTo>
                      <a:pt x="57" y="1"/>
                    </a:lnTo>
                    <a:cubicBezTo>
                      <a:pt x="57" y="3"/>
                      <a:pt x="0" y="46"/>
                      <a:pt x="31" y="98"/>
                    </a:cubicBezTo>
                    <a:cubicBezTo>
                      <a:pt x="42" y="117"/>
                      <a:pt x="61" y="128"/>
                      <a:pt x="82" y="138"/>
                    </a:cubicBezTo>
                    <a:cubicBezTo>
                      <a:pt x="81" y="148"/>
                      <a:pt x="77" y="159"/>
                      <a:pt x="73" y="170"/>
                    </a:cubicBezTo>
                    <a:lnTo>
                      <a:pt x="182" y="330"/>
                    </a:lnTo>
                    <a:cubicBezTo>
                      <a:pt x="203" y="258"/>
                      <a:pt x="195" y="202"/>
                      <a:pt x="166" y="160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34"/>
              <p:cNvSpPr/>
              <p:nvPr/>
            </p:nvSpPr>
            <p:spPr>
              <a:xfrm>
                <a:off x="7063580" y="3075777"/>
                <a:ext cx="106290" cy="98575"/>
              </a:xfrm>
              <a:custGeom>
                <a:rect b="b" l="l" r="r" t="t"/>
                <a:pathLst>
                  <a:path extrusionOk="0" h="1597" w="1722">
                    <a:moveTo>
                      <a:pt x="1166" y="0"/>
                    </a:moveTo>
                    <a:lnTo>
                      <a:pt x="1065" y="179"/>
                    </a:lnTo>
                    <a:cubicBezTo>
                      <a:pt x="762" y="234"/>
                      <a:pt x="495" y="372"/>
                      <a:pt x="373" y="589"/>
                    </a:cubicBezTo>
                    <a:cubicBezTo>
                      <a:pt x="347" y="633"/>
                      <a:pt x="333" y="672"/>
                      <a:pt x="329" y="705"/>
                    </a:cubicBezTo>
                    <a:cubicBezTo>
                      <a:pt x="403" y="740"/>
                      <a:pt x="501" y="753"/>
                      <a:pt x="589" y="764"/>
                    </a:cubicBezTo>
                    <a:cubicBezTo>
                      <a:pt x="789" y="788"/>
                      <a:pt x="880" y="800"/>
                      <a:pt x="830" y="888"/>
                    </a:cubicBezTo>
                    <a:cubicBezTo>
                      <a:pt x="821" y="905"/>
                      <a:pt x="806" y="921"/>
                      <a:pt x="788" y="936"/>
                    </a:cubicBezTo>
                    <a:cubicBezTo>
                      <a:pt x="923" y="954"/>
                      <a:pt x="979" y="974"/>
                      <a:pt x="938" y="1047"/>
                    </a:cubicBezTo>
                    <a:cubicBezTo>
                      <a:pt x="907" y="1101"/>
                      <a:pt x="832" y="1150"/>
                      <a:pt x="694" y="1162"/>
                    </a:cubicBezTo>
                    <a:cubicBezTo>
                      <a:pt x="678" y="1164"/>
                      <a:pt x="664" y="1164"/>
                      <a:pt x="650" y="1164"/>
                    </a:cubicBezTo>
                    <a:cubicBezTo>
                      <a:pt x="536" y="1164"/>
                      <a:pt x="495" y="1122"/>
                      <a:pt x="516" y="1054"/>
                    </a:cubicBezTo>
                    <a:lnTo>
                      <a:pt x="516" y="1054"/>
                    </a:lnTo>
                    <a:lnTo>
                      <a:pt x="68" y="1165"/>
                    </a:lnTo>
                    <a:cubicBezTo>
                      <a:pt x="67" y="1169"/>
                      <a:pt x="67" y="1173"/>
                      <a:pt x="67" y="1178"/>
                    </a:cubicBezTo>
                    <a:cubicBezTo>
                      <a:pt x="54" y="1175"/>
                      <a:pt x="38" y="1172"/>
                      <a:pt x="18" y="1172"/>
                    </a:cubicBezTo>
                    <a:cubicBezTo>
                      <a:pt x="12" y="1172"/>
                      <a:pt x="7" y="1173"/>
                      <a:pt x="0" y="1173"/>
                    </a:cubicBezTo>
                    <a:lnTo>
                      <a:pt x="87" y="1302"/>
                    </a:lnTo>
                    <a:lnTo>
                      <a:pt x="94" y="1313"/>
                    </a:lnTo>
                    <a:lnTo>
                      <a:pt x="95" y="1315"/>
                    </a:lnTo>
                    <a:cubicBezTo>
                      <a:pt x="120" y="1347"/>
                      <a:pt x="156" y="1371"/>
                      <a:pt x="205" y="1389"/>
                    </a:cubicBezTo>
                    <a:cubicBezTo>
                      <a:pt x="252" y="1406"/>
                      <a:pt x="314" y="1417"/>
                      <a:pt x="387" y="1419"/>
                    </a:cubicBezTo>
                    <a:lnTo>
                      <a:pt x="385" y="1422"/>
                    </a:lnTo>
                    <a:lnTo>
                      <a:pt x="178" y="1438"/>
                    </a:lnTo>
                    <a:lnTo>
                      <a:pt x="285" y="1597"/>
                    </a:lnTo>
                    <a:lnTo>
                      <a:pt x="426" y="1586"/>
                    </a:lnTo>
                    <a:lnTo>
                      <a:pt x="617" y="1572"/>
                    </a:lnTo>
                    <a:lnTo>
                      <a:pt x="720" y="1392"/>
                    </a:lnTo>
                    <a:cubicBezTo>
                      <a:pt x="1018" y="1340"/>
                      <a:pt x="1264" y="1206"/>
                      <a:pt x="1382" y="995"/>
                    </a:cubicBezTo>
                    <a:cubicBezTo>
                      <a:pt x="1437" y="899"/>
                      <a:pt x="1440" y="831"/>
                      <a:pt x="1413" y="784"/>
                    </a:cubicBezTo>
                    <a:lnTo>
                      <a:pt x="1412" y="781"/>
                    </a:lnTo>
                    <a:lnTo>
                      <a:pt x="1403" y="769"/>
                    </a:lnTo>
                    <a:lnTo>
                      <a:pt x="1311" y="637"/>
                    </a:lnTo>
                    <a:cubicBezTo>
                      <a:pt x="1295" y="661"/>
                      <a:pt x="1286" y="680"/>
                      <a:pt x="1287" y="698"/>
                    </a:cubicBezTo>
                    <a:cubicBezTo>
                      <a:pt x="1247" y="685"/>
                      <a:pt x="1198" y="674"/>
                      <a:pt x="1149" y="668"/>
                    </a:cubicBezTo>
                    <a:cubicBezTo>
                      <a:pt x="962" y="641"/>
                      <a:pt x="778" y="649"/>
                      <a:pt x="842" y="535"/>
                    </a:cubicBezTo>
                    <a:cubicBezTo>
                      <a:pt x="852" y="517"/>
                      <a:pt x="864" y="501"/>
                      <a:pt x="880" y="488"/>
                    </a:cubicBezTo>
                    <a:cubicBezTo>
                      <a:pt x="765" y="475"/>
                      <a:pt x="688" y="454"/>
                      <a:pt x="733" y="373"/>
                    </a:cubicBezTo>
                    <a:cubicBezTo>
                      <a:pt x="775" y="303"/>
                      <a:pt x="865" y="264"/>
                      <a:pt x="975" y="256"/>
                    </a:cubicBezTo>
                    <a:cubicBezTo>
                      <a:pt x="988" y="255"/>
                      <a:pt x="1000" y="255"/>
                      <a:pt x="1011" y="255"/>
                    </a:cubicBezTo>
                    <a:cubicBezTo>
                      <a:pt x="1151" y="255"/>
                      <a:pt x="1164" y="331"/>
                      <a:pt x="1144" y="389"/>
                    </a:cubicBezTo>
                    <a:lnTo>
                      <a:pt x="1163" y="417"/>
                    </a:lnTo>
                    <a:lnTo>
                      <a:pt x="1252" y="549"/>
                    </a:lnTo>
                    <a:lnTo>
                      <a:pt x="1722" y="435"/>
                    </a:lnTo>
                    <a:lnTo>
                      <a:pt x="1613" y="274"/>
                    </a:lnTo>
                    <a:cubicBezTo>
                      <a:pt x="1622" y="247"/>
                      <a:pt x="1625" y="222"/>
                      <a:pt x="1625" y="199"/>
                    </a:cubicBezTo>
                    <a:cubicBezTo>
                      <a:pt x="1565" y="171"/>
                      <a:pt x="1481" y="157"/>
                      <a:pt x="1395" y="155"/>
                    </a:cubicBezTo>
                    <a:lnTo>
                      <a:pt x="1435" y="82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34"/>
              <p:cNvSpPr/>
              <p:nvPr/>
            </p:nvSpPr>
            <p:spPr>
              <a:xfrm>
                <a:off x="7063580" y="3075777"/>
                <a:ext cx="106290" cy="98575"/>
              </a:xfrm>
              <a:custGeom>
                <a:rect b="b" l="l" r="r" t="t"/>
                <a:pathLst>
                  <a:path extrusionOk="0" h="1597" w="1722">
                    <a:moveTo>
                      <a:pt x="1166" y="0"/>
                    </a:moveTo>
                    <a:lnTo>
                      <a:pt x="1065" y="179"/>
                    </a:lnTo>
                    <a:cubicBezTo>
                      <a:pt x="762" y="234"/>
                      <a:pt x="495" y="372"/>
                      <a:pt x="373" y="589"/>
                    </a:cubicBezTo>
                    <a:cubicBezTo>
                      <a:pt x="347" y="633"/>
                      <a:pt x="333" y="672"/>
                      <a:pt x="329" y="705"/>
                    </a:cubicBezTo>
                    <a:cubicBezTo>
                      <a:pt x="403" y="740"/>
                      <a:pt x="501" y="753"/>
                      <a:pt x="589" y="764"/>
                    </a:cubicBezTo>
                    <a:cubicBezTo>
                      <a:pt x="789" y="788"/>
                      <a:pt x="880" y="800"/>
                      <a:pt x="830" y="888"/>
                    </a:cubicBezTo>
                    <a:cubicBezTo>
                      <a:pt x="821" y="905"/>
                      <a:pt x="806" y="921"/>
                      <a:pt x="788" y="936"/>
                    </a:cubicBezTo>
                    <a:cubicBezTo>
                      <a:pt x="923" y="954"/>
                      <a:pt x="979" y="974"/>
                      <a:pt x="938" y="1047"/>
                    </a:cubicBezTo>
                    <a:cubicBezTo>
                      <a:pt x="907" y="1101"/>
                      <a:pt x="832" y="1150"/>
                      <a:pt x="694" y="1162"/>
                    </a:cubicBezTo>
                    <a:cubicBezTo>
                      <a:pt x="678" y="1164"/>
                      <a:pt x="664" y="1164"/>
                      <a:pt x="650" y="1164"/>
                    </a:cubicBezTo>
                    <a:cubicBezTo>
                      <a:pt x="536" y="1164"/>
                      <a:pt x="495" y="1122"/>
                      <a:pt x="516" y="1054"/>
                    </a:cubicBezTo>
                    <a:lnTo>
                      <a:pt x="516" y="1054"/>
                    </a:lnTo>
                    <a:lnTo>
                      <a:pt x="68" y="1165"/>
                    </a:lnTo>
                    <a:cubicBezTo>
                      <a:pt x="67" y="1169"/>
                      <a:pt x="67" y="1173"/>
                      <a:pt x="67" y="1178"/>
                    </a:cubicBezTo>
                    <a:cubicBezTo>
                      <a:pt x="54" y="1175"/>
                      <a:pt x="38" y="1172"/>
                      <a:pt x="18" y="1172"/>
                    </a:cubicBezTo>
                    <a:cubicBezTo>
                      <a:pt x="12" y="1172"/>
                      <a:pt x="7" y="1173"/>
                      <a:pt x="0" y="1173"/>
                    </a:cubicBezTo>
                    <a:lnTo>
                      <a:pt x="87" y="1302"/>
                    </a:lnTo>
                    <a:lnTo>
                      <a:pt x="94" y="1313"/>
                    </a:lnTo>
                    <a:lnTo>
                      <a:pt x="95" y="1315"/>
                    </a:lnTo>
                    <a:cubicBezTo>
                      <a:pt x="120" y="1347"/>
                      <a:pt x="156" y="1371"/>
                      <a:pt x="205" y="1389"/>
                    </a:cubicBezTo>
                    <a:cubicBezTo>
                      <a:pt x="252" y="1406"/>
                      <a:pt x="314" y="1417"/>
                      <a:pt x="387" y="1419"/>
                    </a:cubicBezTo>
                    <a:lnTo>
                      <a:pt x="385" y="1422"/>
                    </a:lnTo>
                    <a:lnTo>
                      <a:pt x="178" y="1438"/>
                    </a:lnTo>
                    <a:lnTo>
                      <a:pt x="285" y="1597"/>
                    </a:lnTo>
                    <a:lnTo>
                      <a:pt x="426" y="1586"/>
                    </a:lnTo>
                    <a:lnTo>
                      <a:pt x="617" y="1572"/>
                    </a:lnTo>
                    <a:lnTo>
                      <a:pt x="720" y="1392"/>
                    </a:lnTo>
                    <a:cubicBezTo>
                      <a:pt x="1018" y="1340"/>
                      <a:pt x="1264" y="1206"/>
                      <a:pt x="1382" y="995"/>
                    </a:cubicBezTo>
                    <a:cubicBezTo>
                      <a:pt x="1437" y="899"/>
                      <a:pt x="1440" y="831"/>
                      <a:pt x="1413" y="784"/>
                    </a:cubicBezTo>
                    <a:lnTo>
                      <a:pt x="1412" y="781"/>
                    </a:lnTo>
                    <a:lnTo>
                      <a:pt x="1403" y="769"/>
                    </a:lnTo>
                    <a:lnTo>
                      <a:pt x="1311" y="637"/>
                    </a:lnTo>
                    <a:cubicBezTo>
                      <a:pt x="1295" y="661"/>
                      <a:pt x="1286" y="680"/>
                      <a:pt x="1287" y="698"/>
                    </a:cubicBezTo>
                    <a:cubicBezTo>
                      <a:pt x="1247" y="685"/>
                      <a:pt x="1198" y="674"/>
                      <a:pt x="1149" y="668"/>
                    </a:cubicBezTo>
                    <a:cubicBezTo>
                      <a:pt x="962" y="641"/>
                      <a:pt x="778" y="649"/>
                      <a:pt x="842" y="535"/>
                    </a:cubicBezTo>
                    <a:cubicBezTo>
                      <a:pt x="852" y="517"/>
                      <a:pt x="864" y="501"/>
                      <a:pt x="880" y="488"/>
                    </a:cubicBezTo>
                    <a:cubicBezTo>
                      <a:pt x="765" y="475"/>
                      <a:pt x="688" y="454"/>
                      <a:pt x="733" y="373"/>
                    </a:cubicBezTo>
                    <a:cubicBezTo>
                      <a:pt x="775" y="303"/>
                      <a:pt x="865" y="264"/>
                      <a:pt x="975" y="256"/>
                    </a:cubicBezTo>
                    <a:cubicBezTo>
                      <a:pt x="988" y="255"/>
                      <a:pt x="1000" y="255"/>
                      <a:pt x="1011" y="255"/>
                    </a:cubicBezTo>
                    <a:cubicBezTo>
                      <a:pt x="1151" y="255"/>
                      <a:pt x="1164" y="331"/>
                      <a:pt x="1144" y="389"/>
                    </a:cubicBezTo>
                    <a:lnTo>
                      <a:pt x="1163" y="417"/>
                    </a:lnTo>
                    <a:lnTo>
                      <a:pt x="1252" y="549"/>
                    </a:lnTo>
                    <a:lnTo>
                      <a:pt x="1722" y="435"/>
                    </a:lnTo>
                    <a:lnTo>
                      <a:pt x="1613" y="274"/>
                    </a:lnTo>
                    <a:cubicBezTo>
                      <a:pt x="1622" y="247"/>
                      <a:pt x="1625" y="222"/>
                      <a:pt x="1625" y="199"/>
                    </a:cubicBezTo>
                    <a:cubicBezTo>
                      <a:pt x="1565" y="171"/>
                      <a:pt x="1481" y="157"/>
                      <a:pt x="1395" y="155"/>
                    </a:cubicBezTo>
                    <a:lnTo>
                      <a:pt x="1435" y="82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34"/>
              <p:cNvSpPr/>
              <p:nvPr/>
            </p:nvSpPr>
            <p:spPr>
              <a:xfrm>
                <a:off x="7108022" y="3124169"/>
                <a:ext cx="44380" cy="37776"/>
              </a:xfrm>
              <a:custGeom>
                <a:rect b="b" l="l" r="r" t="t"/>
                <a:pathLst>
                  <a:path extrusionOk="0" h="612" w="719">
                    <a:moveTo>
                      <a:pt x="694" y="1"/>
                    </a:moveTo>
                    <a:lnTo>
                      <a:pt x="694" y="1"/>
                    </a:lnTo>
                    <a:cubicBezTo>
                      <a:pt x="713" y="37"/>
                      <a:pt x="712" y="79"/>
                      <a:pt x="699" y="117"/>
                    </a:cubicBezTo>
                    <a:cubicBezTo>
                      <a:pt x="687" y="157"/>
                      <a:pt x="667" y="194"/>
                      <a:pt x="645" y="228"/>
                    </a:cubicBezTo>
                    <a:cubicBezTo>
                      <a:pt x="602" y="299"/>
                      <a:pt x="543" y="359"/>
                      <a:pt x="474" y="411"/>
                    </a:cubicBezTo>
                    <a:cubicBezTo>
                      <a:pt x="337" y="513"/>
                      <a:pt x="170" y="574"/>
                      <a:pt x="1" y="612"/>
                    </a:cubicBezTo>
                    <a:cubicBezTo>
                      <a:pt x="86" y="601"/>
                      <a:pt x="172" y="580"/>
                      <a:pt x="254" y="550"/>
                    </a:cubicBezTo>
                    <a:cubicBezTo>
                      <a:pt x="336" y="521"/>
                      <a:pt x="414" y="479"/>
                      <a:pt x="486" y="427"/>
                    </a:cubicBezTo>
                    <a:cubicBezTo>
                      <a:pt x="555" y="373"/>
                      <a:pt x="616" y="310"/>
                      <a:pt x="658" y="236"/>
                    </a:cubicBezTo>
                    <a:cubicBezTo>
                      <a:pt x="681" y="199"/>
                      <a:pt x="699" y="160"/>
                      <a:pt x="709" y="120"/>
                    </a:cubicBezTo>
                    <a:cubicBezTo>
                      <a:pt x="718" y="79"/>
                      <a:pt x="716" y="36"/>
                      <a:pt x="6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34"/>
              <p:cNvSpPr/>
              <p:nvPr/>
            </p:nvSpPr>
            <p:spPr>
              <a:xfrm>
                <a:off x="7059876" y="3064604"/>
                <a:ext cx="104130" cy="100056"/>
              </a:xfrm>
              <a:custGeom>
                <a:rect b="b" l="l" r="r" t="t"/>
                <a:pathLst>
                  <a:path extrusionOk="0" h="1621" w="1687">
                    <a:moveTo>
                      <a:pt x="1446" y="1"/>
                    </a:moveTo>
                    <a:lnTo>
                      <a:pt x="1118" y="26"/>
                    </a:lnTo>
                    <a:lnTo>
                      <a:pt x="1017" y="206"/>
                    </a:lnTo>
                    <a:cubicBezTo>
                      <a:pt x="713" y="260"/>
                      <a:pt x="447" y="399"/>
                      <a:pt x="324" y="616"/>
                    </a:cubicBezTo>
                    <a:cubicBezTo>
                      <a:pt x="238" y="770"/>
                      <a:pt x="290" y="848"/>
                      <a:pt x="391" y="890"/>
                    </a:cubicBezTo>
                    <a:cubicBezTo>
                      <a:pt x="463" y="921"/>
                      <a:pt x="560" y="934"/>
                      <a:pt x="649" y="945"/>
                    </a:cubicBezTo>
                    <a:cubicBezTo>
                      <a:pt x="849" y="969"/>
                      <a:pt x="940" y="981"/>
                      <a:pt x="890" y="1069"/>
                    </a:cubicBezTo>
                    <a:cubicBezTo>
                      <a:pt x="881" y="1086"/>
                      <a:pt x="866" y="1102"/>
                      <a:pt x="848" y="1117"/>
                    </a:cubicBezTo>
                    <a:cubicBezTo>
                      <a:pt x="807" y="1149"/>
                      <a:pt x="741" y="1176"/>
                      <a:pt x="645" y="1182"/>
                    </a:cubicBezTo>
                    <a:cubicBezTo>
                      <a:pt x="629" y="1183"/>
                      <a:pt x="614" y="1184"/>
                      <a:pt x="600" y="1184"/>
                    </a:cubicBezTo>
                    <a:cubicBezTo>
                      <a:pt x="487" y="1184"/>
                      <a:pt x="447" y="1142"/>
                      <a:pt x="466" y="1074"/>
                    </a:cubicBezTo>
                    <a:lnTo>
                      <a:pt x="466" y="1074"/>
                    </a:lnTo>
                    <a:lnTo>
                      <a:pt x="18" y="1185"/>
                    </a:lnTo>
                    <a:cubicBezTo>
                      <a:pt x="0" y="1282"/>
                      <a:pt x="34" y="1355"/>
                      <a:pt x="123" y="1397"/>
                    </a:cubicBezTo>
                    <a:cubicBezTo>
                      <a:pt x="175" y="1423"/>
                      <a:pt x="247" y="1438"/>
                      <a:pt x="338" y="1442"/>
                    </a:cubicBezTo>
                    <a:lnTo>
                      <a:pt x="236" y="1621"/>
                    </a:lnTo>
                    <a:lnTo>
                      <a:pt x="444" y="1605"/>
                    </a:lnTo>
                    <a:lnTo>
                      <a:pt x="569" y="1597"/>
                    </a:lnTo>
                    <a:lnTo>
                      <a:pt x="670" y="1417"/>
                    </a:lnTo>
                    <a:cubicBezTo>
                      <a:pt x="970" y="1365"/>
                      <a:pt x="1214" y="1229"/>
                      <a:pt x="1335" y="1019"/>
                    </a:cubicBezTo>
                    <a:cubicBezTo>
                      <a:pt x="1362" y="970"/>
                      <a:pt x="1377" y="929"/>
                      <a:pt x="1381" y="895"/>
                    </a:cubicBezTo>
                    <a:cubicBezTo>
                      <a:pt x="1398" y="760"/>
                      <a:pt x="1260" y="716"/>
                      <a:pt x="1101" y="692"/>
                    </a:cubicBezTo>
                    <a:cubicBezTo>
                      <a:pt x="1046" y="684"/>
                      <a:pt x="989" y="679"/>
                      <a:pt x="940" y="674"/>
                    </a:cubicBezTo>
                    <a:cubicBezTo>
                      <a:pt x="825" y="660"/>
                      <a:pt x="748" y="639"/>
                      <a:pt x="793" y="559"/>
                    </a:cubicBezTo>
                    <a:cubicBezTo>
                      <a:pt x="835" y="487"/>
                      <a:pt x="925" y="449"/>
                      <a:pt x="1035" y="442"/>
                    </a:cubicBezTo>
                    <a:cubicBezTo>
                      <a:pt x="1048" y="441"/>
                      <a:pt x="1060" y="440"/>
                      <a:pt x="1071" y="440"/>
                    </a:cubicBezTo>
                    <a:cubicBezTo>
                      <a:pt x="1211" y="440"/>
                      <a:pt x="1224" y="516"/>
                      <a:pt x="1204" y="574"/>
                    </a:cubicBezTo>
                    <a:lnTo>
                      <a:pt x="1673" y="459"/>
                    </a:lnTo>
                    <a:cubicBezTo>
                      <a:pt x="1682" y="432"/>
                      <a:pt x="1685" y="407"/>
                      <a:pt x="1685" y="385"/>
                    </a:cubicBezTo>
                    <a:cubicBezTo>
                      <a:pt x="1687" y="290"/>
                      <a:pt x="1624" y="236"/>
                      <a:pt x="1530" y="206"/>
                    </a:cubicBezTo>
                    <a:cubicBezTo>
                      <a:pt x="1477" y="189"/>
                      <a:pt x="1413" y="183"/>
                      <a:pt x="1345" y="180"/>
                    </a:cubicBezTo>
                    <a:lnTo>
                      <a:pt x="144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34"/>
              <p:cNvSpPr/>
              <p:nvPr/>
            </p:nvSpPr>
            <p:spPr>
              <a:xfrm>
                <a:off x="7059876" y="3064604"/>
                <a:ext cx="104130" cy="100056"/>
              </a:xfrm>
              <a:custGeom>
                <a:rect b="b" l="l" r="r" t="t"/>
                <a:pathLst>
                  <a:path extrusionOk="0" h="1621" w="1687">
                    <a:moveTo>
                      <a:pt x="1446" y="1"/>
                    </a:moveTo>
                    <a:lnTo>
                      <a:pt x="1118" y="26"/>
                    </a:lnTo>
                    <a:lnTo>
                      <a:pt x="1017" y="206"/>
                    </a:lnTo>
                    <a:cubicBezTo>
                      <a:pt x="713" y="260"/>
                      <a:pt x="447" y="399"/>
                      <a:pt x="324" y="616"/>
                    </a:cubicBezTo>
                    <a:cubicBezTo>
                      <a:pt x="238" y="770"/>
                      <a:pt x="290" y="848"/>
                      <a:pt x="391" y="890"/>
                    </a:cubicBezTo>
                    <a:cubicBezTo>
                      <a:pt x="463" y="921"/>
                      <a:pt x="560" y="934"/>
                      <a:pt x="649" y="945"/>
                    </a:cubicBezTo>
                    <a:cubicBezTo>
                      <a:pt x="849" y="969"/>
                      <a:pt x="940" y="981"/>
                      <a:pt x="890" y="1069"/>
                    </a:cubicBezTo>
                    <a:cubicBezTo>
                      <a:pt x="881" y="1086"/>
                      <a:pt x="866" y="1102"/>
                      <a:pt x="848" y="1117"/>
                    </a:cubicBezTo>
                    <a:cubicBezTo>
                      <a:pt x="807" y="1149"/>
                      <a:pt x="741" y="1176"/>
                      <a:pt x="645" y="1182"/>
                    </a:cubicBezTo>
                    <a:cubicBezTo>
                      <a:pt x="629" y="1183"/>
                      <a:pt x="614" y="1184"/>
                      <a:pt x="600" y="1184"/>
                    </a:cubicBezTo>
                    <a:cubicBezTo>
                      <a:pt x="487" y="1184"/>
                      <a:pt x="447" y="1142"/>
                      <a:pt x="466" y="1074"/>
                    </a:cubicBezTo>
                    <a:lnTo>
                      <a:pt x="466" y="1074"/>
                    </a:lnTo>
                    <a:lnTo>
                      <a:pt x="18" y="1185"/>
                    </a:lnTo>
                    <a:cubicBezTo>
                      <a:pt x="0" y="1282"/>
                      <a:pt x="34" y="1355"/>
                      <a:pt x="123" y="1397"/>
                    </a:cubicBezTo>
                    <a:cubicBezTo>
                      <a:pt x="175" y="1423"/>
                      <a:pt x="247" y="1438"/>
                      <a:pt x="338" y="1442"/>
                    </a:cubicBezTo>
                    <a:lnTo>
                      <a:pt x="236" y="1621"/>
                    </a:lnTo>
                    <a:lnTo>
                      <a:pt x="444" y="1605"/>
                    </a:lnTo>
                    <a:lnTo>
                      <a:pt x="569" y="1597"/>
                    </a:lnTo>
                    <a:lnTo>
                      <a:pt x="670" y="1417"/>
                    </a:lnTo>
                    <a:cubicBezTo>
                      <a:pt x="970" y="1365"/>
                      <a:pt x="1214" y="1229"/>
                      <a:pt x="1335" y="1019"/>
                    </a:cubicBezTo>
                    <a:cubicBezTo>
                      <a:pt x="1362" y="970"/>
                      <a:pt x="1377" y="929"/>
                      <a:pt x="1381" y="895"/>
                    </a:cubicBezTo>
                    <a:cubicBezTo>
                      <a:pt x="1398" y="760"/>
                      <a:pt x="1260" y="716"/>
                      <a:pt x="1101" y="692"/>
                    </a:cubicBezTo>
                    <a:cubicBezTo>
                      <a:pt x="1046" y="684"/>
                      <a:pt x="989" y="679"/>
                      <a:pt x="940" y="674"/>
                    </a:cubicBezTo>
                    <a:cubicBezTo>
                      <a:pt x="825" y="660"/>
                      <a:pt x="748" y="639"/>
                      <a:pt x="793" y="559"/>
                    </a:cubicBezTo>
                    <a:cubicBezTo>
                      <a:pt x="835" y="487"/>
                      <a:pt x="925" y="449"/>
                      <a:pt x="1035" y="442"/>
                    </a:cubicBezTo>
                    <a:cubicBezTo>
                      <a:pt x="1048" y="441"/>
                      <a:pt x="1060" y="440"/>
                      <a:pt x="1071" y="440"/>
                    </a:cubicBezTo>
                    <a:cubicBezTo>
                      <a:pt x="1211" y="440"/>
                      <a:pt x="1224" y="516"/>
                      <a:pt x="1204" y="574"/>
                    </a:cubicBezTo>
                    <a:lnTo>
                      <a:pt x="1673" y="459"/>
                    </a:lnTo>
                    <a:cubicBezTo>
                      <a:pt x="1682" y="432"/>
                      <a:pt x="1685" y="407"/>
                      <a:pt x="1685" y="385"/>
                    </a:cubicBezTo>
                    <a:cubicBezTo>
                      <a:pt x="1687" y="290"/>
                      <a:pt x="1624" y="236"/>
                      <a:pt x="1530" y="206"/>
                    </a:cubicBezTo>
                    <a:cubicBezTo>
                      <a:pt x="1477" y="189"/>
                      <a:pt x="1413" y="183"/>
                      <a:pt x="1345" y="180"/>
                    </a:cubicBezTo>
                    <a:lnTo>
                      <a:pt x="144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34"/>
              <p:cNvSpPr/>
              <p:nvPr/>
            </p:nvSpPr>
            <p:spPr>
              <a:xfrm>
                <a:off x="7126725" y="3064975"/>
                <a:ext cx="27344" cy="34628"/>
              </a:xfrm>
              <a:custGeom>
                <a:rect b="b" l="l" r="r" t="t"/>
                <a:pathLst>
                  <a:path extrusionOk="0" h="561" w="443">
                    <a:moveTo>
                      <a:pt x="284" y="1"/>
                    </a:moveTo>
                    <a:lnTo>
                      <a:pt x="36" y="20"/>
                    </a:lnTo>
                    <a:lnTo>
                      <a:pt x="1" y="84"/>
                    </a:lnTo>
                    <a:lnTo>
                      <a:pt x="156" y="560"/>
                    </a:lnTo>
                    <a:lnTo>
                      <a:pt x="442" y="490"/>
                    </a:lnTo>
                    <a:lnTo>
                      <a:pt x="342" y="179"/>
                    </a:lnTo>
                    <a:cubicBezTo>
                      <a:pt x="317" y="177"/>
                      <a:pt x="291" y="174"/>
                      <a:pt x="263" y="174"/>
                    </a:cubicBezTo>
                    <a:lnTo>
                      <a:pt x="312" y="89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34"/>
              <p:cNvSpPr/>
              <p:nvPr/>
            </p:nvSpPr>
            <p:spPr>
              <a:xfrm>
                <a:off x="7077838" y="3088739"/>
                <a:ext cx="26110" cy="34751"/>
              </a:xfrm>
              <a:custGeom>
                <a:rect b="b" l="l" r="r" t="t"/>
                <a:pathLst>
                  <a:path extrusionOk="0" h="563" w="423">
                    <a:moveTo>
                      <a:pt x="242" y="1"/>
                    </a:moveTo>
                    <a:cubicBezTo>
                      <a:pt x="154" y="62"/>
                      <a:pt x="83" y="136"/>
                      <a:pt x="35" y="221"/>
                    </a:cubicBezTo>
                    <a:cubicBezTo>
                      <a:pt x="19" y="249"/>
                      <a:pt x="9" y="274"/>
                      <a:pt x="0" y="298"/>
                    </a:cubicBezTo>
                    <a:lnTo>
                      <a:pt x="57" y="476"/>
                    </a:lnTo>
                    <a:cubicBezTo>
                      <a:pt x="70" y="485"/>
                      <a:pt x="85" y="491"/>
                      <a:pt x="100" y="499"/>
                    </a:cubicBezTo>
                    <a:cubicBezTo>
                      <a:pt x="172" y="530"/>
                      <a:pt x="269" y="543"/>
                      <a:pt x="358" y="554"/>
                    </a:cubicBezTo>
                    <a:cubicBezTo>
                      <a:pt x="381" y="557"/>
                      <a:pt x="402" y="559"/>
                      <a:pt x="422" y="562"/>
                    </a:cubicBezTo>
                    <a:lnTo>
                      <a:pt x="2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34"/>
              <p:cNvSpPr/>
              <p:nvPr/>
            </p:nvSpPr>
            <p:spPr>
              <a:xfrm>
                <a:off x="7085677" y="3130959"/>
                <a:ext cx="26727" cy="31233"/>
              </a:xfrm>
              <a:custGeom>
                <a:rect b="b" l="l" r="r" t="t"/>
                <a:pathLst>
                  <a:path extrusionOk="0" h="506" w="433">
                    <a:moveTo>
                      <a:pt x="52" y="0"/>
                    </a:moveTo>
                    <a:lnTo>
                      <a:pt x="1" y="12"/>
                    </a:lnTo>
                    <a:lnTo>
                      <a:pt x="160" y="506"/>
                    </a:lnTo>
                    <a:lnTo>
                      <a:pt x="254" y="340"/>
                    </a:lnTo>
                    <a:cubicBezTo>
                      <a:pt x="316" y="330"/>
                      <a:pt x="375" y="316"/>
                      <a:pt x="432" y="297"/>
                    </a:cubicBezTo>
                    <a:lnTo>
                      <a:pt x="362" y="81"/>
                    </a:lnTo>
                    <a:cubicBezTo>
                      <a:pt x="326" y="94"/>
                      <a:pt x="283" y="105"/>
                      <a:pt x="230" y="108"/>
                    </a:cubicBezTo>
                    <a:cubicBezTo>
                      <a:pt x="213" y="110"/>
                      <a:pt x="198" y="110"/>
                      <a:pt x="183" y="110"/>
                    </a:cubicBezTo>
                    <a:cubicBezTo>
                      <a:pt x="72" y="110"/>
                      <a:pt x="32" y="68"/>
                      <a:pt x="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34"/>
              <p:cNvSpPr/>
              <p:nvPr/>
            </p:nvSpPr>
            <p:spPr>
              <a:xfrm>
                <a:off x="7069012" y="3133243"/>
                <a:ext cx="19937" cy="31109"/>
              </a:xfrm>
              <a:custGeom>
                <a:rect b="b" l="l" r="r" t="t"/>
                <a:pathLst>
                  <a:path extrusionOk="0" h="504" w="323">
                    <a:moveTo>
                      <a:pt x="164" y="0"/>
                    </a:moveTo>
                    <a:lnTo>
                      <a:pt x="1" y="42"/>
                    </a:lnTo>
                    <a:lnTo>
                      <a:pt x="92" y="319"/>
                    </a:lnTo>
                    <a:cubicBezTo>
                      <a:pt x="122" y="324"/>
                      <a:pt x="155" y="328"/>
                      <a:pt x="192" y="330"/>
                    </a:cubicBezTo>
                    <a:lnTo>
                      <a:pt x="131" y="438"/>
                    </a:lnTo>
                    <a:lnTo>
                      <a:pt x="152" y="504"/>
                    </a:lnTo>
                    <a:lnTo>
                      <a:pt x="297" y="492"/>
                    </a:lnTo>
                    <a:lnTo>
                      <a:pt x="323" y="490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34"/>
              <p:cNvSpPr/>
              <p:nvPr/>
            </p:nvSpPr>
            <p:spPr>
              <a:xfrm>
                <a:off x="7139749" y="3110528"/>
                <a:ext cx="6049" cy="13333"/>
              </a:xfrm>
              <a:custGeom>
                <a:rect b="b" l="l" r="r" t="t"/>
                <a:pathLst>
                  <a:path extrusionOk="0" h="216" w="98">
                    <a:moveTo>
                      <a:pt x="0" y="0"/>
                    </a:moveTo>
                    <a:lnTo>
                      <a:pt x="69" y="215"/>
                    </a:lnTo>
                    <a:cubicBezTo>
                      <a:pt x="79" y="191"/>
                      <a:pt x="85" y="170"/>
                      <a:pt x="87" y="151"/>
                    </a:cubicBezTo>
                    <a:cubicBezTo>
                      <a:pt x="98" y="77"/>
                      <a:pt x="62" y="3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34"/>
              <p:cNvSpPr/>
              <p:nvPr/>
            </p:nvSpPr>
            <p:spPr>
              <a:xfrm>
                <a:off x="7095060" y="3152069"/>
                <a:ext cx="13024" cy="20925"/>
              </a:xfrm>
              <a:custGeom>
                <a:rect b="b" l="l" r="r" t="t"/>
                <a:pathLst>
                  <a:path extrusionOk="0" h="339" w="211">
                    <a:moveTo>
                      <a:pt x="101" y="0"/>
                    </a:moveTo>
                    <a:lnTo>
                      <a:pt x="1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34"/>
              <p:cNvSpPr/>
              <p:nvPr/>
            </p:nvSpPr>
            <p:spPr>
              <a:xfrm>
                <a:off x="7095060" y="3152069"/>
                <a:ext cx="13024" cy="20925"/>
              </a:xfrm>
              <a:custGeom>
                <a:rect b="b" l="l" r="r" t="t"/>
                <a:pathLst>
                  <a:path extrusionOk="0" h="339" w="211">
                    <a:moveTo>
                      <a:pt x="101" y="0"/>
                    </a:moveTo>
                    <a:lnTo>
                      <a:pt x="1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34"/>
              <p:cNvSpPr/>
              <p:nvPr/>
            </p:nvSpPr>
            <p:spPr>
              <a:xfrm>
                <a:off x="7076074" y="3076083"/>
                <a:ext cx="42775" cy="25122"/>
              </a:xfrm>
              <a:custGeom>
                <a:rect b="b" l="l" r="r" t="t"/>
                <a:pathLst>
                  <a:path extrusionOk="0" h="407" w="693">
                    <a:moveTo>
                      <a:pt x="692" y="0"/>
                    </a:moveTo>
                    <a:cubicBezTo>
                      <a:pt x="692" y="0"/>
                      <a:pt x="678" y="1"/>
                      <a:pt x="656" y="6"/>
                    </a:cubicBezTo>
                    <a:cubicBezTo>
                      <a:pt x="645" y="7"/>
                      <a:pt x="631" y="9"/>
                      <a:pt x="615" y="13"/>
                    </a:cubicBezTo>
                    <a:cubicBezTo>
                      <a:pt x="599" y="16"/>
                      <a:pt x="581" y="19"/>
                      <a:pt x="562" y="25"/>
                    </a:cubicBezTo>
                    <a:cubicBezTo>
                      <a:pt x="544" y="30"/>
                      <a:pt x="523" y="35"/>
                      <a:pt x="502" y="42"/>
                    </a:cubicBezTo>
                    <a:cubicBezTo>
                      <a:pt x="492" y="46"/>
                      <a:pt x="481" y="49"/>
                      <a:pt x="470" y="53"/>
                    </a:cubicBezTo>
                    <a:cubicBezTo>
                      <a:pt x="457" y="56"/>
                      <a:pt x="446" y="60"/>
                      <a:pt x="435" y="65"/>
                    </a:cubicBezTo>
                    <a:cubicBezTo>
                      <a:pt x="424" y="69"/>
                      <a:pt x="413" y="72"/>
                      <a:pt x="401" y="77"/>
                    </a:cubicBezTo>
                    <a:cubicBezTo>
                      <a:pt x="388" y="81"/>
                      <a:pt x="377" y="87"/>
                      <a:pt x="365" y="92"/>
                    </a:cubicBezTo>
                    <a:cubicBezTo>
                      <a:pt x="341" y="103"/>
                      <a:pt x="318" y="113"/>
                      <a:pt x="296" y="127"/>
                    </a:cubicBezTo>
                    <a:cubicBezTo>
                      <a:pt x="271" y="138"/>
                      <a:pt x="250" y="153"/>
                      <a:pt x="228" y="166"/>
                    </a:cubicBezTo>
                    <a:cubicBezTo>
                      <a:pt x="207" y="181"/>
                      <a:pt x="186" y="194"/>
                      <a:pt x="167" y="210"/>
                    </a:cubicBezTo>
                    <a:cubicBezTo>
                      <a:pt x="148" y="224"/>
                      <a:pt x="132" y="241"/>
                      <a:pt x="114" y="256"/>
                    </a:cubicBezTo>
                    <a:cubicBezTo>
                      <a:pt x="107" y="264"/>
                      <a:pt x="100" y="271"/>
                      <a:pt x="92" y="280"/>
                    </a:cubicBezTo>
                    <a:cubicBezTo>
                      <a:pt x="88" y="282"/>
                      <a:pt x="86" y="286"/>
                      <a:pt x="81" y="290"/>
                    </a:cubicBezTo>
                    <a:cubicBezTo>
                      <a:pt x="79" y="294"/>
                      <a:pt x="75" y="298"/>
                      <a:pt x="72" y="302"/>
                    </a:cubicBezTo>
                    <a:cubicBezTo>
                      <a:pt x="59" y="317"/>
                      <a:pt x="48" y="329"/>
                      <a:pt x="39" y="343"/>
                    </a:cubicBezTo>
                    <a:cubicBezTo>
                      <a:pt x="30" y="355"/>
                      <a:pt x="22" y="366"/>
                      <a:pt x="17" y="376"/>
                    </a:cubicBezTo>
                    <a:cubicBezTo>
                      <a:pt x="6" y="396"/>
                      <a:pt x="0" y="406"/>
                      <a:pt x="0" y="406"/>
                    </a:cubicBezTo>
                    <a:cubicBezTo>
                      <a:pt x="0" y="406"/>
                      <a:pt x="6" y="396"/>
                      <a:pt x="18" y="377"/>
                    </a:cubicBezTo>
                    <a:cubicBezTo>
                      <a:pt x="23" y="368"/>
                      <a:pt x="33" y="358"/>
                      <a:pt x="42" y="345"/>
                    </a:cubicBezTo>
                    <a:cubicBezTo>
                      <a:pt x="50" y="334"/>
                      <a:pt x="61" y="321"/>
                      <a:pt x="75" y="306"/>
                    </a:cubicBezTo>
                    <a:cubicBezTo>
                      <a:pt x="77" y="303"/>
                      <a:pt x="81" y="300"/>
                      <a:pt x="85" y="296"/>
                    </a:cubicBezTo>
                    <a:cubicBezTo>
                      <a:pt x="87" y="291"/>
                      <a:pt x="91" y="289"/>
                      <a:pt x="95" y="285"/>
                    </a:cubicBezTo>
                    <a:lnTo>
                      <a:pt x="117" y="263"/>
                    </a:lnTo>
                    <a:cubicBezTo>
                      <a:pt x="133" y="248"/>
                      <a:pt x="150" y="232"/>
                      <a:pt x="170" y="218"/>
                    </a:cubicBezTo>
                    <a:cubicBezTo>
                      <a:pt x="188" y="202"/>
                      <a:pt x="209" y="189"/>
                      <a:pt x="230" y="174"/>
                    </a:cubicBezTo>
                    <a:cubicBezTo>
                      <a:pt x="253" y="161"/>
                      <a:pt x="274" y="147"/>
                      <a:pt x="298" y="134"/>
                    </a:cubicBezTo>
                    <a:cubicBezTo>
                      <a:pt x="322" y="123"/>
                      <a:pt x="344" y="111"/>
                      <a:pt x="367" y="100"/>
                    </a:cubicBezTo>
                    <a:cubicBezTo>
                      <a:pt x="380" y="95"/>
                      <a:pt x="391" y="91"/>
                      <a:pt x="403" y="86"/>
                    </a:cubicBezTo>
                    <a:cubicBezTo>
                      <a:pt x="415" y="81"/>
                      <a:pt x="425" y="76"/>
                      <a:pt x="438" y="73"/>
                    </a:cubicBezTo>
                    <a:cubicBezTo>
                      <a:pt x="450" y="68"/>
                      <a:pt x="461" y="64"/>
                      <a:pt x="472" y="59"/>
                    </a:cubicBezTo>
                    <a:cubicBezTo>
                      <a:pt x="483" y="55"/>
                      <a:pt x="494" y="53"/>
                      <a:pt x="504" y="49"/>
                    </a:cubicBezTo>
                    <a:cubicBezTo>
                      <a:pt x="525" y="41"/>
                      <a:pt x="547" y="36"/>
                      <a:pt x="566" y="31"/>
                    </a:cubicBezTo>
                    <a:cubicBezTo>
                      <a:pt x="583" y="26"/>
                      <a:pt x="601" y="21"/>
                      <a:pt x="617" y="17"/>
                    </a:cubicBezTo>
                    <a:cubicBezTo>
                      <a:pt x="631" y="13"/>
                      <a:pt x="646" y="11"/>
                      <a:pt x="656" y="8"/>
                    </a:cubicBezTo>
                    <a:cubicBezTo>
                      <a:pt x="678" y="2"/>
                      <a:pt x="692" y="0"/>
                      <a:pt x="6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34"/>
              <p:cNvSpPr/>
              <p:nvPr/>
            </p:nvSpPr>
            <p:spPr>
              <a:xfrm>
                <a:off x="7074567" y="3153550"/>
                <a:ext cx="20554" cy="11110"/>
              </a:xfrm>
              <a:custGeom>
                <a:rect b="b" l="l" r="r" t="t"/>
                <a:pathLst>
                  <a:path extrusionOk="0" h="180" w="333">
                    <a:moveTo>
                      <a:pt x="102" y="1"/>
                    </a:moveTo>
                    <a:lnTo>
                      <a:pt x="1" y="180"/>
                    </a:lnTo>
                    <a:lnTo>
                      <a:pt x="1" y="180"/>
                    </a:lnTo>
                    <a:lnTo>
                      <a:pt x="333" y="156"/>
                    </a:lnTo>
                    <a:lnTo>
                      <a:pt x="33" y="159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34"/>
              <p:cNvSpPr/>
              <p:nvPr/>
            </p:nvSpPr>
            <p:spPr>
              <a:xfrm>
                <a:off x="7128947" y="3064543"/>
                <a:ext cx="20308" cy="11110"/>
              </a:xfrm>
              <a:custGeom>
                <a:rect b="b" l="l" r="r" t="t"/>
                <a:pathLst>
                  <a:path extrusionOk="0" h="180" w="329">
                    <a:moveTo>
                      <a:pt x="328" y="1"/>
                    </a:moveTo>
                    <a:lnTo>
                      <a:pt x="0" y="26"/>
                    </a:lnTo>
                    <a:lnTo>
                      <a:pt x="302" y="19"/>
                    </a:lnTo>
                    <a:lnTo>
                      <a:pt x="302" y="19"/>
                    </a:lnTo>
                    <a:lnTo>
                      <a:pt x="227" y="180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3" name="Google Shape;1413;p34"/>
            <p:cNvGrpSpPr/>
            <p:nvPr/>
          </p:nvGrpSpPr>
          <p:grpSpPr>
            <a:xfrm>
              <a:off x="7645108" y="1959336"/>
              <a:ext cx="217942" cy="174184"/>
              <a:chOff x="7010311" y="3029791"/>
              <a:chExt cx="220790" cy="195668"/>
            </a:xfrm>
          </p:grpSpPr>
          <p:sp>
            <p:nvSpPr>
              <p:cNvPr id="1414" name="Google Shape;1414;p34"/>
              <p:cNvSpPr/>
              <p:nvPr/>
            </p:nvSpPr>
            <p:spPr>
              <a:xfrm>
                <a:off x="7017595" y="3047074"/>
                <a:ext cx="213445" cy="178385"/>
              </a:xfrm>
              <a:custGeom>
                <a:rect b="b" l="l" r="r" t="t"/>
                <a:pathLst>
                  <a:path extrusionOk="0" h="2890" w="3458">
                    <a:moveTo>
                      <a:pt x="3093" y="1"/>
                    </a:moveTo>
                    <a:lnTo>
                      <a:pt x="2938" y="116"/>
                    </a:lnTo>
                    <a:cubicBezTo>
                      <a:pt x="2916" y="112"/>
                      <a:pt x="2893" y="107"/>
                      <a:pt x="2870" y="105"/>
                    </a:cubicBezTo>
                    <a:cubicBezTo>
                      <a:pt x="2820" y="99"/>
                      <a:pt x="2768" y="95"/>
                      <a:pt x="2713" y="95"/>
                    </a:cubicBezTo>
                    <a:cubicBezTo>
                      <a:pt x="2670" y="95"/>
                      <a:pt x="2625" y="97"/>
                      <a:pt x="2579" y="102"/>
                    </a:cubicBezTo>
                    <a:cubicBezTo>
                      <a:pt x="2517" y="107"/>
                      <a:pt x="2454" y="117"/>
                      <a:pt x="2392" y="129"/>
                    </a:cubicBezTo>
                    <a:cubicBezTo>
                      <a:pt x="2312" y="144"/>
                      <a:pt x="2231" y="165"/>
                      <a:pt x="2147" y="192"/>
                    </a:cubicBezTo>
                    <a:cubicBezTo>
                      <a:pt x="1590" y="368"/>
                      <a:pt x="1012" y="765"/>
                      <a:pt x="622" y="1239"/>
                    </a:cubicBezTo>
                    <a:cubicBezTo>
                      <a:pt x="564" y="1309"/>
                      <a:pt x="509" y="1382"/>
                      <a:pt x="461" y="1455"/>
                    </a:cubicBezTo>
                    <a:cubicBezTo>
                      <a:pt x="419" y="1516"/>
                      <a:pt x="381" y="1578"/>
                      <a:pt x="349" y="1641"/>
                    </a:cubicBezTo>
                    <a:cubicBezTo>
                      <a:pt x="297" y="1737"/>
                      <a:pt x="256" y="1831"/>
                      <a:pt x="226" y="1921"/>
                    </a:cubicBezTo>
                    <a:cubicBezTo>
                      <a:pt x="199" y="1999"/>
                      <a:pt x="180" y="2077"/>
                      <a:pt x="170" y="2151"/>
                    </a:cubicBezTo>
                    <a:lnTo>
                      <a:pt x="1" y="2276"/>
                    </a:lnTo>
                    <a:lnTo>
                      <a:pt x="258" y="2622"/>
                    </a:lnTo>
                    <a:cubicBezTo>
                      <a:pt x="289" y="2663"/>
                      <a:pt x="323" y="2700"/>
                      <a:pt x="366" y="2733"/>
                    </a:cubicBezTo>
                    <a:cubicBezTo>
                      <a:pt x="380" y="2743"/>
                      <a:pt x="395" y="2754"/>
                      <a:pt x="411" y="2765"/>
                    </a:cubicBezTo>
                    <a:cubicBezTo>
                      <a:pt x="484" y="2811"/>
                      <a:pt x="569" y="2846"/>
                      <a:pt x="669" y="2866"/>
                    </a:cubicBezTo>
                    <a:cubicBezTo>
                      <a:pt x="702" y="2873"/>
                      <a:pt x="738" y="2878"/>
                      <a:pt x="774" y="2882"/>
                    </a:cubicBezTo>
                    <a:cubicBezTo>
                      <a:pt x="809" y="2886"/>
                      <a:pt x="848" y="2889"/>
                      <a:pt x="887" y="2889"/>
                    </a:cubicBezTo>
                    <a:cubicBezTo>
                      <a:pt x="893" y="2889"/>
                      <a:pt x="899" y="2889"/>
                      <a:pt x="906" y="2889"/>
                    </a:cubicBezTo>
                    <a:cubicBezTo>
                      <a:pt x="949" y="2889"/>
                      <a:pt x="994" y="2886"/>
                      <a:pt x="1040" y="2882"/>
                    </a:cubicBezTo>
                    <a:cubicBezTo>
                      <a:pt x="1094" y="2876"/>
                      <a:pt x="1151" y="2869"/>
                      <a:pt x="1208" y="2858"/>
                    </a:cubicBezTo>
                    <a:cubicBezTo>
                      <a:pt x="1252" y="2850"/>
                      <a:pt x="1294" y="2842"/>
                      <a:pt x="1338" y="2829"/>
                    </a:cubicBezTo>
                    <a:cubicBezTo>
                      <a:pt x="1977" y="2669"/>
                      <a:pt x="2670" y="2193"/>
                      <a:pt x="3087" y="1630"/>
                    </a:cubicBezTo>
                    <a:cubicBezTo>
                      <a:pt x="3117" y="1592"/>
                      <a:pt x="3143" y="1553"/>
                      <a:pt x="3169" y="1513"/>
                    </a:cubicBezTo>
                    <a:cubicBezTo>
                      <a:pt x="3206" y="1458"/>
                      <a:pt x="3240" y="1402"/>
                      <a:pt x="3271" y="1344"/>
                    </a:cubicBezTo>
                    <a:cubicBezTo>
                      <a:pt x="3296" y="1297"/>
                      <a:pt x="3318" y="1251"/>
                      <a:pt x="3338" y="1204"/>
                    </a:cubicBezTo>
                    <a:cubicBezTo>
                      <a:pt x="3355" y="1165"/>
                      <a:pt x="3371" y="1127"/>
                      <a:pt x="3383" y="1088"/>
                    </a:cubicBezTo>
                    <a:cubicBezTo>
                      <a:pt x="3397" y="1050"/>
                      <a:pt x="3409" y="1014"/>
                      <a:pt x="3418" y="978"/>
                    </a:cubicBezTo>
                    <a:cubicBezTo>
                      <a:pt x="3447" y="870"/>
                      <a:pt x="3457" y="769"/>
                      <a:pt x="3454" y="676"/>
                    </a:cubicBezTo>
                    <a:cubicBezTo>
                      <a:pt x="3452" y="657"/>
                      <a:pt x="3451" y="637"/>
                      <a:pt x="3449" y="617"/>
                    </a:cubicBezTo>
                    <a:cubicBezTo>
                      <a:pt x="3438" y="533"/>
                      <a:pt x="3413" y="457"/>
                      <a:pt x="3376" y="389"/>
                    </a:cubicBezTo>
                    <a:cubicBezTo>
                      <a:pt x="3364" y="368"/>
                      <a:pt x="3351" y="348"/>
                      <a:pt x="3336" y="328"/>
                    </a:cubicBezTo>
                    <a:lnTo>
                      <a:pt x="30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34"/>
              <p:cNvSpPr/>
              <p:nvPr/>
            </p:nvSpPr>
            <p:spPr>
              <a:xfrm>
                <a:off x="7144440" y="3123922"/>
                <a:ext cx="46726" cy="56972"/>
              </a:xfrm>
              <a:custGeom>
                <a:rect b="b" l="l" r="r" t="t"/>
                <a:pathLst>
                  <a:path extrusionOk="0" h="923" w="757">
                    <a:moveTo>
                      <a:pt x="238" y="1"/>
                    </a:moveTo>
                    <a:lnTo>
                      <a:pt x="0" y="219"/>
                    </a:lnTo>
                    <a:lnTo>
                      <a:pt x="520" y="922"/>
                    </a:lnTo>
                    <a:cubicBezTo>
                      <a:pt x="603" y="853"/>
                      <a:pt x="682" y="780"/>
                      <a:pt x="757" y="704"/>
                    </a:cubicBezTo>
                    <a:lnTo>
                      <a:pt x="238" y="1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34"/>
              <p:cNvSpPr/>
              <p:nvPr/>
            </p:nvSpPr>
            <p:spPr>
              <a:xfrm>
                <a:off x="7017656" y="3179660"/>
                <a:ext cx="43640" cy="44689"/>
              </a:xfrm>
              <a:custGeom>
                <a:rect b="b" l="l" r="r" t="t"/>
                <a:pathLst>
                  <a:path extrusionOk="0" h="724" w="707">
                    <a:moveTo>
                      <a:pt x="172" y="0"/>
                    </a:moveTo>
                    <a:lnTo>
                      <a:pt x="172" y="4"/>
                    </a:lnTo>
                    <a:lnTo>
                      <a:pt x="1" y="129"/>
                    </a:lnTo>
                    <a:lnTo>
                      <a:pt x="257" y="473"/>
                    </a:lnTo>
                    <a:cubicBezTo>
                      <a:pt x="288" y="514"/>
                      <a:pt x="322" y="551"/>
                      <a:pt x="365" y="584"/>
                    </a:cubicBezTo>
                    <a:cubicBezTo>
                      <a:pt x="379" y="594"/>
                      <a:pt x="394" y="605"/>
                      <a:pt x="410" y="615"/>
                    </a:cubicBezTo>
                    <a:cubicBezTo>
                      <a:pt x="483" y="662"/>
                      <a:pt x="568" y="696"/>
                      <a:pt x="668" y="717"/>
                    </a:cubicBezTo>
                    <a:cubicBezTo>
                      <a:pt x="680" y="720"/>
                      <a:pt x="694" y="722"/>
                      <a:pt x="706" y="723"/>
                    </a:cubicBez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34"/>
              <p:cNvSpPr/>
              <p:nvPr/>
            </p:nvSpPr>
            <p:spPr>
              <a:xfrm>
                <a:off x="7062098" y="3149661"/>
                <a:ext cx="57836" cy="69194"/>
              </a:xfrm>
              <a:custGeom>
                <a:rect b="b" l="l" r="r" t="t"/>
                <a:pathLst>
                  <a:path extrusionOk="0" h="1121" w="937">
                    <a:moveTo>
                      <a:pt x="155" y="0"/>
                    </a:moveTo>
                    <a:lnTo>
                      <a:pt x="0" y="68"/>
                    </a:lnTo>
                    <a:lnTo>
                      <a:pt x="780" y="1120"/>
                    </a:lnTo>
                    <a:cubicBezTo>
                      <a:pt x="832" y="1103"/>
                      <a:pt x="885" y="1084"/>
                      <a:pt x="937" y="1062"/>
                    </a:cubicBezTo>
                    <a:lnTo>
                      <a:pt x="155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34"/>
              <p:cNvSpPr/>
              <p:nvPr/>
            </p:nvSpPr>
            <p:spPr>
              <a:xfrm>
                <a:off x="7087467" y="3147192"/>
                <a:ext cx="56725" cy="65490"/>
              </a:xfrm>
              <a:custGeom>
                <a:rect b="b" l="l" r="r" t="t"/>
                <a:pathLst>
                  <a:path extrusionOk="0" h="1061" w="919">
                    <a:moveTo>
                      <a:pt x="243" y="0"/>
                    </a:moveTo>
                    <a:lnTo>
                      <a:pt x="0" y="209"/>
                    </a:lnTo>
                    <a:lnTo>
                      <a:pt x="629" y="1060"/>
                    </a:lnTo>
                    <a:cubicBezTo>
                      <a:pt x="725" y="1015"/>
                      <a:pt x="823" y="966"/>
                      <a:pt x="918" y="91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34"/>
              <p:cNvSpPr/>
              <p:nvPr/>
            </p:nvSpPr>
            <p:spPr>
              <a:xfrm>
                <a:off x="7135675" y="3047074"/>
                <a:ext cx="95427" cy="107772"/>
              </a:xfrm>
              <a:custGeom>
                <a:rect b="b" l="l" r="r" t="t"/>
                <a:pathLst>
                  <a:path extrusionOk="0" h="1746" w="1546">
                    <a:moveTo>
                      <a:pt x="1181" y="1"/>
                    </a:moveTo>
                    <a:lnTo>
                      <a:pt x="1025" y="116"/>
                    </a:lnTo>
                    <a:cubicBezTo>
                      <a:pt x="1003" y="112"/>
                      <a:pt x="980" y="107"/>
                      <a:pt x="957" y="105"/>
                    </a:cubicBezTo>
                    <a:cubicBezTo>
                      <a:pt x="909" y="99"/>
                      <a:pt x="859" y="96"/>
                      <a:pt x="807" y="96"/>
                    </a:cubicBezTo>
                    <a:cubicBezTo>
                      <a:pt x="762" y="96"/>
                      <a:pt x="715" y="98"/>
                      <a:pt x="666" y="103"/>
                    </a:cubicBezTo>
                    <a:cubicBezTo>
                      <a:pt x="604" y="107"/>
                      <a:pt x="541" y="117"/>
                      <a:pt x="480" y="130"/>
                    </a:cubicBezTo>
                    <a:cubicBezTo>
                      <a:pt x="399" y="145"/>
                      <a:pt x="318" y="166"/>
                      <a:pt x="234" y="193"/>
                    </a:cubicBezTo>
                    <a:cubicBezTo>
                      <a:pt x="156" y="217"/>
                      <a:pt x="79" y="247"/>
                      <a:pt x="0" y="279"/>
                    </a:cubicBezTo>
                    <a:lnTo>
                      <a:pt x="1084" y="1746"/>
                    </a:lnTo>
                    <a:cubicBezTo>
                      <a:pt x="1116" y="1708"/>
                      <a:pt x="1146" y="1670"/>
                      <a:pt x="1174" y="1631"/>
                    </a:cubicBezTo>
                    <a:cubicBezTo>
                      <a:pt x="1204" y="1593"/>
                      <a:pt x="1230" y="1555"/>
                      <a:pt x="1256" y="1515"/>
                    </a:cubicBezTo>
                    <a:cubicBezTo>
                      <a:pt x="1293" y="1460"/>
                      <a:pt x="1327" y="1403"/>
                      <a:pt x="1358" y="1345"/>
                    </a:cubicBezTo>
                    <a:cubicBezTo>
                      <a:pt x="1383" y="1298"/>
                      <a:pt x="1405" y="1253"/>
                      <a:pt x="1425" y="1207"/>
                    </a:cubicBezTo>
                    <a:cubicBezTo>
                      <a:pt x="1442" y="1166"/>
                      <a:pt x="1458" y="1128"/>
                      <a:pt x="1472" y="1091"/>
                    </a:cubicBezTo>
                    <a:cubicBezTo>
                      <a:pt x="1484" y="1053"/>
                      <a:pt x="1496" y="1016"/>
                      <a:pt x="1505" y="980"/>
                    </a:cubicBezTo>
                    <a:cubicBezTo>
                      <a:pt x="1534" y="871"/>
                      <a:pt x="1545" y="770"/>
                      <a:pt x="1541" y="678"/>
                    </a:cubicBezTo>
                    <a:cubicBezTo>
                      <a:pt x="1539" y="658"/>
                      <a:pt x="1538" y="638"/>
                      <a:pt x="1536" y="618"/>
                    </a:cubicBezTo>
                    <a:cubicBezTo>
                      <a:pt x="1525" y="534"/>
                      <a:pt x="1500" y="458"/>
                      <a:pt x="1463" y="390"/>
                    </a:cubicBezTo>
                    <a:cubicBezTo>
                      <a:pt x="1451" y="369"/>
                      <a:pt x="1438" y="349"/>
                      <a:pt x="1423" y="330"/>
                    </a:cubicBezTo>
                    <a:lnTo>
                      <a:pt x="11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34"/>
              <p:cNvSpPr/>
              <p:nvPr/>
            </p:nvSpPr>
            <p:spPr>
              <a:xfrm>
                <a:off x="7196350" y="3047074"/>
                <a:ext cx="34628" cy="55676"/>
              </a:xfrm>
              <a:custGeom>
                <a:rect b="b" l="l" r="r" t="t"/>
                <a:pathLst>
                  <a:path extrusionOk="0" h="902" w="561">
                    <a:moveTo>
                      <a:pt x="198" y="1"/>
                    </a:moveTo>
                    <a:lnTo>
                      <a:pt x="42" y="116"/>
                    </a:lnTo>
                    <a:lnTo>
                      <a:pt x="38" y="116"/>
                    </a:lnTo>
                    <a:lnTo>
                      <a:pt x="0" y="174"/>
                    </a:lnTo>
                    <a:lnTo>
                      <a:pt x="539" y="902"/>
                    </a:lnTo>
                    <a:cubicBezTo>
                      <a:pt x="555" y="822"/>
                      <a:pt x="560" y="747"/>
                      <a:pt x="558" y="676"/>
                    </a:cubicBezTo>
                    <a:cubicBezTo>
                      <a:pt x="557" y="657"/>
                      <a:pt x="555" y="637"/>
                      <a:pt x="553" y="617"/>
                    </a:cubicBezTo>
                    <a:cubicBezTo>
                      <a:pt x="542" y="533"/>
                      <a:pt x="517" y="457"/>
                      <a:pt x="480" y="389"/>
                    </a:cubicBezTo>
                    <a:cubicBezTo>
                      <a:pt x="468" y="368"/>
                      <a:pt x="455" y="348"/>
                      <a:pt x="441" y="328"/>
                    </a:cubicBezTo>
                    <a:lnTo>
                      <a:pt x="198" y="1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34"/>
              <p:cNvSpPr/>
              <p:nvPr/>
            </p:nvSpPr>
            <p:spPr>
              <a:xfrm>
                <a:off x="7010373" y="3029791"/>
                <a:ext cx="205112" cy="174497"/>
              </a:xfrm>
              <a:custGeom>
                <a:rect b="b" l="l" r="r" t="t"/>
                <a:pathLst>
                  <a:path extrusionOk="0" h="2827" w="3323">
                    <a:moveTo>
                      <a:pt x="2556" y="1"/>
                    </a:moveTo>
                    <a:cubicBezTo>
                      <a:pt x="2513" y="1"/>
                      <a:pt x="2468" y="3"/>
                      <a:pt x="2421" y="8"/>
                    </a:cubicBezTo>
                    <a:cubicBezTo>
                      <a:pt x="2360" y="13"/>
                      <a:pt x="2297" y="22"/>
                      <a:pt x="2236" y="34"/>
                    </a:cubicBezTo>
                    <a:cubicBezTo>
                      <a:pt x="2154" y="50"/>
                      <a:pt x="2073" y="71"/>
                      <a:pt x="1990" y="97"/>
                    </a:cubicBezTo>
                    <a:cubicBezTo>
                      <a:pt x="1434" y="273"/>
                      <a:pt x="855" y="670"/>
                      <a:pt x="465" y="1145"/>
                    </a:cubicBezTo>
                    <a:cubicBezTo>
                      <a:pt x="407" y="1214"/>
                      <a:pt x="353" y="1287"/>
                      <a:pt x="303" y="1361"/>
                    </a:cubicBezTo>
                    <a:cubicBezTo>
                      <a:pt x="263" y="1421"/>
                      <a:pt x="224" y="1483"/>
                      <a:pt x="191" y="1547"/>
                    </a:cubicBezTo>
                    <a:cubicBezTo>
                      <a:pt x="139" y="1645"/>
                      <a:pt x="98" y="1739"/>
                      <a:pt x="69" y="1826"/>
                    </a:cubicBezTo>
                    <a:cubicBezTo>
                      <a:pt x="33" y="1934"/>
                      <a:pt x="13" y="2035"/>
                      <a:pt x="8" y="2130"/>
                    </a:cubicBezTo>
                    <a:cubicBezTo>
                      <a:pt x="1" y="2269"/>
                      <a:pt x="27" y="2392"/>
                      <a:pt x="82" y="2495"/>
                    </a:cubicBezTo>
                    <a:cubicBezTo>
                      <a:pt x="119" y="2564"/>
                      <a:pt x="169" y="2622"/>
                      <a:pt x="232" y="2670"/>
                    </a:cubicBezTo>
                    <a:cubicBezTo>
                      <a:pt x="245" y="2681"/>
                      <a:pt x="260" y="2691"/>
                      <a:pt x="276" y="2702"/>
                    </a:cubicBezTo>
                    <a:cubicBezTo>
                      <a:pt x="349" y="2748"/>
                      <a:pt x="434" y="2783"/>
                      <a:pt x="534" y="2803"/>
                    </a:cubicBezTo>
                    <a:cubicBezTo>
                      <a:pt x="567" y="2810"/>
                      <a:pt x="603" y="2816"/>
                      <a:pt x="639" y="2819"/>
                    </a:cubicBezTo>
                    <a:cubicBezTo>
                      <a:pt x="675" y="2823"/>
                      <a:pt x="713" y="2826"/>
                      <a:pt x="752" y="2826"/>
                    </a:cubicBezTo>
                    <a:cubicBezTo>
                      <a:pt x="758" y="2826"/>
                      <a:pt x="764" y="2826"/>
                      <a:pt x="771" y="2826"/>
                    </a:cubicBezTo>
                    <a:cubicBezTo>
                      <a:pt x="814" y="2826"/>
                      <a:pt x="859" y="2823"/>
                      <a:pt x="905" y="2819"/>
                    </a:cubicBezTo>
                    <a:cubicBezTo>
                      <a:pt x="960" y="2814"/>
                      <a:pt x="1017" y="2806"/>
                      <a:pt x="1073" y="2796"/>
                    </a:cubicBezTo>
                    <a:cubicBezTo>
                      <a:pt x="1118" y="2787"/>
                      <a:pt x="1160" y="2779"/>
                      <a:pt x="1203" y="2766"/>
                    </a:cubicBezTo>
                    <a:cubicBezTo>
                      <a:pt x="1842" y="2606"/>
                      <a:pt x="2536" y="2130"/>
                      <a:pt x="2953" y="1567"/>
                    </a:cubicBezTo>
                    <a:cubicBezTo>
                      <a:pt x="2981" y="1529"/>
                      <a:pt x="3008" y="1490"/>
                      <a:pt x="3033" y="1451"/>
                    </a:cubicBezTo>
                    <a:cubicBezTo>
                      <a:pt x="3070" y="1395"/>
                      <a:pt x="3104" y="1339"/>
                      <a:pt x="3134" y="1281"/>
                    </a:cubicBezTo>
                    <a:cubicBezTo>
                      <a:pt x="3160" y="1234"/>
                      <a:pt x="3182" y="1188"/>
                      <a:pt x="3202" y="1142"/>
                    </a:cubicBezTo>
                    <a:cubicBezTo>
                      <a:pt x="3219" y="1103"/>
                      <a:pt x="3235" y="1065"/>
                      <a:pt x="3248" y="1026"/>
                    </a:cubicBezTo>
                    <a:cubicBezTo>
                      <a:pt x="3261" y="988"/>
                      <a:pt x="3273" y="951"/>
                      <a:pt x="3282" y="915"/>
                    </a:cubicBezTo>
                    <a:cubicBezTo>
                      <a:pt x="3312" y="807"/>
                      <a:pt x="3322" y="706"/>
                      <a:pt x="3318" y="613"/>
                    </a:cubicBezTo>
                    <a:cubicBezTo>
                      <a:pt x="3317" y="594"/>
                      <a:pt x="3315" y="574"/>
                      <a:pt x="3313" y="554"/>
                    </a:cubicBezTo>
                    <a:cubicBezTo>
                      <a:pt x="3302" y="470"/>
                      <a:pt x="3277" y="394"/>
                      <a:pt x="3240" y="326"/>
                    </a:cubicBezTo>
                    <a:cubicBezTo>
                      <a:pt x="3183" y="225"/>
                      <a:pt x="3096" y="143"/>
                      <a:pt x="2981" y="87"/>
                    </a:cubicBezTo>
                    <a:cubicBezTo>
                      <a:pt x="2903" y="49"/>
                      <a:pt x="2814" y="24"/>
                      <a:pt x="2712" y="11"/>
                    </a:cubicBezTo>
                    <a:cubicBezTo>
                      <a:pt x="2663" y="4"/>
                      <a:pt x="2611" y="1"/>
                      <a:pt x="25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34"/>
              <p:cNvSpPr/>
              <p:nvPr/>
            </p:nvSpPr>
            <p:spPr>
              <a:xfrm>
                <a:off x="7149501" y="3029977"/>
                <a:ext cx="65984" cy="103760"/>
              </a:xfrm>
              <a:custGeom>
                <a:rect b="b" l="l" r="r" t="t"/>
                <a:pathLst>
                  <a:path extrusionOk="0" h="1681" w="1069">
                    <a:moveTo>
                      <a:pt x="306" y="1"/>
                    </a:moveTo>
                    <a:cubicBezTo>
                      <a:pt x="262" y="1"/>
                      <a:pt x="215" y="3"/>
                      <a:pt x="167" y="8"/>
                    </a:cubicBezTo>
                    <a:cubicBezTo>
                      <a:pt x="114" y="13"/>
                      <a:pt x="58" y="22"/>
                      <a:pt x="1" y="32"/>
                    </a:cubicBezTo>
                    <a:lnTo>
                      <a:pt x="609" y="1681"/>
                    </a:lnTo>
                    <a:cubicBezTo>
                      <a:pt x="641" y="1643"/>
                      <a:pt x="671" y="1605"/>
                      <a:pt x="699" y="1567"/>
                    </a:cubicBezTo>
                    <a:cubicBezTo>
                      <a:pt x="727" y="1528"/>
                      <a:pt x="754" y="1490"/>
                      <a:pt x="779" y="1451"/>
                    </a:cubicBezTo>
                    <a:cubicBezTo>
                      <a:pt x="816" y="1395"/>
                      <a:pt x="850" y="1338"/>
                      <a:pt x="880" y="1280"/>
                    </a:cubicBezTo>
                    <a:cubicBezTo>
                      <a:pt x="906" y="1235"/>
                      <a:pt x="928" y="1188"/>
                      <a:pt x="948" y="1142"/>
                    </a:cubicBezTo>
                    <a:cubicBezTo>
                      <a:pt x="965" y="1103"/>
                      <a:pt x="981" y="1064"/>
                      <a:pt x="994" y="1026"/>
                    </a:cubicBezTo>
                    <a:cubicBezTo>
                      <a:pt x="1007" y="988"/>
                      <a:pt x="1019" y="951"/>
                      <a:pt x="1028" y="915"/>
                    </a:cubicBezTo>
                    <a:cubicBezTo>
                      <a:pt x="1058" y="807"/>
                      <a:pt x="1068" y="705"/>
                      <a:pt x="1064" y="613"/>
                    </a:cubicBezTo>
                    <a:cubicBezTo>
                      <a:pt x="1063" y="593"/>
                      <a:pt x="1061" y="573"/>
                      <a:pt x="1059" y="554"/>
                    </a:cubicBezTo>
                    <a:cubicBezTo>
                      <a:pt x="1048" y="470"/>
                      <a:pt x="1023" y="393"/>
                      <a:pt x="986" y="325"/>
                    </a:cubicBezTo>
                    <a:cubicBezTo>
                      <a:pt x="929" y="224"/>
                      <a:pt x="842" y="143"/>
                      <a:pt x="727" y="87"/>
                    </a:cubicBezTo>
                    <a:cubicBezTo>
                      <a:pt x="649" y="49"/>
                      <a:pt x="560" y="24"/>
                      <a:pt x="458" y="11"/>
                    </a:cubicBezTo>
                    <a:cubicBezTo>
                      <a:pt x="410" y="4"/>
                      <a:pt x="359" y="1"/>
                      <a:pt x="3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34"/>
              <p:cNvSpPr/>
              <p:nvPr/>
            </p:nvSpPr>
            <p:spPr>
              <a:xfrm>
                <a:off x="7197955" y="3037322"/>
                <a:ext cx="17530" cy="44195"/>
              </a:xfrm>
              <a:custGeom>
                <a:rect b="b" l="l" r="r" t="t"/>
                <a:pathLst>
                  <a:path extrusionOk="0" h="716" w="284">
                    <a:moveTo>
                      <a:pt x="0" y="1"/>
                    </a:moveTo>
                    <a:lnTo>
                      <a:pt x="263" y="716"/>
                    </a:lnTo>
                    <a:cubicBezTo>
                      <a:pt x="278" y="638"/>
                      <a:pt x="283" y="564"/>
                      <a:pt x="280" y="495"/>
                    </a:cubicBezTo>
                    <a:cubicBezTo>
                      <a:pt x="279" y="475"/>
                      <a:pt x="278" y="456"/>
                      <a:pt x="275" y="436"/>
                    </a:cubicBezTo>
                    <a:cubicBezTo>
                      <a:pt x="264" y="352"/>
                      <a:pt x="239" y="275"/>
                      <a:pt x="202" y="208"/>
                    </a:cubicBezTo>
                    <a:cubicBezTo>
                      <a:pt x="154" y="124"/>
                      <a:pt x="88" y="53"/>
                      <a:pt x="0" y="1"/>
                    </a:cubicBez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34"/>
              <p:cNvSpPr/>
              <p:nvPr/>
            </p:nvSpPr>
            <p:spPr>
              <a:xfrm>
                <a:off x="7117589" y="3035532"/>
                <a:ext cx="58021" cy="124376"/>
              </a:xfrm>
              <a:custGeom>
                <a:rect b="b" l="l" r="r" t="t"/>
                <a:pathLst>
                  <a:path extrusionOk="0" h="2015" w="940">
                    <a:moveTo>
                      <a:pt x="279" y="0"/>
                    </a:moveTo>
                    <a:cubicBezTo>
                      <a:pt x="270" y="2"/>
                      <a:pt x="262" y="4"/>
                      <a:pt x="253" y="8"/>
                    </a:cubicBezTo>
                    <a:cubicBezTo>
                      <a:pt x="169" y="34"/>
                      <a:pt x="85" y="66"/>
                      <a:pt x="1" y="102"/>
                    </a:cubicBezTo>
                    <a:lnTo>
                      <a:pt x="704" y="2015"/>
                    </a:lnTo>
                    <a:cubicBezTo>
                      <a:pt x="787" y="1944"/>
                      <a:pt x="866" y="1872"/>
                      <a:pt x="940" y="1796"/>
                    </a:cubicBez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34"/>
              <p:cNvSpPr/>
              <p:nvPr/>
            </p:nvSpPr>
            <p:spPr>
              <a:xfrm>
                <a:off x="7067098" y="3060407"/>
                <a:ext cx="61602" cy="131166"/>
              </a:xfrm>
              <a:custGeom>
                <a:rect b="b" l="l" r="r" t="t"/>
                <a:pathLst>
                  <a:path extrusionOk="0" h="2125" w="998">
                    <a:moveTo>
                      <a:pt x="269" y="0"/>
                    </a:moveTo>
                    <a:cubicBezTo>
                      <a:pt x="178" y="62"/>
                      <a:pt x="86" y="130"/>
                      <a:pt x="0" y="200"/>
                    </a:cubicBezTo>
                    <a:lnTo>
                      <a:pt x="707" y="2124"/>
                    </a:lnTo>
                    <a:cubicBezTo>
                      <a:pt x="805" y="2081"/>
                      <a:pt x="901" y="2032"/>
                      <a:pt x="997" y="197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34"/>
              <p:cNvSpPr/>
              <p:nvPr/>
            </p:nvSpPr>
            <p:spPr>
              <a:xfrm>
                <a:off x="7053272" y="3077381"/>
                <a:ext cx="51232" cy="120364"/>
              </a:xfrm>
              <a:custGeom>
                <a:rect b="b" l="l" r="r" t="t"/>
                <a:pathLst>
                  <a:path extrusionOk="0" h="1950" w="830">
                    <a:moveTo>
                      <a:pt x="135" y="0"/>
                    </a:moveTo>
                    <a:cubicBezTo>
                      <a:pt x="88" y="42"/>
                      <a:pt x="44" y="83"/>
                      <a:pt x="1" y="125"/>
                    </a:cubicBezTo>
                    <a:lnTo>
                      <a:pt x="672" y="1950"/>
                    </a:lnTo>
                    <a:cubicBezTo>
                      <a:pt x="724" y="1933"/>
                      <a:pt x="777" y="1913"/>
                      <a:pt x="830" y="1892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34"/>
              <p:cNvSpPr/>
              <p:nvPr/>
            </p:nvSpPr>
            <p:spPr>
              <a:xfrm>
                <a:off x="7010311" y="3131206"/>
                <a:ext cx="35368" cy="72157"/>
              </a:xfrm>
              <a:custGeom>
                <a:rect b="b" l="l" r="r" t="t"/>
                <a:pathLst>
                  <a:path extrusionOk="0" h="1169" w="573">
                    <a:moveTo>
                      <a:pt x="144" y="1"/>
                    </a:moveTo>
                    <a:cubicBezTo>
                      <a:pt x="132" y="27"/>
                      <a:pt x="120" y="51"/>
                      <a:pt x="109" y="77"/>
                    </a:cubicBezTo>
                    <a:cubicBezTo>
                      <a:pt x="106" y="85"/>
                      <a:pt x="103" y="94"/>
                      <a:pt x="99" y="102"/>
                    </a:cubicBezTo>
                    <a:cubicBezTo>
                      <a:pt x="95" y="111"/>
                      <a:pt x="92" y="119"/>
                      <a:pt x="88" y="128"/>
                    </a:cubicBezTo>
                    <a:cubicBezTo>
                      <a:pt x="82" y="146"/>
                      <a:pt x="74" y="166"/>
                      <a:pt x="69" y="185"/>
                    </a:cubicBezTo>
                    <a:cubicBezTo>
                      <a:pt x="33" y="292"/>
                      <a:pt x="13" y="393"/>
                      <a:pt x="8" y="488"/>
                    </a:cubicBezTo>
                    <a:cubicBezTo>
                      <a:pt x="1" y="628"/>
                      <a:pt x="27" y="751"/>
                      <a:pt x="82" y="853"/>
                    </a:cubicBezTo>
                    <a:cubicBezTo>
                      <a:pt x="119" y="922"/>
                      <a:pt x="168" y="980"/>
                      <a:pt x="230" y="1029"/>
                    </a:cubicBezTo>
                    <a:cubicBezTo>
                      <a:pt x="245" y="1040"/>
                      <a:pt x="260" y="1050"/>
                      <a:pt x="276" y="1061"/>
                    </a:cubicBezTo>
                    <a:cubicBezTo>
                      <a:pt x="349" y="1106"/>
                      <a:pt x="434" y="1141"/>
                      <a:pt x="534" y="1162"/>
                    </a:cubicBezTo>
                    <a:cubicBezTo>
                      <a:pt x="546" y="1164"/>
                      <a:pt x="560" y="1167"/>
                      <a:pt x="572" y="1168"/>
                    </a:cubicBez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34"/>
              <p:cNvSpPr/>
              <p:nvPr/>
            </p:nvSpPr>
            <p:spPr>
              <a:xfrm>
                <a:off x="7027039" y="3052259"/>
                <a:ext cx="172028" cy="129869"/>
              </a:xfrm>
              <a:custGeom>
                <a:rect b="b" l="l" r="r" t="t"/>
                <a:pathLst>
                  <a:path extrusionOk="0" h="2104" w="2787">
                    <a:moveTo>
                      <a:pt x="2062" y="0"/>
                    </a:moveTo>
                    <a:cubicBezTo>
                      <a:pt x="2030" y="0"/>
                      <a:pt x="1998" y="1"/>
                      <a:pt x="1964" y="4"/>
                    </a:cubicBezTo>
                    <a:cubicBezTo>
                      <a:pt x="1939" y="7"/>
                      <a:pt x="1914" y="10"/>
                      <a:pt x="1889" y="14"/>
                    </a:cubicBezTo>
                    <a:cubicBezTo>
                      <a:pt x="1298" y="99"/>
                      <a:pt x="601" y="591"/>
                      <a:pt x="299" y="1146"/>
                    </a:cubicBezTo>
                    <a:cubicBezTo>
                      <a:pt x="1" y="1694"/>
                      <a:pt x="195" y="2104"/>
                      <a:pt x="730" y="2104"/>
                    </a:cubicBezTo>
                    <a:cubicBezTo>
                      <a:pt x="738" y="2104"/>
                      <a:pt x="745" y="2104"/>
                      <a:pt x="753" y="2104"/>
                    </a:cubicBezTo>
                    <a:cubicBezTo>
                      <a:pt x="776" y="2104"/>
                      <a:pt x="800" y="2102"/>
                      <a:pt x="824" y="2099"/>
                    </a:cubicBezTo>
                    <a:cubicBezTo>
                      <a:pt x="1429" y="2047"/>
                      <a:pt x="2174" y="1536"/>
                      <a:pt x="2489" y="958"/>
                    </a:cubicBezTo>
                    <a:cubicBezTo>
                      <a:pt x="2787" y="411"/>
                      <a:pt x="2594" y="0"/>
                      <a:pt x="20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34"/>
              <p:cNvSpPr/>
              <p:nvPr/>
            </p:nvSpPr>
            <p:spPr>
              <a:xfrm>
                <a:off x="7047924" y="3055100"/>
                <a:ext cx="138378" cy="112531"/>
              </a:xfrm>
              <a:custGeom>
                <a:rect b="b" l="l" r="r" t="t"/>
                <a:pathLst>
                  <a:path extrusionOk="0" h="2012" w="2400">
                    <a:moveTo>
                      <a:pt x="1852" y="0"/>
                    </a:moveTo>
                    <a:cubicBezTo>
                      <a:pt x="1822" y="0"/>
                      <a:pt x="1790" y="2"/>
                      <a:pt x="1757" y="5"/>
                    </a:cubicBezTo>
                    <a:cubicBezTo>
                      <a:pt x="1739" y="6"/>
                      <a:pt x="1719" y="8"/>
                      <a:pt x="1701" y="11"/>
                    </a:cubicBezTo>
                    <a:cubicBezTo>
                      <a:pt x="1696" y="12"/>
                      <a:pt x="1692" y="12"/>
                      <a:pt x="1687" y="13"/>
                    </a:cubicBezTo>
                    <a:cubicBezTo>
                      <a:pt x="1142" y="91"/>
                      <a:pt x="501" y="534"/>
                      <a:pt x="198" y="1042"/>
                    </a:cubicBezTo>
                    <a:cubicBezTo>
                      <a:pt x="188" y="1061"/>
                      <a:pt x="177" y="1078"/>
                      <a:pt x="168" y="1097"/>
                    </a:cubicBezTo>
                    <a:cubicBezTo>
                      <a:pt x="109" y="1205"/>
                      <a:pt x="68" y="1310"/>
                      <a:pt x="48" y="1408"/>
                    </a:cubicBezTo>
                    <a:cubicBezTo>
                      <a:pt x="1" y="1635"/>
                      <a:pt x="64" y="1816"/>
                      <a:pt x="219" y="1919"/>
                    </a:cubicBezTo>
                    <a:cubicBezTo>
                      <a:pt x="309" y="1979"/>
                      <a:pt x="428" y="2011"/>
                      <a:pt x="574" y="2011"/>
                    </a:cubicBezTo>
                    <a:cubicBezTo>
                      <a:pt x="576" y="2011"/>
                      <a:pt x="579" y="2011"/>
                      <a:pt x="581" y="2011"/>
                    </a:cubicBezTo>
                    <a:lnTo>
                      <a:pt x="600" y="2011"/>
                    </a:lnTo>
                    <a:cubicBezTo>
                      <a:pt x="622" y="2010"/>
                      <a:pt x="644" y="2010"/>
                      <a:pt x="669" y="2007"/>
                    </a:cubicBezTo>
                    <a:cubicBezTo>
                      <a:pt x="696" y="2005"/>
                      <a:pt x="726" y="2001"/>
                      <a:pt x="753" y="1996"/>
                    </a:cubicBezTo>
                    <a:cubicBezTo>
                      <a:pt x="812" y="1988"/>
                      <a:pt x="873" y="1974"/>
                      <a:pt x="933" y="1957"/>
                    </a:cubicBezTo>
                    <a:cubicBezTo>
                      <a:pt x="1360" y="1836"/>
                      <a:pt x="1812" y="1526"/>
                      <a:pt x="2100" y="1157"/>
                    </a:cubicBezTo>
                    <a:cubicBezTo>
                      <a:pt x="2141" y="1104"/>
                      <a:pt x="2179" y="1050"/>
                      <a:pt x="2214" y="994"/>
                    </a:cubicBezTo>
                    <a:cubicBezTo>
                      <a:pt x="2230" y="968"/>
                      <a:pt x="2246" y="942"/>
                      <a:pt x="2260" y="915"/>
                    </a:cubicBezTo>
                    <a:cubicBezTo>
                      <a:pt x="2276" y="887"/>
                      <a:pt x="2289" y="857"/>
                      <a:pt x="2303" y="830"/>
                    </a:cubicBezTo>
                    <a:cubicBezTo>
                      <a:pt x="2371" y="681"/>
                      <a:pt x="2400" y="545"/>
                      <a:pt x="2392" y="428"/>
                    </a:cubicBezTo>
                    <a:cubicBezTo>
                      <a:pt x="2380" y="227"/>
                      <a:pt x="2262" y="84"/>
                      <a:pt x="2060" y="27"/>
                    </a:cubicBezTo>
                    <a:cubicBezTo>
                      <a:pt x="1998" y="10"/>
                      <a:pt x="1929" y="0"/>
                      <a:pt x="1852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34"/>
              <p:cNvSpPr/>
              <p:nvPr/>
            </p:nvSpPr>
            <p:spPr>
              <a:xfrm>
                <a:off x="7047924" y="3055100"/>
                <a:ext cx="138378" cy="112974"/>
              </a:xfrm>
              <a:custGeom>
                <a:rect b="b" l="l" r="r" t="t"/>
                <a:pathLst>
                  <a:path extrusionOk="0" h="2012" w="2400">
                    <a:moveTo>
                      <a:pt x="1852" y="0"/>
                    </a:moveTo>
                    <a:cubicBezTo>
                      <a:pt x="1822" y="0"/>
                      <a:pt x="1790" y="2"/>
                      <a:pt x="1757" y="5"/>
                    </a:cubicBezTo>
                    <a:cubicBezTo>
                      <a:pt x="1739" y="6"/>
                      <a:pt x="1719" y="8"/>
                      <a:pt x="1701" y="11"/>
                    </a:cubicBezTo>
                    <a:cubicBezTo>
                      <a:pt x="1696" y="12"/>
                      <a:pt x="1692" y="12"/>
                      <a:pt x="1687" y="13"/>
                    </a:cubicBezTo>
                    <a:cubicBezTo>
                      <a:pt x="1142" y="91"/>
                      <a:pt x="501" y="534"/>
                      <a:pt x="198" y="1042"/>
                    </a:cubicBezTo>
                    <a:cubicBezTo>
                      <a:pt x="188" y="1061"/>
                      <a:pt x="177" y="1078"/>
                      <a:pt x="168" y="1097"/>
                    </a:cubicBezTo>
                    <a:cubicBezTo>
                      <a:pt x="109" y="1205"/>
                      <a:pt x="68" y="1310"/>
                      <a:pt x="48" y="1408"/>
                    </a:cubicBezTo>
                    <a:cubicBezTo>
                      <a:pt x="1" y="1635"/>
                      <a:pt x="64" y="1816"/>
                      <a:pt x="219" y="1919"/>
                    </a:cubicBezTo>
                    <a:cubicBezTo>
                      <a:pt x="309" y="1979"/>
                      <a:pt x="428" y="2011"/>
                      <a:pt x="574" y="2011"/>
                    </a:cubicBezTo>
                    <a:cubicBezTo>
                      <a:pt x="576" y="2011"/>
                      <a:pt x="579" y="2011"/>
                      <a:pt x="581" y="2011"/>
                    </a:cubicBezTo>
                    <a:lnTo>
                      <a:pt x="600" y="2011"/>
                    </a:lnTo>
                    <a:cubicBezTo>
                      <a:pt x="622" y="2010"/>
                      <a:pt x="644" y="2010"/>
                      <a:pt x="669" y="2007"/>
                    </a:cubicBezTo>
                    <a:cubicBezTo>
                      <a:pt x="696" y="2005"/>
                      <a:pt x="726" y="2001"/>
                      <a:pt x="753" y="1996"/>
                    </a:cubicBezTo>
                    <a:cubicBezTo>
                      <a:pt x="812" y="1988"/>
                      <a:pt x="873" y="1974"/>
                      <a:pt x="933" y="1957"/>
                    </a:cubicBezTo>
                    <a:cubicBezTo>
                      <a:pt x="1360" y="1836"/>
                      <a:pt x="1812" y="1526"/>
                      <a:pt x="2100" y="1157"/>
                    </a:cubicBezTo>
                    <a:cubicBezTo>
                      <a:pt x="2141" y="1104"/>
                      <a:pt x="2179" y="1050"/>
                      <a:pt x="2214" y="994"/>
                    </a:cubicBezTo>
                    <a:cubicBezTo>
                      <a:pt x="2230" y="968"/>
                      <a:pt x="2246" y="942"/>
                      <a:pt x="2260" y="915"/>
                    </a:cubicBezTo>
                    <a:cubicBezTo>
                      <a:pt x="2276" y="887"/>
                      <a:pt x="2289" y="857"/>
                      <a:pt x="2303" y="830"/>
                    </a:cubicBezTo>
                    <a:cubicBezTo>
                      <a:pt x="2371" y="681"/>
                      <a:pt x="2400" y="545"/>
                      <a:pt x="2392" y="428"/>
                    </a:cubicBezTo>
                    <a:cubicBezTo>
                      <a:pt x="2380" y="227"/>
                      <a:pt x="2262" y="84"/>
                      <a:pt x="2060" y="27"/>
                    </a:cubicBezTo>
                    <a:cubicBezTo>
                      <a:pt x="1998" y="10"/>
                      <a:pt x="1929" y="0"/>
                      <a:pt x="1852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34"/>
              <p:cNvSpPr/>
              <p:nvPr/>
            </p:nvSpPr>
            <p:spPr>
              <a:xfrm>
                <a:off x="7045248" y="3063185"/>
                <a:ext cx="141042" cy="116105"/>
              </a:xfrm>
              <a:custGeom>
                <a:rect b="b" l="l" r="r" t="t"/>
                <a:pathLst>
                  <a:path extrusionOk="0" h="1881" w="2285">
                    <a:moveTo>
                      <a:pt x="1825" y="0"/>
                    </a:moveTo>
                    <a:cubicBezTo>
                      <a:pt x="1796" y="0"/>
                      <a:pt x="1767" y="1"/>
                      <a:pt x="1736" y="4"/>
                    </a:cubicBezTo>
                    <a:cubicBezTo>
                      <a:pt x="1717" y="6"/>
                      <a:pt x="1698" y="8"/>
                      <a:pt x="1679" y="11"/>
                    </a:cubicBezTo>
                    <a:cubicBezTo>
                      <a:pt x="1674" y="12"/>
                      <a:pt x="1670" y="12"/>
                      <a:pt x="1664" y="13"/>
                    </a:cubicBezTo>
                    <a:cubicBezTo>
                      <a:pt x="1122" y="91"/>
                      <a:pt x="481" y="533"/>
                      <a:pt x="178" y="1040"/>
                    </a:cubicBezTo>
                    <a:cubicBezTo>
                      <a:pt x="168" y="1057"/>
                      <a:pt x="157" y="1076"/>
                      <a:pt x="148" y="1094"/>
                    </a:cubicBezTo>
                    <a:cubicBezTo>
                      <a:pt x="88" y="1204"/>
                      <a:pt x="48" y="1308"/>
                      <a:pt x="28" y="1404"/>
                    </a:cubicBezTo>
                    <a:cubicBezTo>
                      <a:pt x="1" y="1537"/>
                      <a:pt x="11" y="1654"/>
                      <a:pt x="55" y="1749"/>
                    </a:cubicBezTo>
                    <a:cubicBezTo>
                      <a:pt x="70" y="1763"/>
                      <a:pt x="86" y="1776"/>
                      <a:pt x="103" y="1788"/>
                    </a:cubicBezTo>
                    <a:cubicBezTo>
                      <a:pt x="194" y="1848"/>
                      <a:pt x="313" y="1880"/>
                      <a:pt x="459" y="1880"/>
                    </a:cubicBezTo>
                    <a:cubicBezTo>
                      <a:pt x="461" y="1880"/>
                      <a:pt x="464" y="1880"/>
                      <a:pt x="466" y="1880"/>
                    </a:cubicBezTo>
                    <a:lnTo>
                      <a:pt x="485" y="1880"/>
                    </a:lnTo>
                    <a:cubicBezTo>
                      <a:pt x="507" y="1880"/>
                      <a:pt x="529" y="1879"/>
                      <a:pt x="554" y="1876"/>
                    </a:cubicBezTo>
                    <a:cubicBezTo>
                      <a:pt x="581" y="1874"/>
                      <a:pt x="609" y="1871"/>
                      <a:pt x="638" y="1865"/>
                    </a:cubicBezTo>
                    <a:cubicBezTo>
                      <a:pt x="697" y="1857"/>
                      <a:pt x="757" y="1843"/>
                      <a:pt x="818" y="1826"/>
                    </a:cubicBezTo>
                    <a:cubicBezTo>
                      <a:pt x="1245" y="1705"/>
                      <a:pt x="1696" y="1395"/>
                      <a:pt x="1985" y="1026"/>
                    </a:cubicBezTo>
                    <a:cubicBezTo>
                      <a:pt x="2026" y="973"/>
                      <a:pt x="2064" y="919"/>
                      <a:pt x="2099" y="863"/>
                    </a:cubicBezTo>
                    <a:cubicBezTo>
                      <a:pt x="2115" y="837"/>
                      <a:pt x="2131" y="811"/>
                      <a:pt x="2144" y="784"/>
                    </a:cubicBezTo>
                    <a:cubicBezTo>
                      <a:pt x="2160" y="756"/>
                      <a:pt x="2175" y="726"/>
                      <a:pt x="2187" y="699"/>
                    </a:cubicBezTo>
                    <a:cubicBezTo>
                      <a:pt x="2255" y="550"/>
                      <a:pt x="2285" y="414"/>
                      <a:pt x="2276" y="297"/>
                    </a:cubicBezTo>
                    <a:cubicBezTo>
                      <a:pt x="2273" y="236"/>
                      <a:pt x="2259" y="180"/>
                      <a:pt x="2236" y="130"/>
                    </a:cubicBezTo>
                    <a:cubicBezTo>
                      <a:pt x="2184" y="83"/>
                      <a:pt x="2118" y="47"/>
                      <a:pt x="2038" y="27"/>
                    </a:cubicBezTo>
                    <a:cubicBezTo>
                      <a:pt x="1975" y="9"/>
                      <a:pt x="1904" y="0"/>
                      <a:pt x="1825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34"/>
              <p:cNvSpPr/>
              <p:nvPr/>
            </p:nvSpPr>
            <p:spPr>
              <a:xfrm>
                <a:off x="7027347" y="3050037"/>
                <a:ext cx="189496" cy="154683"/>
              </a:xfrm>
              <a:custGeom>
                <a:rect b="b" l="l" r="r" t="t"/>
                <a:pathLst>
                  <a:path extrusionOk="0" h="2506" w="3070">
                    <a:moveTo>
                      <a:pt x="1" y="2376"/>
                    </a:moveTo>
                    <a:lnTo>
                      <a:pt x="1" y="2376"/>
                    </a:lnTo>
                    <a:cubicBezTo>
                      <a:pt x="32" y="2393"/>
                      <a:pt x="64" y="2409"/>
                      <a:pt x="97" y="2422"/>
                    </a:cubicBezTo>
                    <a:lnTo>
                      <a:pt x="97" y="2422"/>
                    </a:lnTo>
                    <a:cubicBezTo>
                      <a:pt x="64" y="2409"/>
                      <a:pt x="32" y="2393"/>
                      <a:pt x="1" y="2376"/>
                    </a:cubicBezTo>
                    <a:close/>
                    <a:moveTo>
                      <a:pt x="2966" y="0"/>
                    </a:moveTo>
                    <a:lnTo>
                      <a:pt x="2966" y="0"/>
                    </a:lnTo>
                    <a:cubicBezTo>
                      <a:pt x="3064" y="180"/>
                      <a:pt x="3055" y="394"/>
                      <a:pt x="3002" y="589"/>
                    </a:cubicBezTo>
                    <a:lnTo>
                      <a:pt x="3002" y="588"/>
                    </a:lnTo>
                    <a:cubicBezTo>
                      <a:pt x="2790" y="1279"/>
                      <a:pt x="2185" y="1840"/>
                      <a:pt x="1516" y="2202"/>
                    </a:cubicBezTo>
                    <a:cubicBezTo>
                      <a:pt x="1214" y="2352"/>
                      <a:pt x="843" y="2495"/>
                      <a:pt x="493" y="2495"/>
                    </a:cubicBezTo>
                    <a:cubicBezTo>
                      <a:pt x="356" y="2495"/>
                      <a:pt x="222" y="2474"/>
                      <a:pt x="97" y="2422"/>
                    </a:cubicBezTo>
                    <a:lnTo>
                      <a:pt x="97" y="2422"/>
                    </a:lnTo>
                    <a:cubicBezTo>
                      <a:pt x="236" y="2480"/>
                      <a:pt x="382" y="2505"/>
                      <a:pt x="531" y="2505"/>
                    </a:cubicBezTo>
                    <a:cubicBezTo>
                      <a:pt x="1009" y="2505"/>
                      <a:pt x="1516" y="2248"/>
                      <a:pt x="1894" y="1999"/>
                    </a:cubicBezTo>
                    <a:cubicBezTo>
                      <a:pt x="2404" y="1644"/>
                      <a:pt x="2854" y="1163"/>
                      <a:pt x="3016" y="591"/>
                    </a:cubicBezTo>
                    <a:lnTo>
                      <a:pt x="3016" y="593"/>
                    </a:lnTo>
                    <a:cubicBezTo>
                      <a:pt x="3066" y="396"/>
                      <a:pt x="3069" y="180"/>
                      <a:pt x="29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34"/>
              <p:cNvSpPr/>
              <p:nvPr/>
            </p:nvSpPr>
            <p:spPr>
              <a:xfrm>
                <a:off x="7061173" y="3130959"/>
                <a:ext cx="34381" cy="16727"/>
              </a:xfrm>
              <a:custGeom>
                <a:rect b="b" l="l" r="r" t="t"/>
                <a:pathLst>
                  <a:path extrusionOk="0" h="271" w="557">
                    <a:moveTo>
                      <a:pt x="449" y="0"/>
                    </a:moveTo>
                    <a:lnTo>
                      <a:pt x="0" y="111"/>
                    </a:lnTo>
                    <a:lnTo>
                      <a:pt x="108" y="271"/>
                    </a:lnTo>
                    <a:lnTo>
                      <a:pt x="556" y="160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34"/>
              <p:cNvSpPr/>
              <p:nvPr/>
            </p:nvSpPr>
            <p:spPr>
              <a:xfrm>
                <a:off x="7078209" y="3114787"/>
                <a:ext cx="39936" cy="18826"/>
              </a:xfrm>
              <a:custGeom>
                <a:rect b="b" l="l" r="r" t="t"/>
                <a:pathLst>
                  <a:path extrusionOk="0" h="305" w="647">
                    <a:moveTo>
                      <a:pt x="25" y="0"/>
                    </a:moveTo>
                    <a:cubicBezTo>
                      <a:pt x="17" y="0"/>
                      <a:pt x="9" y="1"/>
                      <a:pt x="1" y="1"/>
                    </a:cubicBezTo>
                    <a:lnTo>
                      <a:pt x="108" y="159"/>
                    </a:lnTo>
                    <a:cubicBezTo>
                      <a:pt x="158" y="252"/>
                      <a:pt x="321" y="274"/>
                      <a:pt x="462" y="293"/>
                    </a:cubicBezTo>
                    <a:cubicBezTo>
                      <a:pt x="495" y="296"/>
                      <a:pt x="526" y="300"/>
                      <a:pt x="553" y="305"/>
                    </a:cubicBezTo>
                    <a:cubicBezTo>
                      <a:pt x="572" y="290"/>
                      <a:pt x="585" y="274"/>
                      <a:pt x="596" y="257"/>
                    </a:cubicBezTo>
                    <a:cubicBezTo>
                      <a:pt x="646" y="169"/>
                      <a:pt x="553" y="157"/>
                      <a:pt x="354" y="133"/>
                    </a:cubicBezTo>
                    <a:cubicBezTo>
                      <a:pt x="289" y="125"/>
                      <a:pt x="216" y="115"/>
                      <a:pt x="154" y="98"/>
                    </a:cubicBezTo>
                    <a:cubicBezTo>
                      <a:pt x="173" y="53"/>
                      <a:pt x="165" y="0"/>
                      <a:pt x="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34"/>
              <p:cNvSpPr/>
              <p:nvPr/>
            </p:nvSpPr>
            <p:spPr>
              <a:xfrm>
                <a:off x="7142958" y="3064543"/>
                <a:ext cx="13086" cy="20987"/>
              </a:xfrm>
              <a:custGeom>
                <a:rect b="b" l="l" r="r" t="t"/>
                <a:pathLst>
                  <a:path extrusionOk="0" h="340" w="212">
                    <a:moveTo>
                      <a:pt x="101" y="1"/>
                    </a:moveTo>
                    <a:lnTo>
                      <a:pt x="0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34"/>
              <p:cNvSpPr/>
              <p:nvPr/>
            </p:nvSpPr>
            <p:spPr>
              <a:xfrm>
                <a:off x="7106108" y="3091763"/>
                <a:ext cx="29505" cy="14444"/>
              </a:xfrm>
              <a:custGeom>
                <a:rect b="b" l="l" r="r" t="t"/>
                <a:pathLst>
                  <a:path extrusionOk="0" h="234" w="478">
                    <a:moveTo>
                      <a:pt x="323" y="0"/>
                    </a:moveTo>
                    <a:cubicBezTo>
                      <a:pt x="312" y="0"/>
                      <a:pt x="300" y="1"/>
                      <a:pt x="287" y="2"/>
                    </a:cubicBezTo>
                    <a:cubicBezTo>
                      <a:pt x="178" y="9"/>
                      <a:pt x="87" y="47"/>
                      <a:pt x="47" y="119"/>
                    </a:cubicBezTo>
                    <a:cubicBezTo>
                      <a:pt x="0" y="199"/>
                      <a:pt x="78" y="219"/>
                      <a:pt x="192" y="234"/>
                    </a:cubicBezTo>
                    <a:cubicBezTo>
                      <a:pt x="240" y="191"/>
                      <a:pt x="313" y="167"/>
                      <a:pt x="396" y="161"/>
                    </a:cubicBezTo>
                    <a:cubicBezTo>
                      <a:pt x="410" y="159"/>
                      <a:pt x="423" y="159"/>
                      <a:pt x="436" y="159"/>
                    </a:cubicBezTo>
                    <a:cubicBezTo>
                      <a:pt x="450" y="159"/>
                      <a:pt x="463" y="160"/>
                      <a:pt x="475" y="162"/>
                    </a:cubicBezTo>
                    <a:lnTo>
                      <a:pt x="456" y="134"/>
                    </a:lnTo>
                    <a:cubicBezTo>
                      <a:pt x="477" y="76"/>
                      <a:pt x="464" y="0"/>
                      <a:pt x="32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34"/>
              <p:cNvSpPr/>
              <p:nvPr/>
            </p:nvSpPr>
            <p:spPr>
              <a:xfrm>
                <a:off x="7158698" y="3082443"/>
                <a:ext cx="12530" cy="20369"/>
              </a:xfrm>
              <a:custGeom>
                <a:rect b="b" l="l" r="r" t="t"/>
                <a:pathLst>
                  <a:path extrusionOk="0" h="330" w="203">
                    <a:moveTo>
                      <a:pt x="57" y="1"/>
                    </a:moveTo>
                    <a:lnTo>
                      <a:pt x="57" y="1"/>
                    </a:lnTo>
                    <a:lnTo>
                      <a:pt x="57" y="1"/>
                    </a:ln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57" y="1"/>
                    </a:moveTo>
                    <a:lnTo>
                      <a:pt x="57" y="1"/>
                    </a:lnTo>
                    <a:cubicBezTo>
                      <a:pt x="57" y="3"/>
                      <a:pt x="0" y="46"/>
                      <a:pt x="31" y="98"/>
                    </a:cubicBezTo>
                    <a:cubicBezTo>
                      <a:pt x="42" y="117"/>
                      <a:pt x="61" y="128"/>
                      <a:pt x="82" y="138"/>
                    </a:cubicBezTo>
                    <a:cubicBezTo>
                      <a:pt x="81" y="148"/>
                      <a:pt x="77" y="159"/>
                      <a:pt x="73" y="170"/>
                    </a:cubicBezTo>
                    <a:lnTo>
                      <a:pt x="182" y="330"/>
                    </a:lnTo>
                    <a:cubicBezTo>
                      <a:pt x="203" y="258"/>
                      <a:pt x="195" y="202"/>
                      <a:pt x="166" y="160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34"/>
              <p:cNvSpPr/>
              <p:nvPr/>
            </p:nvSpPr>
            <p:spPr>
              <a:xfrm>
                <a:off x="7063580" y="3075777"/>
                <a:ext cx="106290" cy="98575"/>
              </a:xfrm>
              <a:custGeom>
                <a:rect b="b" l="l" r="r" t="t"/>
                <a:pathLst>
                  <a:path extrusionOk="0" h="1597" w="1722">
                    <a:moveTo>
                      <a:pt x="1166" y="0"/>
                    </a:moveTo>
                    <a:lnTo>
                      <a:pt x="1065" y="179"/>
                    </a:lnTo>
                    <a:cubicBezTo>
                      <a:pt x="762" y="234"/>
                      <a:pt x="495" y="372"/>
                      <a:pt x="373" y="589"/>
                    </a:cubicBezTo>
                    <a:cubicBezTo>
                      <a:pt x="347" y="633"/>
                      <a:pt x="333" y="672"/>
                      <a:pt x="329" y="705"/>
                    </a:cubicBezTo>
                    <a:cubicBezTo>
                      <a:pt x="403" y="740"/>
                      <a:pt x="501" y="753"/>
                      <a:pt x="589" y="764"/>
                    </a:cubicBezTo>
                    <a:cubicBezTo>
                      <a:pt x="789" y="788"/>
                      <a:pt x="880" y="800"/>
                      <a:pt x="830" y="888"/>
                    </a:cubicBezTo>
                    <a:cubicBezTo>
                      <a:pt x="821" y="905"/>
                      <a:pt x="806" y="921"/>
                      <a:pt x="788" y="936"/>
                    </a:cubicBezTo>
                    <a:cubicBezTo>
                      <a:pt x="923" y="954"/>
                      <a:pt x="979" y="974"/>
                      <a:pt x="938" y="1047"/>
                    </a:cubicBezTo>
                    <a:cubicBezTo>
                      <a:pt x="907" y="1101"/>
                      <a:pt x="832" y="1150"/>
                      <a:pt x="694" y="1162"/>
                    </a:cubicBezTo>
                    <a:cubicBezTo>
                      <a:pt x="678" y="1164"/>
                      <a:pt x="664" y="1164"/>
                      <a:pt x="650" y="1164"/>
                    </a:cubicBezTo>
                    <a:cubicBezTo>
                      <a:pt x="536" y="1164"/>
                      <a:pt x="495" y="1122"/>
                      <a:pt x="516" y="1054"/>
                    </a:cubicBezTo>
                    <a:lnTo>
                      <a:pt x="516" y="1054"/>
                    </a:lnTo>
                    <a:lnTo>
                      <a:pt x="68" y="1165"/>
                    </a:lnTo>
                    <a:cubicBezTo>
                      <a:pt x="67" y="1169"/>
                      <a:pt x="67" y="1173"/>
                      <a:pt x="67" y="1178"/>
                    </a:cubicBezTo>
                    <a:cubicBezTo>
                      <a:pt x="54" y="1175"/>
                      <a:pt x="38" y="1172"/>
                      <a:pt x="18" y="1172"/>
                    </a:cubicBezTo>
                    <a:cubicBezTo>
                      <a:pt x="12" y="1172"/>
                      <a:pt x="7" y="1173"/>
                      <a:pt x="0" y="1173"/>
                    </a:cubicBezTo>
                    <a:lnTo>
                      <a:pt x="87" y="1302"/>
                    </a:lnTo>
                    <a:lnTo>
                      <a:pt x="94" y="1313"/>
                    </a:lnTo>
                    <a:lnTo>
                      <a:pt x="95" y="1315"/>
                    </a:lnTo>
                    <a:cubicBezTo>
                      <a:pt x="120" y="1347"/>
                      <a:pt x="156" y="1371"/>
                      <a:pt x="205" y="1389"/>
                    </a:cubicBezTo>
                    <a:cubicBezTo>
                      <a:pt x="252" y="1406"/>
                      <a:pt x="314" y="1417"/>
                      <a:pt x="387" y="1419"/>
                    </a:cubicBezTo>
                    <a:lnTo>
                      <a:pt x="385" y="1422"/>
                    </a:lnTo>
                    <a:lnTo>
                      <a:pt x="178" y="1438"/>
                    </a:lnTo>
                    <a:lnTo>
                      <a:pt x="285" y="1597"/>
                    </a:lnTo>
                    <a:lnTo>
                      <a:pt x="426" y="1586"/>
                    </a:lnTo>
                    <a:lnTo>
                      <a:pt x="617" y="1572"/>
                    </a:lnTo>
                    <a:lnTo>
                      <a:pt x="720" y="1392"/>
                    </a:lnTo>
                    <a:cubicBezTo>
                      <a:pt x="1018" y="1340"/>
                      <a:pt x="1264" y="1206"/>
                      <a:pt x="1382" y="995"/>
                    </a:cubicBezTo>
                    <a:cubicBezTo>
                      <a:pt x="1437" y="899"/>
                      <a:pt x="1440" y="831"/>
                      <a:pt x="1413" y="784"/>
                    </a:cubicBezTo>
                    <a:lnTo>
                      <a:pt x="1412" y="781"/>
                    </a:lnTo>
                    <a:lnTo>
                      <a:pt x="1403" y="769"/>
                    </a:lnTo>
                    <a:lnTo>
                      <a:pt x="1311" y="637"/>
                    </a:lnTo>
                    <a:cubicBezTo>
                      <a:pt x="1295" y="661"/>
                      <a:pt x="1286" y="680"/>
                      <a:pt x="1287" y="698"/>
                    </a:cubicBezTo>
                    <a:cubicBezTo>
                      <a:pt x="1247" y="685"/>
                      <a:pt x="1198" y="674"/>
                      <a:pt x="1149" y="668"/>
                    </a:cubicBezTo>
                    <a:cubicBezTo>
                      <a:pt x="962" y="641"/>
                      <a:pt x="778" y="649"/>
                      <a:pt x="842" y="535"/>
                    </a:cubicBezTo>
                    <a:cubicBezTo>
                      <a:pt x="852" y="517"/>
                      <a:pt x="864" y="501"/>
                      <a:pt x="880" y="488"/>
                    </a:cubicBezTo>
                    <a:cubicBezTo>
                      <a:pt x="765" y="475"/>
                      <a:pt x="688" y="454"/>
                      <a:pt x="733" y="373"/>
                    </a:cubicBezTo>
                    <a:cubicBezTo>
                      <a:pt x="775" y="303"/>
                      <a:pt x="865" y="264"/>
                      <a:pt x="975" y="256"/>
                    </a:cubicBezTo>
                    <a:cubicBezTo>
                      <a:pt x="988" y="255"/>
                      <a:pt x="1000" y="255"/>
                      <a:pt x="1011" y="255"/>
                    </a:cubicBezTo>
                    <a:cubicBezTo>
                      <a:pt x="1151" y="255"/>
                      <a:pt x="1164" y="331"/>
                      <a:pt x="1144" y="389"/>
                    </a:cubicBezTo>
                    <a:lnTo>
                      <a:pt x="1163" y="417"/>
                    </a:lnTo>
                    <a:lnTo>
                      <a:pt x="1252" y="549"/>
                    </a:lnTo>
                    <a:lnTo>
                      <a:pt x="1722" y="435"/>
                    </a:lnTo>
                    <a:lnTo>
                      <a:pt x="1613" y="274"/>
                    </a:lnTo>
                    <a:cubicBezTo>
                      <a:pt x="1622" y="247"/>
                      <a:pt x="1625" y="222"/>
                      <a:pt x="1625" y="199"/>
                    </a:cubicBezTo>
                    <a:cubicBezTo>
                      <a:pt x="1565" y="171"/>
                      <a:pt x="1481" y="157"/>
                      <a:pt x="1395" y="155"/>
                    </a:cubicBezTo>
                    <a:lnTo>
                      <a:pt x="1435" y="82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34"/>
              <p:cNvSpPr/>
              <p:nvPr/>
            </p:nvSpPr>
            <p:spPr>
              <a:xfrm>
                <a:off x="7063580" y="3075777"/>
                <a:ext cx="106290" cy="98575"/>
              </a:xfrm>
              <a:custGeom>
                <a:rect b="b" l="l" r="r" t="t"/>
                <a:pathLst>
                  <a:path extrusionOk="0" h="1597" w="1722">
                    <a:moveTo>
                      <a:pt x="1166" y="0"/>
                    </a:moveTo>
                    <a:lnTo>
                      <a:pt x="1065" y="179"/>
                    </a:lnTo>
                    <a:cubicBezTo>
                      <a:pt x="762" y="234"/>
                      <a:pt x="495" y="372"/>
                      <a:pt x="373" y="589"/>
                    </a:cubicBezTo>
                    <a:cubicBezTo>
                      <a:pt x="347" y="633"/>
                      <a:pt x="333" y="672"/>
                      <a:pt x="329" y="705"/>
                    </a:cubicBezTo>
                    <a:cubicBezTo>
                      <a:pt x="403" y="740"/>
                      <a:pt x="501" y="753"/>
                      <a:pt x="589" y="764"/>
                    </a:cubicBezTo>
                    <a:cubicBezTo>
                      <a:pt x="789" y="788"/>
                      <a:pt x="880" y="800"/>
                      <a:pt x="830" y="888"/>
                    </a:cubicBezTo>
                    <a:cubicBezTo>
                      <a:pt x="821" y="905"/>
                      <a:pt x="806" y="921"/>
                      <a:pt x="788" y="936"/>
                    </a:cubicBezTo>
                    <a:cubicBezTo>
                      <a:pt x="923" y="954"/>
                      <a:pt x="979" y="974"/>
                      <a:pt x="938" y="1047"/>
                    </a:cubicBezTo>
                    <a:cubicBezTo>
                      <a:pt x="907" y="1101"/>
                      <a:pt x="832" y="1150"/>
                      <a:pt x="694" y="1162"/>
                    </a:cubicBezTo>
                    <a:cubicBezTo>
                      <a:pt x="678" y="1164"/>
                      <a:pt x="664" y="1164"/>
                      <a:pt x="650" y="1164"/>
                    </a:cubicBezTo>
                    <a:cubicBezTo>
                      <a:pt x="536" y="1164"/>
                      <a:pt x="495" y="1122"/>
                      <a:pt x="516" y="1054"/>
                    </a:cubicBezTo>
                    <a:lnTo>
                      <a:pt x="516" y="1054"/>
                    </a:lnTo>
                    <a:lnTo>
                      <a:pt x="68" y="1165"/>
                    </a:lnTo>
                    <a:cubicBezTo>
                      <a:pt x="67" y="1169"/>
                      <a:pt x="67" y="1173"/>
                      <a:pt x="67" y="1178"/>
                    </a:cubicBezTo>
                    <a:cubicBezTo>
                      <a:pt x="54" y="1175"/>
                      <a:pt x="38" y="1172"/>
                      <a:pt x="18" y="1172"/>
                    </a:cubicBezTo>
                    <a:cubicBezTo>
                      <a:pt x="12" y="1172"/>
                      <a:pt x="7" y="1173"/>
                      <a:pt x="0" y="1173"/>
                    </a:cubicBezTo>
                    <a:lnTo>
                      <a:pt x="87" y="1302"/>
                    </a:lnTo>
                    <a:lnTo>
                      <a:pt x="94" y="1313"/>
                    </a:lnTo>
                    <a:lnTo>
                      <a:pt x="95" y="1315"/>
                    </a:lnTo>
                    <a:cubicBezTo>
                      <a:pt x="120" y="1347"/>
                      <a:pt x="156" y="1371"/>
                      <a:pt x="205" y="1389"/>
                    </a:cubicBezTo>
                    <a:cubicBezTo>
                      <a:pt x="252" y="1406"/>
                      <a:pt x="314" y="1417"/>
                      <a:pt x="387" y="1419"/>
                    </a:cubicBezTo>
                    <a:lnTo>
                      <a:pt x="385" y="1422"/>
                    </a:lnTo>
                    <a:lnTo>
                      <a:pt x="178" y="1438"/>
                    </a:lnTo>
                    <a:lnTo>
                      <a:pt x="285" y="1597"/>
                    </a:lnTo>
                    <a:lnTo>
                      <a:pt x="426" y="1586"/>
                    </a:lnTo>
                    <a:lnTo>
                      <a:pt x="617" y="1572"/>
                    </a:lnTo>
                    <a:lnTo>
                      <a:pt x="720" y="1392"/>
                    </a:lnTo>
                    <a:cubicBezTo>
                      <a:pt x="1018" y="1340"/>
                      <a:pt x="1264" y="1206"/>
                      <a:pt x="1382" y="995"/>
                    </a:cubicBezTo>
                    <a:cubicBezTo>
                      <a:pt x="1437" y="899"/>
                      <a:pt x="1440" y="831"/>
                      <a:pt x="1413" y="784"/>
                    </a:cubicBezTo>
                    <a:lnTo>
                      <a:pt x="1412" y="781"/>
                    </a:lnTo>
                    <a:lnTo>
                      <a:pt x="1403" y="769"/>
                    </a:lnTo>
                    <a:lnTo>
                      <a:pt x="1311" y="637"/>
                    </a:lnTo>
                    <a:cubicBezTo>
                      <a:pt x="1295" y="661"/>
                      <a:pt x="1286" y="680"/>
                      <a:pt x="1287" y="698"/>
                    </a:cubicBezTo>
                    <a:cubicBezTo>
                      <a:pt x="1247" y="685"/>
                      <a:pt x="1198" y="674"/>
                      <a:pt x="1149" y="668"/>
                    </a:cubicBezTo>
                    <a:cubicBezTo>
                      <a:pt x="962" y="641"/>
                      <a:pt x="778" y="649"/>
                      <a:pt x="842" y="535"/>
                    </a:cubicBezTo>
                    <a:cubicBezTo>
                      <a:pt x="852" y="517"/>
                      <a:pt x="864" y="501"/>
                      <a:pt x="880" y="488"/>
                    </a:cubicBezTo>
                    <a:cubicBezTo>
                      <a:pt x="765" y="475"/>
                      <a:pt x="688" y="454"/>
                      <a:pt x="733" y="373"/>
                    </a:cubicBezTo>
                    <a:cubicBezTo>
                      <a:pt x="775" y="303"/>
                      <a:pt x="865" y="264"/>
                      <a:pt x="975" y="256"/>
                    </a:cubicBezTo>
                    <a:cubicBezTo>
                      <a:pt x="988" y="255"/>
                      <a:pt x="1000" y="255"/>
                      <a:pt x="1011" y="255"/>
                    </a:cubicBezTo>
                    <a:cubicBezTo>
                      <a:pt x="1151" y="255"/>
                      <a:pt x="1164" y="331"/>
                      <a:pt x="1144" y="389"/>
                    </a:cubicBezTo>
                    <a:lnTo>
                      <a:pt x="1163" y="417"/>
                    </a:lnTo>
                    <a:lnTo>
                      <a:pt x="1252" y="549"/>
                    </a:lnTo>
                    <a:lnTo>
                      <a:pt x="1722" y="435"/>
                    </a:lnTo>
                    <a:lnTo>
                      <a:pt x="1613" y="274"/>
                    </a:lnTo>
                    <a:cubicBezTo>
                      <a:pt x="1622" y="247"/>
                      <a:pt x="1625" y="222"/>
                      <a:pt x="1625" y="199"/>
                    </a:cubicBezTo>
                    <a:cubicBezTo>
                      <a:pt x="1565" y="171"/>
                      <a:pt x="1481" y="157"/>
                      <a:pt x="1395" y="155"/>
                    </a:cubicBezTo>
                    <a:lnTo>
                      <a:pt x="1435" y="82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34"/>
              <p:cNvSpPr/>
              <p:nvPr/>
            </p:nvSpPr>
            <p:spPr>
              <a:xfrm>
                <a:off x="7108022" y="3124169"/>
                <a:ext cx="44380" cy="37776"/>
              </a:xfrm>
              <a:custGeom>
                <a:rect b="b" l="l" r="r" t="t"/>
                <a:pathLst>
                  <a:path extrusionOk="0" h="612" w="719">
                    <a:moveTo>
                      <a:pt x="694" y="1"/>
                    </a:moveTo>
                    <a:lnTo>
                      <a:pt x="694" y="1"/>
                    </a:lnTo>
                    <a:cubicBezTo>
                      <a:pt x="713" y="37"/>
                      <a:pt x="712" y="79"/>
                      <a:pt x="699" y="117"/>
                    </a:cubicBezTo>
                    <a:cubicBezTo>
                      <a:pt x="687" y="157"/>
                      <a:pt x="667" y="194"/>
                      <a:pt x="645" y="228"/>
                    </a:cubicBezTo>
                    <a:cubicBezTo>
                      <a:pt x="602" y="299"/>
                      <a:pt x="543" y="359"/>
                      <a:pt x="474" y="411"/>
                    </a:cubicBezTo>
                    <a:cubicBezTo>
                      <a:pt x="337" y="513"/>
                      <a:pt x="170" y="574"/>
                      <a:pt x="1" y="612"/>
                    </a:cubicBezTo>
                    <a:cubicBezTo>
                      <a:pt x="86" y="601"/>
                      <a:pt x="172" y="580"/>
                      <a:pt x="254" y="550"/>
                    </a:cubicBezTo>
                    <a:cubicBezTo>
                      <a:pt x="336" y="521"/>
                      <a:pt x="414" y="479"/>
                      <a:pt x="486" y="427"/>
                    </a:cubicBezTo>
                    <a:cubicBezTo>
                      <a:pt x="555" y="373"/>
                      <a:pt x="616" y="310"/>
                      <a:pt x="658" y="236"/>
                    </a:cubicBezTo>
                    <a:cubicBezTo>
                      <a:pt x="681" y="199"/>
                      <a:pt x="699" y="160"/>
                      <a:pt x="709" y="120"/>
                    </a:cubicBezTo>
                    <a:cubicBezTo>
                      <a:pt x="718" y="79"/>
                      <a:pt x="716" y="36"/>
                      <a:pt x="6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34"/>
              <p:cNvSpPr/>
              <p:nvPr/>
            </p:nvSpPr>
            <p:spPr>
              <a:xfrm>
                <a:off x="7059876" y="3064604"/>
                <a:ext cx="104130" cy="100056"/>
              </a:xfrm>
              <a:custGeom>
                <a:rect b="b" l="l" r="r" t="t"/>
                <a:pathLst>
                  <a:path extrusionOk="0" h="1621" w="1687">
                    <a:moveTo>
                      <a:pt x="1446" y="1"/>
                    </a:moveTo>
                    <a:lnTo>
                      <a:pt x="1118" y="26"/>
                    </a:lnTo>
                    <a:lnTo>
                      <a:pt x="1017" y="206"/>
                    </a:lnTo>
                    <a:cubicBezTo>
                      <a:pt x="713" y="260"/>
                      <a:pt x="447" y="399"/>
                      <a:pt x="324" y="616"/>
                    </a:cubicBezTo>
                    <a:cubicBezTo>
                      <a:pt x="238" y="770"/>
                      <a:pt x="290" y="848"/>
                      <a:pt x="391" y="890"/>
                    </a:cubicBezTo>
                    <a:cubicBezTo>
                      <a:pt x="463" y="921"/>
                      <a:pt x="560" y="934"/>
                      <a:pt x="649" y="945"/>
                    </a:cubicBezTo>
                    <a:cubicBezTo>
                      <a:pt x="849" y="969"/>
                      <a:pt x="940" y="981"/>
                      <a:pt x="890" y="1069"/>
                    </a:cubicBezTo>
                    <a:cubicBezTo>
                      <a:pt x="881" y="1086"/>
                      <a:pt x="866" y="1102"/>
                      <a:pt x="848" y="1117"/>
                    </a:cubicBezTo>
                    <a:cubicBezTo>
                      <a:pt x="807" y="1149"/>
                      <a:pt x="741" y="1176"/>
                      <a:pt x="645" y="1182"/>
                    </a:cubicBezTo>
                    <a:cubicBezTo>
                      <a:pt x="629" y="1183"/>
                      <a:pt x="614" y="1184"/>
                      <a:pt x="600" y="1184"/>
                    </a:cubicBezTo>
                    <a:cubicBezTo>
                      <a:pt x="487" y="1184"/>
                      <a:pt x="447" y="1142"/>
                      <a:pt x="466" y="1074"/>
                    </a:cubicBezTo>
                    <a:lnTo>
                      <a:pt x="466" y="1074"/>
                    </a:lnTo>
                    <a:lnTo>
                      <a:pt x="18" y="1185"/>
                    </a:lnTo>
                    <a:cubicBezTo>
                      <a:pt x="0" y="1282"/>
                      <a:pt x="34" y="1355"/>
                      <a:pt x="123" y="1397"/>
                    </a:cubicBezTo>
                    <a:cubicBezTo>
                      <a:pt x="175" y="1423"/>
                      <a:pt x="247" y="1438"/>
                      <a:pt x="338" y="1442"/>
                    </a:cubicBezTo>
                    <a:lnTo>
                      <a:pt x="236" y="1621"/>
                    </a:lnTo>
                    <a:lnTo>
                      <a:pt x="444" y="1605"/>
                    </a:lnTo>
                    <a:lnTo>
                      <a:pt x="569" y="1597"/>
                    </a:lnTo>
                    <a:lnTo>
                      <a:pt x="670" y="1417"/>
                    </a:lnTo>
                    <a:cubicBezTo>
                      <a:pt x="970" y="1365"/>
                      <a:pt x="1214" y="1229"/>
                      <a:pt x="1335" y="1019"/>
                    </a:cubicBezTo>
                    <a:cubicBezTo>
                      <a:pt x="1362" y="970"/>
                      <a:pt x="1377" y="929"/>
                      <a:pt x="1381" y="895"/>
                    </a:cubicBezTo>
                    <a:cubicBezTo>
                      <a:pt x="1398" y="760"/>
                      <a:pt x="1260" y="716"/>
                      <a:pt x="1101" y="692"/>
                    </a:cubicBezTo>
                    <a:cubicBezTo>
                      <a:pt x="1046" y="684"/>
                      <a:pt x="989" y="679"/>
                      <a:pt x="940" y="674"/>
                    </a:cubicBezTo>
                    <a:cubicBezTo>
                      <a:pt x="825" y="660"/>
                      <a:pt x="748" y="639"/>
                      <a:pt x="793" y="559"/>
                    </a:cubicBezTo>
                    <a:cubicBezTo>
                      <a:pt x="835" y="487"/>
                      <a:pt x="925" y="449"/>
                      <a:pt x="1035" y="442"/>
                    </a:cubicBezTo>
                    <a:cubicBezTo>
                      <a:pt x="1048" y="441"/>
                      <a:pt x="1060" y="440"/>
                      <a:pt x="1071" y="440"/>
                    </a:cubicBezTo>
                    <a:cubicBezTo>
                      <a:pt x="1211" y="440"/>
                      <a:pt x="1224" y="516"/>
                      <a:pt x="1204" y="574"/>
                    </a:cubicBezTo>
                    <a:lnTo>
                      <a:pt x="1673" y="459"/>
                    </a:lnTo>
                    <a:cubicBezTo>
                      <a:pt x="1682" y="432"/>
                      <a:pt x="1685" y="407"/>
                      <a:pt x="1685" y="385"/>
                    </a:cubicBezTo>
                    <a:cubicBezTo>
                      <a:pt x="1687" y="290"/>
                      <a:pt x="1624" y="236"/>
                      <a:pt x="1530" y="206"/>
                    </a:cubicBezTo>
                    <a:cubicBezTo>
                      <a:pt x="1477" y="189"/>
                      <a:pt x="1413" y="183"/>
                      <a:pt x="1345" y="180"/>
                    </a:cubicBezTo>
                    <a:lnTo>
                      <a:pt x="144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34"/>
              <p:cNvSpPr/>
              <p:nvPr/>
            </p:nvSpPr>
            <p:spPr>
              <a:xfrm>
                <a:off x="7059876" y="3064604"/>
                <a:ext cx="104130" cy="100056"/>
              </a:xfrm>
              <a:custGeom>
                <a:rect b="b" l="l" r="r" t="t"/>
                <a:pathLst>
                  <a:path extrusionOk="0" h="1621" w="1687">
                    <a:moveTo>
                      <a:pt x="1446" y="1"/>
                    </a:moveTo>
                    <a:lnTo>
                      <a:pt x="1118" y="26"/>
                    </a:lnTo>
                    <a:lnTo>
                      <a:pt x="1017" y="206"/>
                    </a:lnTo>
                    <a:cubicBezTo>
                      <a:pt x="713" y="260"/>
                      <a:pt x="447" y="399"/>
                      <a:pt x="324" y="616"/>
                    </a:cubicBezTo>
                    <a:cubicBezTo>
                      <a:pt x="238" y="770"/>
                      <a:pt x="290" y="848"/>
                      <a:pt x="391" y="890"/>
                    </a:cubicBezTo>
                    <a:cubicBezTo>
                      <a:pt x="463" y="921"/>
                      <a:pt x="560" y="934"/>
                      <a:pt x="649" y="945"/>
                    </a:cubicBezTo>
                    <a:cubicBezTo>
                      <a:pt x="849" y="969"/>
                      <a:pt x="940" y="981"/>
                      <a:pt x="890" y="1069"/>
                    </a:cubicBezTo>
                    <a:cubicBezTo>
                      <a:pt x="881" y="1086"/>
                      <a:pt x="866" y="1102"/>
                      <a:pt x="848" y="1117"/>
                    </a:cubicBezTo>
                    <a:cubicBezTo>
                      <a:pt x="807" y="1149"/>
                      <a:pt x="741" y="1176"/>
                      <a:pt x="645" y="1182"/>
                    </a:cubicBezTo>
                    <a:cubicBezTo>
                      <a:pt x="629" y="1183"/>
                      <a:pt x="614" y="1184"/>
                      <a:pt x="600" y="1184"/>
                    </a:cubicBezTo>
                    <a:cubicBezTo>
                      <a:pt x="487" y="1184"/>
                      <a:pt x="447" y="1142"/>
                      <a:pt x="466" y="1074"/>
                    </a:cubicBezTo>
                    <a:lnTo>
                      <a:pt x="466" y="1074"/>
                    </a:lnTo>
                    <a:lnTo>
                      <a:pt x="18" y="1185"/>
                    </a:lnTo>
                    <a:cubicBezTo>
                      <a:pt x="0" y="1282"/>
                      <a:pt x="34" y="1355"/>
                      <a:pt x="123" y="1397"/>
                    </a:cubicBezTo>
                    <a:cubicBezTo>
                      <a:pt x="175" y="1423"/>
                      <a:pt x="247" y="1438"/>
                      <a:pt x="338" y="1442"/>
                    </a:cubicBezTo>
                    <a:lnTo>
                      <a:pt x="236" y="1621"/>
                    </a:lnTo>
                    <a:lnTo>
                      <a:pt x="444" y="1605"/>
                    </a:lnTo>
                    <a:lnTo>
                      <a:pt x="569" y="1597"/>
                    </a:lnTo>
                    <a:lnTo>
                      <a:pt x="670" y="1417"/>
                    </a:lnTo>
                    <a:cubicBezTo>
                      <a:pt x="970" y="1365"/>
                      <a:pt x="1214" y="1229"/>
                      <a:pt x="1335" y="1019"/>
                    </a:cubicBezTo>
                    <a:cubicBezTo>
                      <a:pt x="1362" y="970"/>
                      <a:pt x="1377" y="929"/>
                      <a:pt x="1381" y="895"/>
                    </a:cubicBezTo>
                    <a:cubicBezTo>
                      <a:pt x="1398" y="760"/>
                      <a:pt x="1260" y="716"/>
                      <a:pt x="1101" y="692"/>
                    </a:cubicBezTo>
                    <a:cubicBezTo>
                      <a:pt x="1046" y="684"/>
                      <a:pt x="989" y="679"/>
                      <a:pt x="940" y="674"/>
                    </a:cubicBezTo>
                    <a:cubicBezTo>
                      <a:pt x="825" y="660"/>
                      <a:pt x="748" y="639"/>
                      <a:pt x="793" y="559"/>
                    </a:cubicBezTo>
                    <a:cubicBezTo>
                      <a:pt x="835" y="487"/>
                      <a:pt x="925" y="449"/>
                      <a:pt x="1035" y="442"/>
                    </a:cubicBezTo>
                    <a:cubicBezTo>
                      <a:pt x="1048" y="441"/>
                      <a:pt x="1060" y="440"/>
                      <a:pt x="1071" y="440"/>
                    </a:cubicBezTo>
                    <a:cubicBezTo>
                      <a:pt x="1211" y="440"/>
                      <a:pt x="1224" y="516"/>
                      <a:pt x="1204" y="574"/>
                    </a:cubicBezTo>
                    <a:lnTo>
                      <a:pt x="1673" y="459"/>
                    </a:lnTo>
                    <a:cubicBezTo>
                      <a:pt x="1682" y="432"/>
                      <a:pt x="1685" y="407"/>
                      <a:pt x="1685" y="385"/>
                    </a:cubicBezTo>
                    <a:cubicBezTo>
                      <a:pt x="1687" y="290"/>
                      <a:pt x="1624" y="236"/>
                      <a:pt x="1530" y="206"/>
                    </a:cubicBezTo>
                    <a:cubicBezTo>
                      <a:pt x="1477" y="189"/>
                      <a:pt x="1413" y="183"/>
                      <a:pt x="1345" y="180"/>
                    </a:cubicBezTo>
                    <a:lnTo>
                      <a:pt x="144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34"/>
              <p:cNvSpPr/>
              <p:nvPr/>
            </p:nvSpPr>
            <p:spPr>
              <a:xfrm>
                <a:off x="7126725" y="3064975"/>
                <a:ext cx="27344" cy="34628"/>
              </a:xfrm>
              <a:custGeom>
                <a:rect b="b" l="l" r="r" t="t"/>
                <a:pathLst>
                  <a:path extrusionOk="0" h="561" w="443">
                    <a:moveTo>
                      <a:pt x="284" y="1"/>
                    </a:moveTo>
                    <a:lnTo>
                      <a:pt x="36" y="20"/>
                    </a:lnTo>
                    <a:lnTo>
                      <a:pt x="1" y="84"/>
                    </a:lnTo>
                    <a:lnTo>
                      <a:pt x="156" y="560"/>
                    </a:lnTo>
                    <a:lnTo>
                      <a:pt x="442" y="490"/>
                    </a:lnTo>
                    <a:lnTo>
                      <a:pt x="342" y="179"/>
                    </a:lnTo>
                    <a:cubicBezTo>
                      <a:pt x="317" y="177"/>
                      <a:pt x="291" y="174"/>
                      <a:pt x="263" y="174"/>
                    </a:cubicBezTo>
                    <a:lnTo>
                      <a:pt x="312" y="89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34"/>
              <p:cNvSpPr/>
              <p:nvPr/>
            </p:nvSpPr>
            <p:spPr>
              <a:xfrm>
                <a:off x="7077838" y="3088739"/>
                <a:ext cx="26110" cy="34751"/>
              </a:xfrm>
              <a:custGeom>
                <a:rect b="b" l="l" r="r" t="t"/>
                <a:pathLst>
                  <a:path extrusionOk="0" h="563" w="423">
                    <a:moveTo>
                      <a:pt x="242" y="1"/>
                    </a:moveTo>
                    <a:cubicBezTo>
                      <a:pt x="154" y="62"/>
                      <a:pt x="83" y="136"/>
                      <a:pt x="35" y="221"/>
                    </a:cubicBezTo>
                    <a:cubicBezTo>
                      <a:pt x="19" y="249"/>
                      <a:pt x="9" y="274"/>
                      <a:pt x="0" y="298"/>
                    </a:cubicBezTo>
                    <a:lnTo>
                      <a:pt x="57" y="476"/>
                    </a:lnTo>
                    <a:cubicBezTo>
                      <a:pt x="70" y="485"/>
                      <a:pt x="85" y="491"/>
                      <a:pt x="100" y="499"/>
                    </a:cubicBezTo>
                    <a:cubicBezTo>
                      <a:pt x="172" y="530"/>
                      <a:pt x="269" y="543"/>
                      <a:pt x="358" y="554"/>
                    </a:cubicBezTo>
                    <a:cubicBezTo>
                      <a:pt x="381" y="557"/>
                      <a:pt x="402" y="559"/>
                      <a:pt x="422" y="562"/>
                    </a:cubicBezTo>
                    <a:lnTo>
                      <a:pt x="2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34"/>
              <p:cNvSpPr/>
              <p:nvPr/>
            </p:nvSpPr>
            <p:spPr>
              <a:xfrm>
                <a:off x="7085677" y="3130959"/>
                <a:ext cx="26727" cy="31233"/>
              </a:xfrm>
              <a:custGeom>
                <a:rect b="b" l="l" r="r" t="t"/>
                <a:pathLst>
                  <a:path extrusionOk="0" h="506" w="433">
                    <a:moveTo>
                      <a:pt x="52" y="0"/>
                    </a:moveTo>
                    <a:lnTo>
                      <a:pt x="1" y="12"/>
                    </a:lnTo>
                    <a:lnTo>
                      <a:pt x="160" y="506"/>
                    </a:lnTo>
                    <a:lnTo>
                      <a:pt x="254" y="340"/>
                    </a:lnTo>
                    <a:cubicBezTo>
                      <a:pt x="316" y="330"/>
                      <a:pt x="375" y="316"/>
                      <a:pt x="432" y="297"/>
                    </a:cubicBezTo>
                    <a:lnTo>
                      <a:pt x="362" y="81"/>
                    </a:lnTo>
                    <a:cubicBezTo>
                      <a:pt x="326" y="94"/>
                      <a:pt x="283" y="105"/>
                      <a:pt x="230" y="108"/>
                    </a:cubicBezTo>
                    <a:cubicBezTo>
                      <a:pt x="213" y="110"/>
                      <a:pt x="198" y="110"/>
                      <a:pt x="183" y="110"/>
                    </a:cubicBezTo>
                    <a:cubicBezTo>
                      <a:pt x="72" y="110"/>
                      <a:pt x="32" y="68"/>
                      <a:pt x="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34"/>
              <p:cNvSpPr/>
              <p:nvPr/>
            </p:nvSpPr>
            <p:spPr>
              <a:xfrm>
                <a:off x="7069012" y="3133243"/>
                <a:ext cx="19937" cy="31109"/>
              </a:xfrm>
              <a:custGeom>
                <a:rect b="b" l="l" r="r" t="t"/>
                <a:pathLst>
                  <a:path extrusionOk="0" h="504" w="323">
                    <a:moveTo>
                      <a:pt x="164" y="0"/>
                    </a:moveTo>
                    <a:lnTo>
                      <a:pt x="1" y="42"/>
                    </a:lnTo>
                    <a:lnTo>
                      <a:pt x="92" y="319"/>
                    </a:lnTo>
                    <a:cubicBezTo>
                      <a:pt x="122" y="324"/>
                      <a:pt x="155" y="328"/>
                      <a:pt x="192" y="330"/>
                    </a:cubicBezTo>
                    <a:lnTo>
                      <a:pt x="131" y="438"/>
                    </a:lnTo>
                    <a:lnTo>
                      <a:pt x="152" y="504"/>
                    </a:lnTo>
                    <a:lnTo>
                      <a:pt x="297" y="492"/>
                    </a:lnTo>
                    <a:lnTo>
                      <a:pt x="323" y="490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34"/>
              <p:cNvSpPr/>
              <p:nvPr/>
            </p:nvSpPr>
            <p:spPr>
              <a:xfrm>
                <a:off x="7139749" y="3110528"/>
                <a:ext cx="6049" cy="13333"/>
              </a:xfrm>
              <a:custGeom>
                <a:rect b="b" l="l" r="r" t="t"/>
                <a:pathLst>
                  <a:path extrusionOk="0" h="216" w="98">
                    <a:moveTo>
                      <a:pt x="0" y="0"/>
                    </a:moveTo>
                    <a:lnTo>
                      <a:pt x="69" y="215"/>
                    </a:lnTo>
                    <a:cubicBezTo>
                      <a:pt x="79" y="191"/>
                      <a:pt x="85" y="170"/>
                      <a:pt x="87" y="151"/>
                    </a:cubicBezTo>
                    <a:cubicBezTo>
                      <a:pt x="98" y="77"/>
                      <a:pt x="62" y="3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34"/>
              <p:cNvSpPr/>
              <p:nvPr/>
            </p:nvSpPr>
            <p:spPr>
              <a:xfrm>
                <a:off x="7095060" y="3152069"/>
                <a:ext cx="13024" cy="20925"/>
              </a:xfrm>
              <a:custGeom>
                <a:rect b="b" l="l" r="r" t="t"/>
                <a:pathLst>
                  <a:path extrusionOk="0" h="339" w="211">
                    <a:moveTo>
                      <a:pt x="101" y="0"/>
                    </a:moveTo>
                    <a:lnTo>
                      <a:pt x="1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34"/>
              <p:cNvSpPr/>
              <p:nvPr/>
            </p:nvSpPr>
            <p:spPr>
              <a:xfrm>
                <a:off x="7095060" y="3152069"/>
                <a:ext cx="13024" cy="20925"/>
              </a:xfrm>
              <a:custGeom>
                <a:rect b="b" l="l" r="r" t="t"/>
                <a:pathLst>
                  <a:path extrusionOk="0" h="339" w="211">
                    <a:moveTo>
                      <a:pt x="101" y="0"/>
                    </a:moveTo>
                    <a:lnTo>
                      <a:pt x="1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34"/>
              <p:cNvSpPr/>
              <p:nvPr/>
            </p:nvSpPr>
            <p:spPr>
              <a:xfrm>
                <a:off x="7076074" y="3076083"/>
                <a:ext cx="42775" cy="25122"/>
              </a:xfrm>
              <a:custGeom>
                <a:rect b="b" l="l" r="r" t="t"/>
                <a:pathLst>
                  <a:path extrusionOk="0" h="407" w="693">
                    <a:moveTo>
                      <a:pt x="692" y="0"/>
                    </a:moveTo>
                    <a:cubicBezTo>
                      <a:pt x="692" y="0"/>
                      <a:pt x="678" y="1"/>
                      <a:pt x="656" y="6"/>
                    </a:cubicBezTo>
                    <a:cubicBezTo>
                      <a:pt x="645" y="7"/>
                      <a:pt x="631" y="9"/>
                      <a:pt x="615" y="13"/>
                    </a:cubicBezTo>
                    <a:cubicBezTo>
                      <a:pt x="599" y="16"/>
                      <a:pt x="581" y="19"/>
                      <a:pt x="562" y="25"/>
                    </a:cubicBezTo>
                    <a:cubicBezTo>
                      <a:pt x="544" y="30"/>
                      <a:pt x="523" y="35"/>
                      <a:pt x="502" y="42"/>
                    </a:cubicBezTo>
                    <a:cubicBezTo>
                      <a:pt x="492" y="46"/>
                      <a:pt x="481" y="49"/>
                      <a:pt x="470" y="53"/>
                    </a:cubicBezTo>
                    <a:cubicBezTo>
                      <a:pt x="457" y="56"/>
                      <a:pt x="446" y="60"/>
                      <a:pt x="435" y="65"/>
                    </a:cubicBezTo>
                    <a:cubicBezTo>
                      <a:pt x="424" y="69"/>
                      <a:pt x="413" y="72"/>
                      <a:pt x="401" y="77"/>
                    </a:cubicBezTo>
                    <a:cubicBezTo>
                      <a:pt x="388" y="81"/>
                      <a:pt x="377" y="87"/>
                      <a:pt x="365" y="92"/>
                    </a:cubicBezTo>
                    <a:cubicBezTo>
                      <a:pt x="341" y="103"/>
                      <a:pt x="318" y="113"/>
                      <a:pt x="296" y="127"/>
                    </a:cubicBezTo>
                    <a:cubicBezTo>
                      <a:pt x="271" y="138"/>
                      <a:pt x="250" y="153"/>
                      <a:pt x="228" y="166"/>
                    </a:cubicBezTo>
                    <a:cubicBezTo>
                      <a:pt x="207" y="181"/>
                      <a:pt x="186" y="194"/>
                      <a:pt x="167" y="210"/>
                    </a:cubicBezTo>
                    <a:cubicBezTo>
                      <a:pt x="148" y="224"/>
                      <a:pt x="132" y="241"/>
                      <a:pt x="114" y="256"/>
                    </a:cubicBezTo>
                    <a:cubicBezTo>
                      <a:pt x="107" y="264"/>
                      <a:pt x="100" y="271"/>
                      <a:pt x="92" y="280"/>
                    </a:cubicBezTo>
                    <a:cubicBezTo>
                      <a:pt x="88" y="282"/>
                      <a:pt x="86" y="286"/>
                      <a:pt x="81" y="290"/>
                    </a:cubicBezTo>
                    <a:cubicBezTo>
                      <a:pt x="79" y="294"/>
                      <a:pt x="75" y="298"/>
                      <a:pt x="72" y="302"/>
                    </a:cubicBezTo>
                    <a:cubicBezTo>
                      <a:pt x="59" y="317"/>
                      <a:pt x="48" y="329"/>
                      <a:pt x="39" y="343"/>
                    </a:cubicBezTo>
                    <a:cubicBezTo>
                      <a:pt x="30" y="355"/>
                      <a:pt x="22" y="366"/>
                      <a:pt x="17" y="376"/>
                    </a:cubicBezTo>
                    <a:cubicBezTo>
                      <a:pt x="6" y="396"/>
                      <a:pt x="0" y="406"/>
                      <a:pt x="0" y="406"/>
                    </a:cubicBezTo>
                    <a:cubicBezTo>
                      <a:pt x="0" y="406"/>
                      <a:pt x="6" y="396"/>
                      <a:pt x="18" y="377"/>
                    </a:cubicBezTo>
                    <a:cubicBezTo>
                      <a:pt x="23" y="368"/>
                      <a:pt x="33" y="358"/>
                      <a:pt x="42" y="345"/>
                    </a:cubicBezTo>
                    <a:cubicBezTo>
                      <a:pt x="50" y="334"/>
                      <a:pt x="61" y="321"/>
                      <a:pt x="75" y="306"/>
                    </a:cubicBezTo>
                    <a:cubicBezTo>
                      <a:pt x="77" y="303"/>
                      <a:pt x="81" y="300"/>
                      <a:pt x="85" y="296"/>
                    </a:cubicBezTo>
                    <a:cubicBezTo>
                      <a:pt x="87" y="291"/>
                      <a:pt x="91" y="289"/>
                      <a:pt x="95" y="285"/>
                    </a:cubicBezTo>
                    <a:lnTo>
                      <a:pt x="117" y="263"/>
                    </a:lnTo>
                    <a:cubicBezTo>
                      <a:pt x="133" y="248"/>
                      <a:pt x="150" y="232"/>
                      <a:pt x="170" y="218"/>
                    </a:cubicBezTo>
                    <a:cubicBezTo>
                      <a:pt x="188" y="202"/>
                      <a:pt x="209" y="189"/>
                      <a:pt x="230" y="174"/>
                    </a:cubicBezTo>
                    <a:cubicBezTo>
                      <a:pt x="253" y="161"/>
                      <a:pt x="274" y="147"/>
                      <a:pt x="298" y="134"/>
                    </a:cubicBezTo>
                    <a:cubicBezTo>
                      <a:pt x="322" y="123"/>
                      <a:pt x="344" y="111"/>
                      <a:pt x="367" y="100"/>
                    </a:cubicBezTo>
                    <a:cubicBezTo>
                      <a:pt x="380" y="95"/>
                      <a:pt x="391" y="91"/>
                      <a:pt x="403" y="86"/>
                    </a:cubicBezTo>
                    <a:cubicBezTo>
                      <a:pt x="415" y="81"/>
                      <a:pt x="425" y="76"/>
                      <a:pt x="438" y="73"/>
                    </a:cubicBezTo>
                    <a:cubicBezTo>
                      <a:pt x="450" y="68"/>
                      <a:pt x="461" y="64"/>
                      <a:pt x="472" y="59"/>
                    </a:cubicBezTo>
                    <a:cubicBezTo>
                      <a:pt x="483" y="55"/>
                      <a:pt x="494" y="53"/>
                      <a:pt x="504" y="49"/>
                    </a:cubicBezTo>
                    <a:cubicBezTo>
                      <a:pt x="525" y="41"/>
                      <a:pt x="547" y="36"/>
                      <a:pt x="566" y="31"/>
                    </a:cubicBezTo>
                    <a:cubicBezTo>
                      <a:pt x="583" y="26"/>
                      <a:pt x="601" y="21"/>
                      <a:pt x="617" y="17"/>
                    </a:cubicBezTo>
                    <a:cubicBezTo>
                      <a:pt x="631" y="13"/>
                      <a:pt x="646" y="11"/>
                      <a:pt x="656" y="8"/>
                    </a:cubicBezTo>
                    <a:cubicBezTo>
                      <a:pt x="678" y="2"/>
                      <a:pt x="692" y="0"/>
                      <a:pt x="6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34"/>
              <p:cNvSpPr/>
              <p:nvPr/>
            </p:nvSpPr>
            <p:spPr>
              <a:xfrm>
                <a:off x="7074567" y="3153550"/>
                <a:ext cx="20554" cy="11110"/>
              </a:xfrm>
              <a:custGeom>
                <a:rect b="b" l="l" r="r" t="t"/>
                <a:pathLst>
                  <a:path extrusionOk="0" h="180" w="333">
                    <a:moveTo>
                      <a:pt x="102" y="1"/>
                    </a:moveTo>
                    <a:lnTo>
                      <a:pt x="1" y="180"/>
                    </a:lnTo>
                    <a:lnTo>
                      <a:pt x="1" y="180"/>
                    </a:lnTo>
                    <a:lnTo>
                      <a:pt x="333" y="156"/>
                    </a:lnTo>
                    <a:lnTo>
                      <a:pt x="33" y="159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34"/>
              <p:cNvSpPr/>
              <p:nvPr/>
            </p:nvSpPr>
            <p:spPr>
              <a:xfrm>
                <a:off x="7128947" y="3064543"/>
                <a:ext cx="20308" cy="11110"/>
              </a:xfrm>
              <a:custGeom>
                <a:rect b="b" l="l" r="r" t="t"/>
                <a:pathLst>
                  <a:path extrusionOk="0" h="180" w="329">
                    <a:moveTo>
                      <a:pt x="328" y="1"/>
                    </a:moveTo>
                    <a:lnTo>
                      <a:pt x="0" y="26"/>
                    </a:lnTo>
                    <a:lnTo>
                      <a:pt x="302" y="19"/>
                    </a:lnTo>
                    <a:lnTo>
                      <a:pt x="302" y="19"/>
                    </a:lnTo>
                    <a:lnTo>
                      <a:pt x="227" y="180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3" name="Google Shape;1453;p34"/>
            <p:cNvGrpSpPr/>
            <p:nvPr/>
          </p:nvGrpSpPr>
          <p:grpSpPr>
            <a:xfrm flipH="1">
              <a:off x="7501044" y="2329867"/>
              <a:ext cx="246822" cy="218718"/>
              <a:chOff x="7010311" y="3029791"/>
              <a:chExt cx="220790" cy="195668"/>
            </a:xfrm>
          </p:grpSpPr>
          <p:sp>
            <p:nvSpPr>
              <p:cNvPr id="1454" name="Google Shape;1454;p34"/>
              <p:cNvSpPr/>
              <p:nvPr/>
            </p:nvSpPr>
            <p:spPr>
              <a:xfrm>
                <a:off x="7017595" y="3047074"/>
                <a:ext cx="213445" cy="178385"/>
              </a:xfrm>
              <a:custGeom>
                <a:rect b="b" l="l" r="r" t="t"/>
                <a:pathLst>
                  <a:path extrusionOk="0" h="2890" w="3458">
                    <a:moveTo>
                      <a:pt x="3093" y="1"/>
                    </a:moveTo>
                    <a:lnTo>
                      <a:pt x="2938" y="116"/>
                    </a:lnTo>
                    <a:cubicBezTo>
                      <a:pt x="2916" y="112"/>
                      <a:pt x="2893" y="107"/>
                      <a:pt x="2870" y="105"/>
                    </a:cubicBezTo>
                    <a:cubicBezTo>
                      <a:pt x="2820" y="99"/>
                      <a:pt x="2768" y="95"/>
                      <a:pt x="2713" y="95"/>
                    </a:cubicBezTo>
                    <a:cubicBezTo>
                      <a:pt x="2670" y="95"/>
                      <a:pt x="2625" y="97"/>
                      <a:pt x="2579" y="102"/>
                    </a:cubicBezTo>
                    <a:cubicBezTo>
                      <a:pt x="2517" y="107"/>
                      <a:pt x="2454" y="117"/>
                      <a:pt x="2392" y="129"/>
                    </a:cubicBezTo>
                    <a:cubicBezTo>
                      <a:pt x="2312" y="144"/>
                      <a:pt x="2231" y="165"/>
                      <a:pt x="2147" y="192"/>
                    </a:cubicBezTo>
                    <a:cubicBezTo>
                      <a:pt x="1590" y="368"/>
                      <a:pt x="1012" y="765"/>
                      <a:pt x="622" y="1239"/>
                    </a:cubicBezTo>
                    <a:cubicBezTo>
                      <a:pt x="564" y="1309"/>
                      <a:pt x="509" y="1382"/>
                      <a:pt x="461" y="1455"/>
                    </a:cubicBezTo>
                    <a:cubicBezTo>
                      <a:pt x="419" y="1516"/>
                      <a:pt x="381" y="1578"/>
                      <a:pt x="349" y="1641"/>
                    </a:cubicBezTo>
                    <a:cubicBezTo>
                      <a:pt x="297" y="1737"/>
                      <a:pt x="256" y="1831"/>
                      <a:pt x="226" y="1921"/>
                    </a:cubicBezTo>
                    <a:cubicBezTo>
                      <a:pt x="199" y="1999"/>
                      <a:pt x="180" y="2077"/>
                      <a:pt x="170" y="2151"/>
                    </a:cubicBezTo>
                    <a:lnTo>
                      <a:pt x="1" y="2276"/>
                    </a:lnTo>
                    <a:lnTo>
                      <a:pt x="258" y="2622"/>
                    </a:lnTo>
                    <a:cubicBezTo>
                      <a:pt x="289" y="2663"/>
                      <a:pt x="323" y="2700"/>
                      <a:pt x="366" y="2733"/>
                    </a:cubicBezTo>
                    <a:cubicBezTo>
                      <a:pt x="380" y="2743"/>
                      <a:pt x="395" y="2754"/>
                      <a:pt x="411" y="2765"/>
                    </a:cubicBezTo>
                    <a:cubicBezTo>
                      <a:pt x="484" y="2811"/>
                      <a:pt x="569" y="2846"/>
                      <a:pt x="669" y="2866"/>
                    </a:cubicBezTo>
                    <a:cubicBezTo>
                      <a:pt x="702" y="2873"/>
                      <a:pt x="738" y="2878"/>
                      <a:pt x="774" y="2882"/>
                    </a:cubicBezTo>
                    <a:cubicBezTo>
                      <a:pt x="809" y="2886"/>
                      <a:pt x="848" y="2889"/>
                      <a:pt x="887" y="2889"/>
                    </a:cubicBezTo>
                    <a:cubicBezTo>
                      <a:pt x="893" y="2889"/>
                      <a:pt x="899" y="2889"/>
                      <a:pt x="906" y="2889"/>
                    </a:cubicBezTo>
                    <a:cubicBezTo>
                      <a:pt x="949" y="2889"/>
                      <a:pt x="994" y="2886"/>
                      <a:pt x="1040" y="2882"/>
                    </a:cubicBezTo>
                    <a:cubicBezTo>
                      <a:pt x="1094" y="2876"/>
                      <a:pt x="1151" y="2869"/>
                      <a:pt x="1208" y="2858"/>
                    </a:cubicBezTo>
                    <a:cubicBezTo>
                      <a:pt x="1252" y="2850"/>
                      <a:pt x="1294" y="2842"/>
                      <a:pt x="1338" y="2829"/>
                    </a:cubicBezTo>
                    <a:cubicBezTo>
                      <a:pt x="1977" y="2669"/>
                      <a:pt x="2670" y="2193"/>
                      <a:pt x="3087" y="1630"/>
                    </a:cubicBezTo>
                    <a:cubicBezTo>
                      <a:pt x="3117" y="1592"/>
                      <a:pt x="3143" y="1553"/>
                      <a:pt x="3169" y="1513"/>
                    </a:cubicBezTo>
                    <a:cubicBezTo>
                      <a:pt x="3206" y="1458"/>
                      <a:pt x="3240" y="1402"/>
                      <a:pt x="3271" y="1344"/>
                    </a:cubicBezTo>
                    <a:cubicBezTo>
                      <a:pt x="3296" y="1297"/>
                      <a:pt x="3318" y="1251"/>
                      <a:pt x="3338" y="1204"/>
                    </a:cubicBezTo>
                    <a:cubicBezTo>
                      <a:pt x="3355" y="1165"/>
                      <a:pt x="3371" y="1127"/>
                      <a:pt x="3383" y="1088"/>
                    </a:cubicBezTo>
                    <a:cubicBezTo>
                      <a:pt x="3397" y="1050"/>
                      <a:pt x="3409" y="1014"/>
                      <a:pt x="3418" y="978"/>
                    </a:cubicBezTo>
                    <a:cubicBezTo>
                      <a:pt x="3447" y="870"/>
                      <a:pt x="3457" y="769"/>
                      <a:pt x="3454" y="676"/>
                    </a:cubicBezTo>
                    <a:cubicBezTo>
                      <a:pt x="3452" y="657"/>
                      <a:pt x="3451" y="637"/>
                      <a:pt x="3449" y="617"/>
                    </a:cubicBezTo>
                    <a:cubicBezTo>
                      <a:pt x="3438" y="533"/>
                      <a:pt x="3413" y="457"/>
                      <a:pt x="3376" y="389"/>
                    </a:cubicBezTo>
                    <a:cubicBezTo>
                      <a:pt x="3364" y="368"/>
                      <a:pt x="3351" y="348"/>
                      <a:pt x="3336" y="328"/>
                    </a:cubicBezTo>
                    <a:lnTo>
                      <a:pt x="30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34"/>
              <p:cNvSpPr/>
              <p:nvPr/>
            </p:nvSpPr>
            <p:spPr>
              <a:xfrm>
                <a:off x="7144440" y="3123922"/>
                <a:ext cx="46726" cy="56972"/>
              </a:xfrm>
              <a:custGeom>
                <a:rect b="b" l="l" r="r" t="t"/>
                <a:pathLst>
                  <a:path extrusionOk="0" h="923" w="757">
                    <a:moveTo>
                      <a:pt x="238" y="1"/>
                    </a:moveTo>
                    <a:lnTo>
                      <a:pt x="0" y="219"/>
                    </a:lnTo>
                    <a:lnTo>
                      <a:pt x="520" y="922"/>
                    </a:lnTo>
                    <a:cubicBezTo>
                      <a:pt x="603" y="853"/>
                      <a:pt x="682" y="780"/>
                      <a:pt x="757" y="704"/>
                    </a:cubicBezTo>
                    <a:lnTo>
                      <a:pt x="238" y="1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34"/>
              <p:cNvSpPr/>
              <p:nvPr/>
            </p:nvSpPr>
            <p:spPr>
              <a:xfrm>
                <a:off x="7017656" y="3179660"/>
                <a:ext cx="43640" cy="44689"/>
              </a:xfrm>
              <a:custGeom>
                <a:rect b="b" l="l" r="r" t="t"/>
                <a:pathLst>
                  <a:path extrusionOk="0" h="724" w="707">
                    <a:moveTo>
                      <a:pt x="172" y="0"/>
                    </a:moveTo>
                    <a:lnTo>
                      <a:pt x="172" y="4"/>
                    </a:lnTo>
                    <a:lnTo>
                      <a:pt x="1" y="129"/>
                    </a:lnTo>
                    <a:lnTo>
                      <a:pt x="257" y="473"/>
                    </a:lnTo>
                    <a:cubicBezTo>
                      <a:pt x="288" y="514"/>
                      <a:pt x="322" y="551"/>
                      <a:pt x="365" y="584"/>
                    </a:cubicBezTo>
                    <a:cubicBezTo>
                      <a:pt x="379" y="594"/>
                      <a:pt x="394" y="605"/>
                      <a:pt x="410" y="615"/>
                    </a:cubicBezTo>
                    <a:cubicBezTo>
                      <a:pt x="483" y="662"/>
                      <a:pt x="568" y="696"/>
                      <a:pt x="668" y="717"/>
                    </a:cubicBezTo>
                    <a:cubicBezTo>
                      <a:pt x="680" y="720"/>
                      <a:pt x="694" y="722"/>
                      <a:pt x="706" y="723"/>
                    </a:cubicBez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34"/>
              <p:cNvSpPr/>
              <p:nvPr/>
            </p:nvSpPr>
            <p:spPr>
              <a:xfrm>
                <a:off x="7062098" y="3149661"/>
                <a:ext cx="57836" cy="69194"/>
              </a:xfrm>
              <a:custGeom>
                <a:rect b="b" l="l" r="r" t="t"/>
                <a:pathLst>
                  <a:path extrusionOk="0" h="1121" w="937">
                    <a:moveTo>
                      <a:pt x="155" y="0"/>
                    </a:moveTo>
                    <a:lnTo>
                      <a:pt x="0" y="68"/>
                    </a:lnTo>
                    <a:lnTo>
                      <a:pt x="780" y="1120"/>
                    </a:lnTo>
                    <a:cubicBezTo>
                      <a:pt x="832" y="1103"/>
                      <a:pt x="885" y="1084"/>
                      <a:pt x="937" y="1062"/>
                    </a:cubicBezTo>
                    <a:lnTo>
                      <a:pt x="155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34"/>
              <p:cNvSpPr/>
              <p:nvPr/>
            </p:nvSpPr>
            <p:spPr>
              <a:xfrm>
                <a:off x="7087467" y="3147192"/>
                <a:ext cx="56725" cy="65490"/>
              </a:xfrm>
              <a:custGeom>
                <a:rect b="b" l="l" r="r" t="t"/>
                <a:pathLst>
                  <a:path extrusionOk="0" h="1061" w="919">
                    <a:moveTo>
                      <a:pt x="243" y="0"/>
                    </a:moveTo>
                    <a:lnTo>
                      <a:pt x="0" y="209"/>
                    </a:lnTo>
                    <a:lnTo>
                      <a:pt x="629" y="1060"/>
                    </a:lnTo>
                    <a:cubicBezTo>
                      <a:pt x="725" y="1015"/>
                      <a:pt x="823" y="966"/>
                      <a:pt x="918" y="91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34"/>
              <p:cNvSpPr/>
              <p:nvPr/>
            </p:nvSpPr>
            <p:spPr>
              <a:xfrm>
                <a:off x="7135675" y="3047074"/>
                <a:ext cx="95427" cy="107772"/>
              </a:xfrm>
              <a:custGeom>
                <a:rect b="b" l="l" r="r" t="t"/>
                <a:pathLst>
                  <a:path extrusionOk="0" h="1746" w="1546">
                    <a:moveTo>
                      <a:pt x="1181" y="1"/>
                    </a:moveTo>
                    <a:lnTo>
                      <a:pt x="1025" y="116"/>
                    </a:lnTo>
                    <a:cubicBezTo>
                      <a:pt x="1003" y="112"/>
                      <a:pt x="980" y="107"/>
                      <a:pt x="957" y="105"/>
                    </a:cubicBezTo>
                    <a:cubicBezTo>
                      <a:pt x="909" y="99"/>
                      <a:pt x="859" y="96"/>
                      <a:pt x="807" y="96"/>
                    </a:cubicBezTo>
                    <a:cubicBezTo>
                      <a:pt x="762" y="96"/>
                      <a:pt x="715" y="98"/>
                      <a:pt x="666" y="103"/>
                    </a:cubicBezTo>
                    <a:cubicBezTo>
                      <a:pt x="604" y="107"/>
                      <a:pt x="541" y="117"/>
                      <a:pt x="480" y="130"/>
                    </a:cubicBezTo>
                    <a:cubicBezTo>
                      <a:pt x="399" y="145"/>
                      <a:pt x="318" y="166"/>
                      <a:pt x="234" y="193"/>
                    </a:cubicBezTo>
                    <a:cubicBezTo>
                      <a:pt x="156" y="217"/>
                      <a:pt x="79" y="247"/>
                      <a:pt x="0" y="279"/>
                    </a:cubicBezTo>
                    <a:lnTo>
                      <a:pt x="1084" y="1746"/>
                    </a:lnTo>
                    <a:cubicBezTo>
                      <a:pt x="1116" y="1708"/>
                      <a:pt x="1146" y="1670"/>
                      <a:pt x="1174" y="1631"/>
                    </a:cubicBezTo>
                    <a:cubicBezTo>
                      <a:pt x="1204" y="1593"/>
                      <a:pt x="1230" y="1555"/>
                      <a:pt x="1256" y="1515"/>
                    </a:cubicBezTo>
                    <a:cubicBezTo>
                      <a:pt x="1293" y="1460"/>
                      <a:pt x="1327" y="1403"/>
                      <a:pt x="1358" y="1345"/>
                    </a:cubicBezTo>
                    <a:cubicBezTo>
                      <a:pt x="1383" y="1298"/>
                      <a:pt x="1405" y="1253"/>
                      <a:pt x="1425" y="1207"/>
                    </a:cubicBezTo>
                    <a:cubicBezTo>
                      <a:pt x="1442" y="1166"/>
                      <a:pt x="1458" y="1128"/>
                      <a:pt x="1472" y="1091"/>
                    </a:cubicBezTo>
                    <a:cubicBezTo>
                      <a:pt x="1484" y="1053"/>
                      <a:pt x="1496" y="1016"/>
                      <a:pt x="1505" y="980"/>
                    </a:cubicBezTo>
                    <a:cubicBezTo>
                      <a:pt x="1534" y="871"/>
                      <a:pt x="1545" y="770"/>
                      <a:pt x="1541" y="678"/>
                    </a:cubicBezTo>
                    <a:cubicBezTo>
                      <a:pt x="1539" y="658"/>
                      <a:pt x="1538" y="638"/>
                      <a:pt x="1536" y="618"/>
                    </a:cubicBezTo>
                    <a:cubicBezTo>
                      <a:pt x="1525" y="534"/>
                      <a:pt x="1500" y="458"/>
                      <a:pt x="1463" y="390"/>
                    </a:cubicBezTo>
                    <a:cubicBezTo>
                      <a:pt x="1451" y="369"/>
                      <a:pt x="1438" y="349"/>
                      <a:pt x="1423" y="330"/>
                    </a:cubicBezTo>
                    <a:lnTo>
                      <a:pt x="11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34"/>
              <p:cNvSpPr/>
              <p:nvPr/>
            </p:nvSpPr>
            <p:spPr>
              <a:xfrm>
                <a:off x="7196350" y="3047074"/>
                <a:ext cx="34628" cy="55676"/>
              </a:xfrm>
              <a:custGeom>
                <a:rect b="b" l="l" r="r" t="t"/>
                <a:pathLst>
                  <a:path extrusionOk="0" h="902" w="561">
                    <a:moveTo>
                      <a:pt x="198" y="1"/>
                    </a:moveTo>
                    <a:lnTo>
                      <a:pt x="42" y="116"/>
                    </a:lnTo>
                    <a:lnTo>
                      <a:pt x="38" y="116"/>
                    </a:lnTo>
                    <a:lnTo>
                      <a:pt x="0" y="174"/>
                    </a:lnTo>
                    <a:lnTo>
                      <a:pt x="539" y="902"/>
                    </a:lnTo>
                    <a:cubicBezTo>
                      <a:pt x="555" y="822"/>
                      <a:pt x="560" y="747"/>
                      <a:pt x="558" y="676"/>
                    </a:cubicBezTo>
                    <a:cubicBezTo>
                      <a:pt x="557" y="657"/>
                      <a:pt x="555" y="637"/>
                      <a:pt x="553" y="617"/>
                    </a:cubicBezTo>
                    <a:cubicBezTo>
                      <a:pt x="542" y="533"/>
                      <a:pt x="517" y="457"/>
                      <a:pt x="480" y="389"/>
                    </a:cubicBezTo>
                    <a:cubicBezTo>
                      <a:pt x="468" y="368"/>
                      <a:pt x="455" y="348"/>
                      <a:pt x="441" y="328"/>
                    </a:cubicBezTo>
                    <a:lnTo>
                      <a:pt x="198" y="1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34"/>
              <p:cNvSpPr/>
              <p:nvPr/>
            </p:nvSpPr>
            <p:spPr>
              <a:xfrm>
                <a:off x="7010373" y="3029791"/>
                <a:ext cx="205112" cy="174497"/>
              </a:xfrm>
              <a:custGeom>
                <a:rect b="b" l="l" r="r" t="t"/>
                <a:pathLst>
                  <a:path extrusionOk="0" h="2827" w="3323">
                    <a:moveTo>
                      <a:pt x="2556" y="1"/>
                    </a:moveTo>
                    <a:cubicBezTo>
                      <a:pt x="2513" y="1"/>
                      <a:pt x="2468" y="3"/>
                      <a:pt x="2421" y="8"/>
                    </a:cubicBezTo>
                    <a:cubicBezTo>
                      <a:pt x="2360" y="13"/>
                      <a:pt x="2297" y="22"/>
                      <a:pt x="2236" y="34"/>
                    </a:cubicBezTo>
                    <a:cubicBezTo>
                      <a:pt x="2154" y="50"/>
                      <a:pt x="2073" y="71"/>
                      <a:pt x="1990" y="97"/>
                    </a:cubicBezTo>
                    <a:cubicBezTo>
                      <a:pt x="1434" y="273"/>
                      <a:pt x="855" y="670"/>
                      <a:pt x="465" y="1145"/>
                    </a:cubicBezTo>
                    <a:cubicBezTo>
                      <a:pt x="407" y="1214"/>
                      <a:pt x="353" y="1287"/>
                      <a:pt x="303" y="1361"/>
                    </a:cubicBezTo>
                    <a:cubicBezTo>
                      <a:pt x="263" y="1421"/>
                      <a:pt x="224" y="1483"/>
                      <a:pt x="191" y="1547"/>
                    </a:cubicBezTo>
                    <a:cubicBezTo>
                      <a:pt x="139" y="1645"/>
                      <a:pt x="98" y="1739"/>
                      <a:pt x="69" y="1826"/>
                    </a:cubicBezTo>
                    <a:cubicBezTo>
                      <a:pt x="33" y="1934"/>
                      <a:pt x="13" y="2035"/>
                      <a:pt x="8" y="2130"/>
                    </a:cubicBezTo>
                    <a:cubicBezTo>
                      <a:pt x="1" y="2269"/>
                      <a:pt x="27" y="2392"/>
                      <a:pt x="82" y="2495"/>
                    </a:cubicBezTo>
                    <a:cubicBezTo>
                      <a:pt x="119" y="2564"/>
                      <a:pt x="169" y="2622"/>
                      <a:pt x="232" y="2670"/>
                    </a:cubicBezTo>
                    <a:cubicBezTo>
                      <a:pt x="245" y="2681"/>
                      <a:pt x="260" y="2691"/>
                      <a:pt x="276" y="2702"/>
                    </a:cubicBezTo>
                    <a:cubicBezTo>
                      <a:pt x="349" y="2748"/>
                      <a:pt x="434" y="2783"/>
                      <a:pt x="534" y="2803"/>
                    </a:cubicBezTo>
                    <a:cubicBezTo>
                      <a:pt x="567" y="2810"/>
                      <a:pt x="603" y="2816"/>
                      <a:pt x="639" y="2819"/>
                    </a:cubicBezTo>
                    <a:cubicBezTo>
                      <a:pt x="675" y="2823"/>
                      <a:pt x="713" y="2826"/>
                      <a:pt x="752" y="2826"/>
                    </a:cubicBezTo>
                    <a:cubicBezTo>
                      <a:pt x="758" y="2826"/>
                      <a:pt x="764" y="2826"/>
                      <a:pt x="771" y="2826"/>
                    </a:cubicBezTo>
                    <a:cubicBezTo>
                      <a:pt x="814" y="2826"/>
                      <a:pt x="859" y="2823"/>
                      <a:pt x="905" y="2819"/>
                    </a:cubicBezTo>
                    <a:cubicBezTo>
                      <a:pt x="960" y="2814"/>
                      <a:pt x="1017" y="2806"/>
                      <a:pt x="1073" y="2796"/>
                    </a:cubicBezTo>
                    <a:cubicBezTo>
                      <a:pt x="1118" y="2787"/>
                      <a:pt x="1160" y="2779"/>
                      <a:pt x="1203" y="2766"/>
                    </a:cubicBezTo>
                    <a:cubicBezTo>
                      <a:pt x="1842" y="2606"/>
                      <a:pt x="2536" y="2130"/>
                      <a:pt x="2953" y="1567"/>
                    </a:cubicBezTo>
                    <a:cubicBezTo>
                      <a:pt x="2981" y="1529"/>
                      <a:pt x="3008" y="1490"/>
                      <a:pt x="3033" y="1451"/>
                    </a:cubicBezTo>
                    <a:cubicBezTo>
                      <a:pt x="3070" y="1395"/>
                      <a:pt x="3104" y="1339"/>
                      <a:pt x="3134" y="1281"/>
                    </a:cubicBezTo>
                    <a:cubicBezTo>
                      <a:pt x="3160" y="1234"/>
                      <a:pt x="3182" y="1188"/>
                      <a:pt x="3202" y="1142"/>
                    </a:cubicBezTo>
                    <a:cubicBezTo>
                      <a:pt x="3219" y="1103"/>
                      <a:pt x="3235" y="1065"/>
                      <a:pt x="3248" y="1026"/>
                    </a:cubicBezTo>
                    <a:cubicBezTo>
                      <a:pt x="3261" y="988"/>
                      <a:pt x="3273" y="951"/>
                      <a:pt x="3282" y="915"/>
                    </a:cubicBezTo>
                    <a:cubicBezTo>
                      <a:pt x="3312" y="807"/>
                      <a:pt x="3322" y="706"/>
                      <a:pt x="3318" y="613"/>
                    </a:cubicBezTo>
                    <a:cubicBezTo>
                      <a:pt x="3317" y="594"/>
                      <a:pt x="3315" y="574"/>
                      <a:pt x="3313" y="554"/>
                    </a:cubicBezTo>
                    <a:cubicBezTo>
                      <a:pt x="3302" y="470"/>
                      <a:pt x="3277" y="394"/>
                      <a:pt x="3240" y="326"/>
                    </a:cubicBezTo>
                    <a:cubicBezTo>
                      <a:pt x="3183" y="225"/>
                      <a:pt x="3096" y="143"/>
                      <a:pt x="2981" y="87"/>
                    </a:cubicBezTo>
                    <a:cubicBezTo>
                      <a:pt x="2903" y="49"/>
                      <a:pt x="2814" y="24"/>
                      <a:pt x="2712" y="11"/>
                    </a:cubicBezTo>
                    <a:cubicBezTo>
                      <a:pt x="2663" y="4"/>
                      <a:pt x="2611" y="1"/>
                      <a:pt x="25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34"/>
              <p:cNvSpPr/>
              <p:nvPr/>
            </p:nvSpPr>
            <p:spPr>
              <a:xfrm>
                <a:off x="7149501" y="3029977"/>
                <a:ext cx="65984" cy="103760"/>
              </a:xfrm>
              <a:custGeom>
                <a:rect b="b" l="l" r="r" t="t"/>
                <a:pathLst>
                  <a:path extrusionOk="0" h="1681" w="1069">
                    <a:moveTo>
                      <a:pt x="306" y="1"/>
                    </a:moveTo>
                    <a:cubicBezTo>
                      <a:pt x="262" y="1"/>
                      <a:pt x="215" y="3"/>
                      <a:pt x="167" y="8"/>
                    </a:cubicBezTo>
                    <a:cubicBezTo>
                      <a:pt x="114" y="13"/>
                      <a:pt x="58" y="22"/>
                      <a:pt x="1" y="32"/>
                    </a:cubicBezTo>
                    <a:lnTo>
                      <a:pt x="609" y="1681"/>
                    </a:lnTo>
                    <a:cubicBezTo>
                      <a:pt x="641" y="1643"/>
                      <a:pt x="671" y="1605"/>
                      <a:pt x="699" y="1567"/>
                    </a:cubicBezTo>
                    <a:cubicBezTo>
                      <a:pt x="727" y="1528"/>
                      <a:pt x="754" y="1490"/>
                      <a:pt x="779" y="1451"/>
                    </a:cubicBezTo>
                    <a:cubicBezTo>
                      <a:pt x="816" y="1395"/>
                      <a:pt x="850" y="1338"/>
                      <a:pt x="880" y="1280"/>
                    </a:cubicBezTo>
                    <a:cubicBezTo>
                      <a:pt x="906" y="1235"/>
                      <a:pt x="928" y="1188"/>
                      <a:pt x="948" y="1142"/>
                    </a:cubicBezTo>
                    <a:cubicBezTo>
                      <a:pt x="965" y="1103"/>
                      <a:pt x="981" y="1064"/>
                      <a:pt x="994" y="1026"/>
                    </a:cubicBezTo>
                    <a:cubicBezTo>
                      <a:pt x="1007" y="988"/>
                      <a:pt x="1019" y="951"/>
                      <a:pt x="1028" y="915"/>
                    </a:cubicBezTo>
                    <a:cubicBezTo>
                      <a:pt x="1058" y="807"/>
                      <a:pt x="1068" y="705"/>
                      <a:pt x="1064" y="613"/>
                    </a:cubicBezTo>
                    <a:cubicBezTo>
                      <a:pt x="1063" y="593"/>
                      <a:pt x="1061" y="573"/>
                      <a:pt x="1059" y="554"/>
                    </a:cubicBezTo>
                    <a:cubicBezTo>
                      <a:pt x="1048" y="470"/>
                      <a:pt x="1023" y="393"/>
                      <a:pt x="986" y="325"/>
                    </a:cubicBezTo>
                    <a:cubicBezTo>
                      <a:pt x="929" y="224"/>
                      <a:pt x="842" y="143"/>
                      <a:pt x="727" y="87"/>
                    </a:cubicBezTo>
                    <a:cubicBezTo>
                      <a:pt x="649" y="49"/>
                      <a:pt x="560" y="24"/>
                      <a:pt x="458" y="11"/>
                    </a:cubicBezTo>
                    <a:cubicBezTo>
                      <a:pt x="410" y="4"/>
                      <a:pt x="359" y="1"/>
                      <a:pt x="3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34"/>
              <p:cNvSpPr/>
              <p:nvPr/>
            </p:nvSpPr>
            <p:spPr>
              <a:xfrm>
                <a:off x="7197955" y="3037322"/>
                <a:ext cx="17530" cy="44195"/>
              </a:xfrm>
              <a:custGeom>
                <a:rect b="b" l="l" r="r" t="t"/>
                <a:pathLst>
                  <a:path extrusionOk="0" h="716" w="284">
                    <a:moveTo>
                      <a:pt x="0" y="1"/>
                    </a:moveTo>
                    <a:lnTo>
                      <a:pt x="263" y="716"/>
                    </a:lnTo>
                    <a:cubicBezTo>
                      <a:pt x="278" y="638"/>
                      <a:pt x="283" y="564"/>
                      <a:pt x="280" y="495"/>
                    </a:cubicBezTo>
                    <a:cubicBezTo>
                      <a:pt x="279" y="475"/>
                      <a:pt x="278" y="456"/>
                      <a:pt x="275" y="436"/>
                    </a:cubicBezTo>
                    <a:cubicBezTo>
                      <a:pt x="264" y="352"/>
                      <a:pt x="239" y="275"/>
                      <a:pt x="202" y="208"/>
                    </a:cubicBezTo>
                    <a:cubicBezTo>
                      <a:pt x="154" y="124"/>
                      <a:pt x="88" y="53"/>
                      <a:pt x="0" y="1"/>
                    </a:cubicBez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34"/>
              <p:cNvSpPr/>
              <p:nvPr/>
            </p:nvSpPr>
            <p:spPr>
              <a:xfrm>
                <a:off x="7117589" y="3035532"/>
                <a:ext cx="58021" cy="124376"/>
              </a:xfrm>
              <a:custGeom>
                <a:rect b="b" l="l" r="r" t="t"/>
                <a:pathLst>
                  <a:path extrusionOk="0" h="2015" w="940">
                    <a:moveTo>
                      <a:pt x="279" y="0"/>
                    </a:moveTo>
                    <a:cubicBezTo>
                      <a:pt x="270" y="2"/>
                      <a:pt x="262" y="4"/>
                      <a:pt x="253" y="8"/>
                    </a:cubicBezTo>
                    <a:cubicBezTo>
                      <a:pt x="169" y="34"/>
                      <a:pt x="85" y="66"/>
                      <a:pt x="1" y="102"/>
                    </a:cubicBezTo>
                    <a:lnTo>
                      <a:pt x="704" y="2015"/>
                    </a:lnTo>
                    <a:cubicBezTo>
                      <a:pt x="787" y="1944"/>
                      <a:pt x="866" y="1872"/>
                      <a:pt x="940" y="1796"/>
                    </a:cubicBez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34"/>
              <p:cNvSpPr/>
              <p:nvPr/>
            </p:nvSpPr>
            <p:spPr>
              <a:xfrm>
                <a:off x="7067098" y="3060407"/>
                <a:ext cx="61602" cy="131166"/>
              </a:xfrm>
              <a:custGeom>
                <a:rect b="b" l="l" r="r" t="t"/>
                <a:pathLst>
                  <a:path extrusionOk="0" h="2125" w="998">
                    <a:moveTo>
                      <a:pt x="269" y="0"/>
                    </a:moveTo>
                    <a:cubicBezTo>
                      <a:pt x="178" y="62"/>
                      <a:pt x="86" y="130"/>
                      <a:pt x="0" y="200"/>
                    </a:cubicBezTo>
                    <a:lnTo>
                      <a:pt x="707" y="2124"/>
                    </a:lnTo>
                    <a:cubicBezTo>
                      <a:pt x="805" y="2081"/>
                      <a:pt x="901" y="2032"/>
                      <a:pt x="997" y="197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34"/>
              <p:cNvSpPr/>
              <p:nvPr/>
            </p:nvSpPr>
            <p:spPr>
              <a:xfrm>
                <a:off x="7053272" y="3077381"/>
                <a:ext cx="51232" cy="120364"/>
              </a:xfrm>
              <a:custGeom>
                <a:rect b="b" l="l" r="r" t="t"/>
                <a:pathLst>
                  <a:path extrusionOk="0" h="1950" w="830">
                    <a:moveTo>
                      <a:pt x="135" y="0"/>
                    </a:moveTo>
                    <a:cubicBezTo>
                      <a:pt x="88" y="42"/>
                      <a:pt x="44" y="83"/>
                      <a:pt x="1" y="125"/>
                    </a:cubicBezTo>
                    <a:lnTo>
                      <a:pt x="672" y="1950"/>
                    </a:lnTo>
                    <a:cubicBezTo>
                      <a:pt x="724" y="1933"/>
                      <a:pt x="777" y="1913"/>
                      <a:pt x="830" y="1892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34"/>
              <p:cNvSpPr/>
              <p:nvPr/>
            </p:nvSpPr>
            <p:spPr>
              <a:xfrm>
                <a:off x="7010311" y="3131206"/>
                <a:ext cx="35368" cy="72157"/>
              </a:xfrm>
              <a:custGeom>
                <a:rect b="b" l="l" r="r" t="t"/>
                <a:pathLst>
                  <a:path extrusionOk="0" h="1169" w="573">
                    <a:moveTo>
                      <a:pt x="144" y="1"/>
                    </a:moveTo>
                    <a:cubicBezTo>
                      <a:pt x="132" y="27"/>
                      <a:pt x="120" y="51"/>
                      <a:pt x="109" y="77"/>
                    </a:cubicBezTo>
                    <a:cubicBezTo>
                      <a:pt x="106" y="85"/>
                      <a:pt x="103" y="94"/>
                      <a:pt x="99" y="102"/>
                    </a:cubicBezTo>
                    <a:cubicBezTo>
                      <a:pt x="95" y="111"/>
                      <a:pt x="92" y="119"/>
                      <a:pt x="88" y="128"/>
                    </a:cubicBezTo>
                    <a:cubicBezTo>
                      <a:pt x="82" y="146"/>
                      <a:pt x="74" y="166"/>
                      <a:pt x="69" y="185"/>
                    </a:cubicBezTo>
                    <a:cubicBezTo>
                      <a:pt x="33" y="292"/>
                      <a:pt x="13" y="393"/>
                      <a:pt x="8" y="488"/>
                    </a:cubicBezTo>
                    <a:cubicBezTo>
                      <a:pt x="1" y="628"/>
                      <a:pt x="27" y="751"/>
                      <a:pt x="82" y="853"/>
                    </a:cubicBezTo>
                    <a:cubicBezTo>
                      <a:pt x="119" y="922"/>
                      <a:pt x="168" y="980"/>
                      <a:pt x="230" y="1029"/>
                    </a:cubicBezTo>
                    <a:cubicBezTo>
                      <a:pt x="245" y="1040"/>
                      <a:pt x="260" y="1050"/>
                      <a:pt x="276" y="1061"/>
                    </a:cubicBezTo>
                    <a:cubicBezTo>
                      <a:pt x="349" y="1106"/>
                      <a:pt x="434" y="1141"/>
                      <a:pt x="534" y="1162"/>
                    </a:cubicBezTo>
                    <a:cubicBezTo>
                      <a:pt x="546" y="1164"/>
                      <a:pt x="560" y="1167"/>
                      <a:pt x="572" y="1168"/>
                    </a:cubicBez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34"/>
              <p:cNvSpPr/>
              <p:nvPr/>
            </p:nvSpPr>
            <p:spPr>
              <a:xfrm>
                <a:off x="7027039" y="3052259"/>
                <a:ext cx="172028" cy="129869"/>
              </a:xfrm>
              <a:custGeom>
                <a:rect b="b" l="l" r="r" t="t"/>
                <a:pathLst>
                  <a:path extrusionOk="0" h="2104" w="2787">
                    <a:moveTo>
                      <a:pt x="2062" y="0"/>
                    </a:moveTo>
                    <a:cubicBezTo>
                      <a:pt x="2030" y="0"/>
                      <a:pt x="1998" y="1"/>
                      <a:pt x="1964" y="4"/>
                    </a:cubicBezTo>
                    <a:cubicBezTo>
                      <a:pt x="1939" y="7"/>
                      <a:pt x="1914" y="10"/>
                      <a:pt x="1889" y="14"/>
                    </a:cubicBezTo>
                    <a:cubicBezTo>
                      <a:pt x="1298" y="99"/>
                      <a:pt x="601" y="591"/>
                      <a:pt x="299" y="1146"/>
                    </a:cubicBezTo>
                    <a:cubicBezTo>
                      <a:pt x="1" y="1694"/>
                      <a:pt x="195" y="2104"/>
                      <a:pt x="730" y="2104"/>
                    </a:cubicBezTo>
                    <a:cubicBezTo>
                      <a:pt x="738" y="2104"/>
                      <a:pt x="745" y="2104"/>
                      <a:pt x="753" y="2104"/>
                    </a:cubicBezTo>
                    <a:cubicBezTo>
                      <a:pt x="776" y="2104"/>
                      <a:pt x="800" y="2102"/>
                      <a:pt x="824" y="2099"/>
                    </a:cubicBezTo>
                    <a:cubicBezTo>
                      <a:pt x="1429" y="2047"/>
                      <a:pt x="2174" y="1536"/>
                      <a:pt x="2489" y="958"/>
                    </a:cubicBezTo>
                    <a:cubicBezTo>
                      <a:pt x="2787" y="411"/>
                      <a:pt x="2594" y="0"/>
                      <a:pt x="20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34"/>
              <p:cNvSpPr/>
              <p:nvPr/>
            </p:nvSpPr>
            <p:spPr>
              <a:xfrm>
                <a:off x="7047924" y="3055100"/>
                <a:ext cx="138378" cy="112531"/>
              </a:xfrm>
              <a:custGeom>
                <a:rect b="b" l="l" r="r" t="t"/>
                <a:pathLst>
                  <a:path extrusionOk="0" h="2012" w="2400">
                    <a:moveTo>
                      <a:pt x="1852" y="0"/>
                    </a:moveTo>
                    <a:cubicBezTo>
                      <a:pt x="1822" y="0"/>
                      <a:pt x="1790" y="2"/>
                      <a:pt x="1757" y="5"/>
                    </a:cubicBezTo>
                    <a:cubicBezTo>
                      <a:pt x="1739" y="6"/>
                      <a:pt x="1719" y="8"/>
                      <a:pt x="1701" y="11"/>
                    </a:cubicBezTo>
                    <a:cubicBezTo>
                      <a:pt x="1696" y="12"/>
                      <a:pt x="1692" y="12"/>
                      <a:pt x="1687" y="13"/>
                    </a:cubicBezTo>
                    <a:cubicBezTo>
                      <a:pt x="1142" y="91"/>
                      <a:pt x="501" y="534"/>
                      <a:pt x="198" y="1042"/>
                    </a:cubicBezTo>
                    <a:cubicBezTo>
                      <a:pt x="188" y="1061"/>
                      <a:pt x="177" y="1078"/>
                      <a:pt x="168" y="1097"/>
                    </a:cubicBezTo>
                    <a:cubicBezTo>
                      <a:pt x="109" y="1205"/>
                      <a:pt x="68" y="1310"/>
                      <a:pt x="48" y="1408"/>
                    </a:cubicBezTo>
                    <a:cubicBezTo>
                      <a:pt x="1" y="1635"/>
                      <a:pt x="64" y="1816"/>
                      <a:pt x="219" y="1919"/>
                    </a:cubicBezTo>
                    <a:cubicBezTo>
                      <a:pt x="309" y="1979"/>
                      <a:pt x="428" y="2011"/>
                      <a:pt x="574" y="2011"/>
                    </a:cubicBezTo>
                    <a:cubicBezTo>
                      <a:pt x="576" y="2011"/>
                      <a:pt x="579" y="2011"/>
                      <a:pt x="581" y="2011"/>
                    </a:cubicBezTo>
                    <a:lnTo>
                      <a:pt x="600" y="2011"/>
                    </a:lnTo>
                    <a:cubicBezTo>
                      <a:pt x="622" y="2010"/>
                      <a:pt x="644" y="2010"/>
                      <a:pt x="669" y="2007"/>
                    </a:cubicBezTo>
                    <a:cubicBezTo>
                      <a:pt x="696" y="2005"/>
                      <a:pt x="726" y="2001"/>
                      <a:pt x="753" y="1996"/>
                    </a:cubicBezTo>
                    <a:cubicBezTo>
                      <a:pt x="812" y="1988"/>
                      <a:pt x="873" y="1974"/>
                      <a:pt x="933" y="1957"/>
                    </a:cubicBezTo>
                    <a:cubicBezTo>
                      <a:pt x="1360" y="1836"/>
                      <a:pt x="1812" y="1526"/>
                      <a:pt x="2100" y="1157"/>
                    </a:cubicBezTo>
                    <a:cubicBezTo>
                      <a:pt x="2141" y="1104"/>
                      <a:pt x="2179" y="1050"/>
                      <a:pt x="2214" y="994"/>
                    </a:cubicBezTo>
                    <a:cubicBezTo>
                      <a:pt x="2230" y="968"/>
                      <a:pt x="2246" y="942"/>
                      <a:pt x="2260" y="915"/>
                    </a:cubicBezTo>
                    <a:cubicBezTo>
                      <a:pt x="2276" y="887"/>
                      <a:pt x="2289" y="857"/>
                      <a:pt x="2303" y="830"/>
                    </a:cubicBezTo>
                    <a:cubicBezTo>
                      <a:pt x="2371" y="681"/>
                      <a:pt x="2400" y="545"/>
                      <a:pt x="2392" y="428"/>
                    </a:cubicBezTo>
                    <a:cubicBezTo>
                      <a:pt x="2380" y="227"/>
                      <a:pt x="2262" y="84"/>
                      <a:pt x="2060" y="27"/>
                    </a:cubicBezTo>
                    <a:cubicBezTo>
                      <a:pt x="1998" y="10"/>
                      <a:pt x="1929" y="0"/>
                      <a:pt x="1852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34"/>
              <p:cNvSpPr/>
              <p:nvPr/>
            </p:nvSpPr>
            <p:spPr>
              <a:xfrm>
                <a:off x="7047924" y="3055100"/>
                <a:ext cx="138378" cy="112974"/>
              </a:xfrm>
              <a:custGeom>
                <a:rect b="b" l="l" r="r" t="t"/>
                <a:pathLst>
                  <a:path extrusionOk="0" h="2012" w="2400">
                    <a:moveTo>
                      <a:pt x="1852" y="0"/>
                    </a:moveTo>
                    <a:cubicBezTo>
                      <a:pt x="1822" y="0"/>
                      <a:pt x="1790" y="2"/>
                      <a:pt x="1757" y="5"/>
                    </a:cubicBezTo>
                    <a:cubicBezTo>
                      <a:pt x="1739" y="6"/>
                      <a:pt x="1719" y="8"/>
                      <a:pt x="1701" y="11"/>
                    </a:cubicBezTo>
                    <a:cubicBezTo>
                      <a:pt x="1696" y="12"/>
                      <a:pt x="1692" y="12"/>
                      <a:pt x="1687" y="13"/>
                    </a:cubicBezTo>
                    <a:cubicBezTo>
                      <a:pt x="1142" y="91"/>
                      <a:pt x="501" y="534"/>
                      <a:pt x="198" y="1042"/>
                    </a:cubicBezTo>
                    <a:cubicBezTo>
                      <a:pt x="188" y="1061"/>
                      <a:pt x="177" y="1078"/>
                      <a:pt x="168" y="1097"/>
                    </a:cubicBezTo>
                    <a:cubicBezTo>
                      <a:pt x="109" y="1205"/>
                      <a:pt x="68" y="1310"/>
                      <a:pt x="48" y="1408"/>
                    </a:cubicBezTo>
                    <a:cubicBezTo>
                      <a:pt x="1" y="1635"/>
                      <a:pt x="64" y="1816"/>
                      <a:pt x="219" y="1919"/>
                    </a:cubicBezTo>
                    <a:cubicBezTo>
                      <a:pt x="309" y="1979"/>
                      <a:pt x="428" y="2011"/>
                      <a:pt x="574" y="2011"/>
                    </a:cubicBezTo>
                    <a:cubicBezTo>
                      <a:pt x="576" y="2011"/>
                      <a:pt x="579" y="2011"/>
                      <a:pt x="581" y="2011"/>
                    </a:cubicBezTo>
                    <a:lnTo>
                      <a:pt x="600" y="2011"/>
                    </a:lnTo>
                    <a:cubicBezTo>
                      <a:pt x="622" y="2010"/>
                      <a:pt x="644" y="2010"/>
                      <a:pt x="669" y="2007"/>
                    </a:cubicBezTo>
                    <a:cubicBezTo>
                      <a:pt x="696" y="2005"/>
                      <a:pt x="726" y="2001"/>
                      <a:pt x="753" y="1996"/>
                    </a:cubicBezTo>
                    <a:cubicBezTo>
                      <a:pt x="812" y="1988"/>
                      <a:pt x="873" y="1974"/>
                      <a:pt x="933" y="1957"/>
                    </a:cubicBezTo>
                    <a:cubicBezTo>
                      <a:pt x="1360" y="1836"/>
                      <a:pt x="1812" y="1526"/>
                      <a:pt x="2100" y="1157"/>
                    </a:cubicBezTo>
                    <a:cubicBezTo>
                      <a:pt x="2141" y="1104"/>
                      <a:pt x="2179" y="1050"/>
                      <a:pt x="2214" y="994"/>
                    </a:cubicBezTo>
                    <a:cubicBezTo>
                      <a:pt x="2230" y="968"/>
                      <a:pt x="2246" y="942"/>
                      <a:pt x="2260" y="915"/>
                    </a:cubicBezTo>
                    <a:cubicBezTo>
                      <a:pt x="2276" y="887"/>
                      <a:pt x="2289" y="857"/>
                      <a:pt x="2303" y="830"/>
                    </a:cubicBezTo>
                    <a:cubicBezTo>
                      <a:pt x="2371" y="681"/>
                      <a:pt x="2400" y="545"/>
                      <a:pt x="2392" y="428"/>
                    </a:cubicBezTo>
                    <a:cubicBezTo>
                      <a:pt x="2380" y="227"/>
                      <a:pt x="2262" y="84"/>
                      <a:pt x="2060" y="27"/>
                    </a:cubicBezTo>
                    <a:cubicBezTo>
                      <a:pt x="1998" y="10"/>
                      <a:pt x="1929" y="0"/>
                      <a:pt x="1852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34"/>
              <p:cNvSpPr/>
              <p:nvPr/>
            </p:nvSpPr>
            <p:spPr>
              <a:xfrm>
                <a:off x="7045248" y="3063185"/>
                <a:ext cx="141042" cy="116105"/>
              </a:xfrm>
              <a:custGeom>
                <a:rect b="b" l="l" r="r" t="t"/>
                <a:pathLst>
                  <a:path extrusionOk="0" h="1881" w="2285">
                    <a:moveTo>
                      <a:pt x="1825" y="0"/>
                    </a:moveTo>
                    <a:cubicBezTo>
                      <a:pt x="1796" y="0"/>
                      <a:pt x="1767" y="1"/>
                      <a:pt x="1736" y="4"/>
                    </a:cubicBezTo>
                    <a:cubicBezTo>
                      <a:pt x="1717" y="6"/>
                      <a:pt x="1698" y="8"/>
                      <a:pt x="1679" y="11"/>
                    </a:cubicBezTo>
                    <a:cubicBezTo>
                      <a:pt x="1674" y="12"/>
                      <a:pt x="1670" y="12"/>
                      <a:pt x="1664" y="13"/>
                    </a:cubicBezTo>
                    <a:cubicBezTo>
                      <a:pt x="1122" y="91"/>
                      <a:pt x="481" y="533"/>
                      <a:pt x="178" y="1040"/>
                    </a:cubicBezTo>
                    <a:cubicBezTo>
                      <a:pt x="168" y="1057"/>
                      <a:pt x="157" y="1076"/>
                      <a:pt x="148" y="1094"/>
                    </a:cubicBezTo>
                    <a:cubicBezTo>
                      <a:pt x="88" y="1204"/>
                      <a:pt x="48" y="1308"/>
                      <a:pt x="28" y="1404"/>
                    </a:cubicBezTo>
                    <a:cubicBezTo>
                      <a:pt x="1" y="1537"/>
                      <a:pt x="11" y="1654"/>
                      <a:pt x="55" y="1749"/>
                    </a:cubicBezTo>
                    <a:cubicBezTo>
                      <a:pt x="70" y="1763"/>
                      <a:pt x="86" y="1776"/>
                      <a:pt x="103" y="1788"/>
                    </a:cubicBezTo>
                    <a:cubicBezTo>
                      <a:pt x="194" y="1848"/>
                      <a:pt x="313" y="1880"/>
                      <a:pt x="459" y="1880"/>
                    </a:cubicBezTo>
                    <a:cubicBezTo>
                      <a:pt x="461" y="1880"/>
                      <a:pt x="464" y="1880"/>
                      <a:pt x="466" y="1880"/>
                    </a:cubicBezTo>
                    <a:lnTo>
                      <a:pt x="485" y="1880"/>
                    </a:lnTo>
                    <a:cubicBezTo>
                      <a:pt x="507" y="1880"/>
                      <a:pt x="529" y="1879"/>
                      <a:pt x="554" y="1876"/>
                    </a:cubicBezTo>
                    <a:cubicBezTo>
                      <a:pt x="581" y="1874"/>
                      <a:pt x="609" y="1871"/>
                      <a:pt x="638" y="1865"/>
                    </a:cubicBezTo>
                    <a:cubicBezTo>
                      <a:pt x="697" y="1857"/>
                      <a:pt x="757" y="1843"/>
                      <a:pt x="818" y="1826"/>
                    </a:cubicBezTo>
                    <a:cubicBezTo>
                      <a:pt x="1245" y="1705"/>
                      <a:pt x="1696" y="1395"/>
                      <a:pt x="1985" y="1026"/>
                    </a:cubicBezTo>
                    <a:cubicBezTo>
                      <a:pt x="2026" y="973"/>
                      <a:pt x="2064" y="919"/>
                      <a:pt x="2099" y="863"/>
                    </a:cubicBezTo>
                    <a:cubicBezTo>
                      <a:pt x="2115" y="837"/>
                      <a:pt x="2131" y="811"/>
                      <a:pt x="2144" y="784"/>
                    </a:cubicBezTo>
                    <a:cubicBezTo>
                      <a:pt x="2160" y="756"/>
                      <a:pt x="2175" y="726"/>
                      <a:pt x="2187" y="699"/>
                    </a:cubicBezTo>
                    <a:cubicBezTo>
                      <a:pt x="2255" y="550"/>
                      <a:pt x="2285" y="414"/>
                      <a:pt x="2276" y="297"/>
                    </a:cubicBezTo>
                    <a:cubicBezTo>
                      <a:pt x="2273" y="236"/>
                      <a:pt x="2259" y="180"/>
                      <a:pt x="2236" y="130"/>
                    </a:cubicBezTo>
                    <a:cubicBezTo>
                      <a:pt x="2184" y="83"/>
                      <a:pt x="2118" y="47"/>
                      <a:pt x="2038" y="27"/>
                    </a:cubicBezTo>
                    <a:cubicBezTo>
                      <a:pt x="1975" y="9"/>
                      <a:pt x="1904" y="0"/>
                      <a:pt x="1825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34"/>
              <p:cNvSpPr/>
              <p:nvPr/>
            </p:nvSpPr>
            <p:spPr>
              <a:xfrm>
                <a:off x="7027347" y="3050037"/>
                <a:ext cx="189496" cy="154683"/>
              </a:xfrm>
              <a:custGeom>
                <a:rect b="b" l="l" r="r" t="t"/>
                <a:pathLst>
                  <a:path extrusionOk="0" h="2506" w="3070">
                    <a:moveTo>
                      <a:pt x="1" y="2376"/>
                    </a:moveTo>
                    <a:lnTo>
                      <a:pt x="1" y="2376"/>
                    </a:lnTo>
                    <a:cubicBezTo>
                      <a:pt x="32" y="2393"/>
                      <a:pt x="64" y="2409"/>
                      <a:pt x="97" y="2422"/>
                    </a:cubicBezTo>
                    <a:lnTo>
                      <a:pt x="97" y="2422"/>
                    </a:lnTo>
                    <a:cubicBezTo>
                      <a:pt x="64" y="2409"/>
                      <a:pt x="32" y="2393"/>
                      <a:pt x="1" y="2376"/>
                    </a:cubicBezTo>
                    <a:close/>
                    <a:moveTo>
                      <a:pt x="2966" y="0"/>
                    </a:moveTo>
                    <a:lnTo>
                      <a:pt x="2966" y="0"/>
                    </a:lnTo>
                    <a:cubicBezTo>
                      <a:pt x="3064" y="180"/>
                      <a:pt x="3055" y="394"/>
                      <a:pt x="3002" y="589"/>
                    </a:cubicBezTo>
                    <a:lnTo>
                      <a:pt x="3002" y="588"/>
                    </a:lnTo>
                    <a:cubicBezTo>
                      <a:pt x="2790" y="1279"/>
                      <a:pt x="2185" y="1840"/>
                      <a:pt x="1516" y="2202"/>
                    </a:cubicBezTo>
                    <a:cubicBezTo>
                      <a:pt x="1214" y="2352"/>
                      <a:pt x="843" y="2495"/>
                      <a:pt x="493" y="2495"/>
                    </a:cubicBezTo>
                    <a:cubicBezTo>
                      <a:pt x="356" y="2495"/>
                      <a:pt x="222" y="2474"/>
                      <a:pt x="97" y="2422"/>
                    </a:cubicBezTo>
                    <a:lnTo>
                      <a:pt x="97" y="2422"/>
                    </a:lnTo>
                    <a:cubicBezTo>
                      <a:pt x="236" y="2480"/>
                      <a:pt x="382" y="2505"/>
                      <a:pt x="531" y="2505"/>
                    </a:cubicBezTo>
                    <a:cubicBezTo>
                      <a:pt x="1009" y="2505"/>
                      <a:pt x="1516" y="2248"/>
                      <a:pt x="1894" y="1999"/>
                    </a:cubicBezTo>
                    <a:cubicBezTo>
                      <a:pt x="2404" y="1644"/>
                      <a:pt x="2854" y="1163"/>
                      <a:pt x="3016" y="591"/>
                    </a:cubicBezTo>
                    <a:lnTo>
                      <a:pt x="3016" y="593"/>
                    </a:lnTo>
                    <a:cubicBezTo>
                      <a:pt x="3066" y="396"/>
                      <a:pt x="3069" y="180"/>
                      <a:pt x="29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34"/>
              <p:cNvSpPr/>
              <p:nvPr/>
            </p:nvSpPr>
            <p:spPr>
              <a:xfrm>
                <a:off x="7061173" y="3130959"/>
                <a:ext cx="34381" cy="16727"/>
              </a:xfrm>
              <a:custGeom>
                <a:rect b="b" l="l" r="r" t="t"/>
                <a:pathLst>
                  <a:path extrusionOk="0" h="271" w="557">
                    <a:moveTo>
                      <a:pt x="449" y="0"/>
                    </a:moveTo>
                    <a:lnTo>
                      <a:pt x="0" y="111"/>
                    </a:lnTo>
                    <a:lnTo>
                      <a:pt x="108" y="271"/>
                    </a:lnTo>
                    <a:lnTo>
                      <a:pt x="556" y="160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34"/>
              <p:cNvSpPr/>
              <p:nvPr/>
            </p:nvSpPr>
            <p:spPr>
              <a:xfrm>
                <a:off x="7078209" y="3114787"/>
                <a:ext cx="39936" cy="18826"/>
              </a:xfrm>
              <a:custGeom>
                <a:rect b="b" l="l" r="r" t="t"/>
                <a:pathLst>
                  <a:path extrusionOk="0" h="305" w="647">
                    <a:moveTo>
                      <a:pt x="25" y="0"/>
                    </a:moveTo>
                    <a:cubicBezTo>
                      <a:pt x="17" y="0"/>
                      <a:pt x="9" y="1"/>
                      <a:pt x="1" y="1"/>
                    </a:cubicBezTo>
                    <a:lnTo>
                      <a:pt x="108" y="159"/>
                    </a:lnTo>
                    <a:cubicBezTo>
                      <a:pt x="158" y="252"/>
                      <a:pt x="321" y="274"/>
                      <a:pt x="462" y="293"/>
                    </a:cubicBezTo>
                    <a:cubicBezTo>
                      <a:pt x="495" y="296"/>
                      <a:pt x="526" y="300"/>
                      <a:pt x="553" y="305"/>
                    </a:cubicBezTo>
                    <a:cubicBezTo>
                      <a:pt x="572" y="290"/>
                      <a:pt x="585" y="274"/>
                      <a:pt x="596" y="257"/>
                    </a:cubicBezTo>
                    <a:cubicBezTo>
                      <a:pt x="646" y="169"/>
                      <a:pt x="553" y="157"/>
                      <a:pt x="354" y="133"/>
                    </a:cubicBezTo>
                    <a:cubicBezTo>
                      <a:pt x="289" y="125"/>
                      <a:pt x="216" y="115"/>
                      <a:pt x="154" y="98"/>
                    </a:cubicBezTo>
                    <a:cubicBezTo>
                      <a:pt x="173" y="53"/>
                      <a:pt x="165" y="0"/>
                      <a:pt x="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34"/>
              <p:cNvSpPr/>
              <p:nvPr/>
            </p:nvSpPr>
            <p:spPr>
              <a:xfrm>
                <a:off x="7142958" y="3064543"/>
                <a:ext cx="13086" cy="20987"/>
              </a:xfrm>
              <a:custGeom>
                <a:rect b="b" l="l" r="r" t="t"/>
                <a:pathLst>
                  <a:path extrusionOk="0" h="340" w="212">
                    <a:moveTo>
                      <a:pt x="101" y="1"/>
                    </a:moveTo>
                    <a:lnTo>
                      <a:pt x="0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34"/>
              <p:cNvSpPr/>
              <p:nvPr/>
            </p:nvSpPr>
            <p:spPr>
              <a:xfrm>
                <a:off x="7106108" y="3091763"/>
                <a:ext cx="29505" cy="14444"/>
              </a:xfrm>
              <a:custGeom>
                <a:rect b="b" l="l" r="r" t="t"/>
                <a:pathLst>
                  <a:path extrusionOk="0" h="234" w="478">
                    <a:moveTo>
                      <a:pt x="323" y="0"/>
                    </a:moveTo>
                    <a:cubicBezTo>
                      <a:pt x="312" y="0"/>
                      <a:pt x="300" y="1"/>
                      <a:pt x="287" y="2"/>
                    </a:cubicBezTo>
                    <a:cubicBezTo>
                      <a:pt x="178" y="9"/>
                      <a:pt x="87" y="47"/>
                      <a:pt x="47" y="119"/>
                    </a:cubicBezTo>
                    <a:cubicBezTo>
                      <a:pt x="0" y="199"/>
                      <a:pt x="78" y="219"/>
                      <a:pt x="192" y="234"/>
                    </a:cubicBezTo>
                    <a:cubicBezTo>
                      <a:pt x="240" y="191"/>
                      <a:pt x="313" y="167"/>
                      <a:pt x="396" y="161"/>
                    </a:cubicBezTo>
                    <a:cubicBezTo>
                      <a:pt x="410" y="159"/>
                      <a:pt x="423" y="159"/>
                      <a:pt x="436" y="159"/>
                    </a:cubicBezTo>
                    <a:cubicBezTo>
                      <a:pt x="450" y="159"/>
                      <a:pt x="463" y="160"/>
                      <a:pt x="475" y="162"/>
                    </a:cubicBezTo>
                    <a:lnTo>
                      <a:pt x="456" y="134"/>
                    </a:lnTo>
                    <a:cubicBezTo>
                      <a:pt x="477" y="76"/>
                      <a:pt x="464" y="0"/>
                      <a:pt x="32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34"/>
              <p:cNvSpPr/>
              <p:nvPr/>
            </p:nvSpPr>
            <p:spPr>
              <a:xfrm>
                <a:off x="7158698" y="3082443"/>
                <a:ext cx="12530" cy="20369"/>
              </a:xfrm>
              <a:custGeom>
                <a:rect b="b" l="l" r="r" t="t"/>
                <a:pathLst>
                  <a:path extrusionOk="0" h="330" w="203">
                    <a:moveTo>
                      <a:pt x="57" y="1"/>
                    </a:moveTo>
                    <a:lnTo>
                      <a:pt x="57" y="1"/>
                    </a:lnTo>
                    <a:lnTo>
                      <a:pt x="57" y="1"/>
                    </a:ln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57" y="1"/>
                    </a:moveTo>
                    <a:lnTo>
                      <a:pt x="57" y="1"/>
                    </a:lnTo>
                    <a:cubicBezTo>
                      <a:pt x="57" y="3"/>
                      <a:pt x="0" y="46"/>
                      <a:pt x="31" y="98"/>
                    </a:cubicBezTo>
                    <a:cubicBezTo>
                      <a:pt x="42" y="117"/>
                      <a:pt x="61" y="128"/>
                      <a:pt x="82" y="138"/>
                    </a:cubicBezTo>
                    <a:cubicBezTo>
                      <a:pt x="81" y="148"/>
                      <a:pt x="77" y="159"/>
                      <a:pt x="73" y="170"/>
                    </a:cubicBezTo>
                    <a:lnTo>
                      <a:pt x="182" y="330"/>
                    </a:lnTo>
                    <a:cubicBezTo>
                      <a:pt x="203" y="258"/>
                      <a:pt x="195" y="202"/>
                      <a:pt x="166" y="160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34"/>
              <p:cNvSpPr/>
              <p:nvPr/>
            </p:nvSpPr>
            <p:spPr>
              <a:xfrm>
                <a:off x="7063580" y="3075777"/>
                <a:ext cx="106290" cy="98575"/>
              </a:xfrm>
              <a:custGeom>
                <a:rect b="b" l="l" r="r" t="t"/>
                <a:pathLst>
                  <a:path extrusionOk="0" h="1597" w="1722">
                    <a:moveTo>
                      <a:pt x="1166" y="0"/>
                    </a:moveTo>
                    <a:lnTo>
                      <a:pt x="1065" y="179"/>
                    </a:lnTo>
                    <a:cubicBezTo>
                      <a:pt x="762" y="234"/>
                      <a:pt x="495" y="372"/>
                      <a:pt x="373" y="589"/>
                    </a:cubicBezTo>
                    <a:cubicBezTo>
                      <a:pt x="347" y="633"/>
                      <a:pt x="333" y="672"/>
                      <a:pt x="329" y="705"/>
                    </a:cubicBezTo>
                    <a:cubicBezTo>
                      <a:pt x="403" y="740"/>
                      <a:pt x="501" y="753"/>
                      <a:pt x="589" y="764"/>
                    </a:cubicBezTo>
                    <a:cubicBezTo>
                      <a:pt x="789" y="788"/>
                      <a:pt x="880" y="800"/>
                      <a:pt x="830" y="888"/>
                    </a:cubicBezTo>
                    <a:cubicBezTo>
                      <a:pt x="821" y="905"/>
                      <a:pt x="806" y="921"/>
                      <a:pt x="788" y="936"/>
                    </a:cubicBezTo>
                    <a:cubicBezTo>
                      <a:pt x="923" y="954"/>
                      <a:pt x="979" y="974"/>
                      <a:pt x="938" y="1047"/>
                    </a:cubicBezTo>
                    <a:cubicBezTo>
                      <a:pt x="907" y="1101"/>
                      <a:pt x="832" y="1150"/>
                      <a:pt x="694" y="1162"/>
                    </a:cubicBezTo>
                    <a:cubicBezTo>
                      <a:pt x="678" y="1164"/>
                      <a:pt x="664" y="1164"/>
                      <a:pt x="650" y="1164"/>
                    </a:cubicBezTo>
                    <a:cubicBezTo>
                      <a:pt x="536" y="1164"/>
                      <a:pt x="495" y="1122"/>
                      <a:pt x="516" y="1054"/>
                    </a:cubicBezTo>
                    <a:lnTo>
                      <a:pt x="516" y="1054"/>
                    </a:lnTo>
                    <a:lnTo>
                      <a:pt x="68" y="1165"/>
                    </a:lnTo>
                    <a:cubicBezTo>
                      <a:pt x="67" y="1169"/>
                      <a:pt x="67" y="1173"/>
                      <a:pt x="67" y="1178"/>
                    </a:cubicBezTo>
                    <a:cubicBezTo>
                      <a:pt x="54" y="1175"/>
                      <a:pt x="38" y="1172"/>
                      <a:pt x="18" y="1172"/>
                    </a:cubicBezTo>
                    <a:cubicBezTo>
                      <a:pt x="12" y="1172"/>
                      <a:pt x="7" y="1173"/>
                      <a:pt x="0" y="1173"/>
                    </a:cubicBezTo>
                    <a:lnTo>
                      <a:pt x="87" y="1302"/>
                    </a:lnTo>
                    <a:lnTo>
                      <a:pt x="94" y="1313"/>
                    </a:lnTo>
                    <a:lnTo>
                      <a:pt x="95" y="1315"/>
                    </a:lnTo>
                    <a:cubicBezTo>
                      <a:pt x="120" y="1347"/>
                      <a:pt x="156" y="1371"/>
                      <a:pt x="205" y="1389"/>
                    </a:cubicBezTo>
                    <a:cubicBezTo>
                      <a:pt x="252" y="1406"/>
                      <a:pt x="314" y="1417"/>
                      <a:pt x="387" y="1419"/>
                    </a:cubicBezTo>
                    <a:lnTo>
                      <a:pt x="385" y="1422"/>
                    </a:lnTo>
                    <a:lnTo>
                      <a:pt x="178" y="1438"/>
                    </a:lnTo>
                    <a:lnTo>
                      <a:pt x="285" y="1597"/>
                    </a:lnTo>
                    <a:lnTo>
                      <a:pt x="426" y="1586"/>
                    </a:lnTo>
                    <a:lnTo>
                      <a:pt x="617" y="1572"/>
                    </a:lnTo>
                    <a:lnTo>
                      <a:pt x="720" y="1392"/>
                    </a:lnTo>
                    <a:cubicBezTo>
                      <a:pt x="1018" y="1340"/>
                      <a:pt x="1264" y="1206"/>
                      <a:pt x="1382" y="995"/>
                    </a:cubicBezTo>
                    <a:cubicBezTo>
                      <a:pt x="1437" y="899"/>
                      <a:pt x="1440" y="831"/>
                      <a:pt x="1413" y="784"/>
                    </a:cubicBezTo>
                    <a:lnTo>
                      <a:pt x="1412" y="781"/>
                    </a:lnTo>
                    <a:lnTo>
                      <a:pt x="1403" y="769"/>
                    </a:lnTo>
                    <a:lnTo>
                      <a:pt x="1311" y="637"/>
                    </a:lnTo>
                    <a:cubicBezTo>
                      <a:pt x="1295" y="661"/>
                      <a:pt x="1286" y="680"/>
                      <a:pt x="1287" y="698"/>
                    </a:cubicBezTo>
                    <a:cubicBezTo>
                      <a:pt x="1247" y="685"/>
                      <a:pt x="1198" y="674"/>
                      <a:pt x="1149" y="668"/>
                    </a:cubicBezTo>
                    <a:cubicBezTo>
                      <a:pt x="962" y="641"/>
                      <a:pt x="778" y="649"/>
                      <a:pt x="842" y="535"/>
                    </a:cubicBezTo>
                    <a:cubicBezTo>
                      <a:pt x="852" y="517"/>
                      <a:pt x="864" y="501"/>
                      <a:pt x="880" y="488"/>
                    </a:cubicBezTo>
                    <a:cubicBezTo>
                      <a:pt x="765" y="475"/>
                      <a:pt x="688" y="454"/>
                      <a:pt x="733" y="373"/>
                    </a:cubicBezTo>
                    <a:cubicBezTo>
                      <a:pt x="775" y="303"/>
                      <a:pt x="865" y="264"/>
                      <a:pt x="975" y="256"/>
                    </a:cubicBezTo>
                    <a:cubicBezTo>
                      <a:pt x="988" y="255"/>
                      <a:pt x="1000" y="255"/>
                      <a:pt x="1011" y="255"/>
                    </a:cubicBezTo>
                    <a:cubicBezTo>
                      <a:pt x="1151" y="255"/>
                      <a:pt x="1164" y="331"/>
                      <a:pt x="1144" y="389"/>
                    </a:cubicBezTo>
                    <a:lnTo>
                      <a:pt x="1163" y="417"/>
                    </a:lnTo>
                    <a:lnTo>
                      <a:pt x="1252" y="549"/>
                    </a:lnTo>
                    <a:lnTo>
                      <a:pt x="1722" y="435"/>
                    </a:lnTo>
                    <a:lnTo>
                      <a:pt x="1613" y="274"/>
                    </a:lnTo>
                    <a:cubicBezTo>
                      <a:pt x="1622" y="247"/>
                      <a:pt x="1625" y="222"/>
                      <a:pt x="1625" y="199"/>
                    </a:cubicBezTo>
                    <a:cubicBezTo>
                      <a:pt x="1565" y="171"/>
                      <a:pt x="1481" y="157"/>
                      <a:pt x="1395" y="155"/>
                    </a:cubicBezTo>
                    <a:lnTo>
                      <a:pt x="1435" y="82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34"/>
              <p:cNvSpPr/>
              <p:nvPr/>
            </p:nvSpPr>
            <p:spPr>
              <a:xfrm>
                <a:off x="7063580" y="3075777"/>
                <a:ext cx="106290" cy="98575"/>
              </a:xfrm>
              <a:custGeom>
                <a:rect b="b" l="l" r="r" t="t"/>
                <a:pathLst>
                  <a:path extrusionOk="0" h="1597" w="1722">
                    <a:moveTo>
                      <a:pt x="1166" y="0"/>
                    </a:moveTo>
                    <a:lnTo>
                      <a:pt x="1065" y="179"/>
                    </a:lnTo>
                    <a:cubicBezTo>
                      <a:pt x="762" y="234"/>
                      <a:pt x="495" y="372"/>
                      <a:pt x="373" y="589"/>
                    </a:cubicBezTo>
                    <a:cubicBezTo>
                      <a:pt x="347" y="633"/>
                      <a:pt x="333" y="672"/>
                      <a:pt x="329" y="705"/>
                    </a:cubicBezTo>
                    <a:cubicBezTo>
                      <a:pt x="403" y="740"/>
                      <a:pt x="501" y="753"/>
                      <a:pt x="589" y="764"/>
                    </a:cubicBezTo>
                    <a:cubicBezTo>
                      <a:pt x="789" y="788"/>
                      <a:pt x="880" y="800"/>
                      <a:pt x="830" y="888"/>
                    </a:cubicBezTo>
                    <a:cubicBezTo>
                      <a:pt x="821" y="905"/>
                      <a:pt x="806" y="921"/>
                      <a:pt x="788" y="936"/>
                    </a:cubicBezTo>
                    <a:cubicBezTo>
                      <a:pt x="923" y="954"/>
                      <a:pt x="979" y="974"/>
                      <a:pt x="938" y="1047"/>
                    </a:cubicBezTo>
                    <a:cubicBezTo>
                      <a:pt x="907" y="1101"/>
                      <a:pt x="832" y="1150"/>
                      <a:pt x="694" y="1162"/>
                    </a:cubicBezTo>
                    <a:cubicBezTo>
                      <a:pt x="678" y="1164"/>
                      <a:pt x="664" y="1164"/>
                      <a:pt x="650" y="1164"/>
                    </a:cubicBezTo>
                    <a:cubicBezTo>
                      <a:pt x="536" y="1164"/>
                      <a:pt x="495" y="1122"/>
                      <a:pt x="516" y="1054"/>
                    </a:cubicBezTo>
                    <a:lnTo>
                      <a:pt x="516" y="1054"/>
                    </a:lnTo>
                    <a:lnTo>
                      <a:pt x="68" y="1165"/>
                    </a:lnTo>
                    <a:cubicBezTo>
                      <a:pt x="67" y="1169"/>
                      <a:pt x="67" y="1173"/>
                      <a:pt x="67" y="1178"/>
                    </a:cubicBezTo>
                    <a:cubicBezTo>
                      <a:pt x="54" y="1175"/>
                      <a:pt x="38" y="1172"/>
                      <a:pt x="18" y="1172"/>
                    </a:cubicBezTo>
                    <a:cubicBezTo>
                      <a:pt x="12" y="1172"/>
                      <a:pt x="7" y="1173"/>
                      <a:pt x="0" y="1173"/>
                    </a:cubicBezTo>
                    <a:lnTo>
                      <a:pt x="87" y="1302"/>
                    </a:lnTo>
                    <a:lnTo>
                      <a:pt x="94" y="1313"/>
                    </a:lnTo>
                    <a:lnTo>
                      <a:pt x="95" y="1315"/>
                    </a:lnTo>
                    <a:cubicBezTo>
                      <a:pt x="120" y="1347"/>
                      <a:pt x="156" y="1371"/>
                      <a:pt x="205" y="1389"/>
                    </a:cubicBezTo>
                    <a:cubicBezTo>
                      <a:pt x="252" y="1406"/>
                      <a:pt x="314" y="1417"/>
                      <a:pt x="387" y="1419"/>
                    </a:cubicBezTo>
                    <a:lnTo>
                      <a:pt x="385" y="1422"/>
                    </a:lnTo>
                    <a:lnTo>
                      <a:pt x="178" y="1438"/>
                    </a:lnTo>
                    <a:lnTo>
                      <a:pt x="285" y="1597"/>
                    </a:lnTo>
                    <a:lnTo>
                      <a:pt x="426" y="1586"/>
                    </a:lnTo>
                    <a:lnTo>
                      <a:pt x="617" y="1572"/>
                    </a:lnTo>
                    <a:lnTo>
                      <a:pt x="720" y="1392"/>
                    </a:lnTo>
                    <a:cubicBezTo>
                      <a:pt x="1018" y="1340"/>
                      <a:pt x="1264" y="1206"/>
                      <a:pt x="1382" y="995"/>
                    </a:cubicBezTo>
                    <a:cubicBezTo>
                      <a:pt x="1437" y="899"/>
                      <a:pt x="1440" y="831"/>
                      <a:pt x="1413" y="784"/>
                    </a:cubicBezTo>
                    <a:lnTo>
                      <a:pt x="1412" y="781"/>
                    </a:lnTo>
                    <a:lnTo>
                      <a:pt x="1403" y="769"/>
                    </a:lnTo>
                    <a:lnTo>
                      <a:pt x="1311" y="637"/>
                    </a:lnTo>
                    <a:cubicBezTo>
                      <a:pt x="1295" y="661"/>
                      <a:pt x="1286" y="680"/>
                      <a:pt x="1287" y="698"/>
                    </a:cubicBezTo>
                    <a:cubicBezTo>
                      <a:pt x="1247" y="685"/>
                      <a:pt x="1198" y="674"/>
                      <a:pt x="1149" y="668"/>
                    </a:cubicBezTo>
                    <a:cubicBezTo>
                      <a:pt x="962" y="641"/>
                      <a:pt x="778" y="649"/>
                      <a:pt x="842" y="535"/>
                    </a:cubicBezTo>
                    <a:cubicBezTo>
                      <a:pt x="852" y="517"/>
                      <a:pt x="864" y="501"/>
                      <a:pt x="880" y="488"/>
                    </a:cubicBezTo>
                    <a:cubicBezTo>
                      <a:pt x="765" y="475"/>
                      <a:pt x="688" y="454"/>
                      <a:pt x="733" y="373"/>
                    </a:cubicBezTo>
                    <a:cubicBezTo>
                      <a:pt x="775" y="303"/>
                      <a:pt x="865" y="264"/>
                      <a:pt x="975" y="256"/>
                    </a:cubicBezTo>
                    <a:cubicBezTo>
                      <a:pt x="988" y="255"/>
                      <a:pt x="1000" y="255"/>
                      <a:pt x="1011" y="255"/>
                    </a:cubicBezTo>
                    <a:cubicBezTo>
                      <a:pt x="1151" y="255"/>
                      <a:pt x="1164" y="331"/>
                      <a:pt x="1144" y="389"/>
                    </a:cubicBezTo>
                    <a:lnTo>
                      <a:pt x="1163" y="417"/>
                    </a:lnTo>
                    <a:lnTo>
                      <a:pt x="1252" y="549"/>
                    </a:lnTo>
                    <a:lnTo>
                      <a:pt x="1722" y="435"/>
                    </a:lnTo>
                    <a:lnTo>
                      <a:pt x="1613" y="274"/>
                    </a:lnTo>
                    <a:cubicBezTo>
                      <a:pt x="1622" y="247"/>
                      <a:pt x="1625" y="222"/>
                      <a:pt x="1625" y="199"/>
                    </a:cubicBezTo>
                    <a:cubicBezTo>
                      <a:pt x="1565" y="171"/>
                      <a:pt x="1481" y="157"/>
                      <a:pt x="1395" y="155"/>
                    </a:cubicBezTo>
                    <a:lnTo>
                      <a:pt x="1435" y="82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34"/>
              <p:cNvSpPr/>
              <p:nvPr/>
            </p:nvSpPr>
            <p:spPr>
              <a:xfrm>
                <a:off x="7108022" y="3124169"/>
                <a:ext cx="44380" cy="37776"/>
              </a:xfrm>
              <a:custGeom>
                <a:rect b="b" l="l" r="r" t="t"/>
                <a:pathLst>
                  <a:path extrusionOk="0" h="612" w="719">
                    <a:moveTo>
                      <a:pt x="694" y="1"/>
                    </a:moveTo>
                    <a:lnTo>
                      <a:pt x="694" y="1"/>
                    </a:lnTo>
                    <a:cubicBezTo>
                      <a:pt x="713" y="37"/>
                      <a:pt x="712" y="79"/>
                      <a:pt x="699" y="117"/>
                    </a:cubicBezTo>
                    <a:cubicBezTo>
                      <a:pt x="687" y="157"/>
                      <a:pt x="667" y="194"/>
                      <a:pt x="645" y="228"/>
                    </a:cubicBezTo>
                    <a:cubicBezTo>
                      <a:pt x="602" y="299"/>
                      <a:pt x="543" y="359"/>
                      <a:pt x="474" y="411"/>
                    </a:cubicBezTo>
                    <a:cubicBezTo>
                      <a:pt x="337" y="513"/>
                      <a:pt x="170" y="574"/>
                      <a:pt x="1" y="612"/>
                    </a:cubicBezTo>
                    <a:cubicBezTo>
                      <a:pt x="86" y="601"/>
                      <a:pt x="172" y="580"/>
                      <a:pt x="254" y="550"/>
                    </a:cubicBezTo>
                    <a:cubicBezTo>
                      <a:pt x="336" y="521"/>
                      <a:pt x="414" y="479"/>
                      <a:pt x="486" y="427"/>
                    </a:cubicBezTo>
                    <a:cubicBezTo>
                      <a:pt x="555" y="373"/>
                      <a:pt x="616" y="310"/>
                      <a:pt x="658" y="236"/>
                    </a:cubicBezTo>
                    <a:cubicBezTo>
                      <a:pt x="681" y="199"/>
                      <a:pt x="699" y="160"/>
                      <a:pt x="709" y="120"/>
                    </a:cubicBezTo>
                    <a:cubicBezTo>
                      <a:pt x="718" y="79"/>
                      <a:pt x="716" y="36"/>
                      <a:pt x="6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34"/>
              <p:cNvSpPr/>
              <p:nvPr/>
            </p:nvSpPr>
            <p:spPr>
              <a:xfrm>
                <a:off x="7059876" y="3064604"/>
                <a:ext cx="104130" cy="100056"/>
              </a:xfrm>
              <a:custGeom>
                <a:rect b="b" l="l" r="r" t="t"/>
                <a:pathLst>
                  <a:path extrusionOk="0" h="1621" w="1687">
                    <a:moveTo>
                      <a:pt x="1446" y="1"/>
                    </a:moveTo>
                    <a:lnTo>
                      <a:pt x="1118" y="26"/>
                    </a:lnTo>
                    <a:lnTo>
                      <a:pt x="1017" y="206"/>
                    </a:lnTo>
                    <a:cubicBezTo>
                      <a:pt x="713" y="260"/>
                      <a:pt x="447" y="399"/>
                      <a:pt x="324" y="616"/>
                    </a:cubicBezTo>
                    <a:cubicBezTo>
                      <a:pt x="238" y="770"/>
                      <a:pt x="290" y="848"/>
                      <a:pt x="391" y="890"/>
                    </a:cubicBezTo>
                    <a:cubicBezTo>
                      <a:pt x="463" y="921"/>
                      <a:pt x="560" y="934"/>
                      <a:pt x="649" y="945"/>
                    </a:cubicBezTo>
                    <a:cubicBezTo>
                      <a:pt x="849" y="969"/>
                      <a:pt x="940" y="981"/>
                      <a:pt x="890" y="1069"/>
                    </a:cubicBezTo>
                    <a:cubicBezTo>
                      <a:pt x="881" y="1086"/>
                      <a:pt x="866" y="1102"/>
                      <a:pt x="848" y="1117"/>
                    </a:cubicBezTo>
                    <a:cubicBezTo>
                      <a:pt x="807" y="1149"/>
                      <a:pt x="741" y="1176"/>
                      <a:pt x="645" y="1182"/>
                    </a:cubicBezTo>
                    <a:cubicBezTo>
                      <a:pt x="629" y="1183"/>
                      <a:pt x="614" y="1184"/>
                      <a:pt x="600" y="1184"/>
                    </a:cubicBezTo>
                    <a:cubicBezTo>
                      <a:pt x="487" y="1184"/>
                      <a:pt x="447" y="1142"/>
                      <a:pt x="466" y="1074"/>
                    </a:cubicBezTo>
                    <a:lnTo>
                      <a:pt x="466" y="1074"/>
                    </a:lnTo>
                    <a:lnTo>
                      <a:pt x="18" y="1185"/>
                    </a:lnTo>
                    <a:cubicBezTo>
                      <a:pt x="0" y="1282"/>
                      <a:pt x="34" y="1355"/>
                      <a:pt x="123" y="1397"/>
                    </a:cubicBezTo>
                    <a:cubicBezTo>
                      <a:pt x="175" y="1423"/>
                      <a:pt x="247" y="1438"/>
                      <a:pt x="338" y="1442"/>
                    </a:cubicBezTo>
                    <a:lnTo>
                      <a:pt x="236" y="1621"/>
                    </a:lnTo>
                    <a:lnTo>
                      <a:pt x="444" y="1605"/>
                    </a:lnTo>
                    <a:lnTo>
                      <a:pt x="569" y="1597"/>
                    </a:lnTo>
                    <a:lnTo>
                      <a:pt x="670" y="1417"/>
                    </a:lnTo>
                    <a:cubicBezTo>
                      <a:pt x="970" y="1365"/>
                      <a:pt x="1214" y="1229"/>
                      <a:pt x="1335" y="1019"/>
                    </a:cubicBezTo>
                    <a:cubicBezTo>
                      <a:pt x="1362" y="970"/>
                      <a:pt x="1377" y="929"/>
                      <a:pt x="1381" y="895"/>
                    </a:cubicBezTo>
                    <a:cubicBezTo>
                      <a:pt x="1398" y="760"/>
                      <a:pt x="1260" y="716"/>
                      <a:pt x="1101" y="692"/>
                    </a:cubicBezTo>
                    <a:cubicBezTo>
                      <a:pt x="1046" y="684"/>
                      <a:pt x="989" y="679"/>
                      <a:pt x="940" y="674"/>
                    </a:cubicBezTo>
                    <a:cubicBezTo>
                      <a:pt x="825" y="660"/>
                      <a:pt x="748" y="639"/>
                      <a:pt x="793" y="559"/>
                    </a:cubicBezTo>
                    <a:cubicBezTo>
                      <a:pt x="835" y="487"/>
                      <a:pt x="925" y="449"/>
                      <a:pt x="1035" y="442"/>
                    </a:cubicBezTo>
                    <a:cubicBezTo>
                      <a:pt x="1048" y="441"/>
                      <a:pt x="1060" y="440"/>
                      <a:pt x="1071" y="440"/>
                    </a:cubicBezTo>
                    <a:cubicBezTo>
                      <a:pt x="1211" y="440"/>
                      <a:pt x="1224" y="516"/>
                      <a:pt x="1204" y="574"/>
                    </a:cubicBezTo>
                    <a:lnTo>
                      <a:pt x="1673" y="459"/>
                    </a:lnTo>
                    <a:cubicBezTo>
                      <a:pt x="1682" y="432"/>
                      <a:pt x="1685" y="407"/>
                      <a:pt x="1685" y="385"/>
                    </a:cubicBezTo>
                    <a:cubicBezTo>
                      <a:pt x="1687" y="290"/>
                      <a:pt x="1624" y="236"/>
                      <a:pt x="1530" y="206"/>
                    </a:cubicBezTo>
                    <a:cubicBezTo>
                      <a:pt x="1477" y="189"/>
                      <a:pt x="1413" y="183"/>
                      <a:pt x="1345" y="180"/>
                    </a:cubicBezTo>
                    <a:lnTo>
                      <a:pt x="144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34"/>
              <p:cNvSpPr/>
              <p:nvPr/>
            </p:nvSpPr>
            <p:spPr>
              <a:xfrm>
                <a:off x="7059876" y="3064604"/>
                <a:ext cx="104130" cy="100056"/>
              </a:xfrm>
              <a:custGeom>
                <a:rect b="b" l="l" r="r" t="t"/>
                <a:pathLst>
                  <a:path extrusionOk="0" h="1621" w="1687">
                    <a:moveTo>
                      <a:pt x="1446" y="1"/>
                    </a:moveTo>
                    <a:lnTo>
                      <a:pt x="1118" y="26"/>
                    </a:lnTo>
                    <a:lnTo>
                      <a:pt x="1017" y="206"/>
                    </a:lnTo>
                    <a:cubicBezTo>
                      <a:pt x="713" y="260"/>
                      <a:pt x="447" y="399"/>
                      <a:pt x="324" y="616"/>
                    </a:cubicBezTo>
                    <a:cubicBezTo>
                      <a:pt x="238" y="770"/>
                      <a:pt x="290" y="848"/>
                      <a:pt x="391" y="890"/>
                    </a:cubicBezTo>
                    <a:cubicBezTo>
                      <a:pt x="463" y="921"/>
                      <a:pt x="560" y="934"/>
                      <a:pt x="649" y="945"/>
                    </a:cubicBezTo>
                    <a:cubicBezTo>
                      <a:pt x="849" y="969"/>
                      <a:pt x="940" y="981"/>
                      <a:pt x="890" y="1069"/>
                    </a:cubicBezTo>
                    <a:cubicBezTo>
                      <a:pt x="881" y="1086"/>
                      <a:pt x="866" y="1102"/>
                      <a:pt x="848" y="1117"/>
                    </a:cubicBezTo>
                    <a:cubicBezTo>
                      <a:pt x="807" y="1149"/>
                      <a:pt x="741" y="1176"/>
                      <a:pt x="645" y="1182"/>
                    </a:cubicBezTo>
                    <a:cubicBezTo>
                      <a:pt x="629" y="1183"/>
                      <a:pt x="614" y="1184"/>
                      <a:pt x="600" y="1184"/>
                    </a:cubicBezTo>
                    <a:cubicBezTo>
                      <a:pt x="487" y="1184"/>
                      <a:pt x="447" y="1142"/>
                      <a:pt x="466" y="1074"/>
                    </a:cubicBezTo>
                    <a:lnTo>
                      <a:pt x="466" y="1074"/>
                    </a:lnTo>
                    <a:lnTo>
                      <a:pt x="18" y="1185"/>
                    </a:lnTo>
                    <a:cubicBezTo>
                      <a:pt x="0" y="1282"/>
                      <a:pt x="34" y="1355"/>
                      <a:pt x="123" y="1397"/>
                    </a:cubicBezTo>
                    <a:cubicBezTo>
                      <a:pt x="175" y="1423"/>
                      <a:pt x="247" y="1438"/>
                      <a:pt x="338" y="1442"/>
                    </a:cubicBezTo>
                    <a:lnTo>
                      <a:pt x="236" y="1621"/>
                    </a:lnTo>
                    <a:lnTo>
                      <a:pt x="444" y="1605"/>
                    </a:lnTo>
                    <a:lnTo>
                      <a:pt x="569" y="1597"/>
                    </a:lnTo>
                    <a:lnTo>
                      <a:pt x="670" y="1417"/>
                    </a:lnTo>
                    <a:cubicBezTo>
                      <a:pt x="970" y="1365"/>
                      <a:pt x="1214" y="1229"/>
                      <a:pt x="1335" y="1019"/>
                    </a:cubicBezTo>
                    <a:cubicBezTo>
                      <a:pt x="1362" y="970"/>
                      <a:pt x="1377" y="929"/>
                      <a:pt x="1381" y="895"/>
                    </a:cubicBezTo>
                    <a:cubicBezTo>
                      <a:pt x="1398" y="760"/>
                      <a:pt x="1260" y="716"/>
                      <a:pt x="1101" y="692"/>
                    </a:cubicBezTo>
                    <a:cubicBezTo>
                      <a:pt x="1046" y="684"/>
                      <a:pt x="989" y="679"/>
                      <a:pt x="940" y="674"/>
                    </a:cubicBezTo>
                    <a:cubicBezTo>
                      <a:pt x="825" y="660"/>
                      <a:pt x="748" y="639"/>
                      <a:pt x="793" y="559"/>
                    </a:cubicBezTo>
                    <a:cubicBezTo>
                      <a:pt x="835" y="487"/>
                      <a:pt x="925" y="449"/>
                      <a:pt x="1035" y="442"/>
                    </a:cubicBezTo>
                    <a:cubicBezTo>
                      <a:pt x="1048" y="441"/>
                      <a:pt x="1060" y="440"/>
                      <a:pt x="1071" y="440"/>
                    </a:cubicBezTo>
                    <a:cubicBezTo>
                      <a:pt x="1211" y="440"/>
                      <a:pt x="1224" y="516"/>
                      <a:pt x="1204" y="574"/>
                    </a:cubicBezTo>
                    <a:lnTo>
                      <a:pt x="1673" y="459"/>
                    </a:lnTo>
                    <a:cubicBezTo>
                      <a:pt x="1682" y="432"/>
                      <a:pt x="1685" y="407"/>
                      <a:pt x="1685" y="385"/>
                    </a:cubicBezTo>
                    <a:cubicBezTo>
                      <a:pt x="1687" y="290"/>
                      <a:pt x="1624" y="236"/>
                      <a:pt x="1530" y="206"/>
                    </a:cubicBezTo>
                    <a:cubicBezTo>
                      <a:pt x="1477" y="189"/>
                      <a:pt x="1413" y="183"/>
                      <a:pt x="1345" y="180"/>
                    </a:cubicBezTo>
                    <a:lnTo>
                      <a:pt x="144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34"/>
              <p:cNvSpPr/>
              <p:nvPr/>
            </p:nvSpPr>
            <p:spPr>
              <a:xfrm>
                <a:off x="7126725" y="3064975"/>
                <a:ext cx="27344" cy="34628"/>
              </a:xfrm>
              <a:custGeom>
                <a:rect b="b" l="l" r="r" t="t"/>
                <a:pathLst>
                  <a:path extrusionOk="0" h="561" w="443">
                    <a:moveTo>
                      <a:pt x="284" y="1"/>
                    </a:moveTo>
                    <a:lnTo>
                      <a:pt x="36" y="20"/>
                    </a:lnTo>
                    <a:lnTo>
                      <a:pt x="1" y="84"/>
                    </a:lnTo>
                    <a:lnTo>
                      <a:pt x="156" y="560"/>
                    </a:lnTo>
                    <a:lnTo>
                      <a:pt x="442" y="490"/>
                    </a:lnTo>
                    <a:lnTo>
                      <a:pt x="342" y="179"/>
                    </a:lnTo>
                    <a:cubicBezTo>
                      <a:pt x="317" y="177"/>
                      <a:pt x="291" y="174"/>
                      <a:pt x="263" y="174"/>
                    </a:cubicBezTo>
                    <a:lnTo>
                      <a:pt x="312" y="89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34"/>
              <p:cNvSpPr/>
              <p:nvPr/>
            </p:nvSpPr>
            <p:spPr>
              <a:xfrm>
                <a:off x="7077838" y="3088739"/>
                <a:ext cx="26110" cy="34751"/>
              </a:xfrm>
              <a:custGeom>
                <a:rect b="b" l="l" r="r" t="t"/>
                <a:pathLst>
                  <a:path extrusionOk="0" h="563" w="423">
                    <a:moveTo>
                      <a:pt x="242" y="1"/>
                    </a:moveTo>
                    <a:cubicBezTo>
                      <a:pt x="154" y="62"/>
                      <a:pt x="83" y="136"/>
                      <a:pt x="35" y="221"/>
                    </a:cubicBezTo>
                    <a:cubicBezTo>
                      <a:pt x="19" y="249"/>
                      <a:pt x="9" y="274"/>
                      <a:pt x="0" y="298"/>
                    </a:cubicBezTo>
                    <a:lnTo>
                      <a:pt x="57" y="476"/>
                    </a:lnTo>
                    <a:cubicBezTo>
                      <a:pt x="70" y="485"/>
                      <a:pt x="85" y="491"/>
                      <a:pt x="100" y="499"/>
                    </a:cubicBezTo>
                    <a:cubicBezTo>
                      <a:pt x="172" y="530"/>
                      <a:pt x="269" y="543"/>
                      <a:pt x="358" y="554"/>
                    </a:cubicBezTo>
                    <a:cubicBezTo>
                      <a:pt x="381" y="557"/>
                      <a:pt x="402" y="559"/>
                      <a:pt x="422" y="562"/>
                    </a:cubicBezTo>
                    <a:lnTo>
                      <a:pt x="2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34"/>
              <p:cNvSpPr/>
              <p:nvPr/>
            </p:nvSpPr>
            <p:spPr>
              <a:xfrm>
                <a:off x="7085677" y="3130959"/>
                <a:ext cx="26727" cy="31233"/>
              </a:xfrm>
              <a:custGeom>
                <a:rect b="b" l="l" r="r" t="t"/>
                <a:pathLst>
                  <a:path extrusionOk="0" h="506" w="433">
                    <a:moveTo>
                      <a:pt x="52" y="0"/>
                    </a:moveTo>
                    <a:lnTo>
                      <a:pt x="1" y="12"/>
                    </a:lnTo>
                    <a:lnTo>
                      <a:pt x="160" y="506"/>
                    </a:lnTo>
                    <a:lnTo>
                      <a:pt x="254" y="340"/>
                    </a:lnTo>
                    <a:cubicBezTo>
                      <a:pt x="316" y="330"/>
                      <a:pt x="375" y="316"/>
                      <a:pt x="432" y="297"/>
                    </a:cubicBezTo>
                    <a:lnTo>
                      <a:pt x="362" y="81"/>
                    </a:lnTo>
                    <a:cubicBezTo>
                      <a:pt x="326" y="94"/>
                      <a:pt x="283" y="105"/>
                      <a:pt x="230" y="108"/>
                    </a:cubicBezTo>
                    <a:cubicBezTo>
                      <a:pt x="213" y="110"/>
                      <a:pt x="198" y="110"/>
                      <a:pt x="183" y="110"/>
                    </a:cubicBezTo>
                    <a:cubicBezTo>
                      <a:pt x="72" y="110"/>
                      <a:pt x="32" y="68"/>
                      <a:pt x="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4"/>
              <p:cNvSpPr/>
              <p:nvPr/>
            </p:nvSpPr>
            <p:spPr>
              <a:xfrm>
                <a:off x="7069012" y="3133243"/>
                <a:ext cx="19937" cy="31109"/>
              </a:xfrm>
              <a:custGeom>
                <a:rect b="b" l="l" r="r" t="t"/>
                <a:pathLst>
                  <a:path extrusionOk="0" h="504" w="323">
                    <a:moveTo>
                      <a:pt x="164" y="0"/>
                    </a:moveTo>
                    <a:lnTo>
                      <a:pt x="1" y="42"/>
                    </a:lnTo>
                    <a:lnTo>
                      <a:pt x="92" y="319"/>
                    </a:lnTo>
                    <a:cubicBezTo>
                      <a:pt x="122" y="324"/>
                      <a:pt x="155" y="328"/>
                      <a:pt x="192" y="330"/>
                    </a:cubicBezTo>
                    <a:lnTo>
                      <a:pt x="131" y="438"/>
                    </a:lnTo>
                    <a:lnTo>
                      <a:pt x="152" y="504"/>
                    </a:lnTo>
                    <a:lnTo>
                      <a:pt x="297" y="492"/>
                    </a:lnTo>
                    <a:lnTo>
                      <a:pt x="323" y="490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4"/>
              <p:cNvSpPr/>
              <p:nvPr/>
            </p:nvSpPr>
            <p:spPr>
              <a:xfrm>
                <a:off x="7139749" y="3110528"/>
                <a:ext cx="6049" cy="13333"/>
              </a:xfrm>
              <a:custGeom>
                <a:rect b="b" l="l" r="r" t="t"/>
                <a:pathLst>
                  <a:path extrusionOk="0" h="216" w="98">
                    <a:moveTo>
                      <a:pt x="0" y="0"/>
                    </a:moveTo>
                    <a:lnTo>
                      <a:pt x="69" y="215"/>
                    </a:lnTo>
                    <a:cubicBezTo>
                      <a:pt x="79" y="191"/>
                      <a:pt x="85" y="170"/>
                      <a:pt x="87" y="151"/>
                    </a:cubicBezTo>
                    <a:cubicBezTo>
                      <a:pt x="98" y="77"/>
                      <a:pt x="62" y="3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4"/>
              <p:cNvSpPr/>
              <p:nvPr/>
            </p:nvSpPr>
            <p:spPr>
              <a:xfrm>
                <a:off x="7095060" y="3152069"/>
                <a:ext cx="13024" cy="20925"/>
              </a:xfrm>
              <a:custGeom>
                <a:rect b="b" l="l" r="r" t="t"/>
                <a:pathLst>
                  <a:path extrusionOk="0" h="339" w="211">
                    <a:moveTo>
                      <a:pt x="101" y="0"/>
                    </a:moveTo>
                    <a:lnTo>
                      <a:pt x="1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4"/>
              <p:cNvSpPr/>
              <p:nvPr/>
            </p:nvSpPr>
            <p:spPr>
              <a:xfrm>
                <a:off x="7095060" y="3152069"/>
                <a:ext cx="13024" cy="20925"/>
              </a:xfrm>
              <a:custGeom>
                <a:rect b="b" l="l" r="r" t="t"/>
                <a:pathLst>
                  <a:path extrusionOk="0" h="339" w="211">
                    <a:moveTo>
                      <a:pt x="101" y="0"/>
                    </a:moveTo>
                    <a:lnTo>
                      <a:pt x="1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4"/>
              <p:cNvSpPr/>
              <p:nvPr/>
            </p:nvSpPr>
            <p:spPr>
              <a:xfrm>
                <a:off x="7076074" y="3076083"/>
                <a:ext cx="42775" cy="25122"/>
              </a:xfrm>
              <a:custGeom>
                <a:rect b="b" l="l" r="r" t="t"/>
                <a:pathLst>
                  <a:path extrusionOk="0" h="407" w="693">
                    <a:moveTo>
                      <a:pt x="692" y="0"/>
                    </a:moveTo>
                    <a:cubicBezTo>
                      <a:pt x="692" y="0"/>
                      <a:pt x="678" y="1"/>
                      <a:pt x="656" y="6"/>
                    </a:cubicBezTo>
                    <a:cubicBezTo>
                      <a:pt x="645" y="7"/>
                      <a:pt x="631" y="9"/>
                      <a:pt x="615" y="13"/>
                    </a:cubicBezTo>
                    <a:cubicBezTo>
                      <a:pt x="599" y="16"/>
                      <a:pt x="581" y="19"/>
                      <a:pt x="562" y="25"/>
                    </a:cubicBezTo>
                    <a:cubicBezTo>
                      <a:pt x="544" y="30"/>
                      <a:pt x="523" y="35"/>
                      <a:pt x="502" y="42"/>
                    </a:cubicBezTo>
                    <a:cubicBezTo>
                      <a:pt x="492" y="46"/>
                      <a:pt x="481" y="49"/>
                      <a:pt x="470" y="53"/>
                    </a:cubicBezTo>
                    <a:cubicBezTo>
                      <a:pt x="457" y="56"/>
                      <a:pt x="446" y="60"/>
                      <a:pt x="435" y="65"/>
                    </a:cubicBezTo>
                    <a:cubicBezTo>
                      <a:pt x="424" y="69"/>
                      <a:pt x="413" y="72"/>
                      <a:pt x="401" y="77"/>
                    </a:cubicBezTo>
                    <a:cubicBezTo>
                      <a:pt x="388" y="81"/>
                      <a:pt x="377" y="87"/>
                      <a:pt x="365" y="92"/>
                    </a:cubicBezTo>
                    <a:cubicBezTo>
                      <a:pt x="341" y="103"/>
                      <a:pt x="318" y="113"/>
                      <a:pt x="296" y="127"/>
                    </a:cubicBezTo>
                    <a:cubicBezTo>
                      <a:pt x="271" y="138"/>
                      <a:pt x="250" y="153"/>
                      <a:pt x="228" y="166"/>
                    </a:cubicBezTo>
                    <a:cubicBezTo>
                      <a:pt x="207" y="181"/>
                      <a:pt x="186" y="194"/>
                      <a:pt x="167" y="210"/>
                    </a:cubicBezTo>
                    <a:cubicBezTo>
                      <a:pt x="148" y="224"/>
                      <a:pt x="132" y="241"/>
                      <a:pt x="114" y="256"/>
                    </a:cubicBezTo>
                    <a:cubicBezTo>
                      <a:pt x="107" y="264"/>
                      <a:pt x="100" y="271"/>
                      <a:pt x="92" y="280"/>
                    </a:cubicBezTo>
                    <a:cubicBezTo>
                      <a:pt x="88" y="282"/>
                      <a:pt x="86" y="286"/>
                      <a:pt x="81" y="290"/>
                    </a:cubicBezTo>
                    <a:cubicBezTo>
                      <a:pt x="79" y="294"/>
                      <a:pt x="75" y="298"/>
                      <a:pt x="72" y="302"/>
                    </a:cubicBezTo>
                    <a:cubicBezTo>
                      <a:pt x="59" y="317"/>
                      <a:pt x="48" y="329"/>
                      <a:pt x="39" y="343"/>
                    </a:cubicBezTo>
                    <a:cubicBezTo>
                      <a:pt x="30" y="355"/>
                      <a:pt x="22" y="366"/>
                      <a:pt x="17" y="376"/>
                    </a:cubicBezTo>
                    <a:cubicBezTo>
                      <a:pt x="6" y="396"/>
                      <a:pt x="0" y="406"/>
                      <a:pt x="0" y="406"/>
                    </a:cubicBezTo>
                    <a:cubicBezTo>
                      <a:pt x="0" y="406"/>
                      <a:pt x="6" y="396"/>
                      <a:pt x="18" y="377"/>
                    </a:cubicBezTo>
                    <a:cubicBezTo>
                      <a:pt x="23" y="368"/>
                      <a:pt x="33" y="358"/>
                      <a:pt x="42" y="345"/>
                    </a:cubicBezTo>
                    <a:cubicBezTo>
                      <a:pt x="50" y="334"/>
                      <a:pt x="61" y="321"/>
                      <a:pt x="75" y="306"/>
                    </a:cubicBezTo>
                    <a:cubicBezTo>
                      <a:pt x="77" y="303"/>
                      <a:pt x="81" y="300"/>
                      <a:pt x="85" y="296"/>
                    </a:cubicBezTo>
                    <a:cubicBezTo>
                      <a:pt x="87" y="291"/>
                      <a:pt x="91" y="289"/>
                      <a:pt x="95" y="285"/>
                    </a:cubicBezTo>
                    <a:lnTo>
                      <a:pt x="117" y="263"/>
                    </a:lnTo>
                    <a:cubicBezTo>
                      <a:pt x="133" y="248"/>
                      <a:pt x="150" y="232"/>
                      <a:pt x="170" y="218"/>
                    </a:cubicBezTo>
                    <a:cubicBezTo>
                      <a:pt x="188" y="202"/>
                      <a:pt x="209" y="189"/>
                      <a:pt x="230" y="174"/>
                    </a:cubicBezTo>
                    <a:cubicBezTo>
                      <a:pt x="253" y="161"/>
                      <a:pt x="274" y="147"/>
                      <a:pt x="298" y="134"/>
                    </a:cubicBezTo>
                    <a:cubicBezTo>
                      <a:pt x="322" y="123"/>
                      <a:pt x="344" y="111"/>
                      <a:pt x="367" y="100"/>
                    </a:cubicBezTo>
                    <a:cubicBezTo>
                      <a:pt x="380" y="95"/>
                      <a:pt x="391" y="91"/>
                      <a:pt x="403" y="86"/>
                    </a:cubicBezTo>
                    <a:cubicBezTo>
                      <a:pt x="415" y="81"/>
                      <a:pt x="425" y="76"/>
                      <a:pt x="438" y="73"/>
                    </a:cubicBezTo>
                    <a:cubicBezTo>
                      <a:pt x="450" y="68"/>
                      <a:pt x="461" y="64"/>
                      <a:pt x="472" y="59"/>
                    </a:cubicBezTo>
                    <a:cubicBezTo>
                      <a:pt x="483" y="55"/>
                      <a:pt x="494" y="53"/>
                      <a:pt x="504" y="49"/>
                    </a:cubicBezTo>
                    <a:cubicBezTo>
                      <a:pt x="525" y="41"/>
                      <a:pt x="547" y="36"/>
                      <a:pt x="566" y="31"/>
                    </a:cubicBezTo>
                    <a:cubicBezTo>
                      <a:pt x="583" y="26"/>
                      <a:pt x="601" y="21"/>
                      <a:pt x="617" y="17"/>
                    </a:cubicBezTo>
                    <a:cubicBezTo>
                      <a:pt x="631" y="13"/>
                      <a:pt x="646" y="11"/>
                      <a:pt x="656" y="8"/>
                    </a:cubicBezTo>
                    <a:cubicBezTo>
                      <a:pt x="678" y="2"/>
                      <a:pt x="692" y="0"/>
                      <a:pt x="6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34"/>
              <p:cNvSpPr/>
              <p:nvPr/>
            </p:nvSpPr>
            <p:spPr>
              <a:xfrm>
                <a:off x="7074567" y="3153550"/>
                <a:ext cx="20554" cy="11110"/>
              </a:xfrm>
              <a:custGeom>
                <a:rect b="b" l="l" r="r" t="t"/>
                <a:pathLst>
                  <a:path extrusionOk="0" h="180" w="333">
                    <a:moveTo>
                      <a:pt x="102" y="1"/>
                    </a:moveTo>
                    <a:lnTo>
                      <a:pt x="1" y="180"/>
                    </a:lnTo>
                    <a:lnTo>
                      <a:pt x="1" y="180"/>
                    </a:lnTo>
                    <a:lnTo>
                      <a:pt x="333" y="156"/>
                    </a:lnTo>
                    <a:lnTo>
                      <a:pt x="33" y="159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34"/>
              <p:cNvSpPr/>
              <p:nvPr/>
            </p:nvSpPr>
            <p:spPr>
              <a:xfrm>
                <a:off x="7128947" y="3064543"/>
                <a:ext cx="20308" cy="11110"/>
              </a:xfrm>
              <a:custGeom>
                <a:rect b="b" l="l" r="r" t="t"/>
                <a:pathLst>
                  <a:path extrusionOk="0" h="180" w="329">
                    <a:moveTo>
                      <a:pt x="328" y="1"/>
                    </a:moveTo>
                    <a:lnTo>
                      <a:pt x="0" y="26"/>
                    </a:lnTo>
                    <a:lnTo>
                      <a:pt x="302" y="19"/>
                    </a:lnTo>
                    <a:lnTo>
                      <a:pt x="302" y="19"/>
                    </a:lnTo>
                    <a:lnTo>
                      <a:pt x="227" y="180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93" name="Google Shape;1493;p34"/>
          <p:cNvSpPr/>
          <p:nvPr/>
        </p:nvSpPr>
        <p:spPr>
          <a:xfrm>
            <a:off x="794379" y="654047"/>
            <a:ext cx="292351" cy="424676"/>
          </a:xfrm>
          <a:custGeom>
            <a:rect b="b" l="l" r="r" t="t"/>
            <a:pathLst>
              <a:path extrusionOk="0" h="1958" w="1348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34"/>
          <p:cNvSpPr/>
          <p:nvPr/>
        </p:nvSpPr>
        <p:spPr>
          <a:xfrm>
            <a:off x="8081416" y="536985"/>
            <a:ext cx="292351" cy="424676"/>
          </a:xfrm>
          <a:custGeom>
            <a:rect b="b" l="l" r="r" t="t"/>
            <a:pathLst>
              <a:path extrusionOk="0" h="1958" w="1348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34"/>
          <p:cNvSpPr/>
          <p:nvPr/>
        </p:nvSpPr>
        <p:spPr>
          <a:xfrm>
            <a:off x="5304079" y="3783797"/>
            <a:ext cx="292351" cy="424676"/>
          </a:xfrm>
          <a:custGeom>
            <a:rect b="b" l="l" r="r" t="t"/>
            <a:pathLst>
              <a:path extrusionOk="0" h="1958" w="1348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1C7F3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2489" name="Shape 2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0" name="Google Shape;2490;p43"/>
          <p:cNvSpPr/>
          <p:nvPr/>
        </p:nvSpPr>
        <p:spPr>
          <a:xfrm>
            <a:off x="2341350" y="3265500"/>
            <a:ext cx="4461300" cy="382500"/>
          </a:xfrm>
          <a:prstGeom prst="roundRect">
            <a:avLst>
              <a:gd fmla="val 50000" name="adj"/>
            </a:avLst>
          </a:prstGeom>
          <a:solidFill>
            <a:srgbClr val="674EA7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1" name="Google Shape;2491;p43"/>
          <p:cNvSpPr txBox="1"/>
          <p:nvPr>
            <p:ph type="ctrTitle"/>
          </p:nvPr>
        </p:nvSpPr>
        <p:spPr>
          <a:xfrm>
            <a:off x="1832100" y="2263200"/>
            <a:ext cx="5479800" cy="85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2492" name="Google Shape;2492;p43"/>
          <p:cNvSpPr txBox="1"/>
          <p:nvPr>
            <p:ph idx="4294967295" type="title"/>
          </p:nvPr>
        </p:nvSpPr>
        <p:spPr>
          <a:xfrm>
            <a:off x="2996550" y="1355275"/>
            <a:ext cx="3150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03</a:t>
            </a:r>
            <a:endParaRPr sz="4500"/>
          </a:p>
        </p:txBody>
      </p:sp>
      <p:sp>
        <p:nvSpPr>
          <p:cNvPr id="2493" name="Google Shape;2493;p43"/>
          <p:cNvSpPr/>
          <p:nvPr/>
        </p:nvSpPr>
        <p:spPr>
          <a:xfrm>
            <a:off x="5855104" y="1754947"/>
            <a:ext cx="292351" cy="424676"/>
          </a:xfrm>
          <a:custGeom>
            <a:rect b="b" l="l" r="r" t="t"/>
            <a:pathLst>
              <a:path extrusionOk="0" h="1958" w="1348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4" name="Google Shape;2494;p43"/>
          <p:cNvSpPr/>
          <p:nvPr/>
        </p:nvSpPr>
        <p:spPr>
          <a:xfrm>
            <a:off x="3165079" y="1170847"/>
            <a:ext cx="292351" cy="424676"/>
          </a:xfrm>
          <a:custGeom>
            <a:rect b="b" l="l" r="r" t="t"/>
            <a:pathLst>
              <a:path extrusionOk="0" h="1958" w="1348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1C7F3"/>
            </a:gs>
            <a:gs pos="100000">
              <a:schemeClr val="lt1"/>
            </a:gs>
          </a:gsLst>
          <a:lin ang="13500032" scaled="0"/>
        </a:gradFill>
      </p:bgPr>
    </p:bg>
    <p:spTree>
      <p:nvGrpSpPr>
        <p:cNvPr id="2498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p44"/>
          <p:cNvSpPr/>
          <p:nvPr/>
        </p:nvSpPr>
        <p:spPr>
          <a:xfrm>
            <a:off x="4014629" y="993597"/>
            <a:ext cx="292351" cy="424676"/>
          </a:xfrm>
          <a:custGeom>
            <a:rect b="b" l="l" r="r" t="t"/>
            <a:pathLst>
              <a:path extrusionOk="0" h="1958" w="1348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0" name="Google Shape;2500;p44"/>
          <p:cNvSpPr/>
          <p:nvPr/>
        </p:nvSpPr>
        <p:spPr>
          <a:xfrm>
            <a:off x="39054" y="2941072"/>
            <a:ext cx="292351" cy="424676"/>
          </a:xfrm>
          <a:custGeom>
            <a:rect b="b" l="l" r="r" t="t"/>
            <a:pathLst>
              <a:path extrusionOk="0" h="1958" w="1348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1" name="Google Shape;2501;p44"/>
          <p:cNvSpPr/>
          <p:nvPr/>
        </p:nvSpPr>
        <p:spPr>
          <a:xfrm>
            <a:off x="8667704" y="694372"/>
            <a:ext cx="292351" cy="424676"/>
          </a:xfrm>
          <a:custGeom>
            <a:rect b="b" l="l" r="r" t="t"/>
            <a:pathLst>
              <a:path extrusionOk="0" h="1958" w="1348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2" name="Google Shape;2502;p44"/>
          <p:cNvSpPr txBox="1"/>
          <p:nvPr>
            <p:ph idx="1" type="subTitle"/>
          </p:nvPr>
        </p:nvSpPr>
        <p:spPr>
          <a:xfrm>
            <a:off x="268375" y="405775"/>
            <a:ext cx="3947100" cy="6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Report</a:t>
            </a:r>
            <a:endParaRPr/>
          </a:p>
        </p:txBody>
      </p:sp>
      <p:sp>
        <p:nvSpPr>
          <p:cNvPr id="2503" name="Google Shape;2503;p44"/>
          <p:cNvSpPr txBox="1"/>
          <p:nvPr>
            <p:ph idx="4" type="subTitle"/>
          </p:nvPr>
        </p:nvSpPr>
        <p:spPr>
          <a:xfrm>
            <a:off x="4986875" y="301375"/>
            <a:ext cx="3736200" cy="7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pic>
        <p:nvPicPr>
          <p:cNvPr id="2504" name="Google Shape;250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875" y="1132888"/>
            <a:ext cx="3736200" cy="373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5" name="Google Shape;250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400" y="1602900"/>
            <a:ext cx="3946950" cy="131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6" name="Google Shape;2506;p44"/>
          <p:cNvSpPr txBox="1"/>
          <p:nvPr/>
        </p:nvSpPr>
        <p:spPr>
          <a:xfrm>
            <a:off x="268525" y="3112600"/>
            <a:ext cx="39468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original regression shows very accurate classifications of “normal” transactions, and inaccurate classification of “fraudulent” transactions.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1C7F3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2510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Google Shape;2511;p45"/>
          <p:cNvSpPr/>
          <p:nvPr/>
        </p:nvSpPr>
        <p:spPr>
          <a:xfrm>
            <a:off x="2410375" y="3350700"/>
            <a:ext cx="4352400" cy="3825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2" name="Google Shape;2512;p45"/>
          <p:cNvSpPr txBox="1"/>
          <p:nvPr>
            <p:ph type="ctrTitle"/>
          </p:nvPr>
        </p:nvSpPr>
        <p:spPr>
          <a:xfrm>
            <a:off x="739975" y="2263200"/>
            <a:ext cx="7693200" cy="7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Oversampler</a:t>
            </a:r>
            <a:endParaRPr/>
          </a:p>
        </p:txBody>
      </p:sp>
      <p:sp>
        <p:nvSpPr>
          <p:cNvPr id="2513" name="Google Shape;2513;p45"/>
          <p:cNvSpPr txBox="1"/>
          <p:nvPr>
            <p:ph idx="1" type="subTitle"/>
          </p:nvPr>
        </p:nvSpPr>
        <p:spPr>
          <a:xfrm>
            <a:off x="2843725" y="3307725"/>
            <a:ext cx="34857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Rebalancing the data</a:t>
            </a:r>
            <a:endParaRPr/>
          </a:p>
        </p:txBody>
      </p:sp>
      <p:sp>
        <p:nvSpPr>
          <p:cNvPr id="2514" name="Google Shape;2514;p45"/>
          <p:cNvSpPr/>
          <p:nvPr/>
        </p:nvSpPr>
        <p:spPr>
          <a:xfrm>
            <a:off x="5760004" y="821347"/>
            <a:ext cx="292351" cy="424676"/>
          </a:xfrm>
          <a:custGeom>
            <a:rect b="b" l="l" r="r" t="t"/>
            <a:pathLst>
              <a:path extrusionOk="0" h="1958" w="1348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5" name="Google Shape;2515;p45"/>
          <p:cNvSpPr/>
          <p:nvPr/>
        </p:nvSpPr>
        <p:spPr>
          <a:xfrm>
            <a:off x="3004954" y="1399197"/>
            <a:ext cx="292351" cy="424676"/>
          </a:xfrm>
          <a:custGeom>
            <a:rect b="b" l="l" r="r" t="t"/>
            <a:pathLst>
              <a:path extrusionOk="0" h="1958" w="1348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6" name="Google Shape;2516;p45"/>
          <p:cNvGrpSpPr/>
          <p:nvPr/>
        </p:nvGrpSpPr>
        <p:grpSpPr>
          <a:xfrm>
            <a:off x="3927635" y="973726"/>
            <a:ext cx="1288729" cy="1002499"/>
            <a:chOff x="4005834" y="874173"/>
            <a:chExt cx="1220735" cy="949696"/>
          </a:xfrm>
        </p:grpSpPr>
        <p:grpSp>
          <p:nvGrpSpPr>
            <p:cNvPr id="2517" name="Google Shape;2517;p45"/>
            <p:cNvGrpSpPr/>
            <p:nvPr/>
          </p:nvGrpSpPr>
          <p:grpSpPr>
            <a:xfrm>
              <a:off x="4005834" y="874173"/>
              <a:ext cx="1220735" cy="949696"/>
              <a:chOff x="2016434" y="948873"/>
              <a:chExt cx="1220735" cy="949696"/>
            </a:xfrm>
          </p:grpSpPr>
          <p:grpSp>
            <p:nvGrpSpPr>
              <p:cNvPr id="2518" name="Google Shape;2518;p45"/>
              <p:cNvGrpSpPr/>
              <p:nvPr/>
            </p:nvGrpSpPr>
            <p:grpSpPr>
              <a:xfrm>
                <a:off x="2334246" y="1098286"/>
                <a:ext cx="902922" cy="800283"/>
                <a:chOff x="7010311" y="3029791"/>
                <a:chExt cx="220790" cy="195668"/>
              </a:xfrm>
            </p:grpSpPr>
            <p:sp>
              <p:nvSpPr>
                <p:cNvPr id="2519" name="Google Shape;2519;p45"/>
                <p:cNvSpPr/>
                <p:nvPr/>
              </p:nvSpPr>
              <p:spPr>
                <a:xfrm>
                  <a:off x="7017595" y="3047074"/>
                  <a:ext cx="213445" cy="178385"/>
                </a:xfrm>
                <a:custGeom>
                  <a:rect b="b" l="l" r="r" t="t"/>
                  <a:pathLst>
                    <a:path extrusionOk="0" h="2890" w="3458">
                      <a:moveTo>
                        <a:pt x="3093" y="1"/>
                      </a:moveTo>
                      <a:lnTo>
                        <a:pt x="2938" y="116"/>
                      </a:lnTo>
                      <a:cubicBezTo>
                        <a:pt x="2916" y="112"/>
                        <a:pt x="2893" y="107"/>
                        <a:pt x="2870" y="105"/>
                      </a:cubicBezTo>
                      <a:cubicBezTo>
                        <a:pt x="2820" y="99"/>
                        <a:pt x="2768" y="95"/>
                        <a:pt x="2713" y="95"/>
                      </a:cubicBezTo>
                      <a:cubicBezTo>
                        <a:pt x="2670" y="95"/>
                        <a:pt x="2625" y="97"/>
                        <a:pt x="2579" y="102"/>
                      </a:cubicBezTo>
                      <a:cubicBezTo>
                        <a:pt x="2517" y="107"/>
                        <a:pt x="2454" y="117"/>
                        <a:pt x="2392" y="129"/>
                      </a:cubicBezTo>
                      <a:cubicBezTo>
                        <a:pt x="2312" y="144"/>
                        <a:pt x="2231" y="165"/>
                        <a:pt x="2147" y="192"/>
                      </a:cubicBezTo>
                      <a:cubicBezTo>
                        <a:pt x="1590" y="368"/>
                        <a:pt x="1012" y="765"/>
                        <a:pt x="622" y="1239"/>
                      </a:cubicBezTo>
                      <a:cubicBezTo>
                        <a:pt x="564" y="1309"/>
                        <a:pt x="509" y="1382"/>
                        <a:pt x="461" y="1455"/>
                      </a:cubicBezTo>
                      <a:cubicBezTo>
                        <a:pt x="419" y="1516"/>
                        <a:pt x="381" y="1578"/>
                        <a:pt x="349" y="1641"/>
                      </a:cubicBezTo>
                      <a:cubicBezTo>
                        <a:pt x="297" y="1737"/>
                        <a:pt x="256" y="1831"/>
                        <a:pt x="226" y="1921"/>
                      </a:cubicBezTo>
                      <a:cubicBezTo>
                        <a:pt x="199" y="1999"/>
                        <a:pt x="180" y="2077"/>
                        <a:pt x="170" y="2151"/>
                      </a:cubicBezTo>
                      <a:lnTo>
                        <a:pt x="1" y="2276"/>
                      </a:lnTo>
                      <a:lnTo>
                        <a:pt x="258" y="2622"/>
                      </a:lnTo>
                      <a:cubicBezTo>
                        <a:pt x="289" y="2663"/>
                        <a:pt x="323" y="2700"/>
                        <a:pt x="366" y="2733"/>
                      </a:cubicBezTo>
                      <a:cubicBezTo>
                        <a:pt x="380" y="2743"/>
                        <a:pt x="395" y="2754"/>
                        <a:pt x="411" y="2765"/>
                      </a:cubicBezTo>
                      <a:cubicBezTo>
                        <a:pt x="484" y="2811"/>
                        <a:pt x="569" y="2846"/>
                        <a:pt x="669" y="2866"/>
                      </a:cubicBezTo>
                      <a:cubicBezTo>
                        <a:pt x="702" y="2873"/>
                        <a:pt x="738" y="2878"/>
                        <a:pt x="774" y="2882"/>
                      </a:cubicBezTo>
                      <a:cubicBezTo>
                        <a:pt x="809" y="2886"/>
                        <a:pt x="848" y="2889"/>
                        <a:pt x="887" y="2889"/>
                      </a:cubicBezTo>
                      <a:cubicBezTo>
                        <a:pt x="893" y="2889"/>
                        <a:pt x="899" y="2889"/>
                        <a:pt x="906" y="2889"/>
                      </a:cubicBezTo>
                      <a:cubicBezTo>
                        <a:pt x="949" y="2889"/>
                        <a:pt x="994" y="2886"/>
                        <a:pt x="1040" y="2882"/>
                      </a:cubicBezTo>
                      <a:cubicBezTo>
                        <a:pt x="1094" y="2876"/>
                        <a:pt x="1151" y="2869"/>
                        <a:pt x="1208" y="2858"/>
                      </a:cubicBezTo>
                      <a:cubicBezTo>
                        <a:pt x="1252" y="2850"/>
                        <a:pt x="1294" y="2842"/>
                        <a:pt x="1338" y="2829"/>
                      </a:cubicBezTo>
                      <a:cubicBezTo>
                        <a:pt x="1977" y="2669"/>
                        <a:pt x="2670" y="2193"/>
                        <a:pt x="3087" y="1630"/>
                      </a:cubicBezTo>
                      <a:cubicBezTo>
                        <a:pt x="3117" y="1592"/>
                        <a:pt x="3143" y="1553"/>
                        <a:pt x="3169" y="1513"/>
                      </a:cubicBezTo>
                      <a:cubicBezTo>
                        <a:pt x="3206" y="1458"/>
                        <a:pt x="3240" y="1402"/>
                        <a:pt x="3271" y="1344"/>
                      </a:cubicBezTo>
                      <a:cubicBezTo>
                        <a:pt x="3296" y="1297"/>
                        <a:pt x="3318" y="1251"/>
                        <a:pt x="3338" y="1204"/>
                      </a:cubicBezTo>
                      <a:cubicBezTo>
                        <a:pt x="3355" y="1165"/>
                        <a:pt x="3371" y="1127"/>
                        <a:pt x="3383" y="1088"/>
                      </a:cubicBezTo>
                      <a:cubicBezTo>
                        <a:pt x="3397" y="1050"/>
                        <a:pt x="3409" y="1014"/>
                        <a:pt x="3418" y="978"/>
                      </a:cubicBezTo>
                      <a:cubicBezTo>
                        <a:pt x="3447" y="870"/>
                        <a:pt x="3457" y="769"/>
                        <a:pt x="3454" y="676"/>
                      </a:cubicBezTo>
                      <a:cubicBezTo>
                        <a:pt x="3452" y="657"/>
                        <a:pt x="3451" y="637"/>
                        <a:pt x="3449" y="617"/>
                      </a:cubicBezTo>
                      <a:cubicBezTo>
                        <a:pt x="3438" y="533"/>
                        <a:pt x="3413" y="457"/>
                        <a:pt x="3376" y="389"/>
                      </a:cubicBezTo>
                      <a:cubicBezTo>
                        <a:pt x="3364" y="368"/>
                        <a:pt x="3351" y="348"/>
                        <a:pt x="3336" y="328"/>
                      </a:cubicBezTo>
                      <a:lnTo>
                        <a:pt x="309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0" name="Google Shape;2520;p45"/>
                <p:cNvSpPr/>
                <p:nvPr/>
              </p:nvSpPr>
              <p:spPr>
                <a:xfrm>
                  <a:off x="7144440" y="3123922"/>
                  <a:ext cx="46726" cy="56972"/>
                </a:xfrm>
                <a:custGeom>
                  <a:rect b="b" l="l" r="r" t="t"/>
                  <a:pathLst>
                    <a:path extrusionOk="0" h="923" w="757">
                      <a:moveTo>
                        <a:pt x="238" y="1"/>
                      </a:moveTo>
                      <a:lnTo>
                        <a:pt x="0" y="219"/>
                      </a:lnTo>
                      <a:lnTo>
                        <a:pt x="520" y="922"/>
                      </a:lnTo>
                      <a:cubicBezTo>
                        <a:pt x="603" y="853"/>
                        <a:pt x="682" y="780"/>
                        <a:pt x="757" y="704"/>
                      </a:cubicBezTo>
                      <a:lnTo>
                        <a:pt x="23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1" name="Google Shape;2521;p45"/>
                <p:cNvSpPr/>
                <p:nvPr/>
              </p:nvSpPr>
              <p:spPr>
                <a:xfrm>
                  <a:off x="7017656" y="3179660"/>
                  <a:ext cx="43640" cy="44689"/>
                </a:xfrm>
                <a:custGeom>
                  <a:rect b="b" l="l" r="r" t="t"/>
                  <a:pathLst>
                    <a:path extrusionOk="0" h="724" w="707">
                      <a:moveTo>
                        <a:pt x="172" y="0"/>
                      </a:moveTo>
                      <a:lnTo>
                        <a:pt x="172" y="4"/>
                      </a:lnTo>
                      <a:lnTo>
                        <a:pt x="1" y="129"/>
                      </a:lnTo>
                      <a:lnTo>
                        <a:pt x="257" y="473"/>
                      </a:lnTo>
                      <a:cubicBezTo>
                        <a:pt x="288" y="514"/>
                        <a:pt x="322" y="551"/>
                        <a:pt x="365" y="584"/>
                      </a:cubicBezTo>
                      <a:cubicBezTo>
                        <a:pt x="379" y="594"/>
                        <a:pt x="394" y="605"/>
                        <a:pt x="410" y="615"/>
                      </a:cubicBezTo>
                      <a:cubicBezTo>
                        <a:pt x="483" y="662"/>
                        <a:pt x="568" y="696"/>
                        <a:pt x="668" y="717"/>
                      </a:cubicBezTo>
                      <a:cubicBezTo>
                        <a:pt x="680" y="720"/>
                        <a:pt x="694" y="722"/>
                        <a:pt x="706" y="723"/>
                      </a:cubicBez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2" name="Google Shape;2522;p45"/>
                <p:cNvSpPr/>
                <p:nvPr/>
              </p:nvSpPr>
              <p:spPr>
                <a:xfrm>
                  <a:off x="7062098" y="3149661"/>
                  <a:ext cx="57836" cy="69194"/>
                </a:xfrm>
                <a:custGeom>
                  <a:rect b="b" l="l" r="r" t="t"/>
                  <a:pathLst>
                    <a:path extrusionOk="0" h="1121" w="937">
                      <a:moveTo>
                        <a:pt x="155" y="0"/>
                      </a:moveTo>
                      <a:lnTo>
                        <a:pt x="0" y="68"/>
                      </a:lnTo>
                      <a:lnTo>
                        <a:pt x="780" y="1120"/>
                      </a:lnTo>
                      <a:cubicBezTo>
                        <a:pt x="832" y="1103"/>
                        <a:pt x="885" y="1084"/>
                        <a:pt x="937" y="1062"/>
                      </a:cubicBezTo>
                      <a:lnTo>
                        <a:pt x="15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3" name="Google Shape;2523;p45"/>
                <p:cNvSpPr/>
                <p:nvPr/>
              </p:nvSpPr>
              <p:spPr>
                <a:xfrm>
                  <a:off x="7087467" y="3147192"/>
                  <a:ext cx="56725" cy="65490"/>
                </a:xfrm>
                <a:custGeom>
                  <a:rect b="b" l="l" r="r" t="t"/>
                  <a:pathLst>
                    <a:path extrusionOk="0" h="1061" w="919">
                      <a:moveTo>
                        <a:pt x="243" y="0"/>
                      </a:moveTo>
                      <a:lnTo>
                        <a:pt x="0" y="209"/>
                      </a:lnTo>
                      <a:lnTo>
                        <a:pt x="629" y="1060"/>
                      </a:lnTo>
                      <a:cubicBezTo>
                        <a:pt x="725" y="1015"/>
                        <a:pt x="823" y="966"/>
                        <a:pt x="918" y="913"/>
                      </a:cubicBezTo>
                      <a:lnTo>
                        <a:pt x="24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4" name="Google Shape;2524;p45"/>
                <p:cNvSpPr/>
                <p:nvPr/>
              </p:nvSpPr>
              <p:spPr>
                <a:xfrm>
                  <a:off x="7135675" y="3047074"/>
                  <a:ext cx="95427" cy="107772"/>
                </a:xfrm>
                <a:custGeom>
                  <a:rect b="b" l="l" r="r" t="t"/>
                  <a:pathLst>
                    <a:path extrusionOk="0" h="1746" w="1546">
                      <a:moveTo>
                        <a:pt x="1181" y="1"/>
                      </a:moveTo>
                      <a:lnTo>
                        <a:pt x="1025" y="116"/>
                      </a:lnTo>
                      <a:cubicBezTo>
                        <a:pt x="1003" y="112"/>
                        <a:pt x="980" y="107"/>
                        <a:pt x="957" y="105"/>
                      </a:cubicBezTo>
                      <a:cubicBezTo>
                        <a:pt x="909" y="99"/>
                        <a:pt x="859" y="96"/>
                        <a:pt x="807" y="96"/>
                      </a:cubicBezTo>
                      <a:cubicBezTo>
                        <a:pt x="762" y="96"/>
                        <a:pt x="715" y="98"/>
                        <a:pt x="666" y="103"/>
                      </a:cubicBezTo>
                      <a:cubicBezTo>
                        <a:pt x="604" y="107"/>
                        <a:pt x="541" y="117"/>
                        <a:pt x="480" y="130"/>
                      </a:cubicBezTo>
                      <a:cubicBezTo>
                        <a:pt x="399" y="145"/>
                        <a:pt x="318" y="166"/>
                        <a:pt x="234" y="193"/>
                      </a:cubicBezTo>
                      <a:cubicBezTo>
                        <a:pt x="156" y="217"/>
                        <a:pt x="79" y="247"/>
                        <a:pt x="0" y="279"/>
                      </a:cubicBezTo>
                      <a:lnTo>
                        <a:pt x="1084" y="1746"/>
                      </a:lnTo>
                      <a:cubicBezTo>
                        <a:pt x="1116" y="1708"/>
                        <a:pt x="1146" y="1670"/>
                        <a:pt x="1174" y="1631"/>
                      </a:cubicBezTo>
                      <a:cubicBezTo>
                        <a:pt x="1204" y="1593"/>
                        <a:pt x="1230" y="1555"/>
                        <a:pt x="1256" y="1515"/>
                      </a:cubicBezTo>
                      <a:cubicBezTo>
                        <a:pt x="1293" y="1460"/>
                        <a:pt x="1327" y="1403"/>
                        <a:pt x="1358" y="1345"/>
                      </a:cubicBezTo>
                      <a:cubicBezTo>
                        <a:pt x="1383" y="1298"/>
                        <a:pt x="1405" y="1253"/>
                        <a:pt x="1425" y="1207"/>
                      </a:cubicBezTo>
                      <a:cubicBezTo>
                        <a:pt x="1442" y="1166"/>
                        <a:pt x="1458" y="1128"/>
                        <a:pt x="1472" y="1091"/>
                      </a:cubicBezTo>
                      <a:cubicBezTo>
                        <a:pt x="1484" y="1053"/>
                        <a:pt x="1496" y="1016"/>
                        <a:pt x="1505" y="980"/>
                      </a:cubicBezTo>
                      <a:cubicBezTo>
                        <a:pt x="1534" y="871"/>
                        <a:pt x="1545" y="770"/>
                        <a:pt x="1541" y="678"/>
                      </a:cubicBezTo>
                      <a:cubicBezTo>
                        <a:pt x="1539" y="658"/>
                        <a:pt x="1538" y="638"/>
                        <a:pt x="1536" y="618"/>
                      </a:cubicBezTo>
                      <a:cubicBezTo>
                        <a:pt x="1525" y="534"/>
                        <a:pt x="1500" y="458"/>
                        <a:pt x="1463" y="390"/>
                      </a:cubicBezTo>
                      <a:cubicBezTo>
                        <a:pt x="1451" y="369"/>
                        <a:pt x="1438" y="349"/>
                        <a:pt x="1423" y="330"/>
                      </a:cubicBezTo>
                      <a:lnTo>
                        <a:pt x="118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5" name="Google Shape;2525;p45"/>
                <p:cNvSpPr/>
                <p:nvPr/>
              </p:nvSpPr>
              <p:spPr>
                <a:xfrm>
                  <a:off x="7196350" y="3047074"/>
                  <a:ext cx="34628" cy="55676"/>
                </a:xfrm>
                <a:custGeom>
                  <a:rect b="b" l="l" r="r" t="t"/>
                  <a:pathLst>
                    <a:path extrusionOk="0" h="902" w="561">
                      <a:moveTo>
                        <a:pt x="198" y="1"/>
                      </a:moveTo>
                      <a:lnTo>
                        <a:pt x="42" y="116"/>
                      </a:lnTo>
                      <a:lnTo>
                        <a:pt x="38" y="116"/>
                      </a:lnTo>
                      <a:lnTo>
                        <a:pt x="0" y="174"/>
                      </a:lnTo>
                      <a:lnTo>
                        <a:pt x="539" y="902"/>
                      </a:lnTo>
                      <a:cubicBezTo>
                        <a:pt x="555" y="822"/>
                        <a:pt x="560" y="747"/>
                        <a:pt x="558" y="676"/>
                      </a:cubicBezTo>
                      <a:cubicBezTo>
                        <a:pt x="557" y="657"/>
                        <a:pt x="555" y="637"/>
                        <a:pt x="553" y="617"/>
                      </a:cubicBezTo>
                      <a:cubicBezTo>
                        <a:pt x="542" y="533"/>
                        <a:pt x="517" y="457"/>
                        <a:pt x="480" y="389"/>
                      </a:cubicBezTo>
                      <a:cubicBezTo>
                        <a:pt x="468" y="368"/>
                        <a:pt x="455" y="348"/>
                        <a:pt x="441" y="328"/>
                      </a:cubicBezTo>
                      <a:lnTo>
                        <a:pt x="19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6" name="Google Shape;2526;p45"/>
                <p:cNvSpPr/>
                <p:nvPr/>
              </p:nvSpPr>
              <p:spPr>
                <a:xfrm>
                  <a:off x="7010373" y="3029791"/>
                  <a:ext cx="205112" cy="174497"/>
                </a:xfrm>
                <a:custGeom>
                  <a:rect b="b" l="l" r="r" t="t"/>
                  <a:pathLst>
                    <a:path extrusionOk="0" h="2827" w="3323">
                      <a:moveTo>
                        <a:pt x="2556" y="1"/>
                      </a:moveTo>
                      <a:cubicBezTo>
                        <a:pt x="2513" y="1"/>
                        <a:pt x="2468" y="3"/>
                        <a:pt x="2421" y="8"/>
                      </a:cubicBezTo>
                      <a:cubicBezTo>
                        <a:pt x="2360" y="13"/>
                        <a:pt x="2297" y="22"/>
                        <a:pt x="2236" y="34"/>
                      </a:cubicBezTo>
                      <a:cubicBezTo>
                        <a:pt x="2154" y="50"/>
                        <a:pt x="2073" y="71"/>
                        <a:pt x="1990" y="97"/>
                      </a:cubicBezTo>
                      <a:cubicBezTo>
                        <a:pt x="1434" y="273"/>
                        <a:pt x="855" y="670"/>
                        <a:pt x="465" y="1145"/>
                      </a:cubicBezTo>
                      <a:cubicBezTo>
                        <a:pt x="407" y="1214"/>
                        <a:pt x="353" y="1287"/>
                        <a:pt x="303" y="1361"/>
                      </a:cubicBezTo>
                      <a:cubicBezTo>
                        <a:pt x="263" y="1421"/>
                        <a:pt x="224" y="1483"/>
                        <a:pt x="191" y="1547"/>
                      </a:cubicBezTo>
                      <a:cubicBezTo>
                        <a:pt x="139" y="1645"/>
                        <a:pt x="98" y="1739"/>
                        <a:pt x="69" y="1826"/>
                      </a:cubicBezTo>
                      <a:cubicBezTo>
                        <a:pt x="33" y="1934"/>
                        <a:pt x="13" y="2035"/>
                        <a:pt x="8" y="2130"/>
                      </a:cubicBezTo>
                      <a:cubicBezTo>
                        <a:pt x="1" y="2269"/>
                        <a:pt x="27" y="2392"/>
                        <a:pt x="82" y="2495"/>
                      </a:cubicBezTo>
                      <a:cubicBezTo>
                        <a:pt x="119" y="2564"/>
                        <a:pt x="169" y="2622"/>
                        <a:pt x="232" y="2670"/>
                      </a:cubicBezTo>
                      <a:cubicBezTo>
                        <a:pt x="245" y="2681"/>
                        <a:pt x="260" y="2691"/>
                        <a:pt x="276" y="2702"/>
                      </a:cubicBezTo>
                      <a:cubicBezTo>
                        <a:pt x="349" y="2748"/>
                        <a:pt x="434" y="2783"/>
                        <a:pt x="534" y="2803"/>
                      </a:cubicBezTo>
                      <a:cubicBezTo>
                        <a:pt x="567" y="2810"/>
                        <a:pt x="603" y="2816"/>
                        <a:pt x="639" y="2819"/>
                      </a:cubicBezTo>
                      <a:cubicBezTo>
                        <a:pt x="675" y="2823"/>
                        <a:pt x="713" y="2826"/>
                        <a:pt x="752" y="2826"/>
                      </a:cubicBezTo>
                      <a:cubicBezTo>
                        <a:pt x="758" y="2826"/>
                        <a:pt x="764" y="2826"/>
                        <a:pt x="771" y="2826"/>
                      </a:cubicBezTo>
                      <a:cubicBezTo>
                        <a:pt x="814" y="2826"/>
                        <a:pt x="859" y="2823"/>
                        <a:pt x="905" y="2819"/>
                      </a:cubicBezTo>
                      <a:cubicBezTo>
                        <a:pt x="960" y="2814"/>
                        <a:pt x="1017" y="2806"/>
                        <a:pt x="1073" y="2796"/>
                      </a:cubicBezTo>
                      <a:cubicBezTo>
                        <a:pt x="1118" y="2787"/>
                        <a:pt x="1160" y="2779"/>
                        <a:pt x="1203" y="2766"/>
                      </a:cubicBezTo>
                      <a:cubicBezTo>
                        <a:pt x="1842" y="2606"/>
                        <a:pt x="2536" y="2130"/>
                        <a:pt x="2953" y="1567"/>
                      </a:cubicBezTo>
                      <a:cubicBezTo>
                        <a:pt x="2981" y="1529"/>
                        <a:pt x="3008" y="1490"/>
                        <a:pt x="3033" y="1451"/>
                      </a:cubicBezTo>
                      <a:cubicBezTo>
                        <a:pt x="3070" y="1395"/>
                        <a:pt x="3104" y="1339"/>
                        <a:pt x="3134" y="1281"/>
                      </a:cubicBezTo>
                      <a:cubicBezTo>
                        <a:pt x="3160" y="1234"/>
                        <a:pt x="3182" y="1188"/>
                        <a:pt x="3202" y="1142"/>
                      </a:cubicBezTo>
                      <a:cubicBezTo>
                        <a:pt x="3219" y="1103"/>
                        <a:pt x="3235" y="1065"/>
                        <a:pt x="3248" y="1026"/>
                      </a:cubicBezTo>
                      <a:cubicBezTo>
                        <a:pt x="3261" y="988"/>
                        <a:pt x="3273" y="951"/>
                        <a:pt x="3282" y="915"/>
                      </a:cubicBezTo>
                      <a:cubicBezTo>
                        <a:pt x="3312" y="807"/>
                        <a:pt x="3322" y="706"/>
                        <a:pt x="3318" y="613"/>
                      </a:cubicBezTo>
                      <a:cubicBezTo>
                        <a:pt x="3317" y="594"/>
                        <a:pt x="3315" y="574"/>
                        <a:pt x="3313" y="554"/>
                      </a:cubicBezTo>
                      <a:cubicBezTo>
                        <a:pt x="3302" y="470"/>
                        <a:pt x="3277" y="394"/>
                        <a:pt x="3240" y="326"/>
                      </a:cubicBezTo>
                      <a:cubicBezTo>
                        <a:pt x="3183" y="225"/>
                        <a:pt x="3096" y="143"/>
                        <a:pt x="2981" y="87"/>
                      </a:cubicBezTo>
                      <a:cubicBezTo>
                        <a:pt x="2903" y="49"/>
                        <a:pt x="2814" y="24"/>
                        <a:pt x="2712" y="11"/>
                      </a:cubicBezTo>
                      <a:cubicBezTo>
                        <a:pt x="2663" y="4"/>
                        <a:pt x="2611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7" name="Google Shape;2527;p45"/>
                <p:cNvSpPr/>
                <p:nvPr/>
              </p:nvSpPr>
              <p:spPr>
                <a:xfrm>
                  <a:off x="7149501" y="3029977"/>
                  <a:ext cx="65984" cy="103760"/>
                </a:xfrm>
                <a:custGeom>
                  <a:rect b="b" l="l" r="r" t="t"/>
                  <a:pathLst>
                    <a:path extrusionOk="0" h="1681" w="1069">
                      <a:moveTo>
                        <a:pt x="306" y="1"/>
                      </a:moveTo>
                      <a:cubicBezTo>
                        <a:pt x="262" y="1"/>
                        <a:pt x="215" y="3"/>
                        <a:pt x="167" y="8"/>
                      </a:cubicBezTo>
                      <a:cubicBezTo>
                        <a:pt x="114" y="13"/>
                        <a:pt x="58" y="22"/>
                        <a:pt x="1" y="32"/>
                      </a:cubicBezTo>
                      <a:lnTo>
                        <a:pt x="609" y="1681"/>
                      </a:lnTo>
                      <a:cubicBezTo>
                        <a:pt x="641" y="1643"/>
                        <a:pt x="671" y="1605"/>
                        <a:pt x="699" y="1567"/>
                      </a:cubicBezTo>
                      <a:cubicBezTo>
                        <a:pt x="727" y="1528"/>
                        <a:pt x="754" y="1490"/>
                        <a:pt x="779" y="1451"/>
                      </a:cubicBezTo>
                      <a:cubicBezTo>
                        <a:pt x="816" y="1395"/>
                        <a:pt x="850" y="1338"/>
                        <a:pt x="880" y="1280"/>
                      </a:cubicBezTo>
                      <a:cubicBezTo>
                        <a:pt x="906" y="1235"/>
                        <a:pt x="928" y="1188"/>
                        <a:pt x="948" y="1142"/>
                      </a:cubicBezTo>
                      <a:cubicBezTo>
                        <a:pt x="965" y="1103"/>
                        <a:pt x="981" y="1064"/>
                        <a:pt x="994" y="1026"/>
                      </a:cubicBezTo>
                      <a:cubicBezTo>
                        <a:pt x="1007" y="988"/>
                        <a:pt x="1019" y="951"/>
                        <a:pt x="1028" y="915"/>
                      </a:cubicBezTo>
                      <a:cubicBezTo>
                        <a:pt x="1058" y="807"/>
                        <a:pt x="1068" y="705"/>
                        <a:pt x="1064" y="613"/>
                      </a:cubicBezTo>
                      <a:cubicBezTo>
                        <a:pt x="1063" y="593"/>
                        <a:pt x="1061" y="573"/>
                        <a:pt x="1059" y="554"/>
                      </a:cubicBezTo>
                      <a:cubicBezTo>
                        <a:pt x="1048" y="470"/>
                        <a:pt x="1023" y="393"/>
                        <a:pt x="986" y="325"/>
                      </a:cubicBezTo>
                      <a:cubicBezTo>
                        <a:pt x="929" y="224"/>
                        <a:pt x="842" y="143"/>
                        <a:pt x="727" y="87"/>
                      </a:cubicBezTo>
                      <a:cubicBezTo>
                        <a:pt x="649" y="49"/>
                        <a:pt x="560" y="24"/>
                        <a:pt x="458" y="11"/>
                      </a:cubicBezTo>
                      <a:cubicBezTo>
                        <a:pt x="410" y="4"/>
                        <a:pt x="359" y="1"/>
                        <a:pt x="3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8" name="Google Shape;2528;p45"/>
                <p:cNvSpPr/>
                <p:nvPr/>
              </p:nvSpPr>
              <p:spPr>
                <a:xfrm>
                  <a:off x="7197955" y="3037322"/>
                  <a:ext cx="17530" cy="44195"/>
                </a:xfrm>
                <a:custGeom>
                  <a:rect b="b" l="l" r="r" t="t"/>
                  <a:pathLst>
                    <a:path extrusionOk="0" h="716" w="284">
                      <a:moveTo>
                        <a:pt x="0" y="1"/>
                      </a:moveTo>
                      <a:lnTo>
                        <a:pt x="263" y="716"/>
                      </a:lnTo>
                      <a:cubicBezTo>
                        <a:pt x="278" y="638"/>
                        <a:pt x="283" y="564"/>
                        <a:pt x="280" y="495"/>
                      </a:cubicBezTo>
                      <a:cubicBezTo>
                        <a:pt x="279" y="475"/>
                        <a:pt x="278" y="456"/>
                        <a:pt x="275" y="436"/>
                      </a:cubicBezTo>
                      <a:cubicBezTo>
                        <a:pt x="264" y="352"/>
                        <a:pt x="239" y="275"/>
                        <a:pt x="202" y="208"/>
                      </a:cubicBezTo>
                      <a:cubicBezTo>
                        <a:pt x="154" y="124"/>
                        <a:pt x="88" y="53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9" name="Google Shape;2529;p45"/>
                <p:cNvSpPr/>
                <p:nvPr/>
              </p:nvSpPr>
              <p:spPr>
                <a:xfrm>
                  <a:off x="7117589" y="3035532"/>
                  <a:ext cx="58021" cy="124376"/>
                </a:xfrm>
                <a:custGeom>
                  <a:rect b="b" l="l" r="r" t="t"/>
                  <a:pathLst>
                    <a:path extrusionOk="0" h="2015" w="940">
                      <a:moveTo>
                        <a:pt x="279" y="0"/>
                      </a:moveTo>
                      <a:cubicBezTo>
                        <a:pt x="270" y="2"/>
                        <a:pt x="262" y="4"/>
                        <a:pt x="253" y="8"/>
                      </a:cubicBezTo>
                      <a:cubicBezTo>
                        <a:pt x="169" y="34"/>
                        <a:pt x="85" y="66"/>
                        <a:pt x="1" y="102"/>
                      </a:cubicBezTo>
                      <a:lnTo>
                        <a:pt x="704" y="2015"/>
                      </a:lnTo>
                      <a:cubicBezTo>
                        <a:pt x="787" y="1944"/>
                        <a:pt x="866" y="1872"/>
                        <a:pt x="940" y="1796"/>
                      </a:cubicBezTo>
                      <a:lnTo>
                        <a:pt x="27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0" name="Google Shape;2530;p45"/>
                <p:cNvSpPr/>
                <p:nvPr/>
              </p:nvSpPr>
              <p:spPr>
                <a:xfrm>
                  <a:off x="7067098" y="3060407"/>
                  <a:ext cx="61602" cy="131166"/>
                </a:xfrm>
                <a:custGeom>
                  <a:rect b="b" l="l" r="r" t="t"/>
                  <a:pathLst>
                    <a:path extrusionOk="0" h="2125" w="998">
                      <a:moveTo>
                        <a:pt x="269" y="0"/>
                      </a:moveTo>
                      <a:cubicBezTo>
                        <a:pt x="178" y="62"/>
                        <a:pt x="86" y="130"/>
                        <a:pt x="0" y="200"/>
                      </a:cubicBezTo>
                      <a:lnTo>
                        <a:pt x="707" y="2124"/>
                      </a:lnTo>
                      <a:cubicBezTo>
                        <a:pt x="805" y="2081"/>
                        <a:pt x="901" y="2032"/>
                        <a:pt x="997" y="1978"/>
                      </a:cubicBezTo>
                      <a:lnTo>
                        <a:pt x="26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1" name="Google Shape;2531;p45"/>
                <p:cNvSpPr/>
                <p:nvPr/>
              </p:nvSpPr>
              <p:spPr>
                <a:xfrm>
                  <a:off x="7053272" y="3077381"/>
                  <a:ext cx="51232" cy="120364"/>
                </a:xfrm>
                <a:custGeom>
                  <a:rect b="b" l="l" r="r" t="t"/>
                  <a:pathLst>
                    <a:path extrusionOk="0" h="1950" w="830">
                      <a:moveTo>
                        <a:pt x="135" y="0"/>
                      </a:moveTo>
                      <a:cubicBezTo>
                        <a:pt x="88" y="42"/>
                        <a:pt x="44" y="83"/>
                        <a:pt x="1" y="125"/>
                      </a:cubicBezTo>
                      <a:lnTo>
                        <a:pt x="672" y="1950"/>
                      </a:lnTo>
                      <a:cubicBezTo>
                        <a:pt x="724" y="1933"/>
                        <a:pt x="777" y="1913"/>
                        <a:pt x="830" y="1892"/>
                      </a:cubicBez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2" name="Google Shape;2532;p45"/>
                <p:cNvSpPr/>
                <p:nvPr/>
              </p:nvSpPr>
              <p:spPr>
                <a:xfrm>
                  <a:off x="7010311" y="3131206"/>
                  <a:ext cx="35368" cy="72157"/>
                </a:xfrm>
                <a:custGeom>
                  <a:rect b="b" l="l" r="r" t="t"/>
                  <a:pathLst>
                    <a:path extrusionOk="0" h="1169" w="573">
                      <a:moveTo>
                        <a:pt x="144" y="1"/>
                      </a:moveTo>
                      <a:cubicBezTo>
                        <a:pt x="132" y="27"/>
                        <a:pt x="120" y="51"/>
                        <a:pt x="109" y="77"/>
                      </a:cubicBezTo>
                      <a:cubicBezTo>
                        <a:pt x="106" y="85"/>
                        <a:pt x="103" y="94"/>
                        <a:pt x="99" y="102"/>
                      </a:cubicBezTo>
                      <a:cubicBezTo>
                        <a:pt x="95" y="111"/>
                        <a:pt x="92" y="119"/>
                        <a:pt x="88" y="128"/>
                      </a:cubicBezTo>
                      <a:cubicBezTo>
                        <a:pt x="82" y="146"/>
                        <a:pt x="74" y="166"/>
                        <a:pt x="69" y="185"/>
                      </a:cubicBezTo>
                      <a:cubicBezTo>
                        <a:pt x="33" y="292"/>
                        <a:pt x="13" y="393"/>
                        <a:pt x="8" y="488"/>
                      </a:cubicBezTo>
                      <a:cubicBezTo>
                        <a:pt x="1" y="628"/>
                        <a:pt x="27" y="751"/>
                        <a:pt x="82" y="853"/>
                      </a:cubicBezTo>
                      <a:cubicBezTo>
                        <a:pt x="119" y="922"/>
                        <a:pt x="168" y="980"/>
                        <a:pt x="230" y="1029"/>
                      </a:cubicBezTo>
                      <a:cubicBezTo>
                        <a:pt x="245" y="1040"/>
                        <a:pt x="260" y="1050"/>
                        <a:pt x="276" y="1061"/>
                      </a:cubicBezTo>
                      <a:cubicBezTo>
                        <a:pt x="349" y="1106"/>
                        <a:pt x="434" y="1141"/>
                        <a:pt x="534" y="1162"/>
                      </a:cubicBezTo>
                      <a:cubicBezTo>
                        <a:pt x="546" y="1164"/>
                        <a:pt x="560" y="1167"/>
                        <a:pt x="572" y="1168"/>
                      </a:cubicBezTo>
                      <a:lnTo>
                        <a:pt x="14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3" name="Google Shape;2533;p45"/>
                <p:cNvSpPr/>
                <p:nvPr/>
              </p:nvSpPr>
              <p:spPr>
                <a:xfrm>
                  <a:off x="7027039" y="3052259"/>
                  <a:ext cx="172028" cy="129869"/>
                </a:xfrm>
                <a:custGeom>
                  <a:rect b="b" l="l" r="r" t="t"/>
                  <a:pathLst>
                    <a:path extrusionOk="0" h="2104" w="2787">
                      <a:moveTo>
                        <a:pt x="2062" y="0"/>
                      </a:moveTo>
                      <a:cubicBezTo>
                        <a:pt x="2030" y="0"/>
                        <a:pt x="1998" y="1"/>
                        <a:pt x="1964" y="4"/>
                      </a:cubicBezTo>
                      <a:cubicBezTo>
                        <a:pt x="1939" y="7"/>
                        <a:pt x="1914" y="10"/>
                        <a:pt x="1889" y="14"/>
                      </a:cubicBezTo>
                      <a:cubicBezTo>
                        <a:pt x="1298" y="99"/>
                        <a:pt x="601" y="591"/>
                        <a:pt x="299" y="1146"/>
                      </a:cubicBezTo>
                      <a:cubicBezTo>
                        <a:pt x="1" y="1694"/>
                        <a:pt x="195" y="2104"/>
                        <a:pt x="730" y="2104"/>
                      </a:cubicBezTo>
                      <a:cubicBezTo>
                        <a:pt x="738" y="2104"/>
                        <a:pt x="745" y="2104"/>
                        <a:pt x="753" y="2104"/>
                      </a:cubicBezTo>
                      <a:cubicBezTo>
                        <a:pt x="776" y="2104"/>
                        <a:pt x="800" y="2102"/>
                        <a:pt x="824" y="2099"/>
                      </a:cubicBezTo>
                      <a:cubicBezTo>
                        <a:pt x="1429" y="2047"/>
                        <a:pt x="2174" y="1536"/>
                        <a:pt x="2489" y="958"/>
                      </a:cubicBezTo>
                      <a:cubicBezTo>
                        <a:pt x="2787" y="411"/>
                        <a:pt x="2594" y="0"/>
                        <a:pt x="20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4" name="Google Shape;2534;p45"/>
                <p:cNvSpPr/>
                <p:nvPr/>
              </p:nvSpPr>
              <p:spPr>
                <a:xfrm>
                  <a:off x="7047924" y="3055100"/>
                  <a:ext cx="138378" cy="112531"/>
                </a:xfrm>
                <a:custGeom>
                  <a:rect b="b" l="l" r="r" t="t"/>
                  <a:pathLst>
                    <a:path extrusionOk="0" h="2012" w="2400">
                      <a:moveTo>
                        <a:pt x="1852" y="0"/>
                      </a:moveTo>
                      <a:cubicBezTo>
                        <a:pt x="1822" y="0"/>
                        <a:pt x="1790" y="2"/>
                        <a:pt x="1757" y="5"/>
                      </a:cubicBezTo>
                      <a:cubicBezTo>
                        <a:pt x="1739" y="6"/>
                        <a:pt x="1719" y="8"/>
                        <a:pt x="1701" y="11"/>
                      </a:cubicBezTo>
                      <a:cubicBezTo>
                        <a:pt x="1696" y="12"/>
                        <a:pt x="1692" y="12"/>
                        <a:pt x="1687" y="13"/>
                      </a:cubicBezTo>
                      <a:cubicBezTo>
                        <a:pt x="1142" y="91"/>
                        <a:pt x="501" y="534"/>
                        <a:pt x="198" y="1042"/>
                      </a:cubicBezTo>
                      <a:cubicBezTo>
                        <a:pt x="188" y="1061"/>
                        <a:pt x="177" y="1078"/>
                        <a:pt x="168" y="1097"/>
                      </a:cubicBezTo>
                      <a:cubicBezTo>
                        <a:pt x="109" y="1205"/>
                        <a:pt x="68" y="1310"/>
                        <a:pt x="48" y="1408"/>
                      </a:cubicBezTo>
                      <a:cubicBezTo>
                        <a:pt x="1" y="1635"/>
                        <a:pt x="64" y="1816"/>
                        <a:pt x="219" y="1919"/>
                      </a:cubicBezTo>
                      <a:cubicBezTo>
                        <a:pt x="309" y="1979"/>
                        <a:pt x="428" y="2011"/>
                        <a:pt x="574" y="2011"/>
                      </a:cubicBezTo>
                      <a:cubicBezTo>
                        <a:pt x="576" y="2011"/>
                        <a:pt x="579" y="2011"/>
                        <a:pt x="581" y="2011"/>
                      </a:cubicBezTo>
                      <a:lnTo>
                        <a:pt x="600" y="2011"/>
                      </a:lnTo>
                      <a:cubicBezTo>
                        <a:pt x="622" y="2010"/>
                        <a:pt x="644" y="2010"/>
                        <a:pt x="669" y="2007"/>
                      </a:cubicBezTo>
                      <a:cubicBezTo>
                        <a:pt x="696" y="2005"/>
                        <a:pt x="726" y="2001"/>
                        <a:pt x="753" y="1996"/>
                      </a:cubicBezTo>
                      <a:cubicBezTo>
                        <a:pt x="812" y="1988"/>
                        <a:pt x="873" y="1974"/>
                        <a:pt x="933" y="1957"/>
                      </a:cubicBezTo>
                      <a:cubicBezTo>
                        <a:pt x="1360" y="1836"/>
                        <a:pt x="1812" y="1526"/>
                        <a:pt x="2100" y="1157"/>
                      </a:cubicBezTo>
                      <a:cubicBezTo>
                        <a:pt x="2141" y="1104"/>
                        <a:pt x="2179" y="1050"/>
                        <a:pt x="2214" y="994"/>
                      </a:cubicBezTo>
                      <a:cubicBezTo>
                        <a:pt x="2230" y="968"/>
                        <a:pt x="2246" y="942"/>
                        <a:pt x="2260" y="915"/>
                      </a:cubicBezTo>
                      <a:cubicBezTo>
                        <a:pt x="2276" y="887"/>
                        <a:pt x="2289" y="857"/>
                        <a:pt x="2303" y="830"/>
                      </a:cubicBezTo>
                      <a:cubicBezTo>
                        <a:pt x="2371" y="681"/>
                        <a:pt x="2400" y="545"/>
                        <a:pt x="2392" y="428"/>
                      </a:cubicBezTo>
                      <a:cubicBezTo>
                        <a:pt x="2380" y="227"/>
                        <a:pt x="2262" y="84"/>
                        <a:pt x="2060" y="27"/>
                      </a:cubicBezTo>
                      <a:cubicBezTo>
                        <a:pt x="1998" y="10"/>
                        <a:pt x="1929" y="0"/>
                        <a:pt x="18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5" name="Google Shape;2535;p45"/>
                <p:cNvSpPr/>
                <p:nvPr/>
              </p:nvSpPr>
              <p:spPr>
                <a:xfrm>
                  <a:off x="7047924" y="3055100"/>
                  <a:ext cx="138378" cy="112974"/>
                </a:xfrm>
                <a:custGeom>
                  <a:rect b="b" l="l" r="r" t="t"/>
                  <a:pathLst>
                    <a:path extrusionOk="0" h="2012" w="2400">
                      <a:moveTo>
                        <a:pt x="1852" y="0"/>
                      </a:moveTo>
                      <a:cubicBezTo>
                        <a:pt x="1822" y="0"/>
                        <a:pt x="1790" y="2"/>
                        <a:pt x="1757" y="5"/>
                      </a:cubicBezTo>
                      <a:cubicBezTo>
                        <a:pt x="1739" y="6"/>
                        <a:pt x="1719" y="8"/>
                        <a:pt x="1701" y="11"/>
                      </a:cubicBezTo>
                      <a:cubicBezTo>
                        <a:pt x="1696" y="12"/>
                        <a:pt x="1692" y="12"/>
                        <a:pt x="1687" y="13"/>
                      </a:cubicBezTo>
                      <a:cubicBezTo>
                        <a:pt x="1142" y="91"/>
                        <a:pt x="501" y="534"/>
                        <a:pt x="198" y="1042"/>
                      </a:cubicBezTo>
                      <a:cubicBezTo>
                        <a:pt x="188" y="1061"/>
                        <a:pt x="177" y="1078"/>
                        <a:pt x="168" y="1097"/>
                      </a:cubicBezTo>
                      <a:cubicBezTo>
                        <a:pt x="109" y="1205"/>
                        <a:pt x="68" y="1310"/>
                        <a:pt x="48" y="1408"/>
                      </a:cubicBezTo>
                      <a:cubicBezTo>
                        <a:pt x="1" y="1635"/>
                        <a:pt x="64" y="1816"/>
                        <a:pt x="219" y="1919"/>
                      </a:cubicBezTo>
                      <a:cubicBezTo>
                        <a:pt x="309" y="1979"/>
                        <a:pt x="428" y="2011"/>
                        <a:pt x="574" y="2011"/>
                      </a:cubicBezTo>
                      <a:cubicBezTo>
                        <a:pt x="576" y="2011"/>
                        <a:pt x="579" y="2011"/>
                        <a:pt x="581" y="2011"/>
                      </a:cubicBezTo>
                      <a:lnTo>
                        <a:pt x="600" y="2011"/>
                      </a:lnTo>
                      <a:cubicBezTo>
                        <a:pt x="622" y="2010"/>
                        <a:pt x="644" y="2010"/>
                        <a:pt x="669" y="2007"/>
                      </a:cubicBezTo>
                      <a:cubicBezTo>
                        <a:pt x="696" y="2005"/>
                        <a:pt x="726" y="2001"/>
                        <a:pt x="753" y="1996"/>
                      </a:cubicBezTo>
                      <a:cubicBezTo>
                        <a:pt x="812" y="1988"/>
                        <a:pt x="873" y="1974"/>
                        <a:pt x="933" y="1957"/>
                      </a:cubicBezTo>
                      <a:cubicBezTo>
                        <a:pt x="1360" y="1836"/>
                        <a:pt x="1812" y="1526"/>
                        <a:pt x="2100" y="1157"/>
                      </a:cubicBezTo>
                      <a:cubicBezTo>
                        <a:pt x="2141" y="1104"/>
                        <a:pt x="2179" y="1050"/>
                        <a:pt x="2214" y="994"/>
                      </a:cubicBezTo>
                      <a:cubicBezTo>
                        <a:pt x="2230" y="968"/>
                        <a:pt x="2246" y="942"/>
                        <a:pt x="2260" y="915"/>
                      </a:cubicBezTo>
                      <a:cubicBezTo>
                        <a:pt x="2276" y="887"/>
                        <a:pt x="2289" y="857"/>
                        <a:pt x="2303" y="830"/>
                      </a:cubicBezTo>
                      <a:cubicBezTo>
                        <a:pt x="2371" y="681"/>
                        <a:pt x="2400" y="545"/>
                        <a:pt x="2392" y="428"/>
                      </a:cubicBezTo>
                      <a:cubicBezTo>
                        <a:pt x="2380" y="227"/>
                        <a:pt x="2262" y="84"/>
                        <a:pt x="2060" y="27"/>
                      </a:cubicBezTo>
                      <a:cubicBezTo>
                        <a:pt x="1998" y="10"/>
                        <a:pt x="1929" y="0"/>
                        <a:pt x="18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6" name="Google Shape;2536;p45"/>
                <p:cNvSpPr/>
                <p:nvPr/>
              </p:nvSpPr>
              <p:spPr>
                <a:xfrm>
                  <a:off x="7045248" y="3063185"/>
                  <a:ext cx="141042" cy="116105"/>
                </a:xfrm>
                <a:custGeom>
                  <a:rect b="b" l="l" r="r" t="t"/>
                  <a:pathLst>
                    <a:path extrusionOk="0" h="1881" w="2285">
                      <a:moveTo>
                        <a:pt x="1825" y="0"/>
                      </a:moveTo>
                      <a:cubicBezTo>
                        <a:pt x="1796" y="0"/>
                        <a:pt x="1767" y="1"/>
                        <a:pt x="1736" y="4"/>
                      </a:cubicBezTo>
                      <a:cubicBezTo>
                        <a:pt x="1717" y="6"/>
                        <a:pt x="1698" y="8"/>
                        <a:pt x="1679" y="11"/>
                      </a:cubicBezTo>
                      <a:cubicBezTo>
                        <a:pt x="1674" y="12"/>
                        <a:pt x="1670" y="12"/>
                        <a:pt x="1664" y="13"/>
                      </a:cubicBezTo>
                      <a:cubicBezTo>
                        <a:pt x="1122" y="91"/>
                        <a:pt x="481" y="533"/>
                        <a:pt x="178" y="1040"/>
                      </a:cubicBezTo>
                      <a:cubicBezTo>
                        <a:pt x="168" y="1057"/>
                        <a:pt x="157" y="1076"/>
                        <a:pt x="148" y="1094"/>
                      </a:cubicBezTo>
                      <a:cubicBezTo>
                        <a:pt x="88" y="1204"/>
                        <a:pt x="48" y="1308"/>
                        <a:pt x="28" y="1404"/>
                      </a:cubicBezTo>
                      <a:cubicBezTo>
                        <a:pt x="1" y="1537"/>
                        <a:pt x="11" y="1654"/>
                        <a:pt x="55" y="1749"/>
                      </a:cubicBezTo>
                      <a:cubicBezTo>
                        <a:pt x="70" y="1763"/>
                        <a:pt x="86" y="1776"/>
                        <a:pt x="103" y="1788"/>
                      </a:cubicBezTo>
                      <a:cubicBezTo>
                        <a:pt x="194" y="1848"/>
                        <a:pt x="313" y="1880"/>
                        <a:pt x="459" y="1880"/>
                      </a:cubicBezTo>
                      <a:cubicBezTo>
                        <a:pt x="461" y="1880"/>
                        <a:pt x="464" y="1880"/>
                        <a:pt x="466" y="1880"/>
                      </a:cubicBezTo>
                      <a:lnTo>
                        <a:pt x="485" y="1880"/>
                      </a:lnTo>
                      <a:cubicBezTo>
                        <a:pt x="507" y="1880"/>
                        <a:pt x="529" y="1879"/>
                        <a:pt x="554" y="1876"/>
                      </a:cubicBezTo>
                      <a:cubicBezTo>
                        <a:pt x="581" y="1874"/>
                        <a:pt x="609" y="1871"/>
                        <a:pt x="638" y="1865"/>
                      </a:cubicBezTo>
                      <a:cubicBezTo>
                        <a:pt x="697" y="1857"/>
                        <a:pt x="757" y="1843"/>
                        <a:pt x="818" y="1826"/>
                      </a:cubicBezTo>
                      <a:cubicBezTo>
                        <a:pt x="1245" y="1705"/>
                        <a:pt x="1696" y="1395"/>
                        <a:pt x="1985" y="1026"/>
                      </a:cubicBezTo>
                      <a:cubicBezTo>
                        <a:pt x="2026" y="973"/>
                        <a:pt x="2064" y="919"/>
                        <a:pt x="2099" y="863"/>
                      </a:cubicBezTo>
                      <a:cubicBezTo>
                        <a:pt x="2115" y="837"/>
                        <a:pt x="2131" y="811"/>
                        <a:pt x="2144" y="784"/>
                      </a:cubicBezTo>
                      <a:cubicBezTo>
                        <a:pt x="2160" y="756"/>
                        <a:pt x="2175" y="726"/>
                        <a:pt x="2187" y="699"/>
                      </a:cubicBezTo>
                      <a:cubicBezTo>
                        <a:pt x="2255" y="550"/>
                        <a:pt x="2285" y="414"/>
                        <a:pt x="2276" y="297"/>
                      </a:cubicBezTo>
                      <a:cubicBezTo>
                        <a:pt x="2273" y="236"/>
                        <a:pt x="2259" y="180"/>
                        <a:pt x="2236" y="130"/>
                      </a:cubicBezTo>
                      <a:cubicBezTo>
                        <a:pt x="2184" y="83"/>
                        <a:pt x="2118" y="47"/>
                        <a:pt x="2038" y="27"/>
                      </a:cubicBezTo>
                      <a:cubicBezTo>
                        <a:pt x="1975" y="9"/>
                        <a:pt x="1904" y="0"/>
                        <a:pt x="1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7" name="Google Shape;2537;p45"/>
                <p:cNvSpPr/>
                <p:nvPr/>
              </p:nvSpPr>
              <p:spPr>
                <a:xfrm>
                  <a:off x="7027347" y="3050037"/>
                  <a:ext cx="189496" cy="154683"/>
                </a:xfrm>
                <a:custGeom>
                  <a:rect b="b" l="l" r="r" t="t"/>
                  <a:pathLst>
                    <a:path extrusionOk="0" h="2506" w="3070">
                      <a:moveTo>
                        <a:pt x="1" y="2376"/>
                      </a:moveTo>
                      <a:lnTo>
                        <a:pt x="1" y="2376"/>
                      </a:lnTo>
                      <a:cubicBezTo>
                        <a:pt x="32" y="2393"/>
                        <a:pt x="64" y="2409"/>
                        <a:pt x="97" y="2422"/>
                      </a:cubicBezTo>
                      <a:lnTo>
                        <a:pt x="97" y="2422"/>
                      </a:lnTo>
                      <a:cubicBezTo>
                        <a:pt x="64" y="2409"/>
                        <a:pt x="32" y="2393"/>
                        <a:pt x="1" y="2376"/>
                      </a:cubicBezTo>
                      <a:close/>
                      <a:moveTo>
                        <a:pt x="2966" y="0"/>
                      </a:moveTo>
                      <a:lnTo>
                        <a:pt x="2966" y="0"/>
                      </a:lnTo>
                      <a:cubicBezTo>
                        <a:pt x="3064" y="180"/>
                        <a:pt x="3055" y="394"/>
                        <a:pt x="3002" y="589"/>
                      </a:cubicBezTo>
                      <a:lnTo>
                        <a:pt x="3002" y="588"/>
                      </a:lnTo>
                      <a:cubicBezTo>
                        <a:pt x="2790" y="1279"/>
                        <a:pt x="2185" y="1840"/>
                        <a:pt x="1516" y="2202"/>
                      </a:cubicBezTo>
                      <a:cubicBezTo>
                        <a:pt x="1214" y="2352"/>
                        <a:pt x="843" y="2495"/>
                        <a:pt x="493" y="2495"/>
                      </a:cubicBezTo>
                      <a:cubicBezTo>
                        <a:pt x="356" y="2495"/>
                        <a:pt x="222" y="2474"/>
                        <a:pt x="97" y="2422"/>
                      </a:cubicBezTo>
                      <a:lnTo>
                        <a:pt x="97" y="2422"/>
                      </a:lnTo>
                      <a:cubicBezTo>
                        <a:pt x="236" y="2480"/>
                        <a:pt x="382" y="2505"/>
                        <a:pt x="531" y="2505"/>
                      </a:cubicBezTo>
                      <a:cubicBezTo>
                        <a:pt x="1009" y="2505"/>
                        <a:pt x="1516" y="2248"/>
                        <a:pt x="1894" y="1999"/>
                      </a:cubicBezTo>
                      <a:cubicBezTo>
                        <a:pt x="2404" y="1644"/>
                        <a:pt x="2854" y="1163"/>
                        <a:pt x="3016" y="591"/>
                      </a:cubicBezTo>
                      <a:lnTo>
                        <a:pt x="3016" y="593"/>
                      </a:lnTo>
                      <a:cubicBezTo>
                        <a:pt x="3066" y="396"/>
                        <a:pt x="3069" y="180"/>
                        <a:pt x="296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8" name="Google Shape;2538;p45"/>
                <p:cNvSpPr/>
                <p:nvPr/>
              </p:nvSpPr>
              <p:spPr>
                <a:xfrm>
                  <a:off x="7061173" y="3130959"/>
                  <a:ext cx="34381" cy="16727"/>
                </a:xfrm>
                <a:custGeom>
                  <a:rect b="b" l="l" r="r" t="t"/>
                  <a:pathLst>
                    <a:path extrusionOk="0" h="271" w="557">
                      <a:moveTo>
                        <a:pt x="449" y="0"/>
                      </a:moveTo>
                      <a:lnTo>
                        <a:pt x="0" y="111"/>
                      </a:lnTo>
                      <a:lnTo>
                        <a:pt x="108" y="271"/>
                      </a:lnTo>
                      <a:lnTo>
                        <a:pt x="556" y="160"/>
                      </a:lnTo>
                      <a:lnTo>
                        <a:pt x="44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9" name="Google Shape;2539;p45"/>
                <p:cNvSpPr/>
                <p:nvPr/>
              </p:nvSpPr>
              <p:spPr>
                <a:xfrm>
                  <a:off x="7078209" y="3114787"/>
                  <a:ext cx="39936" cy="18826"/>
                </a:xfrm>
                <a:custGeom>
                  <a:rect b="b" l="l" r="r" t="t"/>
                  <a:pathLst>
                    <a:path extrusionOk="0" h="305" w="647">
                      <a:moveTo>
                        <a:pt x="25" y="0"/>
                      </a:moveTo>
                      <a:cubicBezTo>
                        <a:pt x="17" y="0"/>
                        <a:pt x="9" y="1"/>
                        <a:pt x="1" y="1"/>
                      </a:cubicBezTo>
                      <a:lnTo>
                        <a:pt x="108" y="159"/>
                      </a:lnTo>
                      <a:cubicBezTo>
                        <a:pt x="158" y="252"/>
                        <a:pt x="321" y="274"/>
                        <a:pt x="462" y="293"/>
                      </a:cubicBezTo>
                      <a:cubicBezTo>
                        <a:pt x="495" y="296"/>
                        <a:pt x="526" y="300"/>
                        <a:pt x="553" y="305"/>
                      </a:cubicBezTo>
                      <a:cubicBezTo>
                        <a:pt x="572" y="290"/>
                        <a:pt x="585" y="274"/>
                        <a:pt x="596" y="257"/>
                      </a:cubicBezTo>
                      <a:cubicBezTo>
                        <a:pt x="646" y="169"/>
                        <a:pt x="553" y="157"/>
                        <a:pt x="354" y="133"/>
                      </a:cubicBezTo>
                      <a:cubicBezTo>
                        <a:pt x="289" y="125"/>
                        <a:pt x="216" y="115"/>
                        <a:pt x="154" y="98"/>
                      </a:cubicBezTo>
                      <a:cubicBezTo>
                        <a:pt x="173" y="53"/>
                        <a:pt x="165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0" name="Google Shape;2540;p45"/>
                <p:cNvSpPr/>
                <p:nvPr/>
              </p:nvSpPr>
              <p:spPr>
                <a:xfrm>
                  <a:off x="7142958" y="3064543"/>
                  <a:ext cx="13086" cy="20987"/>
                </a:xfrm>
                <a:custGeom>
                  <a:rect b="b" l="l" r="r" t="t"/>
                  <a:pathLst>
                    <a:path extrusionOk="0" h="340" w="212">
                      <a:moveTo>
                        <a:pt x="101" y="1"/>
                      </a:moveTo>
                      <a:lnTo>
                        <a:pt x="0" y="180"/>
                      </a:lnTo>
                      <a:lnTo>
                        <a:pt x="110" y="339"/>
                      </a:lnTo>
                      <a:lnTo>
                        <a:pt x="211" y="160"/>
                      </a:lnTo>
                      <a:lnTo>
                        <a:pt x="10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1" name="Google Shape;2541;p45"/>
                <p:cNvSpPr/>
                <p:nvPr/>
              </p:nvSpPr>
              <p:spPr>
                <a:xfrm>
                  <a:off x="7106108" y="3091763"/>
                  <a:ext cx="29505" cy="14444"/>
                </a:xfrm>
                <a:custGeom>
                  <a:rect b="b" l="l" r="r" t="t"/>
                  <a:pathLst>
                    <a:path extrusionOk="0" h="234" w="478">
                      <a:moveTo>
                        <a:pt x="323" y="0"/>
                      </a:moveTo>
                      <a:cubicBezTo>
                        <a:pt x="312" y="0"/>
                        <a:pt x="300" y="1"/>
                        <a:pt x="287" y="2"/>
                      </a:cubicBezTo>
                      <a:cubicBezTo>
                        <a:pt x="178" y="9"/>
                        <a:pt x="87" y="47"/>
                        <a:pt x="47" y="119"/>
                      </a:cubicBezTo>
                      <a:cubicBezTo>
                        <a:pt x="0" y="199"/>
                        <a:pt x="78" y="219"/>
                        <a:pt x="192" y="234"/>
                      </a:cubicBezTo>
                      <a:cubicBezTo>
                        <a:pt x="240" y="191"/>
                        <a:pt x="313" y="167"/>
                        <a:pt x="396" y="161"/>
                      </a:cubicBezTo>
                      <a:cubicBezTo>
                        <a:pt x="410" y="159"/>
                        <a:pt x="423" y="159"/>
                        <a:pt x="436" y="159"/>
                      </a:cubicBezTo>
                      <a:cubicBezTo>
                        <a:pt x="450" y="159"/>
                        <a:pt x="463" y="160"/>
                        <a:pt x="475" y="162"/>
                      </a:cubicBezTo>
                      <a:lnTo>
                        <a:pt x="456" y="134"/>
                      </a:lnTo>
                      <a:cubicBezTo>
                        <a:pt x="477" y="76"/>
                        <a:pt x="464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2" name="Google Shape;2542;p45"/>
                <p:cNvSpPr/>
                <p:nvPr/>
              </p:nvSpPr>
              <p:spPr>
                <a:xfrm>
                  <a:off x="7158698" y="3082443"/>
                  <a:ext cx="12530" cy="20369"/>
                </a:xfrm>
                <a:custGeom>
                  <a:rect b="b" l="l" r="r" t="t"/>
                  <a:pathLst>
                    <a:path extrusionOk="0" h="330" w="203">
                      <a:moveTo>
                        <a:pt x="57" y="1"/>
                      </a:moveTo>
                      <a:lnTo>
                        <a:pt x="57" y="1"/>
                      </a:lnTo>
                      <a:lnTo>
                        <a:pt x="57" y="1"/>
                      </a:lnTo>
                      <a:cubicBezTo>
                        <a:pt x="57" y="1"/>
                        <a:pt x="57" y="1"/>
                        <a:pt x="57" y="1"/>
                      </a:cubicBezTo>
                      <a:close/>
                      <a:moveTo>
                        <a:pt x="57" y="1"/>
                      </a:moveTo>
                      <a:lnTo>
                        <a:pt x="57" y="1"/>
                      </a:lnTo>
                      <a:cubicBezTo>
                        <a:pt x="57" y="3"/>
                        <a:pt x="0" y="46"/>
                        <a:pt x="31" y="98"/>
                      </a:cubicBezTo>
                      <a:cubicBezTo>
                        <a:pt x="42" y="117"/>
                        <a:pt x="61" y="128"/>
                        <a:pt x="82" y="138"/>
                      </a:cubicBezTo>
                      <a:cubicBezTo>
                        <a:pt x="81" y="148"/>
                        <a:pt x="77" y="159"/>
                        <a:pt x="73" y="170"/>
                      </a:cubicBezTo>
                      <a:lnTo>
                        <a:pt x="182" y="330"/>
                      </a:lnTo>
                      <a:cubicBezTo>
                        <a:pt x="203" y="258"/>
                        <a:pt x="195" y="202"/>
                        <a:pt x="166" y="160"/>
                      </a:cubicBezTo>
                      <a:lnTo>
                        <a:pt x="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3" name="Google Shape;2543;p45"/>
                <p:cNvSpPr/>
                <p:nvPr/>
              </p:nvSpPr>
              <p:spPr>
                <a:xfrm>
                  <a:off x="7063580" y="3075777"/>
                  <a:ext cx="106290" cy="98575"/>
                </a:xfrm>
                <a:custGeom>
                  <a:rect b="b" l="l" r="r" t="t"/>
                  <a:pathLst>
                    <a:path extrusionOk="0" h="1597" w="1722">
                      <a:moveTo>
                        <a:pt x="1166" y="0"/>
                      </a:moveTo>
                      <a:lnTo>
                        <a:pt x="1065" y="179"/>
                      </a:lnTo>
                      <a:cubicBezTo>
                        <a:pt x="762" y="234"/>
                        <a:pt x="495" y="372"/>
                        <a:pt x="373" y="589"/>
                      </a:cubicBezTo>
                      <a:cubicBezTo>
                        <a:pt x="347" y="633"/>
                        <a:pt x="333" y="672"/>
                        <a:pt x="329" y="705"/>
                      </a:cubicBezTo>
                      <a:cubicBezTo>
                        <a:pt x="403" y="740"/>
                        <a:pt x="501" y="753"/>
                        <a:pt x="589" y="764"/>
                      </a:cubicBezTo>
                      <a:cubicBezTo>
                        <a:pt x="789" y="788"/>
                        <a:pt x="880" y="800"/>
                        <a:pt x="830" y="888"/>
                      </a:cubicBezTo>
                      <a:cubicBezTo>
                        <a:pt x="821" y="905"/>
                        <a:pt x="806" y="921"/>
                        <a:pt x="788" y="936"/>
                      </a:cubicBezTo>
                      <a:cubicBezTo>
                        <a:pt x="923" y="954"/>
                        <a:pt x="979" y="974"/>
                        <a:pt x="938" y="1047"/>
                      </a:cubicBezTo>
                      <a:cubicBezTo>
                        <a:pt x="907" y="1101"/>
                        <a:pt x="832" y="1150"/>
                        <a:pt x="694" y="1162"/>
                      </a:cubicBezTo>
                      <a:cubicBezTo>
                        <a:pt x="678" y="1164"/>
                        <a:pt x="664" y="1164"/>
                        <a:pt x="650" y="1164"/>
                      </a:cubicBezTo>
                      <a:cubicBezTo>
                        <a:pt x="536" y="1164"/>
                        <a:pt x="495" y="1122"/>
                        <a:pt x="516" y="1054"/>
                      </a:cubicBezTo>
                      <a:lnTo>
                        <a:pt x="516" y="1054"/>
                      </a:lnTo>
                      <a:lnTo>
                        <a:pt x="68" y="1165"/>
                      </a:lnTo>
                      <a:cubicBezTo>
                        <a:pt x="67" y="1169"/>
                        <a:pt x="67" y="1173"/>
                        <a:pt x="67" y="1178"/>
                      </a:cubicBezTo>
                      <a:cubicBezTo>
                        <a:pt x="54" y="1175"/>
                        <a:pt x="38" y="1172"/>
                        <a:pt x="18" y="1172"/>
                      </a:cubicBezTo>
                      <a:cubicBezTo>
                        <a:pt x="12" y="1172"/>
                        <a:pt x="7" y="1173"/>
                        <a:pt x="0" y="1173"/>
                      </a:cubicBezTo>
                      <a:lnTo>
                        <a:pt x="87" y="1302"/>
                      </a:lnTo>
                      <a:lnTo>
                        <a:pt x="94" y="1313"/>
                      </a:lnTo>
                      <a:lnTo>
                        <a:pt x="95" y="1315"/>
                      </a:lnTo>
                      <a:cubicBezTo>
                        <a:pt x="120" y="1347"/>
                        <a:pt x="156" y="1371"/>
                        <a:pt x="205" y="1389"/>
                      </a:cubicBezTo>
                      <a:cubicBezTo>
                        <a:pt x="252" y="1406"/>
                        <a:pt x="314" y="1417"/>
                        <a:pt x="387" y="1419"/>
                      </a:cubicBezTo>
                      <a:lnTo>
                        <a:pt x="385" y="1422"/>
                      </a:lnTo>
                      <a:lnTo>
                        <a:pt x="178" y="1438"/>
                      </a:lnTo>
                      <a:lnTo>
                        <a:pt x="285" y="1597"/>
                      </a:lnTo>
                      <a:lnTo>
                        <a:pt x="426" y="1586"/>
                      </a:lnTo>
                      <a:lnTo>
                        <a:pt x="617" y="1572"/>
                      </a:lnTo>
                      <a:lnTo>
                        <a:pt x="720" y="1392"/>
                      </a:lnTo>
                      <a:cubicBezTo>
                        <a:pt x="1018" y="1340"/>
                        <a:pt x="1264" y="1206"/>
                        <a:pt x="1382" y="995"/>
                      </a:cubicBezTo>
                      <a:cubicBezTo>
                        <a:pt x="1437" y="899"/>
                        <a:pt x="1440" y="831"/>
                        <a:pt x="1413" y="784"/>
                      </a:cubicBezTo>
                      <a:lnTo>
                        <a:pt x="1412" y="781"/>
                      </a:lnTo>
                      <a:lnTo>
                        <a:pt x="1403" y="769"/>
                      </a:lnTo>
                      <a:lnTo>
                        <a:pt x="1311" y="637"/>
                      </a:lnTo>
                      <a:cubicBezTo>
                        <a:pt x="1295" y="661"/>
                        <a:pt x="1286" y="680"/>
                        <a:pt x="1287" y="698"/>
                      </a:cubicBezTo>
                      <a:cubicBezTo>
                        <a:pt x="1247" y="685"/>
                        <a:pt x="1198" y="674"/>
                        <a:pt x="1149" y="668"/>
                      </a:cubicBezTo>
                      <a:cubicBezTo>
                        <a:pt x="962" y="641"/>
                        <a:pt x="778" y="649"/>
                        <a:pt x="842" y="535"/>
                      </a:cubicBezTo>
                      <a:cubicBezTo>
                        <a:pt x="852" y="517"/>
                        <a:pt x="864" y="501"/>
                        <a:pt x="880" y="488"/>
                      </a:cubicBezTo>
                      <a:cubicBezTo>
                        <a:pt x="765" y="475"/>
                        <a:pt x="688" y="454"/>
                        <a:pt x="733" y="373"/>
                      </a:cubicBezTo>
                      <a:cubicBezTo>
                        <a:pt x="775" y="303"/>
                        <a:pt x="865" y="264"/>
                        <a:pt x="975" y="256"/>
                      </a:cubicBezTo>
                      <a:cubicBezTo>
                        <a:pt x="988" y="255"/>
                        <a:pt x="1000" y="255"/>
                        <a:pt x="1011" y="255"/>
                      </a:cubicBezTo>
                      <a:cubicBezTo>
                        <a:pt x="1151" y="255"/>
                        <a:pt x="1164" y="331"/>
                        <a:pt x="1144" y="389"/>
                      </a:cubicBezTo>
                      <a:lnTo>
                        <a:pt x="1163" y="417"/>
                      </a:lnTo>
                      <a:lnTo>
                        <a:pt x="1252" y="549"/>
                      </a:lnTo>
                      <a:lnTo>
                        <a:pt x="1722" y="435"/>
                      </a:lnTo>
                      <a:lnTo>
                        <a:pt x="1613" y="274"/>
                      </a:lnTo>
                      <a:cubicBezTo>
                        <a:pt x="1622" y="247"/>
                        <a:pt x="1625" y="222"/>
                        <a:pt x="1625" y="199"/>
                      </a:cubicBezTo>
                      <a:cubicBezTo>
                        <a:pt x="1565" y="171"/>
                        <a:pt x="1481" y="157"/>
                        <a:pt x="1395" y="155"/>
                      </a:cubicBezTo>
                      <a:lnTo>
                        <a:pt x="1435" y="82"/>
                      </a:lnTo>
                      <a:lnTo>
                        <a:pt x="116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4" name="Google Shape;2544;p45"/>
                <p:cNvSpPr/>
                <p:nvPr/>
              </p:nvSpPr>
              <p:spPr>
                <a:xfrm>
                  <a:off x="7063580" y="3075777"/>
                  <a:ext cx="106290" cy="98575"/>
                </a:xfrm>
                <a:custGeom>
                  <a:rect b="b" l="l" r="r" t="t"/>
                  <a:pathLst>
                    <a:path extrusionOk="0" h="1597" w="1722">
                      <a:moveTo>
                        <a:pt x="1166" y="0"/>
                      </a:moveTo>
                      <a:lnTo>
                        <a:pt x="1065" y="179"/>
                      </a:lnTo>
                      <a:cubicBezTo>
                        <a:pt x="762" y="234"/>
                        <a:pt x="495" y="372"/>
                        <a:pt x="373" y="589"/>
                      </a:cubicBezTo>
                      <a:cubicBezTo>
                        <a:pt x="347" y="633"/>
                        <a:pt x="333" y="672"/>
                        <a:pt x="329" y="705"/>
                      </a:cubicBezTo>
                      <a:cubicBezTo>
                        <a:pt x="403" y="740"/>
                        <a:pt x="501" y="753"/>
                        <a:pt x="589" y="764"/>
                      </a:cubicBezTo>
                      <a:cubicBezTo>
                        <a:pt x="789" y="788"/>
                        <a:pt x="880" y="800"/>
                        <a:pt x="830" y="888"/>
                      </a:cubicBezTo>
                      <a:cubicBezTo>
                        <a:pt x="821" y="905"/>
                        <a:pt x="806" y="921"/>
                        <a:pt x="788" y="936"/>
                      </a:cubicBezTo>
                      <a:cubicBezTo>
                        <a:pt x="923" y="954"/>
                        <a:pt x="979" y="974"/>
                        <a:pt x="938" y="1047"/>
                      </a:cubicBezTo>
                      <a:cubicBezTo>
                        <a:pt x="907" y="1101"/>
                        <a:pt x="832" y="1150"/>
                        <a:pt x="694" y="1162"/>
                      </a:cubicBezTo>
                      <a:cubicBezTo>
                        <a:pt x="678" y="1164"/>
                        <a:pt x="664" y="1164"/>
                        <a:pt x="650" y="1164"/>
                      </a:cubicBezTo>
                      <a:cubicBezTo>
                        <a:pt x="536" y="1164"/>
                        <a:pt x="495" y="1122"/>
                        <a:pt x="516" y="1054"/>
                      </a:cubicBezTo>
                      <a:lnTo>
                        <a:pt x="516" y="1054"/>
                      </a:lnTo>
                      <a:lnTo>
                        <a:pt x="68" y="1165"/>
                      </a:lnTo>
                      <a:cubicBezTo>
                        <a:pt x="67" y="1169"/>
                        <a:pt x="67" y="1173"/>
                        <a:pt x="67" y="1178"/>
                      </a:cubicBezTo>
                      <a:cubicBezTo>
                        <a:pt x="54" y="1175"/>
                        <a:pt x="38" y="1172"/>
                        <a:pt x="18" y="1172"/>
                      </a:cubicBezTo>
                      <a:cubicBezTo>
                        <a:pt x="12" y="1172"/>
                        <a:pt x="7" y="1173"/>
                        <a:pt x="0" y="1173"/>
                      </a:cubicBezTo>
                      <a:lnTo>
                        <a:pt x="87" y="1302"/>
                      </a:lnTo>
                      <a:lnTo>
                        <a:pt x="94" y="1313"/>
                      </a:lnTo>
                      <a:lnTo>
                        <a:pt x="95" y="1315"/>
                      </a:lnTo>
                      <a:cubicBezTo>
                        <a:pt x="120" y="1347"/>
                        <a:pt x="156" y="1371"/>
                        <a:pt x="205" y="1389"/>
                      </a:cubicBezTo>
                      <a:cubicBezTo>
                        <a:pt x="252" y="1406"/>
                        <a:pt x="314" y="1417"/>
                        <a:pt x="387" y="1419"/>
                      </a:cubicBezTo>
                      <a:lnTo>
                        <a:pt x="385" y="1422"/>
                      </a:lnTo>
                      <a:lnTo>
                        <a:pt x="178" y="1438"/>
                      </a:lnTo>
                      <a:lnTo>
                        <a:pt x="285" y="1597"/>
                      </a:lnTo>
                      <a:lnTo>
                        <a:pt x="426" y="1586"/>
                      </a:lnTo>
                      <a:lnTo>
                        <a:pt x="617" y="1572"/>
                      </a:lnTo>
                      <a:lnTo>
                        <a:pt x="720" y="1392"/>
                      </a:lnTo>
                      <a:cubicBezTo>
                        <a:pt x="1018" y="1340"/>
                        <a:pt x="1264" y="1206"/>
                        <a:pt x="1382" y="995"/>
                      </a:cubicBezTo>
                      <a:cubicBezTo>
                        <a:pt x="1437" y="899"/>
                        <a:pt x="1440" y="831"/>
                        <a:pt x="1413" y="784"/>
                      </a:cubicBezTo>
                      <a:lnTo>
                        <a:pt x="1412" y="781"/>
                      </a:lnTo>
                      <a:lnTo>
                        <a:pt x="1403" y="769"/>
                      </a:lnTo>
                      <a:lnTo>
                        <a:pt x="1311" y="637"/>
                      </a:lnTo>
                      <a:cubicBezTo>
                        <a:pt x="1295" y="661"/>
                        <a:pt x="1286" y="680"/>
                        <a:pt x="1287" y="698"/>
                      </a:cubicBezTo>
                      <a:cubicBezTo>
                        <a:pt x="1247" y="685"/>
                        <a:pt x="1198" y="674"/>
                        <a:pt x="1149" y="668"/>
                      </a:cubicBezTo>
                      <a:cubicBezTo>
                        <a:pt x="962" y="641"/>
                        <a:pt x="778" y="649"/>
                        <a:pt x="842" y="535"/>
                      </a:cubicBezTo>
                      <a:cubicBezTo>
                        <a:pt x="852" y="517"/>
                        <a:pt x="864" y="501"/>
                        <a:pt x="880" y="488"/>
                      </a:cubicBezTo>
                      <a:cubicBezTo>
                        <a:pt x="765" y="475"/>
                        <a:pt x="688" y="454"/>
                        <a:pt x="733" y="373"/>
                      </a:cubicBezTo>
                      <a:cubicBezTo>
                        <a:pt x="775" y="303"/>
                        <a:pt x="865" y="264"/>
                        <a:pt x="975" y="256"/>
                      </a:cubicBezTo>
                      <a:cubicBezTo>
                        <a:pt x="988" y="255"/>
                        <a:pt x="1000" y="255"/>
                        <a:pt x="1011" y="255"/>
                      </a:cubicBezTo>
                      <a:cubicBezTo>
                        <a:pt x="1151" y="255"/>
                        <a:pt x="1164" y="331"/>
                        <a:pt x="1144" y="389"/>
                      </a:cubicBezTo>
                      <a:lnTo>
                        <a:pt x="1163" y="417"/>
                      </a:lnTo>
                      <a:lnTo>
                        <a:pt x="1252" y="549"/>
                      </a:lnTo>
                      <a:lnTo>
                        <a:pt x="1722" y="435"/>
                      </a:lnTo>
                      <a:lnTo>
                        <a:pt x="1613" y="274"/>
                      </a:lnTo>
                      <a:cubicBezTo>
                        <a:pt x="1622" y="247"/>
                        <a:pt x="1625" y="222"/>
                        <a:pt x="1625" y="199"/>
                      </a:cubicBezTo>
                      <a:cubicBezTo>
                        <a:pt x="1565" y="171"/>
                        <a:pt x="1481" y="157"/>
                        <a:pt x="1395" y="155"/>
                      </a:cubicBezTo>
                      <a:lnTo>
                        <a:pt x="1435" y="82"/>
                      </a:lnTo>
                      <a:lnTo>
                        <a:pt x="116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5" name="Google Shape;2545;p45"/>
                <p:cNvSpPr/>
                <p:nvPr/>
              </p:nvSpPr>
              <p:spPr>
                <a:xfrm>
                  <a:off x="7108022" y="3124169"/>
                  <a:ext cx="44380" cy="37776"/>
                </a:xfrm>
                <a:custGeom>
                  <a:rect b="b" l="l" r="r" t="t"/>
                  <a:pathLst>
                    <a:path extrusionOk="0" h="612" w="719">
                      <a:moveTo>
                        <a:pt x="694" y="1"/>
                      </a:moveTo>
                      <a:lnTo>
                        <a:pt x="694" y="1"/>
                      </a:lnTo>
                      <a:cubicBezTo>
                        <a:pt x="713" y="37"/>
                        <a:pt x="712" y="79"/>
                        <a:pt x="699" y="117"/>
                      </a:cubicBezTo>
                      <a:cubicBezTo>
                        <a:pt x="687" y="157"/>
                        <a:pt x="667" y="194"/>
                        <a:pt x="645" y="228"/>
                      </a:cubicBezTo>
                      <a:cubicBezTo>
                        <a:pt x="602" y="299"/>
                        <a:pt x="543" y="359"/>
                        <a:pt x="474" y="411"/>
                      </a:cubicBezTo>
                      <a:cubicBezTo>
                        <a:pt x="337" y="513"/>
                        <a:pt x="170" y="574"/>
                        <a:pt x="1" y="612"/>
                      </a:cubicBezTo>
                      <a:cubicBezTo>
                        <a:pt x="86" y="601"/>
                        <a:pt x="172" y="580"/>
                        <a:pt x="254" y="550"/>
                      </a:cubicBezTo>
                      <a:cubicBezTo>
                        <a:pt x="336" y="521"/>
                        <a:pt x="414" y="479"/>
                        <a:pt x="486" y="427"/>
                      </a:cubicBezTo>
                      <a:cubicBezTo>
                        <a:pt x="555" y="373"/>
                        <a:pt x="616" y="310"/>
                        <a:pt x="658" y="236"/>
                      </a:cubicBezTo>
                      <a:cubicBezTo>
                        <a:pt x="681" y="199"/>
                        <a:pt x="699" y="160"/>
                        <a:pt x="709" y="120"/>
                      </a:cubicBezTo>
                      <a:cubicBezTo>
                        <a:pt x="718" y="79"/>
                        <a:pt x="716" y="36"/>
                        <a:pt x="69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6" name="Google Shape;2546;p45"/>
                <p:cNvSpPr/>
                <p:nvPr/>
              </p:nvSpPr>
              <p:spPr>
                <a:xfrm>
                  <a:off x="7059876" y="3064604"/>
                  <a:ext cx="104130" cy="100056"/>
                </a:xfrm>
                <a:custGeom>
                  <a:rect b="b" l="l" r="r" t="t"/>
                  <a:pathLst>
                    <a:path extrusionOk="0" h="1621" w="1687">
                      <a:moveTo>
                        <a:pt x="1446" y="1"/>
                      </a:moveTo>
                      <a:lnTo>
                        <a:pt x="1118" y="26"/>
                      </a:lnTo>
                      <a:lnTo>
                        <a:pt x="1017" y="206"/>
                      </a:lnTo>
                      <a:cubicBezTo>
                        <a:pt x="713" y="260"/>
                        <a:pt x="447" y="399"/>
                        <a:pt x="324" y="616"/>
                      </a:cubicBezTo>
                      <a:cubicBezTo>
                        <a:pt x="238" y="770"/>
                        <a:pt x="290" y="848"/>
                        <a:pt x="391" y="890"/>
                      </a:cubicBezTo>
                      <a:cubicBezTo>
                        <a:pt x="463" y="921"/>
                        <a:pt x="560" y="934"/>
                        <a:pt x="649" y="945"/>
                      </a:cubicBezTo>
                      <a:cubicBezTo>
                        <a:pt x="849" y="969"/>
                        <a:pt x="940" y="981"/>
                        <a:pt x="890" y="1069"/>
                      </a:cubicBezTo>
                      <a:cubicBezTo>
                        <a:pt x="881" y="1086"/>
                        <a:pt x="866" y="1102"/>
                        <a:pt x="848" y="1117"/>
                      </a:cubicBezTo>
                      <a:cubicBezTo>
                        <a:pt x="807" y="1149"/>
                        <a:pt x="741" y="1176"/>
                        <a:pt x="645" y="1182"/>
                      </a:cubicBezTo>
                      <a:cubicBezTo>
                        <a:pt x="629" y="1183"/>
                        <a:pt x="614" y="1184"/>
                        <a:pt x="600" y="1184"/>
                      </a:cubicBezTo>
                      <a:cubicBezTo>
                        <a:pt x="487" y="1184"/>
                        <a:pt x="447" y="1142"/>
                        <a:pt x="466" y="1074"/>
                      </a:cubicBezTo>
                      <a:lnTo>
                        <a:pt x="466" y="1074"/>
                      </a:lnTo>
                      <a:lnTo>
                        <a:pt x="18" y="1185"/>
                      </a:lnTo>
                      <a:cubicBezTo>
                        <a:pt x="0" y="1282"/>
                        <a:pt x="34" y="1355"/>
                        <a:pt x="123" y="1397"/>
                      </a:cubicBezTo>
                      <a:cubicBezTo>
                        <a:pt x="175" y="1423"/>
                        <a:pt x="247" y="1438"/>
                        <a:pt x="338" y="1442"/>
                      </a:cubicBezTo>
                      <a:lnTo>
                        <a:pt x="236" y="1621"/>
                      </a:lnTo>
                      <a:lnTo>
                        <a:pt x="444" y="1605"/>
                      </a:lnTo>
                      <a:lnTo>
                        <a:pt x="569" y="1597"/>
                      </a:lnTo>
                      <a:lnTo>
                        <a:pt x="670" y="1417"/>
                      </a:lnTo>
                      <a:cubicBezTo>
                        <a:pt x="970" y="1365"/>
                        <a:pt x="1214" y="1229"/>
                        <a:pt x="1335" y="1019"/>
                      </a:cubicBezTo>
                      <a:cubicBezTo>
                        <a:pt x="1362" y="970"/>
                        <a:pt x="1377" y="929"/>
                        <a:pt x="1381" y="895"/>
                      </a:cubicBezTo>
                      <a:cubicBezTo>
                        <a:pt x="1398" y="760"/>
                        <a:pt x="1260" y="716"/>
                        <a:pt x="1101" y="692"/>
                      </a:cubicBezTo>
                      <a:cubicBezTo>
                        <a:pt x="1046" y="684"/>
                        <a:pt x="989" y="679"/>
                        <a:pt x="940" y="674"/>
                      </a:cubicBezTo>
                      <a:cubicBezTo>
                        <a:pt x="825" y="660"/>
                        <a:pt x="748" y="639"/>
                        <a:pt x="793" y="559"/>
                      </a:cubicBezTo>
                      <a:cubicBezTo>
                        <a:pt x="835" y="487"/>
                        <a:pt x="925" y="449"/>
                        <a:pt x="1035" y="442"/>
                      </a:cubicBezTo>
                      <a:cubicBezTo>
                        <a:pt x="1048" y="441"/>
                        <a:pt x="1060" y="440"/>
                        <a:pt x="1071" y="440"/>
                      </a:cubicBezTo>
                      <a:cubicBezTo>
                        <a:pt x="1211" y="440"/>
                        <a:pt x="1224" y="516"/>
                        <a:pt x="1204" y="574"/>
                      </a:cubicBezTo>
                      <a:lnTo>
                        <a:pt x="1673" y="459"/>
                      </a:lnTo>
                      <a:cubicBezTo>
                        <a:pt x="1682" y="432"/>
                        <a:pt x="1685" y="407"/>
                        <a:pt x="1685" y="385"/>
                      </a:cubicBezTo>
                      <a:cubicBezTo>
                        <a:pt x="1687" y="290"/>
                        <a:pt x="1624" y="236"/>
                        <a:pt x="1530" y="206"/>
                      </a:cubicBezTo>
                      <a:cubicBezTo>
                        <a:pt x="1477" y="189"/>
                        <a:pt x="1413" y="183"/>
                        <a:pt x="1345" y="180"/>
                      </a:cubicBezTo>
                      <a:lnTo>
                        <a:pt x="14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7" name="Google Shape;2547;p45"/>
                <p:cNvSpPr/>
                <p:nvPr/>
              </p:nvSpPr>
              <p:spPr>
                <a:xfrm>
                  <a:off x="7059876" y="3064604"/>
                  <a:ext cx="104130" cy="100056"/>
                </a:xfrm>
                <a:custGeom>
                  <a:rect b="b" l="l" r="r" t="t"/>
                  <a:pathLst>
                    <a:path extrusionOk="0" h="1621" w="1687">
                      <a:moveTo>
                        <a:pt x="1446" y="1"/>
                      </a:moveTo>
                      <a:lnTo>
                        <a:pt x="1118" y="26"/>
                      </a:lnTo>
                      <a:lnTo>
                        <a:pt x="1017" y="206"/>
                      </a:lnTo>
                      <a:cubicBezTo>
                        <a:pt x="713" y="260"/>
                        <a:pt x="447" y="399"/>
                        <a:pt x="324" y="616"/>
                      </a:cubicBezTo>
                      <a:cubicBezTo>
                        <a:pt x="238" y="770"/>
                        <a:pt x="290" y="848"/>
                        <a:pt x="391" y="890"/>
                      </a:cubicBezTo>
                      <a:cubicBezTo>
                        <a:pt x="463" y="921"/>
                        <a:pt x="560" y="934"/>
                        <a:pt x="649" y="945"/>
                      </a:cubicBezTo>
                      <a:cubicBezTo>
                        <a:pt x="849" y="969"/>
                        <a:pt x="940" y="981"/>
                        <a:pt x="890" y="1069"/>
                      </a:cubicBezTo>
                      <a:cubicBezTo>
                        <a:pt x="881" y="1086"/>
                        <a:pt x="866" y="1102"/>
                        <a:pt x="848" y="1117"/>
                      </a:cubicBezTo>
                      <a:cubicBezTo>
                        <a:pt x="807" y="1149"/>
                        <a:pt x="741" y="1176"/>
                        <a:pt x="645" y="1182"/>
                      </a:cubicBezTo>
                      <a:cubicBezTo>
                        <a:pt x="629" y="1183"/>
                        <a:pt x="614" y="1184"/>
                        <a:pt x="600" y="1184"/>
                      </a:cubicBezTo>
                      <a:cubicBezTo>
                        <a:pt x="487" y="1184"/>
                        <a:pt x="447" y="1142"/>
                        <a:pt x="466" y="1074"/>
                      </a:cubicBezTo>
                      <a:lnTo>
                        <a:pt x="466" y="1074"/>
                      </a:lnTo>
                      <a:lnTo>
                        <a:pt x="18" y="1185"/>
                      </a:lnTo>
                      <a:cubicBezTo>
                        <a:pt x="0" y="1282"/>
                        <a:pt x="34" y="1355"/>
                        <a:pt x="123" y="1397"/>
                      </a:cubicBezTo>
                      <a:cubicBezTo>
                        <a:pt x="175" y="1423"/>
                        <a:pt x="247" y="1438"/>
                        <a:pt x="338" y="1442"/>
                      </a:cubicBezTo>
                      <a:lnTo>
                        <a:pt x="236" y="1621"/>
                      </a:lnTo>
                      <a:lnTo>
                        <a:pt x="444" y="1605"/>
                      </a:lnTo>
                      <a:lnTo>
                        <a:pt x="569" y="1597"/>
                      </a:lnTo>
                      <a:lnTo>
                        <a:pt x="670" y="1417"/>
                      </a:lnTo>
                      <a:cubicBezTo>
                        <a:pt x="970" y="1365"/>
                        <a:pt x="1214" y="1229"/>
                        <a:pt x="1335" y="1019"/>
                      </a:cubicBezTo>
                      <a:cubicBezTo>
                        <a:pt x="1362" y="970"/>
                        <a:pt x="1377" y="929"/>
                        <a:pt x="1381" y="895"/>
                      </a:cubicBezTo>
                      <a:cubicBezTo>
                        <a:pt x="1398" y="760"/>
                        <a:pt x="1260" y="716"/>
                        <a:pt x="1101" y="692"/>
                      </a:cubicBezTo>
                      <a:cubicBezTo>
                        <a:pt x="1046" y="684"/>
                        <a:pt x="989" y="679"/>
                        <a:pt x="940" y="674"/>
                      </a:cubicBezTo>
                      <a:cubicBezTo>
                        <a:pt x="825" y="660"/>
                        <a:pt x="748" y="639"/>
                        <a:pt x="793" y="559"/>
                      </a:cubicBezTo>
                      <a:cubicBezTo>
                        <a:pt x="835" y="487"/>
                        <a:pt x="925" y="449"/>
                        <a:pt x="1035" y="442"/>
                      </a:cubicBezTo>
                      <a:cubicBezTo>
                        <a:pt x="1048" y="441"/>
                        <a:pt x="1060" y="440"/>
                        <a:pt x="1071" y="440"/>
                      </a:cubicBezTo>
                      <a:cubicBezTo>
                        <a:pt x="1211" y="440"/>
                        <a:pt x="1224" y="516"/>
                        <a:pt x="1204" y="574"/>
                      </a:cubicBezTo>
                      <a:lnTo>
                        <a:pt x="1673" y="459"/>
                      </a:lnTo>
                      <a:cubicBezTo>
                        <a:pt x="1682" y="432"/>
                        <a:pt x="1685" y="407"/>
                        <a:pt x="1685" y="385"/>
                      </a:cubicBezTo>
                      <a:cubicBezTo>
                        <a:pt x="1687" y="290"/>
                        <a:pt x="1624" y="236"/>
                        <a:pt x="1530" y="206"/>
                      </a:cubicBezTo>
                      <a:cubicBezTo>
                        <a:pt x="1477" y="189"/>
                        <a:pt x="1413" y="183"/>
                        <a:pt x="1345" y="180"/>
                      </a:cubicBezTo>
                      <a:lnTo>
                        <a:pt x="14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8" name="Google Shape;2548;p45"/>
                <p:cNvSpPr/>
                <p:nvPr/>
              </p:nvSpPr>
              <p:spPr>
                <a:xfrm>
                  <a:off x="7126725" y="3064975"/>
                  <a:ext cx="27344" cy="34628"/>
                </a:xfrm>
                <a:custGeom>
                  <a:rect b="b" l="l" r="r" t="t"/>
                  <a:pathLst>
                    <a:path extrusionOk="0" h="561" w="443">
                      <a:moveTo>
                        <a:pt x="284" y="1"/>
                      </a:moveTo>
                      <a:lnTo>
                        <a:pt x="36" y="20"/>
                      </a:lnTo>
                      <a:lnTo>
                        <a:pt x="1" y="84"/>
                      </a:lnTo>
                      <a:lnTo>
                        <a:pt x="156" y="560"/>
                      </a:lnTo>
                      <a:lnTo>
                        <a:pt x="442" y="490"/>
                      </a:lnTo>
                      <a:lnTo>
                        <a:pt x="342" y="179"/>
                      </a:lnTo>
                      <a:cubicBezTo>
                        <a:pt x="317" y="177"/>
                        <a:pt x="291" y="174"/>
                        <a:pt x="263" y="174"/>
                      </a:cubicBezTo>
                      <a:lnTo>
                        <a:pt x="312" y="89"/>
                      </a:lnTo>
                      <a:lnTo>
                        <a:pt x="28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9" name="Google Shape;2549;p45"/>
                <p:cNvSpPr/>
                <p:nvPr/>
              </p:nvSpPr>
              <p:spPr>
                <a:xfrm>
                  <a:off x="7077838" y="3088739"/>
                  <a:ext cx="26110" cy="34751"/>
                </a:xfrm>
                <a:custGeom>
                  <a:rect b="b" l="l" r="r" t="t"/>
                  <a:pathLst>
                    <a:path extrusionOk="0" h="563" w="423">
                      <a:moveTo>
                        <a:pt x="242" y="1"/>
                      </a:moveTo>
                      <a:cubicBezTo>
                        <a:pt x="154" y="62"/>
                        <a:pt x="83" y="136"/>
                        <a:pt x="35" y="221"/>
                      </a:cubicBezTo>
                      <a:cubicBezTo>
                        <a:pt x="19" y="249"/>
                        <a:pt x="9" y="274"/>
                        <a:pt x="0" y="298"/>
                      </a:cubicBezTo>
                      <a:lnTo>
                        <a:pt x="57" y="476"/>
                      </a:lnTo>
                      <a:cubicBezTo>
                        <a:pt x="70" y="485"/>
                        <a:pt x="85" y="491"/>
                        <a:pt x="100" y="499"/>
                      </a:cubicBezTo>
                      <a:cubicBezTo>
                        <a:pt x="172" y="530"/>
                        <a:pt x="269" y="543"/>
                        <a:pt x="358" y="554"/>
                      </a:cubicBezTo>
                      <a:cubicBezTo>
                        <a:pt x="381" y="557"/>
                        <a:pt x="402" y="559"/>
                        <a:pt x="422" y="562"/>
                      </a:cubicBezTo>
                      <a:lnTo>
                        <a:pt x="24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0" name="Google Shape;2550;p45"/>
                <p:cNvSpPr/>
                <p:nvPr/>
              </p:nvSpPr>
              <p:spPr>
                <a:xfrm>
                  <a:off x="7085677" y="3130959"/>
                  <a:ext cx="26727" cy="31233"/>
                </a:xfrm>
                <a:custGeom>
                  <a:rect b="b" l="l" r="r" t="t"/>
                  <a:pathLst>
                    <a:path extrusionOk="0" h="506" w="433">
                      <a:moveTo>
                        <a:pt x="52" y="0"/>
                      </a:moveTo>
                      <a:lnTo>
                        <a:pt x="1" y="12"/>
                      </a:lnTo>
                      <a:lnTo>
                        <a:pt x="160" y="506"/>
                      </a:lnTo>
                      <a:lnTo>
                        <a:pt x="254" y="340"/>
                      </a:lnTo>
                      <a:cubicBezTo>
                        <a:pt x="316" y="330"/>
                        <a:pt x="375" y="316"/>
                        <a:pt x="432" y="297"/>
                      </a:cubicBezTo>
                      <a:lnTo>
                        <a:pt x="362" y="81"/>
                      </a:lnTo>
                      <a:cubicBezTo>
                        <a:pt x="326" y="94"/>
                        <a:pt x="283" y="105"/>
                        <a:pt x="230" y="108"/>
                      </a:cubicBezTo>
                      <a:cubicBezTo>
                        <a:pt x="213" y="110"/>
                        <a:pt x="198" y="110"/>
                        <a:pt x="183" y="110"/>
                      </a:cubicBezTo>
                      <a:cubicBezTo>
                        <a:pt x="72" y="110"/>
                        <a:pt x="32" y="68"/>
                        <a:pt x="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1" name="Google Shape;2551;p45"/>
                <p:cNvSpPr/>
                <p:nvPr/>
              </p:nvSpPr>
              <p:spPr>
                <a:xfrm>
                  <a:off x="7069012" y="3133243"/>
                  <a:ext cx="19937" cy="31109"/>
                </a:xfrm>
                <a:custGeom>
                  <a:rect b="b" l="l" r="r" t="t"/>
                  <a:pathLst>
                    <a:path extrusionOk="0" h="504" w="323">
                      <a:moveTo>
                        <a:pt x="164" y="0"/>
                      </a:moveTo>
                      <a:lnTo>
                        <a:pt x="1" y="42"/>
                      </a:lnTo>
                      <a:lnTo>
                        <a:pt x="92" y="319"/>
                      </a:lnTo>
                      <a:cubicBezTo>
                        <a:pt x="122" y="324"/>
                        <a:pt x="155" y="328"/>
                        <a:pt x="192" y="330"/>
                      </a:cubicBezTo>
                      <a:lnTo>
                        <a:pt x="131" y="438"/>
                      </a:lnTo>
                      <a:lnTo>
                        <a:pt x="152" y="504"/>
                      </a:lnTo>
                      <a:lnTo>
                        <a:pt x="297" y="492"/>
                      </a:lnTo>
                      <a:lnTo>
                        <a:pt x="323" y="490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2" name="Google Shape;2552;p45"/>
                <p:cNvSpPr/>
                <p:nvPr/>
              </p:nvSpPr>
              <p:spPr>
                <a:xfrm>
                  <a:off x="7139749" y="3110528"/>
                  <a:ext cx="6049" cy="13333"/>
                </a:xfrm>
                <a:custGeom>
                  <a:rect b="b" l="l" r="r" t="t"/>
                  <a:pathLst>
                    <a:path extrusionOk="0" h="216" w="98">
                      <a:moveTo>
                        <a:pt x="0" y="0"/>
                      </a:moveTo>
                      <a:lnTo>
                        <a:pt x="69" y="215"/>
                      </a:lnTo>
                      <a:cubicBezTo>
                        <a:pt x="79" y="191"/>
                        <a:pt x="85" y="170"/>
                        <a:pt x="87" y="151"/>
                      </a:cubicBezTo>
                      <a:cubicBezTo>
                        <a:pt x="98" y="77"/>
                        <a:pt x="62" y="31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3" name="Google Shape;2553;p45"/>
                <p:cNvSpPr/>
                <p:nvPr/>
              </p:nvSpPr>
              <p:spPr>
                <a:xfrm>
                  <a:off x="7095060" y="3152069"/>
                  <a:ext cx="13024" cy="20925"/>
                </a:xfrm>
                <a:custGeom>
                  <a:rect b="b" l="l" r="r" t="t"/>
                  <a:pathLst>
                    <a:path extrusionOk="0" h="339" w="211">
                      <a:moveTo>
                        <a:pt x="101" y="0"/>
                      </a:moveTo>
                      <a:lnTo>
                        <a:pt x="1" y="180"/>
                      </a:lnTo>
                      <a:lnTo>
                        <a:pt x="110" y="339"/>
                      </a:lnTo>
                      <a:lnTo>
                        <a:pt x="211" y="16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4" name="Google Shape;2554;p45"/>
                <p:cNvSpPr/>
                <p:nvPr/>
              </p:nvSpPr>
              <p:spPr>
                <a:xfrm>
                  <a:off x="7095060" y="3152069"/>
                  <a:ext cx="13024" cy="20925"/>
                </a:xfrm>
                <a:custGeom>
                  <a:rect b="b" l="l" r="r" t="t"/>
                  <a:pathLst>
                    <a:path extrusionOk="0" h="339" w="211">
                      <a:moveTo>
                        <a:pt x="101" y="0"/>
                      </a:moveTo>
                      <a:lnTo>
                        <a:pt x="1" y="180"/>
                      </a:lnTo>
                      <a:lnTo>
                        <a:pt x="110" y="339"/>
                      </a:lnTo>
                      <a:lnTo>
                        <a:pt x="211" y="16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5" name="Google Shape;2555;p45"/>
                <p:cNvSpPr/>
                <p:nvPr/>
              </p:nvSpPr>
              <p:spPr>
                <a:xfrm>
                  <a:off x="7076074" y="3076083"/>
                  <a:ext cx="42775" cy="25122"/>
                </a:xfrm>
                <a:custGeom>
                  <a:rect b="b" l="l" r="r" t="t"/>
                  <a:pathLst>
                    <a:path extrusionOk="0" h="407" w="693">
                      <a:moveTo>
                        <a:pt x="692" y="0"/>
                      </a:moveTo>
                      <a:cubicBezTo>
                        <a:pt x="692" y="0"/>
                        <a:pt x="678" y="1"/>
                        <a:pt x="656" y="6"/>
                      </a:cubicBezTo>
                      <a:cubicBezTo>
                        <a:pt x="645" y="7"/>
                        <a:pt x="631" y="9"/>
                        <a:pt x="615" y="13"/>
                      </a:cubicBezTo>
                      <a:cubicBezTo>
                        <a:pt x="599" y="16"/>
                        <a:pt x="581" y="19"/>
                        <a:pt x="562" y="25"/>
                      </a:cubicBezTo>
                      <a:cubicBezTo>
                        <a:pt x="544" y="30"/>
                        <a:pt x="523" y="35"/>
                        <a:pt x="502" y="42"/>
                      </a:cubicBezTo>
                      <a:cubicBezTo>
                        <a:pt x="492" y="46"/>
                        <a:pt x="481" y="49"/>
                        <a:pt x="470" y="53"/>
                      </a:cubicBezTo>
                      <a:cubicBezTo>
                        <a:pt x="457" y="56"/>
                        <a:pt x="446" y="60"/>
                        <a:pt x="435" y="65"/>
                      </a:cubicBezTo>
                      <a:cubicBezTo>
                        <a:pt x="424" y="69"/>
                        <a:pt x="413" y="72"/>
                        <a:pt x="401" y="77"/>
                      </a:cubicBezTo>
                      <a:cubicBezTo>
                        <a:pt x="388" y="81"/>
                        <a:pt x="377" y="87"/>
                        <a:pt x="365" y="92"/>
                      </a:cubicBezTo>
                      <a:cubicBezTo>
                        <a:pt x="341" y="103"/>
                        <a:pt x="318" y="113"/>
                        <a:pt x="296" y="127"/>
                      </a:cubicBezTo>
                      <a:cubicBezTo>
                        <a:pt x="271" y="138"/>
                        <a:pt x="250" y="153"/>
                        <a:pt x="228" y="166"/>
                      </a:cubicBezTo>
                      <a:cubicBezTo>
                        <a:pt x="207" y="181"/>
                        <a:pt x="186" y="194"/>
                        <a:pt x="167" y="210"/>
                      </a:cubicBezTo>
                      <a:cubicBezTo>
                        <a:pt x="148" y="224"/>
                        <a:pt x="132" y="241"/>
                        <a:pt x="114" y="256"/>
                      </a:cubicBezTo>
                      <a:cubicBezTo>
                        <a:pt x="107" y="264"/>
                        <a:pt x="100" y="271"/>
                        <a:pt x="92" y="280"/>
                      </a:cubicBezTo>
                      <a:cubicBezTo>
                        <a:pt x="88" y="282"/>
                        <a:pt x="86" y="286"/>
                        <a:pt x="81" y="290"/>
                      </a:cubicBezTo>
                      <a:cubicBezTo>
                        <a:pt x="79" y="294"/>
                        <a:pt x="75" y="298"/>
                        <a:pt x="72" y="302"/>
                      </a:cubicBezTo>
                      <a:cubicBezTo>
                        <a:pt x="59" y="317"/>
                        <a:pt x="48" y="329"/>
                        <a:pt x="39" y="343"/>
                      </a:cubicBezTo>
                      <a:cubicBezTo>
                        <a:pt x="30" y="355"/>
                        <a:pt x="22" y="366"/>
                        <a:pt x="17" y="376"/>
                      </a:cubicBezTo>
                      <a:cubicBezTo>
                        <a:pt x="6" y="396"/>
                        <a:pt x="0" y="406"/>
                        <a:pt x="0" y="406"/>
                      </a:cubicBezTo>
                      <a:cubicBezTo>
                        <a:pt x="0" y="406"/>
                        <a:pt x="6" y="396"/>
                        <a:pt x="18" y="377"/>
                      </a:cubicBezTo>
                      <a:cubicBezTo>
                        <a:pt x="23" y="368"/>
                        <a:pt x="33" y="358"/>
                        <a:pt x="42" y="345"/>
                      </a:cubicBezTo>
                      <a:cubicBezTo>
                        <a:pt x="50" y="334"/>
                        <a:pt x="61" y="321"/>
                        <a:pt x="75" y="306"/>
                      </a:cubicBezTo>
                      <a:cubicBezTo>
                        <a:pt x="77" y="303"/>
                        <a:pt x="81" y="300"/>
                        <a:pt x="85" y="296"/>
                      </a:cubicBezTo>
                      <a:cubicBezTo>
                        <a:pt x="87" y="291"/>
                        <a:pt x="91" y="289"/>
                        <a:pt x="95" y="285"/>
                      </a:cubicBezTo>
                      <a:lnTo>
                        <a:pt x="117" y="263"/>
                      </a:lnTo>
                      <a:cubicBezTo>
                        <a:pt x="133" y="248"/>
                        <a:pt x="150" y="232"/>
                        <a:pt x="170" y="218"/>
                      </a:cubicBezTo>
                      <a:cubicBezTo>
                        <a:pt x="188" y="202"/>
                        <a:pt x="209" y="189"/>
                        <a:pt x="230" y="174"/>
                      </a:cubicBezTo>
                      <a:cubicBezTo>
                        <a:pt x="253" y="161"/>
                        <a:pt x="274" y="147"/>
                        <a:pt x="298" y="134"/>
                      </a:cubicBezTo>
                      <a:cubicBezTo>
                        <a:pt x="322" y="123"/>
                        <a:pt x="344" y="111"/>
                        <a:pt x="367" y="100"/>
                      </a:cubicBezTo>
                      <a:cubicBezTo>
                        <a:pt x="380" y="95"/>
                        <a:pt x="391" y="91"/>
                        <a:pt x="403" y="86"/>
                      </a:cubicBezTo>
                      <a:cubicBezTo>
                        <a:pt x="415" y="81"/>
                        <a:pt x="425" y="76"/>
                        <a:pt x="438" y="73"/>
                      </a:cubicBezTo>
                      <a:cubicBezTo>
                        <a:pt x="450" y="68"/>
                        <a:pt x="461" y="64"/>
                        <a:pt x="472" y="59"/>
                      </a:cubicBezTo>
                      <a:cubicBezTo>
                        <a:pt x="483" y="55"/>
                        <a:pt x="494" y="53"/>
                        <a:pt x="504" y="49"/>
                      </a:cubicBezTo>
                      <a:cubicBezTo>
                        <a:pt x="525" y="41"/>
                        <a:pt x="547" y="36"/>
                        <a:pt x="566" y="31"/>
                      </a:cubicBezTo>
                      <a:cubicBezTo>
                        <a:pt x="583" y="26"/>
                        <a:pt x="601" y="21"/>
                        <a:pt x="617" y="17"/>
                      </a:cubicBezTo>
                      <a:cubicBezTo>
                        <a:pt x="631" y="13"/>
                        <a:pt x="646" y="11"/>
                        <a:pt x="656" y="8"/>
                      </a:cubicBezTo>
                      <a:cubicBezTo>
                        <a:pt x="678" y="2"/>
                        <a:pt x="692" y="0"/>
                        <a:pt x="69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6" name="Google Shape;2556;p45"/>
                <p:cNvSpPr/>
                <p:nvPr/>
              </p:nvSpPr>
              <p:spPr>
                <a:xfrm>
                  <a:off x="7074567" y="3153550"/>
                  <a:ext cx="20554" cy="11110"/>
                </a:xfrm>
                <a:custGeom>
                  <a:rect b="b" l="l" r="r" t="t"/>
                  <a:pathLst>
                    <a:path extrusionOk="0" h="180" w="333">
                      <a:moveTo>
                        <a:pt x="102" y="1"/>
                      </a:moveTo>
                      <a:lnTo>
                        <a:pt x="1" y="180"/>
                      </a:lnTo>
                      <a:lnTo>
                        <a:pt x="1" y="180"/>
                      </a:lnTo>
                      <a:lnTo>
                        <a:pt x="333" y="156"/>
                      </a:lnTo>
                      <a:lnTo>
                        <a:pt x="33" y="159"/>
                      </a:lnTo>
                      <a:lnTo>
                        <a:pt x="10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7" name="Google Shape;2557;p45"/>
                <p:cNvSpPr/>
                <p:nvPr/>
              </p:nvSpPr>
              <p:spPr>
                <a:xfrm>
                  <a:off x="7128947" y="3064543"/>
                  <a:ext cx="20308" cy="11110"/>
                </a:xfrm>
                <a:custGeom>
                  <a:rect b="b" l="l" r="r" t="t"/>
                  <a:pathLst>
                    <a:path extrusionOk="0" h="180" w="329">
                      <a:moveTo>
                        <a:pt x="328" y="1"/>
                      </a:moveTo>
                      <a:lnTo>
                        <a:pt x="0" y="26"/>
                      </a:lnTo>
                      <a:lnTo>
                        <a:pt x="302" y="19"/>
                      </a:lnTo>
                      <a:lnTo>
                        <a:pt x="302" y="19"/>
                      </a:lnTo>
                      <a:lnTo>
                        <a:pt x="227" y="180"/>
                      </a:lnTo>
                      <a:lnTo>
                        <a:pt x="32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58" name="Google Shape;2558;p45"/>
              <p:cNvGrpSpPr/>
              <p:nvPr/>
            </p:nvGrpSpPr>
            <p:grpSpPr>
              <a:xfrm>
                <a:off x="2016434" y="948873"/>
                <a:ext cx="902922" cy="800283"/>
                <a:chOff x="7010311" y="3029791"/>
                <a:chExt cx="220790" cy="195668"/>
              </a:xfrm>
            </p:grpSpPr>
            <p:sp>
              <p:nvSpPr>
                <p:cNvPr id="2559" name="Google Shape;2559;p45"/>
                <p:cNvSpPr/>
                <p:nvPr/>
              </p:nvSpPr>
              <p:spPr>
                <a:xfrm>
                  <a:off x="7017595" y="3047074"/>
                  <a:ext cx="213445" cy="178385"/>
                </a:xfrm>
                <a:custGeom>
                  <a:rect b="b" l="l" r="r" t="t"/>
                  <a:pathLst>
                    <a:path extrusionOk="0" h="2890" w="3458">
                      <a:moveTo>
                        <a:pt x="3093" y="1"/>
                      </a:moveTo>
                      <a:lnTo>
                        <a:pt x="2938" y="116"/>
                      </a:lnTo>
                      <a:cubicBezTo>
                        <a:pt x="2916" y="112"/>
                        <a:pt x="2893" y="107"/>
                        <a:pt x="2870" y="105"/>
                      </a:cubicBezTo>
                      <a:cubicBezTo>
                        <a:pt x="2820" y="99"/>
                        <a:pt x="2768" y="95"/>
                        <a:pt x="2713" y="95"/>
                      </a:cubicBezTo>
                      <a:cubicBezTo>
                        <a:pt x="2670" y="95"/>
                        <a:pt x="2625" y="97"/>
                        <a:pt x="2579" y="102"/>
                      </a:cubicBezTo>
                      <a:cubicBezTo>
                        <a:pt x="2517" y="107"/>
                        <a:pt x="2454" y="117"/>
                        <a:pt x="2392" y="129"/>
                      </a:cubicBezTo>
                      <a:cubicBezTo>
                        <a:pt x="2312" y="144"/>
                        <a:pt x="2231" y="165"/>
                        <a:pt x="2147" y="192"/>
                      </a:cubicBezTo>
                      <a:cubicBezTo>
                        <a:pt x="1590" y="368"/>
                        <a:pt x="1012" y="765"/>
                        <a:pt x="622" y="1239"/>
                      </a:cubicBezTo>
                      <a:cubicBezTo>
                        <a:pt x="564" y="1309"/>
                        <a:pt x="509" y="1382"/>
                        <a:pt x="461" y="1455"/>
                      </a:cubicBezTo>
                      <a:cubicBezTo>
                        <a:pt x="419" y="1516"/>
                        <a:pt x="381" y="1578"/>
                        <a:pt x="349" y="1641"/>
                      </a:cubicBezTo>
                      <a:cubicBezTo>
                        <a:pt x="297" y="1737"/>
                        <a:pt x="256" y="1831"/>
                        <a:pt x="226" y="1921"/>
                      </a:cubicBezTo>
                      <a:cubicBezTo>
                        <a:pt x="199" y="1999"/>
                        <a:pt x="180" y="2077"/>
                        <a:pt x="170" y="2151"/>
                      </a:cubicBezTo>
                      <a:lnTo>
                        <a:pt x="1" y="2276"/>
                      </a:lnTo>
                      <a:lnTo>
                        <a:pt x="258" y="2622"/>
                      </a:lnTo>
                      <a:cubicBezTo>
                        <a:pt x="289" y="2663"/>
                        <a:pt x="323" y="2700"/>
                        <a:pt x="366" y="2733"/>
                      </a:cubicBezTo>
                      <a:cubicBezTo>
                        <a:pt x="380" y="2743"/>
                        <a:pt x="395" y="2754"/>
                        <a:pt x="411" y="2765"/>
                      </a:cubicBezTo>
                      <a:cubicBezTo>
                        <a:pt x="484" y="2811"/>
                        <a:pt x="569" y="2846"/>
                        <a:pt x="669" y="2866"/>
                      </a:cubicBezTo>
                      <a:cubicBezTo>
                        <a:pt x="702" y="2873"/>
                        <a:pt x="738" y="2878"/>
                        <a:pt x="774" y="2882"/>
                      </a:cubicBezTo>
                      <a:cubicBezTo>
                        <a:pt x="809" y="2886"/>
                        <a:pt x="848" y="2889"/>
                        <a:pt x="887" y="2889"/>
                      </a:cubicBezTo>
                      <a:cubicBezTo>
                        <a:pt x="893" y="2889"/>
                        <a:pt x="899" y="2889"/>
                        <a:pt x="906" y="2889"/>
                      </a:cubicBezTo>
                      <a:cubicBezTo>
                        <a:pt x="949" y="2889"/>
                        <a:pt x="994" y="2886"/>
                        <a:pt x="1040" y="2882"/>
                      </a:cubicBezTo>
                      <a:cubicBezTo>
                        <a:pt x="1094" y="2876"/>
                        <a:pt x="1151" y="2869"/>
                        <a:pt x="1208" y="2858"/>
                      </a:cubicBezTo>
                      <a:cubicBezTo>
                        <a:pt x="1252" y="2850"/>
                        <a:pt x="1294" y="2842"/>
                        <a:pt x="1338" y="2829"/>
                      </a:cubicBezTo>
                      <a:cubicBezTo>
                        <a:pt x="1977" y="2669"/>
                        <a:pt x="2670" y="2193"/>
                        <a:pt x="3087" y="1630"/>
                      </a:cubicBezTo>
                      <a:cubicBezTo>
                        <a:pt x="3117" y="1592"/>
                        <a:pt x="3143" y="1553"/>
                        <a:pt x="3169" y="1513"/>
                      </a:cubicBezTo>
                      <a:cubicBezTo>
                        <a:pt x="3206" y="1458"/>
                        <a:pt x="3240" y="1402"/>
                        <a:pt x="3271" y="1344"/>
                      </a:cubicBezTo>
                      <a:cubicBezTo>
                        <a:pt x="3296" y="1297"/>
                        <a:pt x="3318" y="1251"/>
                        <a:pt x="3338" y="1204"/>
                      </a:cubicBezTo>
                      <a:cubicBezTo>
                        <a:pt x="3355" y="1165"/>
                        <a:pt x="3371" y="1127"/>
                        <a:pt x="3383" y="1088"/>
                      </a:cubicBezTo>
                      <a:cubicBezTo>
                        <a:pt x="3397" y="1050"/>
                        <a:pt x="3409" y="1014"/>
                        <a:pt x="3418" y="978"/>
                      </a:cubicBezTo>
                      <a:cubicBezTo>
                        <a:pt x="3447" y="870"/>
                        <a:pt x="3457" y="769"/>
                        <a:pt x="3454" y="676"/>
                      </a:cubicBezTo>
                      <a:cubicBezTo>
                        <a:pt x="3452" y="657"/>
                        <a:pt x="3451" y="637"/>
                        <a:pt x="3449" y="617"/>
                      </a:cubicBezTo>
                      <a:cubicBezTo>
                        <a:pt x="3438" y="533"/>
                        <a:pt x="3413" y="457"/>
                        <a:pt x="3376" y="389"/>
                      </a:cubicBezTo>
                      <a:cubicBezTo>
                        <a:pt x="3364" y="368"/>
                        <a:pt x="3351" y="348"/>
                        <a:pt x="3336" y="328"/>
                      </a:cubicBezTo>
                      <a:lnTo>
                        <a:pt x="309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0" name="Google Shape;2560;p45"/>
                <p:cNvSpPr/>
                <p:nvPr/>
              </p:nvSpPr>
              <p:spPr>
                <a:xfrm>
                  <a:off x="7144440" y="3123922"/>
                  <a:ext cx="46726" cy="56972"/>
                </a:xfrm>
                <a:custGeom>
                  <a:rect b="b" l="l" r="r" t="t"/>
                  <a:pathLst>
                    <a:path extrusionOk="0" h="923" w="757">
                      <a:moveTo>
                        <a:pt x="238" y="1"/>
                      </a:moveTo>
                      <a:lnTo>
                        <a:pt x="0" y="219"/>
                      </a:lnTo>
                      <a:lnTo>
                        <a:pt x="520" y="922"/>
                      </a:lnTo>
                      <a:cubicBezTo>
                        <a:pt x="603" y="853"/>
                        <a:pt x="682" y="780"/>
                        <a:pt x="757" y="704"/>
                      </a:cubicBezTo>
                      <a:lnTo>
                        <a:pt x="23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1" name="Google Shape;2561;p45"/>
                <p:cNvSpPr/>
                <p:nvPr/>
              </p:nvSpPr>
              <p:spPr>
                <a:xfrm>
                  <a:off x="7017656" y="3179660"/>
                  <a:ext cx="43640" cy="44689"/>
                </a:xfrm>
                <a:custGeom>
                  <a:rect b="b" l="l" r="r" t="t"/>
                  <a:pathLst>
                    <a:path extrusionOk="0" h="724" w="707">
                      <a:moveTo>
                        <a:pt x="172" y="0"/>
                      </a:moveTo>
                      <a:lnTo>
                        <a:pt x="172" y="4"/>
                      </a:lnTo>
                      <a:lnTo>
                        <a:pt x="1" y="129"/>
                      </a:lnTo>
                      <a:lnTo>
                        <a:pt x="257" y="473"/>
                      </a:lnTo>
                      <a:cubicBezTo>
                        <a:pt x="288" y="514"/>
                        <a:pt x="322" y="551"/>
                        <a:pt x="365" y="584"/>
                      </a:cubicBezTo>
                      <a:cubicBezTo>
                        <a:pt x="379" y="594"/>
                        <a:pt x="394" y="605"/>
                        <a:pt x="410" y="615"/>
                      </a:cubicBezTo>
                      <a:cubicBezTo>
                        <a:pt x="483" y="662"/>
                        <a:pt x="568" y="696"/>
                        <a:pt x="668" y="717"/>
                      </a:cubicBezTo>
                      <a:cubicBezTo>
                        <a:pt x="680" y="720"/>
                        <a:pt x="694" y="722"/>
                        <a:pt x="706" y="723"/>
                      </a:cubicBez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2" name="Google Shape;2562;p45"/>
                <p:cNvSpPr/>
                <p:nvPr/>
              </p:nvSpPr>
              <p:spPr>
                <a:xfrm>
                  <a:off x="7062098" y="3149661"/>
                  <a:ext cx="57836" cy="69194"/>
                </a:xfrm>
                <a:custGeom>
                  <a:rect b="b" l="l" r="r" t="t"/>
                  <a:pathLst>
                    <a:path extrusionOk="0" h="1121" w="937">
                      <a:moveTo>
                        <a:pt x="155" y="0"/>
                      </a:moveTo>
                      <a:lnTo>
                        <a:pt x="0" y="68"/>
                      </a:lnTo>
                      <a:lnTo>
                        <a:pt x="780" y="1120"/>
                      </a:lnTo>
                      <a:cubicBezTo>
                        <a:pt x="832" y="1103"/>
                        <a:pt x="885" y="1084"/>
                        <a:pt x="937" y="1062"/>
                      </a:cubicBezTo>
                      <a:lnTo>
                        <a:pt x="15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3" name="Google Shape;2563;p45"/>
                <p:cNvSpPr/>
                <p:nvPr/>
              </p:nvSpPr>
              <p:spPr>
                <a:xfrm>
                  <a:off x="7087467" y="3147192"/>
                  <a:ext cx="56725" cy="65490"/>
                </a:xfrm>
                <a:custGeom>
                  <a:rect b="b" l="l" r="r" t="t"/>
                  <a:pathLst>
                    <a:path extrusionOk="0" h="1061" w="919">
                      <a:moveTo>
                        <a:pt x="243" y="0"/>
                      </a:moveTo>
                      <a:lnTo>
                        <a:pt x="0" y="209"/>
                      </a:lnTo>
                      <a:lnTo>
                        <a:pt x="629" y="1060"/>
                      </a:lnTo>
                      <a:cubicBezTo>
                        <a:pt x="725" y="1015"/>
                        <a:pt x="823" y="966"/>
                        <a:pt x="918" y="913"/>
                      </a:cubicBezTo>
                      <a:lnTo>
                        <a:pt x="24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4" name="Google Shape;2564;p45"/>
                <p:cNvSpPr/>
                <p:nvPr/>
              </p:nvSpPr>
              <p:spPr>
                <a:xfrm>
                  <a:off x="7135675" y="3047074"/>
                  <a:ext cx="95427" cy="107772"/>
                </a:xfrm>
                <a:custGeom>
                  <a:rect b="b" l="l" r="r" t="t"/>
                  <a:pathLst>
                    <a:path extrusionOk="0" h="1746" w="1546">
                      <a:moveTo>
                        <a:pt x="1181" y="1"/>
                      </a:moveTo>
                      <a:lnTo>
                        <a:pt x="1025" y="116"/>
                      </a:lnTo>
                      <a:cubicBezTo>
                        <a:pt x="1003" y="112"/>
                        <a:pt x="980" y="107"/>
                        <a:pt x="957" y="105"/>
                      </a:cubicBezTo>
                      <a:cubicBezTo>
                        <a:pt x="909" y="99"/>
                        <a:pt x="859" y="96"/>
                        <a:pt x="807" y="96"/>
                      </a:cubicBezTo>
                      <a:cubicBezTo>
                        <a:pt x="762" y="96"/>
                        <a:pt x="715" y="98"/>
                        <a:pt x="666" y="103"/>
                      </a:cubicBezTo>
                      <a:cubicBezTo>
                        <a:pt x="604" y="107"/>
                        <a:pt x="541" y="117"/>
                        <a:pt x="480" y="130"/>
                      </a:cubicBezTo>
                      <a:cubicBezTo>
                        <a:pt x="399" y="145"/>
                        <a:pt x="318" y="166"/>
                        <a:pt x="234" y="193"/>
                      </a:cubicBezTo>
                      <a:cubicBezTo>
                        <a:pt x="156" y="217"/>
                        <a:pt x="79" y="247"/>
                        <a:pt x="0" y="279"/>
                      </a:cubicBezTo>
                      <a:lnTo>
                        <a:pt x="1084" y="1746"/>
                      </a:lnTo>
                      <a:cubicBezTo>
                        <a:pt x="1116" y="1708"/>
                        <a:pt x="1146" y="1670"/>
                        <a:pt x="1174" y="1631"/>
                      </a:cubicBezTo>
                      <a:cubicBezTo>
                        <a:pt x="1204" y="1593"/>
                        <a:pt x="1230" y="1555"/>
                        <a:pt x="1256" y="1515"/>
                      </a:cubicBezTo>
                      <a:cubicBezTo>
                        <a:pt x="1293" y="1460"/>
                        <a:pt x="1327" y="1403"/>
                        <a:pt x="1358" y="1345"/>
                      </a:cubicBezTo>
                      <a:cubicBezTo>
                        <a:pt x="1383" y="1298"/>
                        <a:pt x="1405" y="1253"/>
                        <a:pt x="1425" y="1207"/>
                      </a:cubicBezTo>
                      <a:cubicBezTo>
                        <a:pt x="1442" y="1166"/>
                        <a:pt x="1458" y="1128"/>
                        <a:pt x="1472" y="1091"/>
                      </a:cubicBezTo>
                      <a:cubicBezTo>
                        <a:pt x="1484" y="1053"/>
                        <a:pt x="1496" y="1016"/>
                        <a:pt x="1505" y="980"/>
                      </a:cubicBezTo>
                      <a:cubicBezTo>
                        <a:pt x="1534" y="871"/>
                        <a:pt x="1545" y="770"/>
                        <a:pt x="1541" y="678"/>
                      </a:cubicBezTo>
                      <a:cubicBezTo>
                        <a:pt x="1539" y="658"/>
                        <a:pt x="1538" y="638"/>
                        <a:pt x="1536" y="618"/>
                      </a:cubicBezTo>
                      <a:cubicBezTo>
                        <a:pt x="1525" y="534"/>
                        <a:pt x="1500" y="458"/>
                        <a:pt x="1463" y="390"/>
                      </a:cubicBezTo>
                      <a:cubicBezTo>
                        <a:pt x="1451" y="369"/>
                        <a:pt x="1438" y="349"/>
                        <a:pt x="1423" y="330"/>
                      </a:cubicBezTo>
                      <a:lnTo>
                        <a:pt x="118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5" name="Google Shape;2565;p45"/>
                <p:cNvSpPr/>
                <p:nvPr/>
              </p:nvSpPr>
              <p:spPr>
                <a:xfrm>
                  <a:off x="7196350" y="3047074"/>
                  <a:ext cx="34628" cy="55676"/>
                </a:xfrm>
                <a:custGeom>
                  <a:rect b="b" l="l" r="r" t="t"/>
                  <a:pathLst>
                    <a:path extrusionOk="0" h="902" w="561">
                      <a:moveTo>
                        <a:pt x="198" y="1"/>
                      </a:moveTo>
                      <a:lnTo>
                        <a:pt x="42" y="116"/>
                      </a:lnTo>
                      <a:lnTo>
                        <a:pt x="38" y="116"/>
                      </a:lnTo>
                      <a:lnTo>
                        <a:pt x="0" y="174"/>
                      </a:lnTo>
                      <a:lnTo>
                        <a:pt x="539" y="902"/>
                      </a:lnTo>
                      <a:cubicBezTo>
                        <a:pt x="555" y="822"/>
                        <a:pt x="560" y="747"/>
                        <a:pt x="558" y="676"/>
                      </a:cubicBezTo>
                      <a:cubicBezTo>
                        <a:pt x="557" y="657"/>
                        <a:pt x="555" y="637"/>
                        <a:pt x="553" y="617"/>
                      </a:cubicBezTo>
                      <a:cubicBezTo>
                        <a:pt x="542" y="533"/>
                        <a:pt x="517" y="457"/>
                        <a:pt x="480" y="389"/>
                      </a:cubicBezTo>
                      <a:cubicBezTo>
                        <a:pt x="468" y="368"/>
                        <a:pt x="455" y="348"/>
                        <a:pt x="441" y="328"/>
                      </a:cubicBezTo>
                      <a:lnTo>
                        <a:pt x="19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6" name="Google Shape;2566;p45"/>
                <p:cNvSpPr/>
                <p:nvPr/>
              </p:nvSpPr>
              <p:spPr>
                <a:xfrm>
                  <a:off x="7010373" y="3029791"/>
                  <a:ext cx="205112" cy="174497"/>
                </a:xfrm>
                <a:custGeom>
                  <a:rect b="b" l="l" r="r" t="t"/>
                  <a:pathLst>
                    <a:path extrusionOk="0" h="2827" w="3323">
                      <a:moveTo>
                        <a:pt x="2556" y="1"/>
                      </a:moveTo>
                      <a:cubicBezTo>
                        <a:pt x="2513" y="1"/>
                        <a:pt x="2468" y="3"/>
                        <a:pt x="2421" y="8"/>
                      </a:cubicBezTo>
                      <a:cubicBezTo>
                        <a:pt x="2360" y="13"/>
                        <a:pt x="2297" y="22"/>
                        <a:pt x="2236" y="34"/>
                      </a:cubicBezTo>
                      <a:cubicBezTo>
                        <a:pt x="2154" y="50"/>
                        <a:pt x="2073" y="71"/>
                        <a:pt x="1990" y="97"/>
                      </a:cubicBezTo>
                      <a:cubicBezTo>
                        <a:pt x="1434" y="273"/>
                        <a:pt x="855" y="670"/>
                        <a:pt x="465" y="1145"/>
                      </a:cubicBezTo>
                      <a:cubicBezTo>
                        <a:pt x="407" y="1214"/>
                        <a:pt x="353" y="1287"/>
                        <a:pt x="303" y="1361"/>
                      </a:cubicBezTo>
                      <a:cubicBezTo>
                        <a:pt x="263" y="1421"/>
                        <a:pt x="224" y="1483"/>
                        <a:pt x="191" y="1547"/>
                      </a:cubicBezTo>
                      <a:cubicBezTo>
                        <a:pt x="139" y="1645"/>
                        <a:pt x="98" y="1739"/>
                        <a:pt x="69" y="1826"/>
                      </a:cubicBezTo>
                      <a:cubicBezTo>
                        <a:pt x="33" y="1934"/>
                        <a:pt x="13" y="2035"/>
                        <a:pt x="8" y="2130"/>
                      </a:cubicBezTo>
                      <a:cubicBezTo>
                        <a:pt x="1" y="2269"/>
                        <a:pt x="27" y="2392"/>
                        <a:pt x="82" y="2495"/>
                      </a:cubicBezTo>
                      <a:cubicBezTo>
                        <a:pt x="119" y="2564"/>
                        <a:pt x="169" y="2622"/>
                        <a:pt x="232" y="2670"/>
                      </a:cubicBezTo>
                      <a:cubicBezTo>
                        <a:pt x="245" y="2681"/>
                        <a:pt x="260" y="2691"/>
                        <a:pt x="276" y="2702"/>
                      </a:cubicBezTo>
                      <a:cubicBezTo>
                        <a:pt x="349" y="2748"/>
                        <a:pt x="434" y="2783"/>
                        <a:pt x="534" y="2803"/>
                      </a:cubicBezTo>
                      <a:cubicBezTo>
                        <a:pt x="567" y="2810"/>
                        <a:pt x="603" y="2816"/>
                        <a:pt x="639" y="2819"/>
                      </a:cubicBezTo>
                      <a:cubicBezTo>
                        <a:pt x="675" y="2823"/>
                        <a:pt x="713" y="2826"/>
                        <a:pt x="752" y="2826"/>
                      </a:cubicBezTo>
                      <a:cubicBezTo>
                        <a:pt x="758" y="2826"/>
                        <a:pt x="764" y="2826"/>
                        <a:pt x="771" y="2826"/>
                      </a:cubicBezTo>
                      <a:cubicBezTo>
                        <a:pt x="814" y="2826"/>
                        <a:pt x="859" y="2823"/>
                        <a:pt x="905" y="2819"/>
                      </a:cubicBezTo>
                      <a:cubicBezTo>
                        <a:pt x="960" y="2814"/>
                        <a:pt x="1017" y="2806"/>
                        <a:pt x="1073" y="2796"/>
                      </a:cubicBezTo>
                      <a:cubicBezTo>
                        <a:pt x="1118" y="2787"/>
                        <a:pt x="1160" y="2779"/>
                        <a:pt x="1203" y="2766"/>
                      </a:cubicBezTo>
                      <a:cubicBezTo>
                        <a:pt x="1842" y="2606"/>
                        <a:pt x="2536" y="2130"/>
                        <a:pt x="2953" y="1567"/>
                      </a:cubicBezTo>
                      <a:cubicBezTo>
                        <a:pt x="2981" y="1529"/>
                        <a:pt x="3008" y="1490"/>
                        <a:pt x="3033" y="1451"/>
                      </a:cubicBezTo>
                      <a:cubicBezTo>
                        <a:pt x="3070" y="1395"/>
                        <a:pt x="3104" y="1339"/>
                        <a:pt x="3134" y="1281"/>
                      </a:cubicBezTo>
                      <a:cubicBezTo>
                        <a:pt x="3160" y="1234"/>
                        <a:pt x="3182" y="1188"/>
                        <a:pt x="3202" y="1142"/>
                      </a:cubicBezTo>
                      <a:cubicBezTo>
                        <a:pt x="3219" y="1103"/>
                        <a:pt x="3235" y="1065"/>
                        <a:pt x="3248" y="1026"/>
                      </a:cubicBezTo>
                      <a:cubicBezTo>
                        <a:pt x="3261" y="988"/>
                        <a:pt x="3273" y="951"/>
                        <a:pt x="3282" y="915"/>
                      </a:cubicBezTo>
                      <a:cubicBezTo>
                        <a:pt x="3312" y="807"/>
                        <a:pt x="3322" y="706"/>
                        <a:pt x="3318" y="613"/>
                      </a:cubicBezTo>
                      <a:cubicBezTo>
                        <a:pt x="3317" y="594"/>
                        <a:pt x="3315" y="574"/>
                        <a:pt x="3313" y="554"/>
                      </a:cubicBezTo>
                      <a:cubicBezTo>
                        <a:pt x="3302" y="470"/>
                        <a:pt x="3277" y="394"/>
                        <a:pt x="3240" y="326"/>
                      </a:cubicBezTo>
                      <a:cubicBezTo>
                        <a:pt x="3183" y="225"/>
                        <a:pt x="3096" y="143"/>
                        <a:pt x="2981" y="87"/>
                      </a:cubicBezTo>
                      <a:cubicBezTo>
                        <a:pt x="2903" y="49"/>
                        <a:pt x="2814" y="24"/>
                        <a:pt x="2712" y="11"/>
                      </a:cubicBezTo>
                      <a:cubicBezTo>
                        <a:pt x="2663" y="4"/>
                        <a:pt x="2611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7" name="Google Shape;2567;p45"/>
                <p:cNvSpPr/>
                <p:nvPr/>
              </p:nvSpPr>
              <p:spPr>
                <a:xfrm>
                  <a:off x="7149501" y="3029977"/>
                  <a:ext cx="65984" cy="103760"/>
                </a:xfrm>
                <a:custGeom>
                  <a:rect b="b" l="l" r="r" t="t"/>
                  <a:pathLst>
                    <a:path extrusionOk="0" h="1681" w="1069">
                      <a:moveTo>
                        <a:pt x="306" y="1"/>
                      </a:moveTo>
                      <a:cubicBezTo>
                        <a:pt x="262" y="1"/>
                        <a:pt x="215" y="3"/>
                        <a:pt x="167" y="8"/>
                      </a:cubicBezTo>
                      <a:cubicBezTo>
                        <a:pt x="114" y="13"/>
                        <a:pt x="58" y="22"/>
                        <a:pt x="1" y="32"/>
                      </a:cubicBezTo>
                      <a:lnTo>
                        <a:pt x="609" y="1681"/>
                      </a:lnTo>
                      <a:cubicBezTo>
                        <a:pt x="641" y="1643"/>
                        <a:pt x="671" y="1605"/>
                        <a:pt x="699" y="1567"/>
                      </a:cubicBezTo>
                      <a:cubicBezTo>
                        <a:pt x="727" y="1528"/>
                        <a:pt x="754" y="1490"/>
                        <a:pt x="779" y="1451"/>
                      </a:cubicBezTo>
                      <a:cubicBezTo>
                        <a:pt x="816" y="1395"/>
                        <a:pt x="850" y="1338"/>
                        <a:pt x="880" y="1280"/>
                      </a:cubicBezTo>
                      <a:cubicBezTo>
                        <a:pt x="906" y="1235"/>
                        <a:pt x="928" y="1188"/>
                        <a:pt x="948" y="1142"/>
                      </a:cubicBezTo>
                      <a:cubicBezTo>
                        <a:pt x="965" y="1103"/>
                        <a:pt x="981" y="1064"/>
                        <a:pt x="994" y="1026"/>
                      </a:cubicBezTo>
                      <a:cubicBezTo>
                        <a:pt x="1007" y="988"/>
                        <a:pt x="1019" y="951"/>
                        <a:pt x="1028" y="915"/>
                      </a:cubicBezTo>
                      <a:cubicBezTo>
                        <a:pt x="1058" y="807"/>
                        <a:pt x="1068" y="705"/>
                        <a:pt x="1064" y="613"/>
                      </a:cubicBezTo>
                      <a:cubicBezTo>
                        <a:pt x="1063" y="593"/>
                        <a:pt x="1061" y="573"/>
                        <a:pt x="1059" y="554"/>
                      </a:cubicBezTo>
                      <a:cubicBezTo>
                        <a:pt x="1048" y="470"/>
                        <a:pt x="1023" y="393"/>
                        <a:pt x="986" y="325"/>
                      </a:cubicBezTo>
                      <a:cubicBezTo>
                        <a:pt x="929" y="224"/>
                        <a:pt x="842" y="143"/>
                        <a:pt x="727" y="87"/>
                      </a:cubicBezTo>
                      <a:cubicBezTo>
                        <a:pt x="649" y="49"/>
                        <a:pt x="560" y="24"/>
                        <a:pt x="458" y="11"/>
                      </a:cubicBezTo>
                      <a:cubicBezTo>
                        <a:pt x="410" y="4"/>
                        <a:pt x="359" y="1"/>
                        <a:pt x="3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8" name="Google Shape;2568;p45"/>
                <p:cNvSpPr/>
                <p:nvPr/>
              </p:nvSpPr>
              <p:spPr>
                <a:xfrm>
                  <a:off x="7197955" y="3037322"/>
                  <a:ext cx="17530" cy="44195"/>
                </a:xfrm>
                <a:custGeom>
                  <a:rect b="b" l="l" r="r" t="t"/>
                  <a:pathLst>
                    <a:path extrusionOk="0" h="716" w="284">
                      <a:moveTo>
                        <a:pt x="0" y="1"/>
                      </a:moveTo>
                      <a:lnTo>
                        <a:pt x="263" y="716"/>
                      </a:lnTo>
                      <a:cubicBezTo>
                        <a:pt x="278" y="638"/>
                        <a:pt x="283" y="564"/>
                        <a:pt x="280" y="495"/>
                      </a:cubicBezTo>
                      <a:cubicBezTo>
                        <a:pt x="279" y="475"/>
                        <a:pt x="278" y="456"/>
                        <a:pt x="275" y="436"/>
                      </a:cubicBezTo>
                      <a:cubicBezTo>
                        <a:pt x="264" y="352"/>
                        <a:pt x="239" y="275"/>
                        <a:pt x="202" y="208"/>
                      </a:cubicBezTo>
                      <a:cubicBezTo>
                        <a:pt x="154" y="124"/>
                        <a:pt x="88" y="53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9" name="Google Shape;2569;p45"/>
                <p:cNvSpPr/>
                <p:nvPr/>
              </p:nvSpPr>
              <p:spPr>
                <a:xfrm>
                  <a:off x="7117589" y="3035532"/>
                  <a:ext cx="58021" cy="124376"/>
                </a:xfrm>
                <a:custGeom>
                  <a:rect b="b" l="l" r="r" t="t"/>
                  <a:pathLst>
                    <a:path extrusionOk="0" h="2015" w="940">
                      <a:moveTo>
                        <a:pt x="279" y="0"/>
                      </a:moveTo>
                      <a:cubicBezTo>
                        <a:pt x="270" y="2"/>
                        <a:pt x="262" y="4"/>
                        <a:pt x="253" y="8"/>
                      </a:cubicBezTo>
                      <a:cubicBezTo>
                        <a:pt x="169" y="34"/>
                        <a:pt x="85" y="66"/>
                        <a:pt x="1" y="102"/>
                      </a:cubicBezTo>
                      <a:lnTo>
                        <a:pt x="704" y="2015"/>
                      </a:lnTo>
                      <a:cubicBezTo>
                        <a:pt x="787" y="1944"/>
                        <a:pt x="866" y="1872"/>
                        <a:pt x="940" y="1796"/>
                      </a:cubicBezTo>
                      <a:lnTo>
                        <a:pt x="27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0" name="Google Shape;2570;p45"/>
                <p:cNvSpPr/>
                <p:nvPr/>
              </p:nvSpPr>
              <p:spPr>
                <a:xfrm>
                  <a:off x="7067098" y="3060407"/>
                  <a:ext cx="61602" cy="131166"/>
                </a:xfrm>
                <a:custGeom>
                  <a:rect b="b" l="l" r="r" t="t"/>
                  <a:pathLst>
                    <a:path extrusionOk="0" h="2125" w="998">
                      <a:moveTo>
                        <a:pt x="269" y="0"/>
                      </a:moveTo>
                      <a:cubicBezTo>
                        <a:pt x="178" y="62"/>
                        <a:pt x="86" y="130"/>
                        <a:pt x="0" y="200"/>
                      </a:cubicBezTo>
                      <a:lnTo>
                        <a:pt x="707" y="2124"/>
                      </a:lnTo>
                      <a:cubicBezTo>
                        <a:pt x="805" y="2081"/>
                        <a:pt x="901" y="2032"/>
                        <a:pt x="997" y="1978"/>
                      </a:cubicBezTo>
                      <a:lnTo>
                        <a:pt x="26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1" name="Google Shape;2571;p45"/>
                <p:cNvSpPr/>
                <p:nvPr/>
              </p:nvSpPr>
              <p:spPr>
                <a:xfrm>
                  <a:off x="7053272" y="3077381"/>
                  <a:ext cx="51232" cy="120364"/>
                </a:xfrm>
                <a:custGeom>
                  <a:rect b="b" l="l" r="r" t="t"/>
                  <a:pathLst>
                    <a:path extrusionOk="0" h="1950" w="830">
                      <a:moveTo>
                        <a:pt x="135" y="0"/>
                      </a:moveTo>
                      <a:cubicBezTo>
                        <a:pt x="88" y="42"/>
                        <a:pt x="44" y="83"/>
                        <a:pt x="1" y="125"/>
                      </a:cubicBezTo>
                      <a:lnTo>
                        <a:pt x="672" y="1950"/>
                      </a:lnTo>
                      <a:cubicBezTo>
                        <a:pt x="724" y="1933"/>
                        <a:pt x="777" y="1913"/>
                        <a:pt x="830" y="1892"/>
                      </a:cubicBez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2" name="Google Shape;2572;p45"/>
                <p:cNvSpPr/>
                <p:nvPr/>
              </p:nvSpPr>
              <p:spPr>
                <a:xfrm>
                  <a:off x="7010311" y="3131206"/>
                  <a:ext cx="35368" cy="72157"/>
                </a:xfrm>
                <a:custGeom>
                  <a:rect b="b" l="l" r="r" t="t"/>
                  <a:pathLst>
                    <a:path extrusionOk="0" h="1169" w="573">
                      <a:moveTo>
                        <a:pt x="144" y="1"/>
                      </a:moveTo>
                      <a:cubicBezTo>
                        <a:pt x="132" y="27"/>
                        <a:pt x="120" y="51"/>
                        <a:pt x="109" y="77"/>
                      </a:cubicBezTo>
                      <a:cubicBezTo>
                        <a:pt x="106" y="85"/>
                        <a:pt x="103" y="94"/>
                        <a:pt x="99" y="102"/>
                      </a:cubicBezTo>
                      <a:cubicBezTo>
                        <a:pt x="95" y="111"/>
                        <a:pt x="92" y="119"/>
                        <a:pt x="88" y="128"/>
                      </a:cubicBezTo>
                      <a:cubicBezTo>
                        <a:pt x="82" y="146"/>
                        <a:pt x="74" y="166"/>
                        <a:pt x="69" y="185"/>
                      </a:cubicBezTo>
                      <a:cubicBezTo>
                        <a:pt x="33" y="292"/>
                        <a:pt x="13" y="393"/>
                        <a:pt x="8" y="488"/>
                      </a:cubicBezTo>
                      <a:cubicBezTo>
                        <a:pt x="1" y="628"/>
                        <a:pt x="27" y="751"/>
                        <a:pt x="82" y="853"/>
                      </a:cubicBezTo>
                      <a:cubicBezTo>
                        <a:pt x="119" y="922"/>
                        <a:pt x="168" y="980"/>
                        <a:pt x="230" y="1029"/>
                      </a:cubicBezTo>
                      <a:cubicBezTo>
                        <a:pt x="245" y="1040"/>
                        <a:pt x="260" y="1050"/>
                        <a:pt x="276" y="1061"/>
                      </a:cubicBezTo>
                      <a:cubicBezTo>
                        <a:pt x="349" y="1106"/>
                        <a:pt x="434" y="1141"/>
                        <a:pt x="534" y="1162"/>
                      </a:cubicBezTo>
                      <a:cubicBezTo>
                        <a:pt x="546" y="1164"/>
                        <a:pt x="560" y="1167"/>
                        <a:pt x="572" y="1168"/>
                      </a:cubicBezTo>
                      <a:lnTo>
                        <a:pt x="14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3" name="Google Shape;2573;p45"/>
                <p:cNvSpPr/>
                <p:nvPr/>
              </p:nvSpPr>
              <p:spPr>
                <a:xfrm>
                  <a:off x="7027039" y="3052259"/>
                  <a:ext cx="172028" cy="129869"/>
                </a:xfrm>
                <a:custGeom>
                  <a:rect b="b" l="l" r="r" t="t"/>
                  <a:pathLst>
                    <a:path extrusionOk="0" h="2104" w="2787">
                      <a:moveTo>
                        <a:pt x="2062" y="0"/>
                      </a:moveTo>
                      <a:cubicBezTo>
                        <a:pt x="2030" y="0"/>
                        <a:pt x="1998" y="1"/>
                        <a:pt x="1964" y="4"/>
                      </a:cubicBezTo>
                      <a:cubicBezTo>
                        <a:pt x="1939" y="7"/>
                        <a:pt x="1914" y="10"/>
                        <a:pt x="1889" y="14"/>
                      </a:cubicBezTo>
                      <a:cubicBezTo>
                        <a:pt x="1298" y="99"/>
                        <a:pt x="601" y="591"/>
                        <a:pt x="299" y="1146"/>
                      </a:cubicBezTo>
                      <a:cubicBezTo>
                        <a:pt x="1" y="1694"/>
                        <a:pt x="195" y="2104"/>
                        <a:pt x="730" y="2104"/>
                      </a:cubicBezTo>
                      <a:cubicBezTo>
                        <a:pt x="738" y="2104"/>
                        <a:pt x="745" y="2104"/>
                        <a:pt x="753" y="2104"/>
                      </a:cubicBezTo>
                      <a:cubicBezTo>
                        <a:pt x="776" y="2104"/>
                        <a:pt x="800" y="2102"/>
                        <a:pt x="824" y="2099"/>
                      </a:cubicBezTo>
                      <a:cubicBezTo>
                        <a:pt x="1429" y="2047"/>
                        <a:pt x="2174" y="1536"/>
                        <a:pt x="2489" y="958"/>
                      </a:cubicBezTo>
                      <a:cubicBezTo>
                        <a:pt x="2787" y="411"/>
                        <a:pt x="2594" y="0"/>
                        <a:pt x="20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4" name="Google Shape;2574;p45"/>
                <p:cNvSpPr/>
                <p:nvPr/>
              </p:nvSpPr>
              <p:spPr>
                <a:xfrm>
                  <a:off x="7047924" y="3055100"/>
                  <a:ext cx="138378" cy="112531"/>
                </a:xfrm>
                <a:custGeom>
                  <a:rect b="b" l="l" r="r" t="t"/>
                  <a:pathLst>
                    <a:path extrusionOk="0" h="2012" w="2400">
                      <a:moveTo>
                        <a:pt x="1852" y="0"/>
                      </a:moveTo>
                      <a:cubicBezTo>
                        <a:pt x="1822" y="0"/>
                        <a:pt x="1790" y="2"/>
                        <a:pt x="1757" y="5"/>
                      </a:cubicBezTo>
                      <a:cubicBezTo>
                        <a:pt x="1739" y="6"/>
                        <a:pt x="1719" y="8"/>
                        <a:pt x="1701" y="11"/>
                      </a:cubicBezTo>
                      <a:cubicBezTo>
                        <a:pt x="1696" y="12"/>
                        <a:pt x="1692" y="12"/>
                        <a:pt x="1687" y="13"/>
                      </a:cubicBezTo>
                      <a:cubicBezTo>
                        <a:pt x="1142" y="91"/>
                        <a:pt x="501" y="534"/>
                        <a:pt x="198" y="1042"/>
                      </a:cubicBezTo>
                      <a:cubicBezTo>
                        <a:pt x="188" y="1061"/>
                        <a:pt x="177" y="1078"/>
                        <a:pt x="168" y="1097"/>
                      </a:cubicBezTo>
                      <a:cubicBezTo>
                        <a:pt x="109" y="1205"/>
                        <a:pt x="68" y="1310"/>
                        <a:pt x="48" y="1408"/>
                      </a:cubicBezTo>
                      <a:cubicBezTo>
                        <a:pt x="1" y="1635"/>
                        <a:pt x="64" y="1816"/>
                        <a:pt x="219" y="1919"/>
                      </a:cubicBezTo>
                      <a:cubicBezTo>
                        <a:pt x="309" y="1979"/>
                        <a:pt x="428" y="2011"/>
                        <a:pt x="574" y="2011"/>
                      </a:cubicBezTo>
                      <a:cubicBezTo>
                        <a:pt x="576" y="2011"/>
                        <a:pt x="579" y="2011"/>
                        <a:pt x="581" y="2011"/>
                      </a:cubicBezTo>
                      <a:lnTo>
                        <a:pt x="600" y="2011"/>
                      </a:lnTo>
                      <a:cubicBezTo>
                        <a:pt x="622" y="2010"/>
                        <a:pt x="644" y="2010"/>
                        <a:pt x="669" y="2007"/>
                      </a:cubicBezTo>
                      <a:cubicBezTo>
                        <a:pt x="696" y="2005"/>
                        <a:pt x="726" y="2001"/>
                        <a:pt x="753" y="1996"/>
                      </a:cubicBezTo>
                      <a:cubicBezTo>
                        <a:pt x="812" y="1988"/>
                        <a:pt x="873" y="1974"/>
                        <a:pt x="933" y="1957"/>
                      </a:cubicBezTo>
                      <a:cubicBezTo>
                        <a:pt x="1360" y="1836"/>
                        <a:pt x="1812" y="1526"/>
                        <a:pt x="2100" y="1157"/>
                      </a:cubicBezTo>
                      <a:cubicBezTo>
                        <a:pt x="2141" y="1104"/>
                        <a:pt x="2179" y="1050"/>
                        <a:pt x="2214" y="994"/>
                      </a:cubicBezTo>
                      <a:cubicBezTo>
                        <a:pt x="2230" y="968"/>
                        <a:pt x="2246" y="942"/>
                        <a:pt x="2260" y="915"/>
                      </a:cubicBezTo>
                      <a:cubicBezTo>
                        <a:pt x="2276" y="887"/>
                        <a:pt x="2289" y="857"/>
                        <a:pt x="2303" y="830"/>
                      </a:cubicBezTo>
                      <a:cubicBezTo>
                        <a:pt x="2371" y="681"/>
                        <a:pt x="2400" y="545"/>
                        <a:pt x="2392" y="428"/>
                      </a:cubicBezTo>
                      <a:cubicBezTo>
                        <a:pt x="2380" y="227"/>
                        <a:pt x="2262" y="84"/>
                        <a:pt x="2060" y="27"/>
                      </a:cubicBezTo>
                      <a:cubicBezTo>
                        <a:pt x="1998" y="10"/>
                        <a:pt x="1929" y="0"/>
                        <a:pt x="18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5" name="Google Shape;2575;p45"/>
                <p:cNvSpPr/>
                <p:nvPr/>
              </p:nvSpPr>
              <p:spPr>
                <a:xfrm>
                  <a:off x="7047924" y="3055100"/>
                  <a:ext cx="138378" cy="112974"/>
                </a:xfrm>
                <a:custGeom>
                  <a:rect b="b" l="l" r="r" t="t"/>
                  <a:pathLst>
                    <a:path extrusionOk="0" h="2012" w="2400">
                      <a:moveTo>
                        <a:pt x="1852" y="0"/>
                      </a:moveTo>
                      <a:cubicBezTo>
                        <a:pt x="1822" y="0"/>
                        <a:pt x="1790" y="2"/>
                        <a:pt x="1757" y="5"/>
                      </a:cubicBezTo>
                      <a:cubicBezTo>
                        <a:pt x="1739" y="6"/>
                        <a:pt x="1719" y="8"/>
                        <a:pt x="1701" y="11"/>
                      </a:cubicBezTo>
                      <a:cubicBezTo>
                        <a:pt x="1696" y="12"/>
                        <a:pt x="1692" y="12"/>
                        <a:pt x="1687" y="13"/>
                      </a:cubicBezTo>
                      <a:cubicBezTo>
                        <a:pt x="1142" y="91"/>
                        <a:pt x="501" y="534"/>
                        <a:pt x="198" y="1042"/>
                      </a:cubicBezTo>
                      <a:cubicBezTo>
                        <a:pt x="188" y="1061"/>
                        <a:pt x="177" y="1078"/>
                        <a:pt x="168" y="1097"/>
                      </a:cubicBezTo>
                      <a:cubicBezTo>
                        <a:pt x="109" y="1205"/>
                        <a:pt x="68" y="1310"/>
                        <a:pt x="48" y="1408"/>
                      </a:cubicBezTo>
                      <a:cubicBezTo>
                        <a:pt x="1" y="1635"/>
                        <a:pt x="64" y="1816"/>
                        <a:pt x="219" y="1919"/>
                      </a:cubicBezTo>
                      <a:cubicBezTo>
                        <a:pt x="309" y="1979"/>
                        <a:pt x="428" y="2011"/>
                        <a:pt x="574" y="2011"/>
                      </a:cubicBezTo>
                      <a:cubicBezTo>
                        <a:pt x="576" y="2011"/>
                        <a:pt x="579" y="2011"/>
                        <a:pt x="581" y="2011"/>
                      </a:cubicBezTo>
                      <a:lnTo>
                        <a:pt x="600" y="2011"/>
                      </a:lnTo>
                      <a:cubicBezTo>
                        <a:pt x="622" y="2010"/>
                        <a:pt x="644" y="2010"/>
                        <a:pt x="669" y="2007"/>
                      </a:cubicBezTo>
                      <a:cubicBezTo>
                        <a:pt x="696" y="2005"/>
                        <a:pt x="726" y="2001"/>
                        <a:pt x="753" y="1996"/>
                      </a:cubicBezTo>
                      <a:cubicBezTo>
                        <a:pt x="812" y="1988"/>
                        <a:pt x="873" y="1974"/>
                        <a:pt x="933" y="1957"/>
                      </a:cubicBezTo>
                      <a:cubicBezTo>
                        <a:pt x="1360" y="1836"/>
                        <a:pt x="1812" y="1526"/>
                        <a:pt x="2100" y="1157"/>
                      </a:cubicBezTo>
                      <a:cubicBezTo>
                        <a:pt x="2141" y="1104"/>
                        <a:pt x="2179" y="1050"/>
                        <a:pt x="2214" y="994"/>
                      </a:cubicBezTo>
                      <a:cubicBezTo>
                        <a:pt x="2230" y="968"/>
                        <a:pt x="2246" y="942"/>
                        <a:pt x="2260" y="915"/>
                      </a:cubicBezTo>
                      <a:cubicBezTo>
                        <a:pt x="2276" y="887"/>
                        <a:pt x="2289" y="857"/>
                        <a:pt x="2303" y="830"/>
                      </a:cubicBezTo>
                      <a:cubicBezTo>
                        <a:pt x="2371" y="681"/>
                        <a:pt x="2400" y="545"/>
                        <a:pt x="2392" y="428"/>
                      </a:cubicBezTo>
                      <a:cubicBezTo>
                        <a:pt x="2380" y="227"/>
                        <a:pt x="2262" y="84"/>
                        <a:pt x="2060" y="27"/>
                      </a:cubicBezTo>
                      <a:cubicBezTo>
                        <a:pt x="1998" y="10"/>
                        <a:pt x="1929" y="0"/>
                        <a:pt x="18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6" name="Google Shape;2576;p45"/>
                <p:cNvSpPr/>
                <p:nvPr/>
              </p:nvSpPr>
              <p:spPr>
                <a:xfrm>
                  <a:off x="7045248" y="3063185"/>
                  <a:ext cx="141042" cy="116105"/>
                </a:xfrm>
                <a:custGeom>
                  <a:rect b="b" l="l" r="r" t="t"/>
                  <a:pathLst>
                    <a:path extrusionOk="0" h="1881" w="2285">
                      <a:moveTo>
                        <a:pt x="1825" y="0"/>
                      </a:moveTo>
                      <a:cubicBezTo>
                        <a:pt x="1796" y="0"/>
                        <a:pt x="1767" y="1"/>
                        <a:pt x="1736" y="4"/>
                      </a:cubicBezTo>
                      <a:cubicBezTo>
                        <a:pt x="1717" y="6"/>
                        <a:pt x="1698" y="8"/>
                        <a:pt x="1679" y="11"/>
                      </a:cubicBezTo>
                      <a:cubicBezTo>
                        <a:pt x="1674" y="12"/>
                        <a:pt x="1670" y="12"/>
                        <a:pt x="1664" y="13"/>
                      </a:cubicBezTo>
                      <a:cubicBezTo>
                        <a:pt x="1122" y="91"/>
                        <a:pt x="481" y="533"/>
                        <a:pt x="178" y="1040"/>
                      </a:cubicBezTo>
                      <a:cubicBezTo>
                        <a:pt x="168" y="1057"/>
                        <a:pt x="157" y="1076"/>
                        <a:pt x="148" y="1094"/>
                      </a:cubicBezTo>
                      <a:cubicBezTo>
                        <a:pt x="88" y="1204"/>
                        <a:pt x="48" y="1308"/>
                        <a:pt x="28" y="1404"/>
                      </a:cubicBezTo>
                      <a:cubicBezTo>
                        <a:pt x="1" y="1537"/>
                        <a:pt x="11" y="1654"/>
                        <a:pt x="55" y="1749"/>
                      </a:cubicBezTo>
                      <a:cubicBezTo>
                        <a:pt x="70" y="1763"/>
                        <a:pt x="86" y="1776"/>
                        <a:pt x="103" y="1788"/>
                      </a:cubicBezTo>
                      <a:cubicBezTo>
                        <a:pt x="194" y="1848"/>
                        <a:pt x="313" y="1880"/>
                        <a:pt x="459" y="1880"/>
                      </a:cubicBezTo>
                      <a:cubicBezTo>
                        <a:pt x="461" y="1880"/>
                        <a:pt x="464" y="1880"/>
                        <a:pt x="466" y="1880"/>
                      </a:cubicBezTo>
                      <a:lnTo>
                        <a:pt x="485" y="1880"/>
                      </a:lnTo>
                      <a:cubicBezTo>
                        <a:pt x="507" y="1880"/>
                        <a:pt x="529" y="1879"/>
                        <a:pt x="554" y="1876"/>
                      </a:cubicBezTo>
                      <a:cubicBezTo>
                        <a:pt x="581" y="1874"/>
                        <a:pt x="609" y="1871"/>
                        <a:pt x="638" y="1865"/>
                      </a:cubicBezTo>
                      <a:cubicBezTo>
                        <a:pt x="697" y="1857"/>
                        <a:pt x="757" y="1843"/>
                        <a:pt x="818" y="1826"/>
                      </a:cubicBezTo>
                      <a:cubicBezTo>
                        <a:pt x="1245" y="1705"/>
                        <a:pt x="1696" y="1395"/>
                        <a:pt x="1985" y="1026"/>
                      </a:cubicBezTo>
                      <a:cubicBezTo>
                        <a:pt x="2026" y="973"/>
                        <a:pt x="2064" y="919"/>
                        <a:pt x="2099" y="863"/>
                      </a:cubicBezTo>
                      <a:cubicBezTo>
                        <a:pt x="2115" y="837"/>
                        <a:pt x="2131" y="811"/>
                        <a:pt x="2144" y="784"/>
                      </a:cubicBezTo>
                      <a:cubicBezTo>
                        <a:pt x="2160" y="756"/>
                        <a:pt x="2175" y="726"/>
                        <a:pt x="2187" y="699"/>
                      </a:cubicBezTo>
                      <a:cubicBezTo>
                        <a:pt x="2255" y="550"/>
                        <a:pt x="2285" y="414"/>
                        <a:pt x="2276" y="297"/>
                      </a:cubicBezTo>
                      <a:cubicBezTo>
                        <a:pt x="2273" y="236"/>
                        <a:pt x="2259" y="180"/>
                        <a:pt x="2236" y="130"/>
                      </a:cubicBezTo>
                      <a:cubicBezTo>
                        <a:pt x="2184" y="83"/>
                        <a:pt x="2118" y="47"/>
                        <a:pt x="2038" y="27"/>
                      </a:cubicBezTo>
                      <a:cubicBezTo>
                        <a:pt x="1975" y="9"/>
                        <a:pt x="1904" y="0"/>
                        <a:pt x="1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7" name="Google Shape;2577;p45"/>
                <p:cNvSpPr/>
                <p:nvPr/>
              </p:nvSpPr>
              <p:spPr>
                <a:xfrm>
                  <a:off x="7027347" y="3050037"/>
                  <a:ext cx="189496" cy="154683"/>
                </a:xfrm>
                <a:custGeom>
                  <a:rect b="b" l="l" r="r" t="t"/>
                  <a:pathLst>
                    <a:path extrusionOk="0" h="2506" w="3070">
                      <a:moveTo>
                        <a:pt x="1" y="2376"/>
                      </a:moveTo>
                      <a:lnTo>
                        <a:pt x="1" y="2376"/>
                      </a:lnTo>
                      <a:cubicBezTo>
                        <a:pt x="32" y="2393"/>
                        <a:pt x="64" y="2409"/>
                        <a:pt x="97" y="2422"/>
                      </a:cubicBezTo>
                      <a:lnTo>
                        <a:pt x="97" y="2422"/>
                      </a:lnTo>
                      <a:cubicBezTo>
                        <a:pt x="64" y="2409"/>
                        <a:pt x="32" y="2393"/>
                        <a:pt x="1" y="2376"/>
                      </a:cubicBezTo>
                      <a:close/>
                      <a:moveTo>
                        <a:pt x="2966" y="0"/>
                      </a:moveTo>
                      <a:lnTo>
                        <a:pt x="2966" y="0"/>
                      </a:lnTo>
                      <a:cubicBezTo>
                        <a:pt x="3064" y="180"/>
                        <a:pt x="3055" y="394"/>
                        <a:pt x="3002" y="589"/>
                      </a:cubicBezTo>
                      <a:lnTo>
                        <a:pt x="3002" y="588"/>
                      </a:lnTo>
                      <a:cubicBezTo>
                        <a:pt x="2790" y="1279"/>
                        <a:pt x="2185" y="1840"/>
                        <a:pt x="1516" y="2202"/>
                      </a:cubicBezTo>
                      <a:cubicBezTo>
                        <a:pt x="1214" y="2352"/>
                        <a:pt x="843" y="2495"/>
                        <a:pt x="493" y="2495"/>
                      </a:cubicBezTo>
                      <a:cubicBezTo>
                        <a:pt x="356" y="2495"/>
                        <a:pt x="222" y="2474"/>
                        <a:pt x="97" y="2422"/>
                      </a:cubicBezTo>
                      <a:lnTo>
                        <a:pt x="97" y="2422"/>
                      </a:lnTo>
                      <a:cubicBezTo>
                        <a:pt x="236" y="2480"/>
                        <a:pt x="382" y="2505"/>
                        <a:pt x="531" y="2505"/>
                      </a:cubicBezTo>
                      <a:cubicBezTo>
                        <a:pt x="1009" y="2505"/>
                        <a:pt x="1516" y="2248"/>
                        <a:pt x="1894" y="1999"/>
                      </a:cubicBezTo>
                      <a:cubicBezTo>
                        <a:pt x="2404" y="1644"/>
                        <a:pt x="2854" y="1163"/>
                        <a:pt x="3016" y="591"/>
                      </a:cubicBezTo>
                      <a:lnTo>
                        <a:pt x="3016" y="593"/>
                      </a:lnTo>
                      <a:cubicBezTo>
                        <a:pt x="3066" y="396"/>
                        <a:pt x="3069" y="180"/>
                        <a:pt x="296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8" name="Google Shape;2578;p45"/>
                <p:cNvSpPr/>
                <p:nvPr/>
              </p:nvSpPr>
              <p:spPr>
                <a:xfrm>
                  <a:off x="7061173" y="3130959"/>
                  <a:ext cx="34381" cy="16727"/>
                </a:xfrm>
                <a:custGeom>
                  <a:rect b="b" l="l" r="r" t="t"/>
                  <a:pathLst>
                    <a:path extrusionOk="0" h="271" w="557">
                      <a:moveTo>
                        <a:pt x="449" y="0"/>
                      </a:moveTo>
                      <a:lnTo>
                        <a:pt x="0" y="111"/>
                      </a:lnTo>
                      <a:lnTo>
                        <a:pt x="108" y="271"/>
                      </a:lnTo>
                      <a:lnTo>
                        <a:pt x="556" y="160"/>
                      </a:lnTo>
                      <a:lnTo>
                        <a:pt x="44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9" name="Google Shape;2579;p45"/>
                <p:cNvSpPr/>
                <p:nvPr/>
              </p:nvSpPr>
              <p:spPr>
                <a:xfrm>
                  <a:off x="7078209" y="3114787"/>
                  <a:ext cx="39936" cy="18826"/>
                </a:xfrm>
                <a:custGeom>
                  <a:rect b="b" l="l" r="r" t="t"/>
                  <a:pathLst>
                    <a:path extrusionOk="0" h="305" w="647">
                      <a:moveTo>
                        <a:pt x="25" y="0"/>
                      </a:moveTo>
                      <a:cubicBezTo>
                        <a:pt x="17" y="0"/>
                        <a:pt x="9" y="1"/>
                        <a:pt x="1" y="1"/>
                      </a:cubicBezTo>
                      <a:lnTo>
                        <a:pt x="108" y="159"/>
                      </a:lnTo>
                      <a:cubicBezTo>
                        <a:pt x="158" y="252"/>
                        <a:pt x="321" y="274"/>
                        <a:pt x="462" y="293"/>
                      </a:cubicBezTo>
                      <a:cubicBezTo>
                        <a:pt x="495" y="296"/>
                        <a:pt x="526" y="300"/>
                        <a:pt x="553" y="305"/>
                      </a:cubicBezTo>
                      <a:cubicBezTo>
                        <a:pt x="572" y="290"/>
                        <a:pt x="585" y="274"/>
                        <a:pt x="596" y="257"/>
                      </a:cubicBezTo>
                      <a:cubicBezTo>
                        <a:pt x="646" y="169"/>
                        <a:pt x="553" y="157"/>
                        <a:pt x="354" y="133"/>
                      </a:cubicBezTo>
                      <a:cubicBezTo>
                        <a:pt x="289" y="125"/>
                        <a:pt x="216" y="115"/>
                        <a:pt x="154" y="98"/>
                      </a:cubicBezTo>
                      <a:cubicBezTo>
                        <a:pt x="173" y="53"/>
                        <a:pt x="165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0" name="Google Shape;2580;p45"/>
                <p:cNvSpPr/>
                <p:nvPr/>
              </p:nvSpPr>
              <p:spPr>
                <a:xfrm>
                  <a:off x="7142958" y="3064543"/>
                  <a:ext cx="13086" cy="20987"/>
                </a:xfrm>
                <a:custGeom>
                  <a:rect b="b" l="l" r="r" t="t"/>
                  <a:pathLst>
                    <a:path extrusionOk="0" h="340" w="212">
                      <a:moveTo>
                        <a:pt x="101" y="1"/>
                      </a:moveTo>
                      <a:lnTo>
                        <a:pt x="0" y="180"/>
                      </a:lnTo>
                      <a:lnTo>
                        <a:pt x="110" y="339"/>
                      </a:lnTo>
                      <a:lnTo>
                        <a:pt x="211" y="160"/>
                      </a:lnTo>
                      <a:lnTo>
                        <a:pt x="10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1" name="Google Shape;2581;p45"/>
                <p:cNvSpPr/>
                <p:nvPr/>
              </p:nvSpPr>
              <p:spPr>
                <a:xfrm>
                  <a:off x="7106108" y="3091763"/>
                  <a:ext cx="29505" cy="14444"/>
                </a:xfrm>
                <a:custGeom>
                  <a:rect b="b" l="l" r="r" t="t"/>
                  <a:pathLst>
                    <a:path extrusionOk="0" h="234" w="478">
                      <a:moveTo>
                        <a:pt x="323" y="0"/>
                      </a:moveTo>
                      <a:cubicBezTo>
                        <a:pt x="312" y="0"/>
                        <a:pt x="300" y="1"/>
                        <a:pt x="287" y="2"/>
                      </a:cubicBezTo>
                      <a:cubicBezTo>
                        <a:pt x="178" y="9"/>
                        <a:pt x="87" y="47"/>
                        <a:pt x="47" y="119"/>
                      </a:cubicBezTo>
                      <a:cubicBezTo>
                        <a:pt x="0" y="199"/>
                        <a:pt x="78" y="219"/>
                        <a:pt x="192" y="234"/>
                      </a:cubicBezTo>
                      <a:cubicBezTo>
                        <a:pt x="240" y="191"/>
                        <a:pt x="313" y="167"/>
                        <a:pt x="396" y="161"/>
                      </a:cubicBezTo>
                      <a:cubicBezTo>
                        <a:pt x="410" y="159"/>
                        <a:pt x="423" y="159"/>
                        <a:pt x="436" y="159"/>
                      </a:cubicBezTo>
                      <a:cubicBezTo>
                        <a:pt x="450" y="159"/>
                        <a:pt x="463" y="160"/>
                        <a:pt x="475" y="162"/>
                      </a:cubicBezTo>
                      <a:lnTo>
                        <a:pt x="456" y="134"/>
                      </a:lnTo>
                      <a:cubicBezTo>
                        <a:pt x="477" y="76"/>
                        <a:pt x="464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2" name="Google Shape;2582;p45"/>
                <p:cNvSpPr/>
                <p:nvPr/>
              </p:nvSpPr>
              <p:spPr>
                <a:xfrm>
                  <a:off x="7158698" y="3082443"/>
                  <a:ext cx="12530" cy="20369"/>
                </a:xfrm>
                <a:custGeom>
                  <a:rect b="b" l="l" r="r" t="t"/>
                  <a:pathLst>
                    <a:path extrusionOk="0" h="330" w="203">
                      <a:moveTo>
                        <a:pt x="57" y="1"/>
                      </a:moveTo>
                      <a:lnTo>
                        <a:pt x="57" y="1"/>
                      </a:lnTo>
                      <a:lnTo>
                        <a:pt x="57" y="1"/>
                      </a:lnTo>
                      <a:cubicBezTo>
                        <a:pt x="57" y="1"/>
                        <a:pt x="57" y="1"/>
                        <a:pt x="57" y="1"/>
                      </a:cubicBezTo>
                      <a:close/>
                      <a:moveTo>
                        <a:pt x="57" y="1"/>
                      </a:moveTo>
                      <a:lnTo>
                        <a:pt x="57" y="1"/>
                      </a:lnTo>
                      <a:cubicBezTo>
                        <a:pt x="57" y="3"/>
                        <a:pt x="0" y="46"/>
                        <a:pt x="31" y="98"/>
                      </a:cubicBezTo>
                      <a:cubicBezTo>
                        <a:pt x="42" y="117"/>
                        <a:pt x="61" y="128"/>
                        <a:pt x="82" y="138"/>
                      </a:cubicBezTo>
                      <a:cubicBezTo>
                        <a:pt x="81" y="148"/>
                        <a:pt x="77" y="159"/>
                        <a:pt x="73" y="170"/>
                      </a:cubicBezTo>
                      <a:lnTo>
                        <a:pt x="182" y="330"/>
                      </a:lnTo>
                      <a:cubicBezTo>
                        <a:pt x="203" y="258"/>
                        <a:pt x="195" y="202"/>
                        <a:pt x="166" y="160"/>
                      </a:cubicBezTo>
                      <a:lnTo>
                        <a:pt x="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3" name="Google Shape;2583;p45"/>
                <p:cNvSpPr/>
                <p:nvPr/>
              </p:nvSpPr>
              <p:spPr>
                <a:xfrm>
                  <a:off x="7063580" y="3075777"/>
                  <a:ext cx="106290" cy="98575"/>
                </a:xfrm>
                <a:custGeom>
                  <a:rect b="b" l="l" r="r" t="t"/>
                  <a:pathLst>
                    <a:path extrusionOk="0" h="1597" w="1722">
                      <a:moveTo>
                        <a:pt x="1166" y="0"/>
                      </a:moveTo>
                      <a:lnTo>
                        <a:pt x="1065" y="179"/>
                      </a:lnTo>
                      <a:cubicBezTo>
                        <a:pt x="762" y="234"/>
                        <a:pt x="495" y="372"/>
                        <a:pt x="373" y="589"/>
                      </a:cubicBezTo>
                      <a:cubicBezTo>
                        <a:pt x="347" y="633"/>
                        <a:pt x="333" y="672"/>
                        <a:pt x="329" y="705"/>
                      </a:cubicBezTo>
                      <a:cubicBezTo>
                        <a:pt x="403" y="740"/>
                        <a:pt x="501" y="753"/>
                        <a:pt x="589" y="764"/>
                      </a:cubicBezTo>
                      <a:cubicBezTo>
                        <a:pt x="789" y="788"/>
                        <a:pt x="880" y="800"/>
                        <a:pt x="830" y="888"/>
                      </a:cubicBezTo>
                      <a:cubicBezTo>
                        <a:pt x="821" y="905"/>
                        <a:pt x="806" y="921"/>
                        <a:pt x="788" y="936"/>
                      </a:cubicBezTo>
                      <a:cubicBezTo>
                        <a:pt x="923" y="954"/>
                        <a:pt x="979" y="974"/>
                        <a:pt x="938" y="1047"/>
                      </a:cubicBezTo>
                      <a:cubicBezTo>
                        <a:pt x="907" y="1101"/>
                        <a:pt x="832" y="1150"/>
                        <a:pt x="694" y="1162"/>
                      </a:cubicBezTo>
                      <a:cubicBezTo>
                        <a:pt x="678" y="1164"/>
                        <a:pt x="664" y="1164"/>
                        <a:pt x="650" y="1164"/>
                      </a:cubicBezTo>
                      <a:cubicBezTo>
                        <a:pt x="536" y="1164"/>
                        <a:pt x="495" y="1122"/>
                        <a:pt x="516" y="1054"/>
                      </a:cubicBezTo>
                      <a:lnTo>
                        <a:pt x="516" y="1054"/>
                      </a:lnTo>
                      <a:lnTo>
                        <a:pt x="68" y="1165"/>
                      </a:lnTo>
                      <a:cubicBezTo>
                        <a:pt x="67" y="1169"/>
                        <a:pt x="67" y="1173"/>
                        <a:pt x="67" y="1178"/>
                      </a:cubicBezTo>
                      <a:cubicBezTo>
                        <a:pt x="54" y="1175"/>
                        <a:pt x="38" y="1172"/>
                        <a:pt x="18" y="1172"/>
                      </a:cubicBezTo>
                      <a:cubicBezTo>
                        <a:pt x="12" y="1172"/>
                        <a:pt x="7" y="1173"/>
                        <a:pt x="0" y="1173"/>
                      </a:cubicBezTo>
                      <a:lnTo>
                        <a:pt x="87" y="1302"/>
                      </a:lnTo>
                      <a:lnTo>
                        <a:pt x="94" y="1313"/>
                      </a:lnTo>
                      <a:lnTo>
                        <a:pt x="95" y="1315"/>
                      </a:lnTo>
                      <a:cubicBezTo>
                        <a:pt x="120" y="1347"/>
                        <a:pt x="156" y="1371"/>
                        <a:pt x="205" y="1389"/>
                      </a:cubicBezTo>
                      <a:cubicBezTo>
                        <a:pt x="252" y="1406"/>
                        <a:pt x="314" y="1417"/>
                        <a:pt x="387" y="1419"/>
                      </a:cubicBezTo>
                      <a:lnTo>
                        <a:pt x="385" y="1422"/>
                      </a:lnTo>
                      <a:lnTo>
                        <a:pt x="178" y="1438"/>
                      </a:lnTo>
                      <a:lnTo>
                        <a:pt x="285" y="1597"/>
                      </a:lnTo>
                      <a:lnTo>
                        <a:pt x="426" y="1586"/>
                      </a:lnTo>
                      <a:lnTo>
                        <a:pt x="617" y="1572"/>
                      </a:lnTo>
                      <a:lnTo>
                        <a:pt x="720" y="1392"/>
                      </a:lnTo>
                      <a:cubicBezTo>
                        <a:pt x="1018" y="1340"/>
                        <a:pt x="1264" y="1206"/>
                        <a:pt x="1382" y="995"/>
                      </a:cubicBezTo>
                      <a:cubicBezTo>
                        <a:pt x="1437" y="899"/>
                        <a:pt x="1440" y="831"/>
                        <a:pt x="1413" y="784"/>
                      </a:cubicBezTo>
                      <a:lnTo>
                        <a:pt x="1412" y="781"/>
                      </a:lnTo>
                      <a:lnTo>
                        <a:pt x="1403" y="769"/>
                      </a:lnTo>
                      <a:lnTo>
                        <a:pt x="1311" y="637"/>
                      </a:lnTo>
                      <a:cubicBezTo>
                        <a:pt x="1295" y="661"/>
                        <a:pt x="1286" y="680"/>
                        <a:pt x="1287" y="698"/>
                      </a:cubicBezTo>
                      <a:cubicBezTo>
                        <a:pt x="1247" y="685"/>
                        <a:pt x="1198" y="674"/>
                        <a:pt x="1149" y="668"/>
                      </a:cubicBezTo>
                      <a:cubicBezTo>
                        <a:pt x="962" y="641"/>
                        <a:pt x="778" y="649"/>
                        <a:pt x="842" y="535"/>
                      </a:cubicBezTo>
                      <a:cubicBezTo>
                        <a:pt x="852" y="517"/>
                        <a:pt x="864" y="501"/>
                        <a:pt x="880" y="488"/>
                      </a:cubicBezTo>
                      <a:cubicBezTo>
                        <a:pt x="765" y="475"/>
                        <a:pt x="688" y="454"/>
                        <a:pt x="733" y="373"/>
                      </a:cubicBezTo>
                      <a:cubicBezTo>
                        <a:pt x="775" y="303"/>
                        <a:pt x="865" y="264"/>
                        <a:pt x="975" y="256"/>
                      </a:cubicBezTo>
                      <a:cubicBezTo>
                        <a:pt x="988" y="255"/>
                        <a:pt x="1000" y="255"/>
                        <a:pt x="1011" y="255"/>
                      </a:cubicBezTo>
                      <a:cubicBezTo>
                        <a:pt x="1151" y="255"/>
                        <a:pt x="1164" y="331"/>
                        <a:pt x="1144" y="389"/>
                      </a:cubicBezTo>
                      <a:lnTo>
                        <a:pt x="1163" y="417"/>
                      </a:lnTo>
                      <a:lnTo>
                        <a:pt x="1252" y="549"/>
                      </a:lnTo>
                      <a:lnTo>
                        <a:pt x="1722" y="435"/>
                      </a:lnTo>
                      <a:lnTo>
                        <a:pt x="1613" y="274"/>
                      </a:lnTo>
                      <a:cubicBezTo>
                        <a:pt x="1622" y="247"/>
                        <a:pt x="1625" y="222"/>
                        <a:pt x="1625" y="199"/>
                      </a:cubicBezTo>
                      <a:cubicBezTo>
                        <a:pt x="1565" y="171"/>
                        <a:pt x="1481" y="157"/>
                        <a:pt x="1395" y="155"/>
                      </a:cubicBezTo>
                      <a:lnTo>
                        <a:pt x="1435" y="82"/>
                      </a:lnTo>
                      <a:lnTo>
                        <a:pt x="116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4" name="Google Shape;2584;p45"/>
                <p:cNvSpPr/>
                <p:nvPr/>
              </p:nvSpPr>
              <p:spPr>
                <a:xfrm>
                  <a:off x="7063580" y="3075777"/>
                  <a:ext cx="106290" cy="98575"/>
                </a:xfrm>
                <a:custGeom>
                  <a:rect b="b" l="l" r="r" t="t"/>
                  <a:pathLst>
                    <a:path extrusionOk="0" h="1597" w="1722">
                      <a:moveTo>
                        <a:pt x="1166" y="0"/>
                      </a:moveTo>
                      <a:lnTo>
                        <a:pt x="1065" y="179"/>
                      </a:lnTo>
                      <a:cubicBezTo>
                        <a:pt x="762" y="234"/>
                        <a:pt x="495" y="372"/>
                        <a:pt x="373" y="589"/>
                      </a:cubicBezTo>
                      <a:cubicBezTo>
                        <a:pt x="347" y="633"/>
                        <a:pt x="333" y="672"/>
                        <a:pt x="329" y="705"/>
                      </a:cubicBezTo>
                      <a:cubicBezTo>
                        <a:pt x="403" y="740"/>
                        <a:pt x="501" y="753"/>
                        <a:pt x="589" y="764"/>
                      </a:cubicBezTo>
                      <a:cubicBezTo>
                        <a:pt x="789" y="788"/>
                        <a:pt x="880" y="800"/>
                        <a:pt x="830" y="888"/>
                      </a:cubicBezTo>
                      <a:cubicBezTo>
                        <a:pt x="821" y="905"/>
                        <a:pt x="806" y="921"/>
                        <a:pt x="788" y="936"/>
                      </a:cubicBezTo>
                      <a:cubicBezTo>
                        <a:pt x="923" y="954"/>
                        <a:pt x="979" y="974"/>
                        <a:pt x="938" y="1047"/>
                      </a:cubicBezTo>
                      <a:cubicBezTo>
                        <a:pt x="907" y="1101"/>
                        <a:pt x="832" y="1150"/>
                        <a:pt x="694" y="1162"/>
                      </a:cubicBezTo>
                      <a:cubicBezTo>
                        <a:pt x="678" y="1164"/>
                        <a:pt x="664" y="1164"/>
                        <a:pt x="650" y="1164"/>
                      </a:cubicBezTo>
                      <a:cubicBezTo>
                        <a:pt x="536" y="1164"/>
                        <a:pt x="495" y="1122"/>
                        <a:pt x="516" y="1054"/>
                      </a:cubicBezTo>
                      <a:lnTo>
                        <a:pt x="516" y="1054"/>
                      </a:lnTo>
                      <a:lnTo>
                        <a:pt x="68" y="1165"/>
                      </a:lnTo>
                      <a:cubicBezTo>
                        <a:pt x="67" y="1169"/>
                        <a:pt x="67" y="1173"/>
                        <a:pt x="67" y="1178"/>
                      </a:cubicBezTo>
                      <a:cubicBezTo>
                        <a:pt x="54" y="1175"/>
                        <a:pt x="38" y="1172"/>
                        <a:pt x="18" y="1172"/>
                      </a:cubicBezTo>
                      <a:cubicBezTo>
                        <a:pt x="12" y="1172"/>
                        <a:pt x="7" y="1173"/>
                        <a:pt x="0" y="1173"/>
                      </a:cubicBezTo>
                      <a:lnTo>
                        <a:pt x="87" y="1302"/>
                      </a:lnTo>
                      <a:lnTo>
                        <a:pt x="94" y="1313"/>
                      </a:lnTo>
                      <a:lnTo>
                        <a:pt x="95" y="1315"/>
                      </a:lnTo>
                      <a:cubicBezTo>
                        <a:pt x="120" y="1347"/>
                        <a:pt x="156" y="1371"/>
                        <a:pt x="205" y="1389"/>
                      </a:cubicBezTo>
                      <a:cubicBezTo>
                        <a:pt x="252" y="1406"/>
                        <a:pt x="314" y="1417"/>
                        <a:pt x="387" y="1419"/>
                      </a:cubicBezTo>
                      <a:lnTo>
                        <a:pt x="385" y="1422"/>
                      </a:lnTo>
                      <a:lnTo>
                        <a:pt x="178" y="1438"/>
                      </a:lnTo>
                      <a:lnTo>
                        <a:pt x="285" y="1597"/>
                      </a:lnTo>
                      <a:lnTo>
                        <a:pt x="426" y="1586"/>
                      </a:lnTo>
                      <a:lnTo>
                        <a:pt x="617" y="1572"/>
                      </a:lnTo>
                      <a:lnTo>
                        <a:pt x="720" y="1392"/>
                      </a:lnTo>
                      <a:cubicBezTo>
                        <a:pt x="1018" y="1340"/>
                        <a:pt x="1264" y="1206"/>
                        <a:pt x="1382" y="995"/>
                      </a:cubicBezTo>
                      <a:cubicBezTo>
                        <a:pt x="1437" y="899"/>
                        <a:pt x="1440" y="831"/>
                        <a:pt x="1413" y="784"/>
                      </a:cubicBezTo>
                      <a:lnTo>
                        <a:pt x="1412" y="781"/>
                      </a:lnTo>
                      <a:lnTo>
                        <a:pt x="1403" y="769"/>
                      </a:lnTo>
                      <a:lnTo>
                        <a:pt x="1311" y="637"/>
                      </a:lnTo>
                      <a:cubicBezTo>
                        <a:pt x="1295" y="661"/>
                        <a:pt x="1286" y="680"/>
                        <a:pt x="1287" y="698"/>
                      </a:cubicBezTo>
                      <a:cubicBezTo>
                        <a:pt x="1247" y="685"/>
                        <a:pt x="1198" y="674"/>
                        <a:pt x="1149" y="668"/>
                      </a:cubicBezTo>
                      <a:cubicBezTo>
                        <a:pt x="962" y="641"/>
                        <a:pt x="778" y="649"/>
                        <a:pt x="842" y="535"/>
                      </a:cubicBezTo>
                      <a:cubicBezTo>
                        <a:pt x="852" y="517"/>
                        <a:pt x="864" y="501"/>
                        <a:pt x="880" y="488"/>
                      </a:cubicBezTo>
                      <a:cubicBezTo>
                        <a:pt x="765" y="475"/>
                        <a:pt x="688" y="454"/>
                        <a:pt x="733" y="373"/>
                      </a:cubicBezTo>
                      <a:cubicBezTo>
                        <a:pt x="775" y="303"/>
                        <a:pt x="865" y="264"/>
                        <a:pt x="975" y="256"/>
                      </a:cubicBezTo>
                      <a:cubicBezTo>
                        <a:pt x="988" y="255"/>
                        <a:pt x="1000" y="255"/>
                        <a:pt x="1011" y="255"/>
                      </a:cubicBezTo>
                      <a:cubicBezTo>
                        <a:pt x="1151" y="255"/>
                        <a:pt x="1164" y="331"/>
                        <a:pt x="1144" y="389"/>
                      </a:cubicBezTo>
                      <a:lnTo>
                        <a:pt x="1163" y="417"/>
                      </a:lnTo>
                      <a:lnTo>
                        <a:pt x="1252" y="549"/>
                      </a:lnTo>
                      <a:lnTo>
                        <a:pt x="1722" y="435"/>
                      </a:lnTo>
                      <a:lnTo>
                        <a:pt x="1613" y="274"/>
                      </a:lnTo>
                      <a:cubicBezTo>
                        <a:pt x="1622" y="247"/>
                        <a:pt x="1625" y="222"/>
                        <a:pt x="1625" y="199"/>
                      </a:cubicBezTo>
                      <a:cubicBezTo>
                        <a:pt x="1565" y="171"/>
                        <a:pt x="1481" y="157"/>
                        <a:pt x="1395" y="155"/>
                      </a:cubicBezTo>
                      <a:lnTo>
                        <a:pt x="1435" y="82"/>
                      </a:lnTo>
                      <a:lnTo>
                        <a:pt x="116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5" name="Google Shape;2585;p45"/>
                <p:cNvSpPr/>
                <p:nvPr/>
              </p:nvSpPr>
              <p:spPr>
                <a:xfrm>
                  <a:off x="7108022" y="3124169"/>
                  <a:ext cx="44380" cy="37776"/>
                </a:xfrm>
                <a:custGeom>
                  <a:rect b="b" l="l" r="r" t="t"/>
                  <a:pathLst>
                    <a:path extrusionOk="0" h="612" w="719">
                      <a:moveTo>
                        <a:pt x="694" y="1"/>
                      </a:moveTo>
                      <a:lnTo>
                        <a:pt x="694" y="1"/>
                      </a:lnTo>
                      <a:cubicBezTo>
                        <a:pt x="713" y="37"/>
                        <a:pt x="712" y="79"/>
                        <a:pt x="699" y="117"/>
                      </a:cubicBezTo>
                      <a:cubicBezTo>
                        <a:pt x="687" y="157"/>
                        <a:pt x="667" y="194"/>
                        <a:pt x="645" y="228"/>
                      </a:cubicBezTo>
                      <a:cubicBezTo>
                        <a:pt x="602" y="299"/>
                        <a:pt x="543" y="359"/>
                        <a:pt x="474" y="411"/>
                      </a:cubicBezTo>
                      <a:cubicBezTo>
                        <a:pt x="337" y="513"/>
                        <a:pt x="170" y="574"/>
                        <a:pt x="1" y="612"/>
                      </a:cubicBezTo>
                      <a:cubicBezTo>
                        <a:pt x="86" y="601"/>
                        <a:pt x="172" y="580"/>
                        <a:pt x="254" y="550"/>
                      </a:cubicBezTo>
                      <a:cubicBezTo>
                        <a:pt x="336" y="521"/>
                        <a:pt x="414" y="479"/>
                        <a:pt x="486" y="427"/>
                      </a:cubicBezTo>
                      <a:cubicBezTo>
                        <a:pt x="555" y="373"/>
                        <a:pt x="616" y="310"/>
                        <a:pt x="658" y="236"/>
                      </a:cubicBezTo>
                      <a:cubicBezTo>
                        <a:pt x="681" y="199"/>
                        <a:pt x="699" y="160"/>
                        <a:pt x="709" y="120"/>
                      </a:cubicBezTo>
                      <a:cubicBezTo>
                        <a:pt x="718" y="79"/>
                        <a:pt x="716" y="36"/>
                        <a:pt x="69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6" name="Google Shape;2586;p45"/>
                <p:cNvSpPr/>
                <p:nvPr/>
              </p:nvSpPr>
              <p:spPr>
                <a:xfrm>
                  <a:off x="7059876" y="3064604"/>
                  <a:ext cx="104130" cy="100056"/>
                </a:xfrm>
                <a:custGeom>
                  <a:rect b="b" l="l" r="r" t="t"/>
                  <a:pathLst>
                    <a:path extrusionOk="0" h="1621" w="1687">
                      <a:moveTo>
                        <a:pt x="1446" y="1"/>
                      </a:moveTo>
                      <a:lnTo>
                        <a:pt x="1118" y="26"/>
                      </a:lnTo>
                      <a:lnTo>
                        <a:pt x="1017" y="206"/>
                      </a:lnTo>
                      <a:cubicBezTo>
                        <a:pt x="713" y="260"/>
                        <a:pt x="447" y="399"/>
                        <a:pt x="324" y="616"/>
                      </a:cubicBezTo>
                      <a:cubicBezTo>
                        <a:pt x="238" y="770"/>
                        <a:pt x="290" y="848"/>
                        <a:pt x="391" y="890"/>
                      </a:cubicBezTo>
                      <a:cubicBezTo>
                        <a:pt x="463" y="921"/>
                        <a:pt x="560" y="934"/>
                        <a:pt x="649" y="945"/>
                      </a:cubicBezTo>
                      <a:cubicBezTo>
                        <a:pt x="849" y="969"/>
                        <a:pt x="940" y="981"/>
                        <a:pt x="890" y="1069"/>
                      </a:cubicBezTo>
                      <a:cubicBezTo>
                        <a:pt x="881" y="1086"/>
                        <a:pt x="866" y="1102"/>
                        <a:pt x="848" y="1117"/>
                      </a:cubicBezTo>
                      <a:cubicBezTo>
                        <a:pt x="807" y="1149"/>
                        <a:pt x="741" y="1176"/>
                        <a:pt x="645" y="1182"/>
                      </a:cubicBezTo>
                      <a:cubicBezTo>
                        <a:pt x="629" y="1183"/>
                        <a:pt x="614" y="1184"/>
                        <a:pt x="600" y="1184"/>
                      </a:cubicBezTo>
                      <a:cubicBezTo>
                        <a:pt x="487" y="1184"/>
                        <a:pt x="447" y="1142"/>
                        <a:pt x="466" y="1074"/>
                      </a:cubicBezTo>
                      <a:lnTo>
                        <a:pt x="466" y="1074"/>
                      </a:lnTo>
                      <a:lnTo>
                        <a:pt x="18" y="1185"/>
                      </a:lnTo>
                      <a:cubicBezTo>
                        <a:pt x="0" y="1282"/>
                        <a:pt x="34" y="1355"/>
                        <a:pt x="123" y="1397"/>
                      </a:cubicBezTo>
                      <a:cubicBezTo>
                        <a:pt x="175" y="1423"/>
                        <a:pt x="247" y="1438"/>
                        <a:pt x="338" y="1442"/>
                      </a:cubicBezTo>
                      <a:lnTo>
                        <a:pt x="236" y="1621"/>
                      </a:lnTo>
                      <a:lnTo>
                        <a:pt x="444" y="1605"/>
                      </a:lnTo>
                      <a:lnTo>
                        <a:pt x="569" y="1597"/>
                      </a:lnTo>
                      <a:lnTo>
                        <a:pt x="670" y="1417"/>
                      </a:lnTo>
                      <a:cubicBezTo>
                        <a:pt x="970" y="1365"/>
                        <a:pt x="1214" y="1229"/>
                        <a:pt x="1335" y="1019"/>
                      </a:cubicBezTo>
                      <a:cubicBezTo>
                        <a:pt x="1362" y="970"/>
                        <a:pt x="1377" y="929"/>
                        <a:pt x="1381" y="895"/>
                      </a:cubicBezTo>
                      <a:cubicBezTo>
                        <a:pt x="1398" y="760"/>
                        <a:pt x="1260" y="716"/>
                        <a:pt x="1101" y="692"/>
                      </a:cubicBezTo>
                      <a:cubicBezTo>
                        <a:pt x="1046" y="684"/>
                        <a:pt x="989" y="679"/>
                        <a:pt x="940" y="674"/>
                      </a:cubicBezTo>
                      <a:cubicBezTo>
                        <a:pt x="825" y="660"/>
                        <a:pt x="748" y="639"/>
                        <a:pt x="793" y="559"/>
                      </a:cubicBezTo>
                      <a:cubicBezTo>
                        <a:pt x="835" y="487"/>
                        <a:pt x="925" y="449"/>
                        <a:pt x="1035" y="442"/>
                      </a:cubicBezTo>
                      <a:cubicBezTo>
                        <a:pt x="1048" y="441"/>
                        <a:pt x="1060" y="440"/>
                        <a:pt x="1071" y="440"/>
                      </a:cubicBezTo>
                      <a:cubicBezTo>
                        <a:pt x="1211" y="440"/>
                        <a:pt x="1224" y="516"/>
                        <a:pt x="1204" y="574"/>
                      </a:cubicBezTo>
                      <a:lnTo>
                        <a:pt x="1673" y="459"/>
                      </a:lnTo>
                      <a:cubicBezTo>
                        <a:pt x="1682" y="432"/>
                        <a:pt x="1685" y="407"/>
                        <a:pt x="1685" y="385"/>
                      </a:cubicBezTo>
                      <a:cubicBezTo>
                        <a:pt x="1687" y="290"/>
                        <a:pt x="1624" y="236"/>
                        <a:pt x="1530" y="206"/>
                      </a:cubicBezTo>
                      <a:cubicBezTo>
                        <a:pt x="1477" y="189"/>
                        <a:pt x="1413" y="183"/>
                        <a:pt x="1345" y="180"/>
                      </a:cubicBezTo>
                      <a:lnTo>
                        <a:pt x="14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7" name="Google Shape;2587;p45"/>
                <p:cNvSpPr/>
                <p:nvPr/>
              </p:nvSpPr>
              <p:spPr>
                <a:xfrm>
                  <a:off x="7059876" y="3064604"/>
                  <a:ext cx="104130" cy="100056"/>
                </a:xfrm>
                <a:custGeom>
                  <a:rect b="b" l="l" r="r" t="t"/>
                  <a:pathLst>
                    <a:path extrusionOk="0" h="1621" w="1687">
                      <a:moveTo>
                        <a:pt x="1446" y="1"/>
                      </a:moveTo>
                      <a:lnTo>
                        <a:pt x="1118" y="26"/>
                      </a:lnTo>
                      <a:lnTo>
                        <a:pt x="1017" y="206"/>
                      </a:lnTo>
                      <a:cubicBezTo>
                        <a:pt x="713" y="260"/>
                        <a:pt x="447" y="399"/>
                        <a:pt x="324" y="616"/>
                      </a:cubicBezTo>
                      <a:cubicBezTo>
                        <a:pt x="238" y="770"/>
                        <a:pt x="290" y="848"/>
                        <a:pt x="391" y="890"/>
                      </a:cubicBezTo>
                      <a:cubicBezTo>
                        <a:pt x="463" y="921"/>
                        <a:pt x="560" y="934"/>
                        <a:pt x="649" y="945"/>
                      </a:cubicBezTo>
                      <a:cubicBezTo>
                        <a:pt x="849" y="969"/>
                        <a:pt x="940" y="981"/>
                        <a:pt x="890" y="1069"/>
                      </a:cubicBezTo>
                      <a:cubicBezTo>
                        <a:pt x="881" y="1086"/>
                        <a:pt x="866" y="1102"/>
                        <a:pt x="848" y="1117"/>
                      </a:cubicBezTo>
                      <a:cubicBezTo>
                        <a:pt x="807" y="1149"/>
                        <a:pt x="741" y="1176"/>
                        <a:pt x="645" y="1182"/>
                      </a:cubicBezTo>
                      <a:cubicBezTo>
                        <a:pt x="629" y="1183"/>
                        <a:pt x="614" y="1184"/>
                        <a:pt x="600" y="1184"/>
                      </a:cubicBezTo>
                      <a:cubicBezTo>
                        <a:pt x="487" y="1184"/>
                        <a:pt x="447" y="1142"/>
                        <a:pt x="466" y="1074"/>
                      </a:cubicBezTo>
                      <a:lnTo>
                        <a:pt x="466" y="1074"/>
                      </a:lnTo>
                      <a:lnTo>
                        <a:pt x="18" y="1185"/>
                      </a:lnTo>
                      <a:cubicBezTo>
                        <a:pt x="0" y="1282"/>
                        <a:pt x="34" y="1355"/>
                        <a:pt x="123" y="1397"/>
                      </a:cubicBezTo>
                      <a:cubicBezTo>
                        <a:pt x="175" y="1423"/>
                        <a:pt x="247" y="1438"/>
                        <a:pt x="338" y="1442"/>
                      </a:cubicBezTo>
                      <a:lnTo>
                        <a:pt x="236" y="1621"/>
                      </a:lnTo>
                      <a:lnTo>
                        <a:pt x="444" y="1605"/>
                      </a:lnTo>
                      <a:lnTo>
                        <a:pt x="569" y="1597"/>
                      </a:lnTo>
                      <a:lnTo>
                        <a:pt x="670" y="1417"/>
                      </a:lnTo>
                      <a:cubicBezTo>
                        <a:pt x="970" y="1365"/>
                        <a:pt x="1214" y="1229"/>
                        <a:pt x="1335" y="1019"/>
                      </a:cubicBezTo>
                      <a:cubicBezTo>
                        <a:pt x="1362" y="970"/>
                        <a:pt x="1377" y="929"/>
                        <a:pt x="1381" y="895"/>
                      </a:cubicBezTo>
                      <a:cubicBezTo>
                        <a:pt x="1398" y="760"/>
                        <a:pt x="1260" y="716"/>
                        <a:pt x="1101" y="692"/>
                      </a:cubicBezTo>
                      <a:cubicBezTo>
                        <a:pt x="1046" y="684"/>
                        <a:pt x="989" y="679"/>
                        <a:pt x="940" y="674"/>
                      </a:cubicBezTo>
                      <a:cubicBezTo>
                        <a:pt x="825" y="660"/>
                        <a:pt x="748" y="639"/>
                        <a:pt x="793" y="559"/>
                      </a:cubicBezTo>
                      <a:cubicBezTo>
                        <a:pt x="835" y="487"/>
                        <a:pt x="925" y="449"/>
                        <a:pt x="1035" y="442"/>
                      </a:cubicBezTo>
                      <a:cubicBezTo>
                        <a:pt x="1048" y="441"/>
                        <a:pt x="1060" y="440"/>
                        <a:pt x="1071" y="440"/>
                      </a:cubicBezTo>
                      <a:cubicBezTo>
                        <a:pt x="1211" y="440"/>
                        <a:pt x="1224" y="516"/>
                        <a:pt x="1204" y="574"/>
                      </a:cubicBezTo>
                      <a:lnTo>
                        <a:pt x="1673" y="459"/>
                      </a:lnTo>
                      <a:cubicBezTo>
                        <a:pt x="1682" y="432"/>
                        <a:pt x="1685" y="407"/>
                        <a:pt x="1685" y="385"/>
                      </a:cubicBezTo>
                      <a:cubicBezTo>
                        <a:pt x="1687" y="290"/>
                        <a:pt x="1624" y="236"/>
                        <a:pt x="1530" y="206"/>
                      </a:cubicBezTo>
                      <a:cubicBezTo>
                        <a:pt x="1477" y="189"/>
                        <a:pt x="1413" y="183"/>
                        <a:pt x="1345" y="180"/>
                      </a:cubicBezTo>
                      <a:lnTo>
                        <a:pt x="14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8" name="Google Shape;2588;p45"/>
                <p:cNvSpPr/>
                <p:nvPr/>
              </p:nvSpPr>
              <p:spPr>
                <a:xfrm>
                  <a:off x="7126725" y="3064975"/>
                  <a:ext cx="27344" cy="34628"/>
                </a:xfrm>
                <a:custGeom>
                  <a:rect b="b" l="l" r="r" t="t"/>
                  <a:pathLst>
                    <a:path extrusionOk="0" h="561" w="443">
                      <a:moveTo>
                        <a:pt x="284" y="1"/>
                      </a:moveTo>
                      <a:lnTo>
                        <a:pt x="36" y="20"/>
                      </a:lnTo>
                      <a:lnTo>
                        <a:pt x="1" y="84"/>
                      </a:lnTo>
                      <a:lnTo>
                        <a:pt x="156" y="560"/>
                      </a:lnTo>
                      <a:lnTo>
                        <a:pt x="442" y="490"/>
                      </a:lnTo>
                      <a:lnTo>
                        <a:pt x="342" y="179"/>
                      </a:lnTo>
                      <a:cubicBezTo>
                        <a:pt x="317" y="177"/>
                        <a:pt x="291" y="174"/>
                        <a:pt x="263" y="174"/>
                      </a:cubicBezTo>
                      <a:lnTo>
                        <a:pt x="312" y="89"/>
                      </a:lnTo>
                      <a:lnTo>
                        <a:pt x="28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9" name="Google Shape;2589;p45"/>
                <p:cNvSpPr/>
                <p:nvPr/>
              </p:nvSpPr>
              <p:spPr>
                <a:xfrm>
                  <a:off x="7077838" y="3088739"/>
                  <a:ext cx="26110" cy="34751"/>
                </a:xfrm>
                <a:custGeom>
                  <a:rect b="b" l="l" r="r" t="t"/>
                  <a:pathLst>
                    <a:path extrusionOk="0" h="563" w="423">
                      <a:moveTo>
                        <a:pt x="242" y="1"/>
                      </a:moveTo>
                      <a:cubicBezTo>
                        <a:pt x="154" y="62"/>
                        <a:pt x="83" y="136"/>
                        <a:pt x="35" y="221"/>
                      </a:cubicBezTo>
                      <a:cubicBezTo>
                        <a:pt x="19" y="249"/>
                        <a:pt x="9" y="274"/>
                        <a:pt x="0" y="298"/>
                      </a:cubicBezTo>
                      <a:lnTo>
                        <a:pt x="57" y="476"/>
                      </a:lnTo>
                      <a:cubicBezTo>
                        <a:pt x="70" y="485"/>
                        <a:pt x="85" y="491"/>
                        <a:pt x="100" y="499"/>
                      </a:cubicBezTo>
                      <a:cubicBezTo>
                        <a:pt x="172" y="530"/>
                        <a:pt x="269" y="543"/>
                        <a:pt x="358" y="554"/>
                      </a:cubicBezTo>
                      <a:cubicBezTo>
                        <a:pt x="381" y="557"/>
                        <a:pt x="402" y="559"/>
                        <a:pt x="422" y="562"/>
                      </a:cubicBezTo>
                      <a:lnTo>
                        <a:pt x="24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0" name="Google Shape;2590;p45"/>
                <p:cNvSpPr/>
                <p:nvPr/>
              </p:nvSpPr>
              <p:spPr>
                <a:xfrm>
                  <a:off x="7085677" y="3130959"/>
                  <a:ext cx="26727" cy="31233"/>
                </a:xfrm>
                <a:custGeom>
                  <a:rect b="b" l="l" r="r" t="t"/>
                  <a:pathLst>
                    <a:path extrusionOk="0" h="506" w="433">
                      <a:moveTo>
                        <a:pt x="52" y="0"/>
                      </a:moveTo>
                      <a:lnTo>
                        <a:pt x="1" y="12"/>
                      </a:lnTo>
                      <a:lnTo>
                        <a:pt x="160" y="506"/>
                      </a:lnTo>
                      <a:lnTo>
                        <a:pt x="254" y="340"/>
                      </a:lnTo>
                      <a:cubicBezTo>
                        <a:pt x="316" y="330"/>
                        <a:pt x="375" y="316"/>
                        <a:pt x="432" y="297"/>
                      </a:cubicBezTo>
                      <a:lnTo>
                        <a:pt x="362" y="81"/>
                      </a:lnTo>
                      <a:cubicBezTo>
                        <a:pt x="326" y="94"/>
                        <a:pt x="283" y="105"/>
                        <a:pt x="230" y="108"/>
                      </a:cubicBezTo>
                      <a:cubicBezTo>
                        <a:pt x="213" y="110"/>
                        <a:pt x="198" y="110"/>
                        <a:pt x="183" y="110"/>
                      </a:cubicBezTo>
                      <a:cubicBezTo>
                        <a:pt x="72" y="110"/>
                        <a:pt x="32" y="68"/>
                        <a:pt x="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1" name="Google Shape;2591;p45"/>
                <p:cNvSpPr/>
                <p:nvPr/>
              </p:nvSpPr>
              <p:spPr>
                <a:xfrm>
                  <a:off x="7069012" y="3133243"/>
                  <a:ext cx="19937" cy="31109"/>
                </a:xfrm>
                <a:custGeom>
                  <a:rect b="b" l="l" r="r" t="t"/>
                  <a:pathLst>
                    <a:path extrusionOk="0" h="504" w="323">
                      <a:moveTo>
                        <a:pt x="164" y="0"/>
                      </a:moveTo>
                      <a:lnTo>
                        <a:pt x="1" y="42"/>
                      </a:lnTo>
                      <a:lnTo>
                        <a:pt x="92" y="319"/>
                      </a:lnTo>
                      <a:cubicBezTo>
                        <a:pt x="122" y="324"/>
                        <a:pt x="155" y="328"/>
                        <a:pt x="192" y="330"/>
                      </a:cubicBezTo>
                      <a:lnTo>
                        <a:pt x="131" y="438"/>
                      </a:lnTo>
                      <a:lnTo>
                        <a:pt x="152" y="504"/>
                      </a:lnTo>
                      <a:lnTo>
                        <a:pt x="297" y="492"/>
                      </a:lnTo>
                      <a:lnTo>
                        <a:pt x="323" y="490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2" name="Google Shape;2592;p45"/>
                <p:cNvSpPr/>
                <p:nvPr/>
              </p:nvSpPr>
              <p:spPr>
                <a:xfrm>
                  <a:off x="7139749" y="3110528"/>
                  <a:ext cx="6049" cy="13333"/>
                </a:xfrm>
                <a:custGeom>
                  <a:rect b="b" l="l" r="r" t="t"/>
                  <a:pathLst>
                    <a:path extrusionOk="0" h="216" w="98">
                      <a:moveTo>
                        <a:pt x="0" y="0"/>
                      </a:moveTo>
                      <a:lnTo>
                        <a:pt x="69" y="215"/>
                      </a:lnTo>
                      <a:cubicBezTo>
                        <a:pt x="79" y="191"/>
                        <a:pt x="85" y="170"/>
                        <a:pt x="87" y="151"/>
                      </a:cubicBezTo>
                      <a:cubicBezTo>
                        <a:pt x="98" y="77"/>
                        <a:pt x="62" y="31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3" name="Google Shape;2593;p45"/>
                <p:cNvSpPr/>
                <p:nvPr/>
              </p:nvSpPr>
              <p:spPr>
                <a:xfrm>
                  <a:off x="7095060" y="3152069"/>
                  <a:ext cx="13024" cy="20925"/>
                </a:xfrm>
                <a:custGeom>
                  <a:rect b="b" l="l" r="r" t="t"/>
                  <a:pathLst>
                    <a:path extrusionOk="0" h="339" w="211">
                      <a:moveTo>
                        <a:pt x="101" y="0"/>
                      </a:moveTo>
                      <a:lnTo>
                        <a:pt x="1" y="180"/>
                      </a:lnTo>
                      <a:lnTo>
                        <a:pt x="110" y="339"/>
                      </a:lnTo>
                      <a:lnTo>
                        <a:pt x="211" y="16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4" name="Google Shape;2594;p45"/>
                <p:cNvSpPr/>
                <p:nvPr/>
              </p:nvSpPr>
              <p:spPr>
                <a:xfrm>
                  <a:off x="7095060" y="3152069"/>
                  <a:ext cx="13024" cy="20925"/>
                </a:xfrm>
                <a:custGeom>
                  <a:rect b="b" l="l" r="r" t="t"/>
                  <a:pathLst>
                    <a:path extrusionOk="0" h="339" w="211">
                      <a:moveTo>
                        <a:pt x="101" y="0"/>
                      </a:moveTo>
                      <a:lnTo>
                        <a:pt x="1" y="180"/>
                      </a:lnTo>
                      <a:lnTo>
                        <a:pt x="110" y="339"/>
                      </a:lnTo>
                      <a:lnTo>
                        <a:pt x="211" y="16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5" name="Google Shape;2595;p45"/>
                <p:cNvSpPr/>
                <p:nvPr/>
              </p:nvSpPr>
              <p:spPr>
                <a:xfrm>
                  <a:off x="7076074" y="3076083"/>
                  <a:ext cx="42775" cy="25122"/>
                </a:xfrm>
                <a:custGeom>
                  <a:rect b="b" l="l" r="r" t="t"/>
                  <a:pathLst>
                    <a:path extrusionOk="0" h="407" w="693">
                      <a:moveTo>
                        <a:pt x="692" y="0"/>
                      </a:moveTo>
                      <a:cubicBezTo>
                        <a:pt x="692" y="0"/>
                        <a:pt x="678" y="1"/>
                        <a:pt x="656" y="6"/>
                      </a:cubicBezTo>
                      <a:cubicBezTo>
                        <a:pt x="645" y="7"/>
                        <a:pt x="631" y="9"/>
                        <a:pt x="615" y="13"/>
                      </a:cubicBezTo>
                      <a:cubicBezTo>
                        <a:pt x="599" y="16"/>
                        <a:pt x="581" y="19"/>
                        <a:pt x="562" y="25"/>
                      </a:cubicBezTo>
                      <a:cubicBezTo>
                        <a:pt x="544" y="30"/>
                        <a:pt x="523" y="35"/>
                        <a:pt x="502" y="42"/>
                      </a:cubicBezTo>
                      <a:cubicBezTo>
                        <a:pt x="492" y="46"/>
                        <a:pt x="481" y="49"/>
                        <a:pt x="470" y="53"/>
                      </a:cubicBezTo>
                      <a:cubicBezTo>
                        <a:pt x="457" y="56"/>
                        <a:pt x="446" y="60"/>
                        <a:pt x="435" y="65"/>
                      </a:cubicBezTo>
                      <a:cubicBezTo>
                        <a:pt x="424" y="69"/>
                        <a:pt x="413" y="72"/>
                        <a:pt x="401" y="77"/>
                      </a:cubicBezTo>
                      <a:cubicBezTo>
                        <a:pt x="388" y="81"/>
                        <a:pt x="377" y="87"/>
                        <a:pt x="365" y="92"/>
                      </a:cubicBezTo>
                      <a:cubicBezTo>
                        <a:pt x="341" y="103"/>
                        <a:pt x="318" y="113"/>
                        <a:pt x="296" y="127"/>
                      </a:cubicBezTo>
                      <a:cubicBezTo>
                        <a:pt x="271" y="138"/>
                        <a:pt x="250" y="153"/>
                        <a:pt x="228" y="166"/>
                      </a:cubicBezTo>
                      <a:cubicBezTo>
                        <a:pt x="207" y="181"/>
                        <a:pt x="186" y="194"/>
                        <a:pt x="167" y="210"/>
                      </a:cubicBezTo>
                      <a:cubicBezTo>
                        <a:pt x="148" y="224"/>
                        <a:pt x="132" y="241"/>
                        <a:pt x="114" y="256"/>
                      </a:cubicBezTo>
                      <a:cubicBezTo>
                        <a:pt x="107" y="264"/>
                        <a:pt x="100" y="271"/>
                        <a:pt x="92" y="280"/>
                      </a:cubicBezTo>
                      <a:cubicBezTo>
                        <a:pt x="88" y="282"/>
                        <a:pt x="86" y="286"/>
                        <a:pt x="81" y="290"/>
                      </a:cubicBezTo>
                      <a:cubicBezTo>
                        <a:pt x="79" y="294"/>
                        <a:pt x="75" y="298"/>
                        <a:pt x="72" y="302"/>
                      </a:cubicBezTo>
                      <a:cubicBezTo>
                        <a:pt x="59" y="317"/>
                        <a:pt x="48" y="329"/>
                        <a:pt x="39" y="343"/>
                      </a:cubicBezTo>
                      <a:cubicBezTo>
                        <a:pt x="30" y="355"/>
                        <a:pt x="22" y="366"/>
                        <a:pt x="17" y="376"/>
                      </a:cubicBezTo>
                      <a:cubicBezTo>
                        <a:pt x="6" y="396"/>
                        <a:pt x="0" y="406"/>
                        <a:pt x="0" y="406"/>
                      </a:cubicBezTo>
                      <a:cubicBezTo>
                        <a:pt x="0" y="406"/>
                        <a:pt x="6" y="396"/>
                        <a:pt x="18" y="377"/>
                      </a:cubicBezTo>
                      <a:cubicBezTo>
                        <a:pt x="23" y="368"/>
                        <a:pt x="33" y="358"/>
                        <a:pt x="42" y="345"/>
                      </a:cubicBezTo>
                      <a:cubicBezTo>
                        <a:pt x="50" y="334"/>
                        <a:pt x="61" y="321"/>
                        <a:pt x="75" y="306"/>
                      </a:cubicBezTo>
                      <a:cubicBezTo>
                        <a:pt x="77" y="303"/>
                        <a:pt x="81" y="300"/>
                        <a:pt x="85" y="296"/>
                      </a:cubicBezTo>
                      <a:cubicBezTo>
                        <a:pt x="87" y="291"/>
                        <a:pt x="91" y="289"/>
                        <a:pt x="95" y="285"/>
                      </a:cubicBezTo>
                      <a:lnTo>
                        <a:pt x="117" y="263"/>
                      </a:lnTo>
                      <a:cubicBezTo>
                        <a:pt x="133" y="248"/>
                        <a:pt x="150" y="232"/>
                        <a:pt x="170" y="218"/>
                      </a:cubicBezTo>
                      <a:cubicBezTo>
                        <a:pt x="188" y="202"/>
                        <a:pt x="209" y="189"/>
                        <a:pt x="230" y="174"/>
                      </a:cubicBezTo>
                      <a:cubicBezTo>
                        <a:pt x="253" y="161"/>
                        <a:pt x="274" y="147"/>
                        <a:pt x="298" y="134"/>
                      </a:cubicBezTo>
                      <a:cubicBezTo>
                        <a:pt x="322" y="123"/>
                        <a:pt x="344" y="111"/>
                        <a:pt x="367" y="100"/>
                      </a:cubicBezTo>
                      <a:cubicBezTo>
                        <a:pt x="380" y="95"/>
                        <a:pt x="391" y="91"/>
                        <a:pt x="403" y="86"/>
                      </a:cubicBezTo>
                      <a:cubicBezTo>
                        <a:pt x="415" y="81"/>
                        <a:pt x="425" y="76"/>
                        <a:pt x="438" y="73"/>
                      </a:cubicBezTo>
                      <a:cubicBezTo>
                        <a:pt x="450" y="68"/>
                        <a:pt x="461" y="64"/>
                        <a:pt x="472" y="59"/>
                      </a:cubicBezTo>
                      <a:cubicBezTo>
                        <a:pt x="483" y="55"/>
                        <a:pt x="494" y="53"/>
                        <a:pt x="504" y="49"/>
                      </a:cubicBezTo>
                      <a:cubicBezTo>
                        <a:pt x="525" y="41"/>
                        <a:pt x="547" y="36"/>
                        <a:pt x="566" y="31"/>
                      </a:cubicBezTo>
                      <a:cubicBezTo>
                        <a:pt x="583" y="26"/>
                        <a:pt x="601" y="21"/>
                        <a:pt x="617" y="17"/>
                      </a:cubicBezTo>
                      <a:cubicBezTo>
                        <a:pt x="631" y="13"/>
                        <a:pt x="646" y="11"/>
                        <a:pt x="656" y="8"/>
                      </a:cubicBezTo>
                      <a:cubicBezTo>
                        <a:pt x="678" y="2"/>
                        <a:pt x="692" y="0"/>
                        <a:pt x="69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6" name="Google Shape;2596;p45"/>
                <p:cNvSpPr/>
                <p:nvPr/>
              </p:nvSpPr>
              <p:spPr>
                <a:xfrm>
                  <a:off x="7074567" y="3153550"/>
                  <a:ext cx="20554" cy="11110"/>
                </a:xfrm>
                <a:custGeom>
                  <a:rect b="b" l="l" r="r" t="t"/>
                  <a:pathLst>
                    <a:path extrusionOk="0" h="180" w="333">
                      <a:moveTo>
                        <a:pt x="102" y="1"/>
                      </a:moveTo>
                      <a:lnTo>
                        <a:pt x="1" y="180"/>
                      </a:lnTo>
                      <a:lnTo>
                        <a:pt x="1" y="180"/>
                      </a:lnTo>
                      <a:lnTo>
                        <a:pt x="333" y="156"/>
                      </a:lnTo>
                      <a:lnTo>
                        <a:pt x="33" y="159"/>
                      </a:lnTo>
                      <a:lnTo>
                        <a:pt x="10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7" name="Google Shape;2597;p45"/>
                <p:cNvSpPr/>
                <p:nvPr/>
              </p:nvSpPr>
              <p:spPr>
                <a:xfrm>
                  <a:off x="7128947" y="3064543"/>
                  <a:ext cx="20308" cy="11110"/>
                </a:xfrm>
                <a:custGeom>
                  <a:rect b="b" l="l" r="r" t="t"/>
                  <a:pathLst>
                    <a:path extrusionOk="0" h="180" w="329">
                      <a:moveTo>
                        <a:pt x="328" y="1"/>
                      </a:moveTo>
                      <a:lnTo>
                        <a:pt x="0" y="26"/>
                      </a:lnTo>
                      <a:lnTo>
                        <a:pt x="302" y="19"/>
                      </a:lnTo>
                      <a:lnTo>
                        <a:pt x="302" y="19"/>
                      </a:lnTo>
                      <a:lnTo>
                        <a:pt x="227" y="180"/>
                      </a:lnTo>
                      <a:lnTo>
                        <a:pt x="32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98" name="Google Shape;2598;p45"/>
            <p:cNvGrpSpPr/>
            <p:nvPr/>
          </p:nvGrpSpPr>
          <p:grpSpPr>
            <a:xfrm>
              <a:off x="4323646" y="1023586"/>
              <a:ext cx="902922" cy="800283"/>
              <a:chOff x="7010311" y="3029791"/>
              <a:chExt cx="220790" cy="195668"/>
            </a:xfrm>
          </p:grpSpPr>
          <p:sp>
            <p:nvSpPr>
              <p:cNvPr id="2599" name="Google Shape;2599;p45"/>
              <p:cNvSpPr/>
              <p:nvPr/>
            </p:nvSpPr>
            <p:spPr>
              <a:xfrm>
                <a:off x="7017595" y="3047074"/>
                <a:ext cx="213445" cy="178385"/>
              </a:xfrm>
              <a:custGeom>
                <a:rect b="b" l="l" r="r" t="t"/>
                <a:pathLst>
                  <a:path extrusionOk="0" h="2890" w="3458">
                    <a:moveTo>
                      <a:pt x="3093" y="1"/>
                    </a:moveTo>
                    <a:lnTo>
                      <a:pt x="2938" y="116"/>
                    </a:lnTo>
                    <a:cubicBezTo>
                      <a:pt x="2916" y="112"/>
                      <a:pt x="2893" y="107"/>
                      <a:pt x="2870" y="105"/>
                    </a:cubicBezTo>
                    <a:cubicBezTo>
                      <a:pt x="2820" y="99"/>
                      <a:pt x="2768" y="95"/>
                      <a:pt x="2713" y="95"/>
                    </a:cubicBezTo>
                    <a:cubicBezTo>
                      <a:pt x="2670" y="95"/>
                      <a:pt x="2625" y="97"/>
                      <a:pt x="2579" y="102"/>
                    </a:cubicBezTo>
                    <a:cubicBezTo>
                      <a:pt x="2517" y="107"/>
                      <a:pt x="2454" y="117"/>
                      <a:pt x="2392" y="129"/>
                    </a:cubicBezTo>
                    <a:cubicBezTo>
                      <a:pt x="2312" y="144"/>
                      <a:pt x="2231" y="165"/>
                      <a:pt x="2147" y="192"/>
                    </a:cubicBezTo>
                    <a:cubicBezTo>
                      <a:pt x="1590" y="368"/>
                      <a:pt x="1012" y="765"/>
                      <a:pt x="622" y="1239"/>
                    </a:cubicBezTo>
                    <a:cubicBezTo>
                      <a:pt x="564" y="1309"/>
                      <a:pt x="509" y="1382"/>
                      <a:pt x="461" y="1455"/>
                    </a:cubicBezTo>
                    <a:cubicBezTo>
                      <a:pt x="419" y="1516"/>
                      <a:pt x="381" y="1578"/>
                      <a:pt x="349" y="1641"/>
                    </a:cubicBezTo>
                    <a:cubicBezTo>
                      <a:pt x="297" y="1737"/>
                      <a:pt x="256" y="1831"/>
                      <a:pt x="226" y="1921"/>
                    </a:cubicBezTo>
                    <a:cubicBezTo>
                      <a:pt x="199" y="1999"/>
                      <a:pt x="180" y="2077"/>
                      <a:pt x="170" y="2151"/>
                    </a:cubicBezTo>
                    <a:lnTo>
                      <a:pt x="1" y="2276"/>
                    </a:lnTo>
                    <a:lnTo>
                      <a:pt x="258" y="2622"/>
                    </a:lnTo>
                    <a:cubicBezTo>
                      <a:pt x="289" y="2663"/>
                      <a:pt x="323" y="2700"/>
                      <a:pt x="366" y="2733"/>
                    </a:cubicBezTo>
                    <a:cubicBezTo>
                      <a:pt x="380" y="2743"/>
                      <a:pt x="395" y="2754"/>
                      <a:pt x="411" y="2765"/>
                    </a:cubicBezTo>
                    <a:cubicBezTo>
                      <a:pt x="484" y="2811"/>
                      <a:pt x="569" y="2846"/>
                      <a:pt x="669" y="2866"/>
                    </a:cubicBezTo>
                    <a:cubicBezTo>
                      <a:pt x="702" y="2873"/>
                      <a:pt x="738" y="2878"/>
                      <a:pt x="774" y="2882"/>
                    </a:cubicBezTo>
                    <a:cubicBezTo>
                      <a:pt x="809" y="2886"/>
                      <a:pt x="848" y="2889"/>
                      <a:pt x="887" y="2889"/>
                    </a:cubicBezTo>
                    <a:cubicBezTo>
                      <a:pt x="893" y="2889"/>
                      <a:pt x="899" y="2889"/>
                      <a:pt x="906" y="2889"/>
                    </a:cubicBezTo>
                    <a:cubicBezTo>
                      <a:pt x="949" y="2889"/>
                      <a:pt x="994" y="2886"/>
                      <a:pt x="1040" y="2882"/>
                    </a:cubicBezTo>
                    <a:cubicBezTo>
                      <a:pt x="1094" y="2876"/>
                      <a:pt x="1151" y="2869"/>
                      <a:pt x="1208" y="2858"/>
                    </a:cubicBezTo>
                    <a:cubicBezTo>
                      <a:pt x="1252" y="2850"/>
                      <a:pt x="1294" y="2842"/>
                      <a:pt x="1338" y="2829"/>
                    </a:cubicBezTo>
                    <a:cubicBezTo>
                      <a:pt x="1977" y="2669"/>
                      <a:pt x="2670" y="2193"/>
                      <a:pt x="3087" y="1630"/>
                    </a:cubicBezTo>
                    <a:cubicBezTo>
                      <a:pt x="3117" y="1592"/>
                      <a:pt x="3143" y="1553"/>
                      <a:pt x="3169" y="1513"/>
                    </a:cubicBezTo>
                    <a:cubicBezTo>
                      <a:pt x="3206" y="1458"/>
                      <a:pt x="3240" y="1402"/>
                      <a:pt x="3271" y="1344"/>
                    </a:cubicBezTo>
                    <a:cubicBezTo>
                      <a:pt x="3296" y="1297"/>
                      <a:pt x="3318" y="1251"/>
                      <a:pt x="3338" y="1204"/>
                    </a:cubicBezTo>
                    <a:cubicBezTo>
                      <a:pt x="3355" y="1165"/>
                      <a:pt x="3371" y="1127"/>
                      <a:pt x="3383" y="1088"/>
                    </a:cubicBezTo>
                    <a:cubicBezTo>
                      <a:pt x="3397" y="1050"/>
                      <a:pt x="3409" y="1014"/>
                      <a:pt x="3418" y="978"/>
                    </a:cubicBezTo>
                    <a:cubicBezTo>
                      <a:pt x="3447" y="870"/>
                      <a:pt x="3457" y="769"/>
                      <a:pt x="3454" y="676"/>
                    </a:cubicBezTo>
                    <a:cubicBezTo>
                      <a:pt x="3452" y="657"/>
                      <a:pt x="3451" y="637"/>
                      <a:pt x="3449" y="617"/>
                    </a:cubicBezTo>
                    <a:cubicBezTo>
                      <a:pt x="3438" y="533"/>
                      <a:pt x="3413" y="457"/>
                      <a:pt x="3376" y="389"/>
                    </a:cubicBezTo>
                    <a:cubicBezTo>
                      <a:pt x="3364" y="368"/>
                      <a:pt x="3351" y="348"/>
                      <a:pt x="3336" y="328"/>
                    </a:cubicBezTo>
                    <a:lnTo>
                      <a:pt x="30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0" name="Google Shape;2600;p45"/>
              <p:cNvSpPr/>
              <p:nvPr/>
            </p:nvSpPr>
            <p:spPr>
              <a:xfrm>
                <a:off x="7144440" y="3123922"/>
                <a:ext cx="46726" cy="56972"/>
              </a:xfrm>
              <a:custGeom>
                <a:rect b="b" l="l" r="r" t="t"/>
                <a:pathLst>
                  <a:path extrusionOk="0" h="923" w="757">
                    <a:moveTo>
                      <a:pt x="238" y="1"/>
                    </a:moveTo>
                    <a:lnTo>
                      <a:pt x="0" y="219"/>
                    </a:lnTo>
                    <a:lnTo>
                      <a:pt x="520" y="922"/>
                    </a:lnTo>
                    <a:cubicBezTo>
                      <a:pt x="603" y="853"/>
                      <a:pt x="682" y="780"/>
                      <a:pt x="757" y="704"/>
                    </a:cubicBezTo>
                    <a:lnTo>
                      <a:pt x="238" y="1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1" name="Google Shape;2601;p45"/>
              <p:cNvSpPr/>
              <p:nvPr/>
            </p:nvSpPr>
            <p:spPr>
              <a:xfrm>
                <a:off x="7017656" y="3179660"/>
                <a:ext cx="43640" cy="44689"/>
              </a:xfrm>
              <a:custGeom>
                <a:rect b="b" l="l" r="r" t="t"/>
                <a:pathLst>
                  <a:path extrusionOk="0" h="724" w="707">
                    <a:moveTo>
                      <a:pt x="172" y="0"/>
                    </a:moveTo>
                    <a:lnTo>
                      <a:pt x="172" y="4"/>
                    </a:lnTo>
                    <a:lnTo>
                      <a:pt x="1" y="129"/>
                    </a:lnTo>
                    <a:lnTo>
                      <a:pt x="257" y="473"/>
                    </a:lnTo>
                    <a:cubicBezTo>
                      <a:pt x="288" y="514"/>
                      <a:pt x="322" y="551"/>
                      <a:pt x="365" y="584"/>
                    </a:cubicBezTo>
                    <a:cubicBezTo>
                      <a:pt x="379" y="594"/>
                      <a:pt x="394" y="605"/>
                      <a:pt x="410" y="615"/>
                    </a:cubicBezTo>
                    <a:cubicBezTo>
                      <a:pt x="483" y="662"/>
                      <a:pt x="568" y="696"/>
                      <a:pt x="668" y="717"/>
                    </a:cubicBezTo>
                    <a:cubicBezTo>
                      <a:pt x="680" y="720"/>
                      <a:pt x="694" y="722"/>
                      <a:pt x="706" y="723"/>
                    </a:cubicBez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2" name="Google Shape;2602;p45"/>
              <p:cNvSpPr/>
              <p:nvPr/>
            </p:nvSpPr>
            <p:spPr>
              <a:xfrm>
                <a:off x="7062098" y="3149661"/>
                <a:ext cx="57836" cy="69194"/>
              </a:xfrm>
              <a:custGeom>
                <a:rect b="b" l="l" r="r" t="t"/>
                <a:pathLst>
                  <a:path extrusionOk="0" h="1121" w="937">
                    <a:moveTo>
                      <a:pt x="155" y="0"/>
                    </a:moveTo>
                    <a:lnTo>
                      <a:pt x="0" y="68"/>
                    </a:lnTo>
                    <a:lnTo>
                      <a:pt x="780" y="1120"/>
                    </a:lnTo>
                    <a:cubicBezTo>
                      <a:pt x="832" y="1103"/>
                      <a:pt x="885" y="1084"/>
                      <a:pt x="937" y="1062"/>
                    </a:cubicBezTo>
                    <a:lnTo>
                      <a:pt x="155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3" name="Google Shape;2603;p45"/>
              <p:cNvSpPr/>
              <p:nvPr/>
            </p:nvSpPr>
            <p:spPr>
              <a:xfrm>
                <a:off x="7087467" y="3147192"/>
                <a:ext cx="56725" cy="65490"/>
              </a:xfrm>
              <a:custGeom>
                <a:rect b="b" l="l" r="r" t="t"/>
                <a:pathLst>
                  <a:path extrusionOk="0" h="1061" w="919">
                    <a:moveTo>
                      <a:pt x="243" y="0"/>
                    </a:moveTo>
                    <a:lnTo>
                      <a:pt x="0" y="209"/>
                    </a:lnTo>
                    <a:lnTo>
                      <a:pt x="629" y="1060"/>
                    </a:lnTo>
                    <a:cubicBezTo>
                      <a:pt x="725" y="1015"/>
                      <a:pt x="823" y="966"/>
                      <a:pt x="918" y="91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4" name="Google Shape;2604;p45"/>
              <p:cNvSpPr/>
              <p:nvPr/>
            </p:nvSpPr>
            <p:spPr>
              <a:xfrm>
                <a:off x="7135675" y="3047074"/>
                <a:ext cx="95427" cy="107772"/>
              </a:xfrm>
              <a:custGeom>
                <a:rect b="b" l="l" r="r" t="t"/>
                <a:pathLst>
                  <a:path extrusionOk="0" h="1746" w="1546">
                    <a:moveTo>
                      <a:pt x="1181" y="1"/>
                    </a:moveTo>
                    <a:lnTo>
                      <a:pt x="1025" y="116"/>
                    </a:lnTo>
                    <a:cubicBezTo>
                      <a:pt x="1003" y="112"/>
                      <a:pt x="980" y="107"/>
                      <a:pt x="957" y="105"/>
                    </a:cubicBezTo>
                    <a:cubicBezTo>
                      <a:pt x="909" y="99"/>
                      <a:pt x="859" y="96"/>
                      <a:pt x="807" y="96"/>
                    </a:cubicBezTo>
                    <a:cubicBezTo>
                      <a:pt x="762" y="96"/>
                      <a:pt x="715" y="98"/>
                      <a:pt x="666" y="103"/>
                    </a:cubicBezTo>
                    <a:cubicBezTo>
                      <a:pt x="604" y="107"/>
                      <a:pt x="541" y="117"/>
                      <a:pt x="480" y="130"/>
                    </a:cubicBezTo>
                    <a:cubicBezTo>
                      <a:pt x="399" y="145"/>
                      <a:pt x="318" y="166"/>
                      <a:pt x="234" y="193"/>
                    </a:cubicBezTo>
                    <a:cubicBezTo>
                      <a:pt x="156" y="217"/>
                      <a:pt x="79" y="247"/>
                      <a:pt x="0" y="279"/>
                    </a:cubicBezTo>
                    <a:lnTo>
                      <a:pt x="1084" y="1746"/>
                    </a:lnTo>
                    <a:cubicBezTo>
                      <a:pt x="1116" y="1708"/>
                      <a:pt x="1146" y="1670"/>
                      <a:pt x="1174" y="1631"/>
                    </a:cubicBezTo>
                    <a:cubicBezTo>
                      <a:pt x="1204" y="1593"/>
                      <a:pt x="1230" y="1555"/>
                      <a:pt x="1256" y="1515"/>
                    </a:cubicBezTo>
                    <a:cubicBezTo>
                      <a:pt x="1293" y="1460"/>
                      <a:pt x="1327" y="1403"/>
                      <a:pt x="1358" y="1345"/>
                    </a:cubicBezTo>
                    <a:cubicBezTo>
                      <a:pt x="1383" y="1298"/>
                      <a:pt x="1405" y="1253"/>
                      <a:pt x="1425" y="1207"/>
                    </a:cubicBezTo>
                    <a:cubicBezTo>
                      <a:pt x="1442" y="1166"/>
                      <a:pt x="1458" y="1128"/>
                      <a:pt x="1472" y="1091"/>
                    </a:cubicBezTo>
                    <a:cubicBezTo>
                      <a:pt x="1484" y="1053"/>
                      <a:pt x="1496" y="1016"/>
                      <a:pt x="1505" y="980"/>
                    </a:cubicBezTo>
                    <a:cubicBezTo>
                      <a:pt x="1534" y="871"/>
                      <a:pt x="1545" y="770"/>
                      <a:pt x="1541" y="678"/>
                    </a:cubicBezTo>
                    <a:cubicBezTo>
                      <a:pt x="1539" y="658"/>
                      <a:pt x="1538" y="638"/>
                      <a:pt x="1536" y="618"/>
                    </a:cubicBezTo>
                    <a:cubicBezTo>
                      <a:pt x="1525" y="534"/>
                      <a:pt x="1500" y="458"/>
                      <a:pt x="1463" y="390"/>
                    </a:cubicBezTo>
                    <a:cubicBezTo>
                      <a:pt x="1451" y="369"/>
                      <a:pt x="1438" y="349"/>
                      <a:pt x="1423" y="330"/>
                    </a:cubicBezTo>
                    <a:lnTo>
                      <a:pt x="11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5" name="Google Shape;2605;p45"/>
              <p:cNvSpPr/>
              <p:nvPr/>
            </p:nvSpPr>
            <p:spPr>
              <a:xfrm>
                <a:off x="7196350" y="3047074"/>
                <a:ext cx="34628" cy="55676"/>
              </a:xfrm>
              <a:custGeom>
                <a:rect b="b" l="l" r="r" t="t"/>
                <a:pathLst>
                  <a:path extrusionOk="0" h="902" w="561">
                    <a:moveTo>
                      <a:pt x="198" y="1"/>
                    </a:moveTo>
                    <a:lnTo>
                      <a:pt x="42" y="116"/>
                    </a:lnTo>
                    <a:lnTo>
                      <a:pt x="38" y="116"/>
                    </a:lnTo>
                    <a:lnTo>
                      <a:pt x="0" y="174"/>
                    </a:lnTo>
                    <a:lnTo>
                      <a:pt x="539" y="902"/>
                    </a:lnTo>
                    <a:cubicBezTo>
                      <a:pt x="555" y="822"/>
                      <a:pt x="560" y="747"/>
                      <a:pt x="558" y="676"/>
                    </a:cubicBezTo>
                    <a:cubicBezTo>
                      <a:pt x="557" y="657"/>
                      <a:pt x="555" y="637"/>
                      <a:pt x="553" y="617"/>
                    </a:cubicBezTo>
                    <a:cubicBezTo>
                      <a:pt x="542" y="533"/>
                      <a:pt x="517" y="457"/>
                      <a:pt x="480" y="389"/>
                    </a:cubicBezTo>
                    <a:cubicBezTo>
                      <a:pt x="468" y="368"/>
                      <a:pt x="455" y="348"/>
                      <a:pt x="441" y="328"/>
                    </a:cubicBezTo>
                    <a:lnTo>
                      <a:pt x="198" y="1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6" name="Google Shape;2606;p45"/>
              <p:cNvSpPr/>
              <p:nvPr/>
            </p:nvSpPr>
            <p:spPr>
              <a:xfrm>
                <a:off x="7010373" y="3029791"/>
                <a:ext cx="205112" cy="174497"/>
              </a:xfrm>
              <a:custGeom>
                <a:rect b="b" l="l" r="r" t="t"/>
                <a:pathLst>
                  <a:path extrusionOk="0" h="2827" w="3323">
                    <a:moveTo>
                      <a:pt x="2556" y="1"/>
                    </a:moveTo>
                    <a:cubicBezTo>
                      <a:pt x="2513" y="1"/>
                      <a:pt x="2468" y="3"/>
                      <a:pt x="2421" y="8"/>
                    </a:cubicBezTo>
                    <a:cubicBezTo>
                      <a:pt x="2360" y="13"/>
                      <a:pt x="2297" y="22"/>
                      <a:pt x="2236" y="34"/>
                    </a:cubicBezTo>
                    <a:cubicBezTo>
                      <a:pt x="2154" y="50"/>
                      <a:pt x="2073" y="71"/>
                      <a:pt x="1990" y="97"/>
                    </a:cubicBezTo>
                    <a:cubicBezTo>
                      <a:pt x="1434" y="273"/>
                      <a:pt x="855" y="670"/>
                      <a:pt x="465" y="1145"/>
                    </a:cubicBezTo>
                    <a:cubicBezTo>
                      <a:pt x="407" y="1214"/>
                      <a:pt x="353" y="1287"/>
                      <a:pt x="303" y="1361"/>
                    </a:cubicBezTo>
                    <a:cubicBezTo>
                      <a:pt x="263" y="1421"/>
                      <a:pt x="224" y="1483"/>
                      <a:pt x="191" y="1547"/>
                    </a:cubicBezTo>
                    <a:cubicBezTo>
                      <a:pt x="139" y="1645"/>
                      <a:pt x="98" y="1739"/>
                      <a:pt x="69" y="1826"/>
                    </a:cubicBezTo>
                    <a:cubicBezTo>
                      <a:pt x="33" y="1934"/>
                      <a:pt x="13" y="2035"/>
                      <a:pt x="8" y="2130"/>
                    </a:cubicBezTo>
                    <a:cubicBezTo>
                      <a:pt x="1" y="2269"/>
                      <a:pt x="27" y="2392"/>
                      <a:pt x="82" y="2495"/>
                    </a:cubicBezTo>
                    <a:cubicBezTo>
                      <a:pt x="119" y="2564"/>
                      <a:pt x="169" y="2622"/>
                      <a:pt x="232" y="2670"/>
                    </a:cubicBezTo>
                    <a:cubicBezTo>
                      <a:pt x="245" y="2681"/>
                      <a:pt x="260" y="2691"/>
                      <a:pt x="276" y="2702"/>
                    </a:cubicBezTo>
                    <a:cubicBezTo>
                      <a:pt x="349" y="2748"/>
                      <a:pt x="434" y="2783"/>
                      <a:pt x="534" y="2803"/>
                    </a:cubicBezTo>
                    <a:cubicBezTo>
                      <a:pt x="567" y="2810"/>
                      <a:pt x="603" y="2816"/>
                      <a:pt x="639" y="2819"/>
                    </a:cubicBezTo>
                    <a:cubicBezTo>
                      <a:pt x="675" y="2823"/>
                      <a:pt x="713" y="2826"/>
                      <a:pt x="752" y="2826"/>
                    </a:cubicBezTo>
                    <a:cubicBezTo>
                      <a:pt x="758" y="2826"/>
                      <a:pt x="764" y="2826"/>
                      <a:pt x="771" y="2826"/>
                    </a:cubicBezTo>
                    <a:cubicBezTo>
                      <a:pt x="814" y="2826"/>
                      <a:pt x="859" y="2823"/>
                      <a:pt x="905" y="2819"/>
                    </a:cubicBezTo>
                    <a:cubicBezTo>
                      <a:pt x="960" y="2814"/>
                      <a:pt x="1017" y="2806"/>
                      <a:pt x="1073" y="2796"/>
                    </a:cubicBezTo>
                    <a:cubicBezTo>
                      <a:pt x="1118" y="2787"/>
                      <a:pt x="1160" y="2779"/>
                      <a:pt x="1203" y="2766"/>
                    </a:cubicBezTo>
                    <a:cubicBezTo>
                      <a:pt x="1842" y="2606"/>
                      <a:pt x="2536" y="2130"/>
                      <a:pt x="2953" y="1567"/>
                    </a:cubicBezTo>
                    <a:cubicBezTo>
                      <a:pt x="2981" y="1529"/>
                      <a:pt x="3008" y="1490"/>
                      <a:pt x="3033" y="1451"/>
                    </a:cubicBezTo>
                    <a:cubicBezTo>
                      <a:pt x="3070" y="1395"/>
                      <a:pt x="3104" y="1339"/>
                      <a:pt x="3134" y="1281"/>
                    </a:cubicBezTo>
                    <a:cubicBezTo>
                      <a:pt x="3160" y="1234"/>
                      <a:pt x="3182" y="1188"/>
                      <a:pt x="3202" y="1142"/>
                    </a:cubicBezTo>
                    <a:cubicBezTo>
                      <a:pt x="3219" y="1103"/>
                      <a:pt x="3235" y="1065"/>
                      <a:pt x="3248" y="1026"/>
                    </a:cubicBezTo>
                    <a:cubicBezTo>
                      <a:pt x="3261" y="988"/>
                      <a:pt x="3273" y="951"/>
                      <a:pt x="3282" y="915"/>
                    </a:cubicBezTo>
                    <a:cubicBezTo>
                      <a:pt x="3312" y="807"/>
                      <a:pt x="3322" y="706"/>
                      <a:pt x="3318" y="613"/>
                    </a:cubicBezTo>
                    <a:cubicBezTo>
                      <a:pt x="3317" y="594"/>
                      <a:pt x="3315" y="574"/>
                      <a:pt x="3313" y="554"/>
                    </a:cubicBezTo>
                    <a:cubicBezTo>
                      <a:pt x="3302" y="470"/>
                      <a:pt x="3277" y="394"/>
                      <a:pt x="3240" y="326"/>
                    </a:cubicBezTo>
                    <a:cubicBezTo>
                      <a:pt x="3183" y="225"/>
                      <a:pt x="3096" y="143"/>
                      <a:pt x="2981" y="87"/>
                    </a:cubicBezTo>
                    <a:cubicBezTo>
                      <a:pt x="2903" y="49"/>
                      <a:pt x="2814" y="24"/>
                      <a:pt x="2712" y="11"/>
                    </a:cubicBezTo>
                    <a:cubicBezTo>
                      <a:pt x="2663" y="4"/>
                      <a:pt x="2611" y="1"/>
                      <a:pt x="25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7" name="Google Shape;2607;p45"/>
              <p:cNvSpPr/>
              <p:nvPr/>
            </p:nvSpPr>
            <p:spPr>
              <a:xfrm>
                <a:off x="7149501" y="3029977"/>
                <a:ext cx="65984" cy="103760"/>
              </a:xfrm>
              <a:custGeom>
                <a:rect b="b" l="l" r="r" t="t"/>
                <a:pathLst>
                  <a:path extrusionOk="0" h="1681" w="1069">
                    <a:moveTo>
                      <a:pt x="306" y="1"/>
                    </a:moveTo>
                    <a:cubicBezTo>
                      <a:pt x="262" y="1"/>
                      <a:pt x="215" y="3"/>
                      <a:pt x="167" y="8"/>
                    </a:cubicBezTo>
                    <a:cubicBezTo>
                      <a:pt x="114" y="13"/>
                      <a:pt x="58" y="22"/>
                      <a:pt x="1" y="32"/>
                    </a:cubicBezTo>
                    <a:lnTo>
                      <a:pt x="609" y="1681"/>
                    </a:lnTo>
                    <a:cubicBezTo>
                      <a:pt x="641" y="1643"/>
                      <a:pt x="671" y="1605"/>
                      <a:pt x="699" y="1567"/>
                    </a:cubicBezTo>
                    <a:cubicBezTo>
                      <a:pt x="727" y="1528"/>
                      <a:pt x="754" y="1490"/>
                      <a:pt x="779" y="1451"/>
                    </a:cubicBezTo>
                    <a:cubicBezTo>
                      <a:pt x="816" y="1395"/>
                      <a:pt x="850" y="1338"/>
                      <a:pt x="880" y="1280"/>
                    </a:cubicBezTo>
                    <a:cubicBezTo>
                      <a:pt x="906" y="1235"/>
                      <a:pt x="928" y="1188"/>
                      <a:pt x="948" y="1142"/>
                    </a:cubicBezTo>
                    <a:cubicBezTo>
                      <a:pt x="965" y="1103"/>
                      <a:pt x="981" y="1064"/>
                      <a:pt x="994" y="1026"/>
                    </a:cubicBezTo>
                    <a:cubicBezTo>
                      <a:pt x="1007" y="988"/>
                      <a:pt x="1019" y="951"/>
                      <a:pt x="1028" y="915"/>
                    </a:cubicBezTo>
                    <a:cubicBezTo>
                      <a:pt x="1058" y="807"/>
                      <a:pt x="1068" y="705"/>
                      <a:pt x="1064" y="613"/>
                    </a:cubicBezTo>
                    <a:cubicBezTo>
                      <a:pt x="1063" y="593"/>
                      <a:pt x="1061" y="573"/>
                      <a:pt x="1059" y="554"/>
                    </a:cubicBezTo>
                    <a:cubicBezTo>
                      <a:pt x="1048" y="470"/>
                      <a:pt x="1023" y="393"/>
                      <a:pt x="986" y="325"/>
                    </a:cubicBezTo>
                    <a:cubicBezTo>
                      <a:pt x="929" y="224"/>
                      <a:pt x="842" y="143"/>
                      <a:pt x="727" y="87"/>
                    </a:cubicBezTo>
                    <a:cubicBezTo>
                      <a:pt x="649" y="49"/>
                      <a:pt x="560" y="24"/>
                      <a:pt x="458" y="11"/>
                    </a:cubicBezTo>
                    <a:cubicBezTo>
                      <a:pt x="410" y="4"/>
                      <a:pt x="359" y="1"/>
                      <a:pt x="3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8" name="Google Shape;2608;p45"/>
              <p:cNvSpPr/>
              <p:nvPr/>
            </p:nvSpPr>
            <p:spPr>
              <a:xfrm>
                <a:off x="7197955" y="3037322"/>
                <a:ext cx="17530" cy="44195"/>
              </a:xfrm>
              <a:custGeom>
                <a:rect b="b" l="l" r="r" t="t"/>
                <a:pathLst>
                  <a:path extrusionOk="0" h="716" w="284">
                    <a:moveTo>
                      <a:pt x="0" y="1"/>
                    </a:moveTo>
                    <a:lnTo>
                      <a:pt x="263" y="716"/>
                    </a:lnTo>
                    <a:cubicBezTo>
                      <a:pt x="278" y="638"/>
                      <a:pt x="283" y="564"/>
                      <a:pt x="280" y="495"/>
                    </a:cubicBezTo>
                    <a:cubicBezTo>
                      <a:pt x="279" y="475"/>
                      <a:pt x="278" y="456"/>
                      <a:pt x="275" y="436"/>
                    </a:cubicBezTo>
                    <a:cubicBezTo>
                      <a:pt x="264" y="352"/>
                      <a:pt x="239" y="275"/>
                      <a:pt x="202" y="208"/>
                    </a:cubicBezTo>
                    <a:cubicBezTo>
                      <a:pt x="154" y="124"/>
                      <a:pt x="88" y="53"/>
                      <a:pt x="0" y="1"/>
                    </a:cubicBez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9" name="Google Shape;2609;p45"/>
              <p:cNvSpPr/>
              <p:nvPr/>
            </p:nvSpPr>
            <p:spPr>
              <a:xfrm>
                <a:off x="7117589" y="3035532"/>
                <a:ext cx="58021" cy="124376"/>
              </a:xfrm>
              <a:custGeom>
                <a:rect b="b" l="l" r="r" t="t"/>
                <a:pathLst>
                  <a:path extrusionOk="0" h="2015" w="940">
                    <a:moveTo>
                      <a:pt x="279" y="0"/>
                    </a:moveTo>
                    <a:cubicBezTo>
                      <a:pt x="270" y="2"/>
                      <a:pt x="262" y="4"/>
                      <a:pt x="253" y="8"/>
                    </a:cubicBezTo>
                    <a:cubicBezTo>
                      <a:pt x="169" y="34"/>
                      <a:pt x="85" y="66"/>
                      <a:pt x="1" y="102"/>
                    </a:cubicBezTo>
                    <a:lnTo>
                      <a:pt x="704" y="2015"/>
                    </a:lnTo>
                    <a:cubicBezTo>
                      <a:pt x="787" y="1944"/>
                      <a:pt x="866" y="1872"/>
                      <a:pt x="940" y="1796"/>
                    </a:cubicBez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0" name="Google Shape;2610;p45"/>
              <p:cNvSpPr/>
              <p:nvPr/>
            </p:nvSpPr>
            <p:spPr>
              <a:xfrm>
                <a:off x="7067098" y="3060407"/>
                <a:ext cx="61602" cy="131166"/>
              </a:xfrm>
              <a:custGeom>
                <a:rect b="b" l="l" r="r" t="t"/>
                <a:pathLst>
                  <a:path extrusionOk="0" h="2125" w="998">
                    <a:moveTo>
                      <a:pt x="269" y="0"/>
                    </a:moveTo>
                    <a:cubicBezTo>
                      <a:pt x="178" y="62"/>
                      <a:pt x="86" y="130"/>
                      <a:pt x="0" y="200"/>
                    </a:cubicBezTo>
                    <a:lnTo>
                      <a:pt x="707" y="2124"/>
                    </a:lnTo>
                    <a:cubicBezTo>
                      <a:pt x="805" y="2081"/>
                      <a:pt x="901" y="2032"/>
                      <a:pt x="997" y="197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1" name="Google Shape;2611;p45"/>
              <p:cNvSpPr/>
              <p:nvPr/>
            </p:nvSpPr>
            <p:spPr>
              <a:xfrm>
                <a:off x="7053272" y="3077381"/>
                <a:ext cx="51232" cy="120364"/>
              </a:xfrm>
              <a:custGeom>
                <a:rect b="b" l="l" r="r" t="t"/>
                <a:pathLst>
                  <a:path extrusionOk="0" h="1950" w="830">
                    <a:moveTo>
                      <a:pt x="135" y="0"/>
                    </a:moveTo>
                    <a:cubicBezTo>
                      <a:pt x="88" y="42"/>
                      <a:pt x="44" y="83"/>
                      <a:pt x="1" y="125"/>
                    </a:cubicBezTo>
                    <a:lnTo>
                      <a:pt x="672" y="1950"/>
                    </a:lnTo>
                    <a:cubicBezTo>
                      <a:pt x="724" y="1933"/>
                      <a:pt x="777" y="1913"/>
                      <a:pt x="830" y="1892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2" name="Google Shape;2612;p45"/>
              <p:cNvSpPr/>
              <p:nvPr/>
            </p:nvSpPr>
            <p:spPr>
              <a:xfrm>
                <a:off x="7010311" y="3131206"/>
                <a:ext cx="35368" cy="72157"/>
              </a:xfrm>
              <a:custGeom>
                <a:rect b="b" l="l" r="r" t="t"/>
                <a:pathLst>
                  <a:path extrusionOk="0" h="1169" w="573">
                    <a:moveTo>
                      <a:pt x="144" y="1"/>
                    </a:moveTo>
                    <a:cubicBezTo>
                      <a:pt x="132" y="27"/>
                      <a:pt x="120" y="51"/>
                      <a:pt x="109" y="77"/>
                    </a:cubicBezTo>
                    <a:cubicBezTo>
                      <a:pt x="106" y="85"/>
                      <a:pt x="103" y="94"/>
                      <a:pt x="99" y="102"/>
                    </a:cubicBezTo>
                    <a:cubicBezTo>
                      <a:pt x="95" y="111"/>
                      <a:pt x="92" y="119"/>
                      <a:pt x="88" y="128"/>
                    </a:cubicBezTo>
                    <a:cubicBezTo>
                      <a:pt x="82" y="146"/>
                      <a:pt x="74" y="166"/>
                      <a:pt x="69" y="185"/>
                    </a:cubicBezTo>
                    <a:cubicBezTo>
                      <a:pt x="33" y="292"/>
                      <a:pt x="13" y="393"/>
                      <a:pt x="8" y="488"/>
                    </a:cubicBezTo>
                    <a:cubicBezTo>
                      <a:pt x="1" y="628"/>
                      <a:pt x="27" y="751"/>
                      <a:pt x="82" y="853"/>
                    </a:cubicBezTo>
                    <a:cubicBezTo>
                      <a:pt x="119" y="922"/>
                      <a:pt x="168" y="980"/>
                      <a:pt x="230" y="1029"/>
                    </a:cubicBezTo>
                    <a:cubicBezTo>
                      <a:pt x="245" y="1040"/>
                      <a:pt x="260" y="1050"/>
                      <a:pt x="276" y="1061"/>
                    </a:cubicBezTo>
                    <a:cubicBezTo>
                      <a:pt x="349" y="1106"/>
                      <a:pt x="434" y="1141"/>
                      <a:pt x="534" y="1162"/>
                    </a:cubicBezTo>
                    <a:cubicBezTo>
                      <a:pt x="546" y="1164"/>
                      <a:pt x="560" y="1167"/>
                      <a:pt x="572" y="1168"/>
                    </a:cubicBez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3" name="Google Shape;2613;p45"/>
              <p:cNvSpPr/>
              <p:nvPr/>
            </p:nvSpPr>
            <p:spPr>
              <a:xfrm>
                <a:off x="7027039" y="3052259"/>
                <a:ext cx="172028" cy="129869"/>
              </a:xfrm>
              <a:custGeom>
                <a:rect b="b" l="l" r="r" t="t"/>
                <a:pathLst>
                  <a:path extrusionOk="0" h="2104" w="2787">
                    <a:moveTo>
                      <a:pt x="2062" y="0"/>
                    </a:moveTo>
                    <a:cubicBezTo>
                      <a:pt x="2030" y="0"/>
                      <a:pt x="1998" y="1"/>
                      <a:pt x="1964" y="4"/>
                    </a:cubicBezTo>
                    <a:cubicBezTo>
                      <a:pt x="1939" y="7"/>
                      <a:pt x="1914" y="10"/>
                      <a:pt x="1889" y="14"/>
                    </a:cubicBezTo>
                    <a:cubicBezTo>
                      <a:pt x="1298" y="99"/>
                      <a:pt x="601" y="591"/>
                      <a:pt x="299" y="1146"/>
                    </a:cubicBezTo>
                    <a:cubicBezTo>
                      <a:pt x="1" y="1694"/>
                      <a:pt x="195" y="2104"/>
                      <a:pt x="730" y="2104"/>
                    </a:cubicBezTo>
                    <a:cubicBezTo>
                      <a:pt x="738" y="2104"/>
                      <a:pt x="745" y="2104"/>
                      <a:pt x="753" y="2104"/>
                    </a:cubicBezTo>
                    <a:cubicBezTo>
                      <a:pt x="776" y="2104"/>
                      <a:pt x="800" y="2102"/>
                      <a:pt x="824" y="2099"/>
                    </a:cubicBezTo>
                    <a:cubicBezTo>
                      <a:pt x="1429" y="2047"/>
                      <a:pt x="2174" y="1536"/>
                      <a:pt x="2489" y="958"/>
                    </a:cubicBezTo>
                    <a:cubicBezTo>
                      <a:pt x="2787" y="411"/>
                      <a:pt x="2594" y="0"/>
                      <a:pt x="20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4" name="Google Shape;2614;p45"/>
              <p:cNvSpPr/>
              <p:nvPr/>
            </p:nvSpPr>
            <p:spPr>
              <a:xfrm>
                <a:off x="7047924" y="3055100"/>
                <a:ext cx="138378" cy="112531"/>
              </a:xfrm>
              <a:custGeom>
                <a:rect b="b" l="l" r="r" t="t"/>
                <a:pathLst>
                  <a:path extrusionOk="0" h="2012" w="2400">
                    <a:moveTo>
                      <a:pt x="1852" y="0"/>
                    </a:moveTo>
                    <a:cubicBezTo>
                      <a:pt x="1822" y="0"/>
                      <a:pt x="1790" y="2"/>
                      <a:pt x="1757" y="5"/>
                    </a:cubicBezTo>
                    <a:cubicBezTo>
                      <a:pt x="1739" y="6"/>
                      <a:pt x="1719" y="8"/>
                      <a:pt x="1701" y="11"/>
                    </a:cubicBezTo>
                    <a:cubicBezTo>
                      <a:pt x="1696" y="12"/>
                      <a:pt x="1692" y="12"/>
                      <a:pt x="1687" y="13"/>
                    </a:cubicBezTo>
                    <a:cubicBezTo>
                      <a:pt x="1142" y="91"/>
                      <a:pt x="501" y="534"/>
                      <a:pt x="198" y="1042"/>
                    </a:cubicBezTo>
                    <a:cubicBezTo>
                      <a:pt x="188" y="1061"/>
                      <a:pt x="177" y="1078"/>
                      <a:pt x="168" y="1097"/>
                    </a:cubicBezTo>
                    <a:cubicBezTo>
                      <a:pt x="109" y="1205"/>
                      <a:pt x="68" y="1310"/>
                      <a:pt x="48" y="1408"/>
                    </a:cubicBezTo>
                    <a:cubicBezTo>
                      <a:pt x="1" y="1635"/>
                      <a:pt x="64" y="1816"/>
                      <a:pt x="219" y="1919"/>
                    </a:cubicBezTo>
                    <a:cubicBezTo>
                      <a:pt x="309" y="1979"/>
                      <a:pt x="428" y="2011"/>
                      <a:pt x="574" y="2011"/>
                    </a:cubicBezTo>
                    <a:cubicBezTo>
                      <a:pt x="576" y="2011"/>
                      <a:pt x="579" y="2011"/>
                      <a:pt x="581" y="2011"/>
                    </a:cubicBezTo>
                    <a:lnTo>
                      <a:pt x="600" y="2011"/>
                    </a:lnTo>
                    <a:cubicBezTo>
                      <a:pt x="622" y="2010"/>
                      <a:pt x="644" y="2010"/>
                      <a:pt x="669" y="2007"/>
                    </a:cubicBezTo>
                    <a:cubicBezTo>
                      <a:pt x="696" y="2005"/>
                      <a:pt x="726" y="2001"/>
                      <a:pt x="753" y="1996"/>
                    </a:cubicBezTo>
                    <a:cubicBezTo>
                      <a:pt x="812" y="1988"/>
                      <a:pt x="873" y="1974"/>
                      <a:pt x="933" y="1957"/>
                    </a:cubicBezTo>
                    <a:cubicBezTo>
                      <a:pt x="1360" y="1836"/>
                      <a:pt x="1812" y="1526"/>
                      <a:pt x="2100" y="1157"/>
                    </a:cubicBezTo>
                    <a:cubicBezTo>
                      <a:pt x="2141" y="1104"/>
                      <a:pt x="2179" y="1050"/>
                      <a:pt x="2214" y="994"/>
                    </a:cubicBezTo>
                    <a:cubicBezTo>
                      <a:pt x="2230" y="968"/>
                      <a:pt x="2246" y="942"/>
                      <a:pt x="2260" y="915"/>
                    </a:cubicBezTo>
                    <a:cubicBezTo>
                      <a:pt x="2276" y="887"/>
                      <a:pt x="2289" y="857"/>
                      <a:pt x="2303" y="830"/>
                    </a:cubicBezTo>
                    <a:cubicBezTo>
                      <a:pt x="2371" y="681"/>
                      <a:pt x="2400" y="545"/>
                      <a:pt x="2392" y="428"/>
                    </a:cubicBezTo>
                    <a:cubicBezTo>
                      <a:pt x="2380" y="227"/>
                      <a:pt x="2262" y="84"/>
                      <a:pt x="2060" y="27"/>
                    </a:cubicBezTo>
                    <a:cubicBezTo>
                      <a:pt x="1998" y="10"/>
                      <a:pt x="1929" y="0"/>
                      <a:pt x="1852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5" name="Google Shape;2615;p45"/>
              <p:cNvSpPr/>
              <p:nvPr/>
            </p:nvSpPr>
            <p:spPr>
              <a:xfrm>
                <a:off x="7047924" y="3055100"/>
                <a:ext cx="138378" cy="112974"/>
              </a:xfrm>
              <a:custGeom>
                <a:rect b="b" l="l" r="r" t="t"/>
                <a:pathLst>
                  <a:path extrusionOk="0" h="2012" w="2400">
                    <a:moveTo>
                      <a:pt x="1852" y="0"/>
                    </a:moveTo>
                    <a:cubicBezTo>
                      <a:pt x="1822" y="0"/>
                      <a:pt x="1790" y="2"/>
                      <a:pt x="1757" y="5"/>
                    </a:cubicBezTo>
                    <a:cubicBezTo>
                      <a:pt x="1739" y="6"/>
                      <a:pt x="1719" y="8"/>
                      <a:pt x="1701" y="11"/>
                    </a:cubicBezTo>
                    <a:cubicBezTo>
                      <a:pt x="1696" y="12"/>
                      <a:pt x="1692" y="12"/>
                      <a:pt x="1687" y="13"/>
                    </a:cubicBezTo>
                    <a:cubicBezTo>
                      <a:pt x="1142" y="91"/>
                      <a:pt x="501" y="534"/>
                      <a:pt x="198" y="1042"/>
                    </a:cubicBezTo>
                    <a:cubicBezTo>
                      <a:pt x="188" y="1061"/>
                      <a:pt x="177" y="1078"/>
                      <a:pt x="168" y="1097"/>
                    </a:cubicBezTo>
                    <a:cubicBezTo>
                      <a:pt x="109" y="1205"/>
                      <a:pt x="68" y="1310"/>
                      <a:pt x="48" y="1408"/>
                    </a:cubicBezTo>
                    <a:cubicBezTo>
                      <a:pt x="1" y="1635"/>
                      <a:pt x="64" y="1816"/>
                      <a:pt x="219" y="1919"/>
                    </a:cubicBezTo>
                    <a:cubicBezTo>
                      <a:pt x="309" y="1979"/>
                      <a:pt x="428" y="2011"/>
                      <a:pt x="574" y="2011"/>
                    </a:cubicBezTo>
                    <a:cubicBezTo>
                      <a:pt x="576" y="2011"/>
                      <a:pt x="579" y="2011"/>
                      <a:pt x="581" y="2011"/>
                    </a:cubicBezTo>
                    <a:lnTo>
                      <a:pt x="600" y="2011"/>
                    </a:lnTo>
                    <a:cubicBezTo>
                      <a:pt x="622" y="2010"/>
                      <a:pt x="644" y="2010"/>
                      <a:pt x="669" y="2007"/>
                    </a:cubicBezTo>
                    <a:cubicBezTo>
                      <a:pt x="696" y="2005"/>
                      <a:pt x="726" y="2001"/>
                      <a:pt x="753" y="1996"/>
                    </a:cubicBezTo>
                    <a:cubicBezTo>
                      <a:pt x="812" y="1988"/>
                      <a:pt x="873" y="1974"/>
                      <a:pt x="933" y="1957"/>
                    </a:cubicBezTo>
                    <a:cubicBezTo>
                      <a:pt x="1360" y="1836"/>
                      <a:pt x="1812" y="1526"/>
                      <a:pt x="2100" y="1157"/>
                    </a:cubicBezTo>
                    <a:cubicBezTo>
                      <a:pt x="2141" y="1104"/>
                      <a:pt x="2179" y="1050"/>
                      <a:pt x="2214" y="994"/>
                    </a:cubicBezTo>
                    <a:cubicBezTo>
                      <a:pt x="2230" y="968"/>
                      <a:pt x="2246" y="942"/>
                      <a:pt x="2260" y="915"/>
                    </a:cubicBezTo>
                    <a:cubicBezTo>
                      <a:pt x="2276" y="887"/>
                      <a:pt x="2289" y="857"/>
                      <a:pt x="2303" y="830"/>
                    </a:cubicBezTo>
                    <a:cubicBezTo>
                      <a:pt x="2371" y="681"/>
                      <a:pt x="2400" y="545"/>
                      <a:pt x="2392" y="428"/>
                    </a:cubicBezTo>
                    <a:cubicBezTo>
                      <a:pt x="2380" y="227"/>
                      <a:pt x="2262" y="84"/>
                      <a:pt x="2060" y="27"/>
                    </a:cubicBezTo>
                    <a:cubicBezTo>
                      <a:pt x="1998" y="10"/>
                      <a:pt x="1929" y="0"/>
                      <a:pt x="1852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6" name="Google Shape;2616;p45"/>
              <p:cNvSpPr/>
              <p:nvPr/>
            </p:nvSpPr>
            <p:spPr>
              <a:xfrm>
                <a:off x="7045248" y="3063185"/>
                <a:ext cx="141042" cy="116105"/>
              </a:xfrm>
              <a:custGeom>
                <a:rect b="b" l="l" r="r" t="t"/>
                <a:pathLst>
                  <a:path extrusionOk="0" h="1881" w="2285">
                    <a:moveTo>
                      <a:pt x="1825" y="0"/>
                    </a:moveTo>
                    <a:cubicBezTo>
                      <a:pt x="1796" y="0"/>
                      <a:pt x="1767" y="1"/>
                      <a:pt x="1736" y="4"/>
                    </a:cubicBezTo>
                    <a:cubicBezTo>
                      <a:pt x="1717" y="6"/>
                      <a:pt x="1698" y="8"/>
                      <a:pt x="1679" y="11"/>
                    </a:cubicBezTo>
                    <a:cubicBezTo>
                      <a:pt x="1674" y="12"/>
                      <a:pt x="1670" y="12"/>
                      <a:pt x="1664" y="13"/>
                    </a:cubicBezTo>
                    <a:cubicBezTo>
                      <a:pt x="1122" y="91"/>
                      <a:pt x="481" y="533"/>
                      <a:pt x="178" y="1040"/>
                    </a:cubicBezTo>
                    <a:cubicBezTo>
                      <a:pt x="168" y="1057"/>
                      <a:pt x="157" y="1076"/>
                      <a:pt x="148" y="1094"/>
                    </a:cubicBezTo>
                    <a:cubicBezTo>
                      <a:pt x="88" y="1204"/>
                      <a:pt x="48" y="1308"/>
                      <a:pt x="28" y="1404"/>
                    </a:cubicBezTo>
                    <a:cubicBezTo>
                      <a:pt x="1" y="1537"/>
                      <a:pt x="11" y="1654"/>
                      <a:pt x="55" y="1749"/>
                    </a:cubicBezTo>
                    <a:cubicBezTo>
                      <a:pt x="70" y="1763"/>
                      <a:pt x="86" y="1776"/>
                      <a:pt x="103" y="1788"/>
                    </a:cubicBezTo>
                    <a:cubicBezTo>
                      <a:pt x="194" y="1848"/>
                      <a:pt x="313" y="1880"/>
                      <a:pt x="459" y="1880"/>
                    </a:cubicBezTo>
                    <a:cubicBezTo>
                      <a:pt x="461" y="1880"/>
                      <a:pt x="464" y="1880"/>
                      <a:pt x="466" y="1880"/>
                    </a:cubicBezTo>
                    <a:lnTo>
                      <a:pt x="485" y="1880"/>
                    </a:lnTo>
                    <a:cubicBezTo>
                      <a:pt x="507" y="1880"/>
                      <a:pt x="529" y="1879"/>
                      <a:pt x="554" y="1876"/>
                    </a:cubicBezTo>
                    <a:cubicBezTo>
                      <a:pt x="581" y="1874"/>
                      <a:pt x="609" y="1871"/>
                      <a:pt x="638" y="1865"/>
                    </a:cubicBezTo>
                    <a:cubicBezTo>
                      <a:pt x="697" y="1857"/>
                      <a:pt x="757" y="1843"/>
                      <a:pt x="818" y="1826"/>
                    </a:cubicBezTo>
                    <a:cubicBezTo>
                      <a:pt x="1245" y="1705"/>
                      <a:pt x="1696" y="1395"/>
                      <a:pt x="1985" y="1026"/>
                    </a:cubicBezTo>
                    <a:cubicBezTo>
                      <a:pt x="2026" y="973"/>
                      <a:pt x="2064" y="919"/>
                      <a:pt x="2099" y="863"/>
                    </a:cubicBezTo>
                    <a:cubicBezTo>
                      <a:pt x="2115" y="837"/>
                      <a:pt x="2131" y="811"/>
                      <a:pt x="2144" y="784"/>
                    </a:cubicBezTo>
                    <a:cubicBezTo>
                      <a:pt x="2160" y="756"/>
                      <a:pt x="2175" y="726"/>
                      <a:pt x="2187" y="699"/>
                    </a:cubicBezTo>
                    <a:cubicBezTo>
                      <a:pt x="2255" y="550"/>
                      <a:pt x="2285" y="414"/>
                      <a:pt x="2276" y="297"/>
                    </a:cubicBezTo>
                    <a:cubicBezTo>
                      <a:pt x="2273" y="236"/>
                      <a:pt x="2259" y="180"/>
                      <a:pt x="2236" y="130"/>
                    </a:cubicBezTo>
                    <a:cubicBezTo>
                      <a:pt x="2184" y="83"/>
                      <a:pt x="2118" y="47"/>
                      <a:pt x="2038" y="27"/>
                    </a:cubicBezTo>
                    <a:cubicBezTo>
                      <a:pt x="1975" y="9"/>
                      <a:pt x="1904" y="0"/>
                      <a:pt x="1825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7" name="Google Shape;2617;p45"/>
              <p:cNvSpPr/>
              <p:nvPr/>
            </p:nvSpPr>
            <p:spPr>
              <a:xfrm>
                <a:off x="7027347" y="3050037"/>
                <a:ext cx="189496" cy="154683"/>
              </a:xfrm>
              <a:custGeom>
                <a:rect b="b" l="l" r="r" t="t"/>
                <a:pathLst>
                  <a:path extrusionOk="0" h="2506" w="3070">
                    <a:moveTo>
                      <a:pt x="1" y="2376"/>
                    </a:moveTo>
                    <a:lnTo>
                      <a:pt x="1" y="2376"/>
                    </a:lnTo>
                    <a:cubicBezTo>
                      <a:pt x="32" y="2393"/>
                      <a:pt x="64" y="2409"/>
                      <a:pt x="97" y="2422"/>
                    </a:cubicBezTo>
                    <a:lnTo>
                      <a:pt x="97" y="2422"/>
                    </a:lnTo>
                    <a:cubicBezTo>
                      <a:pt x="64" y="2409"/>
                      <a:pt x="32" y="2393"/>
                      <a:pt x="1" y="2376"/>
                    </a:cubicBezTo>
                    <a:close/>
                    <a:moveTo>
                      <a:pt x="2966" y="0"/>
                    </a:moveTo>
                    <a:lnTo>
                      <a:pt x="2966" y="0"/>
                    </a:lnTo>
                    <a:cubicBezTo>
                      <a:pt x="3064" y="180"/>
                      <a:pt x="3055" y="394"/>
                      <a:pt x="3002" y="589"/>
                    </a:cubicBezTo>
                    <a:lnTo>
                      <a:pt x="3002" y="588"/>
                    </a:lnTo>
                    <a:cubicBezTo>
                      <a:pt x="2790" y="1279"/>
                      <a:pt x="2185" y="1840"/>
                      <a:pt x="1516" y="2202"/>
                    </a:cubicBezTo>
                    <a:cubicBezTo>
                      <a:pt x="1214" y="2352"/>
                      <a:pt x="843" y="2495"/>
                      <a:pt x="493" y="2495"/>
                    </a:cubicBezTo>
                    <a:cubicBezTo>
                      <a:pt x="356" y="2495"/>
                      <a:pt x="222" y="2474"/>
                      <a:pt x="97" y="2422"/>
                    </a:cubicBezTo>
                    <a:lnTo>
                      <a:pt x="97" y="2422"/>
                    </a:lnTo>
                    <a:cubicBezTo>
                      <a:pt x="236" y="2480"/>
                      <a:pt x="382" y="2505"/>
                      <a:pt x="531" y="2505"/>
                    </a:cubicBezTo>
                    <a:cubicBezTo>
                      <a:pt x="1009" y="2505"/>
                      <a:pt x="1516" y="2248"/>
                      <a:pt x="1894" y="1999"/>
                    </a:cubicBezTo>
                    <a:cubicBezTo>
                      <a:pt x="2404" y="1644"/>
                      <a:pt x="2854" y="1163"/>
                      <a:pt x="3016" y="591"/>
                    </a:cubicBezTo>
                    <a:lnTo>
                      <a:pt x="3016" y="593"/>
                    </a:lnTo>
                    <a:cubicBezTo>
                      <a:pt x="3066" y="396"/>
                      <a:pt x="3069" y="180"/>
                      <a:pt x="29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8" name="Google Shape;2618;p45"/>
              <p:cNvSpPr/>
              <p:nvPr/>
            </p:nvSpPr>
            <p:spPr>
              <a:xfrm>
                <a:off x="7061173" y="3130959"/>
                <a:ext cx="34381" cy="16727"/>
              </a:xfrm>
              <a:custGeom>
                <a:rect b="b" l="l" r="r" t="t"/>
                <a:pathLst>
                  <a:path extrusionOk="0" h="271" w="557">
                    <a:moveTo>
                      <a:pt x="449" y="0"/>
                    </a:moveTo>
                    <a:lnTo>
                      <a:pt x="0" y="111"/>
                    </a:lnTo>
                    <a:lnTo>
                      <a:pt x="108" y="271"/>
                    </a:lnTo>
                    <a:lnTo>
                      <a:pt x="556" y="160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9" name="Google Shape;2619;p45"/>
              <p:cNvSpPr/>
              <p:nvPr/>
            </p:nvSpPr>
            <p:spPr>
              <a:xfrm>
                <a:off x="7078209" y="3114787"/>
                <a:ext cx="39936" cy="18826"/>
              </a:xfrm>
              <a:custGeom>
                <a:rect b="b" l="l" r="r" t="t"/>
                <a:pathLst>
                  <a:path extrusionOk="0" h="305" w="647">
                    <a:moveTo>
                      <a:pt x="25" y="0"/>
                    </a:moveTo>
                    <a:cubicBezTo>
                      <a:pt x="17" y="0"/>
                      <a:pt x="9" y="1"/>
                      <a:pt x="1" y="1"/>
                    </a:cubicBezTo>
                    <a:lnTo>
                      <a:pt x="108" y="159"/>
                    </a:lnTo>
                    <a:cubicBezTo>
                      <a:pt x="158" y="252"/>
                      <a:pt x="321" y="274"/>
                      <a:pt x="462" y="293"/>
                    </a:cubicBezTo>
                    <a:cubicBezTo>
                      <a:pt x="495" y="296"/>
                      <a:pt x="526" y="300"/>
                      <a:pt x="553" y="305"/>
                    </a:cubicBezTo>
                    <a:cubicBezTo>
                      <a:pt x="572" y="290"/>
                      <a:pt x="585" y="274"/>
                      <a:pt x="596" y="257"/>
                    </a:cubicBezTo>
                    <a:cubicBezTo>
                      <a:pt x="646" y="169"/>
                      <a:pt x="553" y="157"/>
                      <a:pt x="354" y="133"/>
                    </a:cubicBezTo>
                    <a:cubicBezTo>
                      <a:pt x="289" y="125"/>
                      <a:pt x="216" y="115"/>
                      <a:pt x="154" y="98"/>
                    </a:cubicBezTo>
                    <a:cubicBezTo>
                      <a:pt x="173" y="53"/>
                      <a:pt x="165" y="0"/>
                      <a:pt x="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0" name="Google Shape;2620;p45"/>
              <p:cNvSpPr/>
              <p:nvPr/>
            </p:nvSpPr>
            <p:spPr>
              <a:xfrm>
                <a:off x="7142958" y="3064543"/>
                <a:ext cx="13086" cy="20987"/>
              </a:xfrm>
              <a:custGeom>
                <a:rect b="b" l="l" r="r" t="t"/>
                <a:pathLst>
                  <a:path extrusionOk="0" h="340" w="212">
                    <a:moveTo>
                      <a:pt x="101" y="1"/>
                    </a:moveTo>
                    <a:lnTo>
                      <a:pt x="0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1" name="Google Shape;2621;p45"/>
              <p:cNvSpPr/>
              <p:nvPr/>
            </p:nvSpPr>
            <p:spPr>
              <a:xfrm>
                <a:off x="7106108" y="3091763"/>
                <a:ext cx="29505" cy="14444"/>
              </a:xfrm>
              <a:custGeom>
                <a:rect b="b" l="l" r="r" t="t"/>
                <a:pathLst>
                  <a:path extrusionOk="0" h="234" w="478">
                    <a:moveTo>
                      <a:pt x="323" y="0"/>
                    </a:moveTo>
                    <a:cubicBezTo>
                      <a:pt x="312" y="0"/>
                      <a:pt x="300" y="1"/>
                      <a:pt x="287" y="2"/>
                    </a:cubicBezTo>
                    <a:cubicBezTo>
                      <a:pt x="178" y="9"/>
                      <a:pt x="87" y="47"/>
                      <a:pt x="47" y="119"/>
                    </a:cubicBezTo>
                    <a:cubicBezTo>
                      <a:pt x="0" y="199"/>
                      <a:pt x="78" y="219"/>
                      <a:pt x="192" y="234"/>
                    </a:cubicBezTo>
                    <a:cubicBezTo>
                      <a:pt x="240" y="191"/>
                      <a:pt x="313" y="167"/>
                      <a:pt x="396" y="161"/>
                    </a:cubicBezTo>
                    <a:cubicBezTo>
                      <a:pt x="410" y="159"/>
                      <a:pt x="423" y="159"/>
                      <a:pt x="436" y="159"/>
                    </a:cubicBezTo>
                    <a:cubicBezTo>
                      <a:pt x="450" y="159"/>
                      <a:pt x="463" y="160"/>
                      <a:pt x="475" y="162"/>
                    </a:cubicBezTo>
                    <a:lnTo>
                      <a:pt x="456" y="134"/>
                    </a:lnTo>
                    <a:cubicBezTo>
                      <a:pt x="477" y="76"/>
                      <a:pt x="464" y="0"/>
                      <a:pt x="32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2" name="Google Shape;2622;p45"/>
              <p:cNvSpPr/>
              <p:nvPr/>
            </p:nvSpPr>
            <p:spPr>
              <a:xfrm>
                <a:off x="7158698" y="3082443"/>
                <a:ext cx="12530" cy="20369"/>
              </a:xfrm>
              <a:custGeom>
                <a:rect b="b" l="l" r="r" t="t"/>
                <a:pathLst>
                  <a:path extrusionOk="0" h="330" w="203">
                    <a:moveTo>
                      <a:pt x="57" y="1"/>
                    </a:moveTo>
                    <a:lnTo>
                      <a:pt x="57" y="1"/>
                    </a:lnTo>
                    <a:lnTo>
                      <a:pt x="57" y="1"/>
                    </a:ln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57" y="1"/>
                    </a:moveTo>
                    <a:lnTo>
                      <a:pt x="57" y="1"/>
                    </a:lnTo>
                    <a:cubicBezTo>
                      <a:pt x="57" y="3"/>
                      <a:pt x="0" y="46"/>
                      <a:pt x="31" y="98"/>
                    </a:cubicBezTo>
                    <a:cubicBezTo>
                      <a:pt x="42" y="117"/>
                      <a:pt x="61" y="128"/>
                      <a:pt x="82" y="138"/>
                    </a:cubicBezTo>
                    <a:cubicBezTo>
                      <a:pt x="81" y="148"/>
                      <a:pt x="77" y="159"/>
                      <a:pt x="73" y="170"/>
                    </a:cubicBezTo>
                    <a:lnTo>
                      <a:pt x="182" y="330"/>
                    </a:lnTo>
                    <a:cubicBezTo>
                      <a:pt x="203" y="258"/>
                      <a:pt x="195" y="202"/>
                      <a:pt x="166" y="160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3" name="Google Shape;2623;p45"/>
              <p:cNvSpPr/>
              <p:nvPr/>
            </p:nvSpPr>
            <p:spPr>
              <a:xfrm>
                <a:off x="7063580" y="3075777"/>
                <a:ext cx="106290" cy="98575"/>
              </a:xfrm>
              <a:custGeom>
                <a:rect b="b" l="l" r="r" t="t"/>
                <a:pathLst>
                  <a:path extrusionOk="0" h="1597" w="1722">
                    <a:moveTo>
                      <a:pt x="1166" y="0"/>
                    </a:moveTo>
                    <a:lnTo>
                      <a:pt x="1065" y="179"/>
                    </a:lnTo>
                    <a:cubicBezTo>
                      <a:pt x="762" y="234"/>
                      <a:pt x="495" y="372"/>
                      <a:pt x="373" y="589"/>
                    </a:cubicBezTo>
                    <a:cubicBezTo>
                      <a:pt x="347" y="633"/>
                      <a:pt x="333" y="672"/>
                      <a:pt x="329" y="705"/>
                    </a:cubicBezTo>
                    <a:cubicBezTo>
                      <a:pt x="403" y="740"/>
                      <a:pt x="501" y="753"/>
                      <a:pt x="589" y="764"/>
                    </a:cubicBezTo>
                    <a:cubicBezTo>
                      <a:pt x="789" y="788"/>
                      <a:pt x="880" y="800"/>
                      <a:pt x="830" y="888"/>
                    </a:cubicBezTo>
                    <a:cubicBezTo>
                      <a:pt x="821" y="905"/>
                      <a:pt x="806" y="921"/>
                      <a:pt x="788" y="936"/>
                    </a:cubicBezTo>
                    <a:cubicBezTo>
                      <a:pt x="923" y="954"/>
                      <a:pt x="979" y="974"/>
                      <a:pt x="938" y="1047"/>
                    </a:cubicBezTo>
                    <a:cubicBezTo>
                      <a:pt x="907" y="1101"/>
                      <a:pt x="832" y="1150"/>
                      <a:pt x="694" y="1162"/>
                    </a:cubicBezTo>
                    <a:cubicBezTo>
                      <a:pt x="678" y="1164"/>
                      <a:pt x="664" y="1164"/>
                      <a:pt x="650" y="1164"/>
                    </a:cubicBezTo>
                    <a:cubicBezTo>
                      <a:pt x="536" y="1164"/>
                      <a:pt x="495" y="1122"/>
                      <a:pt x="516" y="1054"/>
                    </a:cubicBezTo>
                    <a:lnTo>
                      <a:pt x="516" y="1054"/>
                    </a:lnTo>
                    <a:lnTo>
                      <a:pt x="68" y="1165"/>
                    </a:lnTo>
                    <a:cubicBezTo>
                      <a:pt x="67" y="1169"/>
                      <a:pt x="67" y="1173"/>
                      <a:pt x="67" y="1178"/>
                    </a:cubicBezTo>
                    <a:cubicBezTo>
                      <a:pt x="54" y="1175"/>
                      <a:pt x="38" y="1172"/>
                      <a:pt x="18" y="1172"/>
                    </a:cubicBezTo>
                    <a:cubicBezTo>
                      <a:pt x="12" y="1172"/>
                      <a:pt x="7" y="1173"/>
                      <a:pt x="0" y="1173"/>
                    </a:cubicBezTo>
                    <a:lnTo>
                      <a:pt x="87" y="1302"/>
                    </a:lnTo>
                    <a:lnTo>
                      <a:pt x="94" y="1313"/>
                    </a:lnTo>
                    <a:lnTo>
                      <a:pt x="95" y="1315"/>
                    </a:lnTo>
                    <a:cubicBezTo>
                      <a:pt x="120" y="1347"/>
                      <a:pt x="156" y="1371"/>
                      <a:pt x="205" y="1389"/>
                    </a:cubicBezTo>
                    <a:cubicBezTo>
                      <a:pt x="252" y="1406"/>
                      <a:pt x="314" y="1417"/>
                      <a:pt x="387" y="1419"/>
                    </a:cubicBezTo>
                    <a:lnTo>
                      <a:pt x="385" y="1422"/>
                    </a:lnTo>
                    <a:lnTo>
                      <a:pt x="178" y="1438"/>
                    </a:lnTo>
                    <a:lnTo>
                      <a:pt x="285" y="1597"/>
                    </a:lnTo>
                    <a:lnTo>
                      <a:pt x="426" y="1586"/>
                    </a:lnTo>
                    <a:lnTo>
                      <a:pt x="617" y="1572"/>
                    </a:lnTo>
                    <a:lnTo>
                      <a:pt x="720" y="1392"/>
                    </a:lnTo>
                    <a:cubicBezTo>
                      <a:pt x="1018" y="1340"/>
                      <a:pt x="1264" y="1206"/>
                      <a:pt x="1382" y="995"/>
                    </a:cubicBezTo>
                    <a:cubicBezTo>
                      <a:pt x="1437" y="899"/>
                      <a:pt x="1440" y="831"/>
                      <a:pt x="1413" y="784"/>
                    </a:cubicBezTo>
                    <a:lnTo>
                      <a:pt x="1412" y="781"/>
                    </a:lnTo>
                    <a:lnTo>
                      <a:pt x="1403" y="769"/>
                    </a:lnTo>
                    <a:lnTo>
                      <a:pt x="1311" y="637"/>
                    </a:lnTo>
                    <a:cubicBezTo>
                      <a:pt x="1295" y="661"/>
                      <a:pt x="1286" y="680"/>
                      <a:pt x="1287" y="698"/>
                    </a:cubicBezTo>
                    <a:cubicBezTo>
                      <a:pt x="1247" y="685"/>
                      <a:pt x="1198" y="674"/>
                      <a:pt x="1149" y="668"/>
                    </a:cubicBezTo>
                    <a:cubicBezTo>
                      <a:pt x="962" y="641"/>
                      <a:pt x="778" y="649"/>
                      <a:pt x="842" y="535"/>
                    </a:cubicBezTo>
                    <a:cubicBezTo>
                      <a:pt x="852" y="517"/>
                      <a:pt x="864" y="501"/>
                      <a:pt x="880" y="488"/>
                    </a:cubicBezTo>
                    <a:cubicBezTo>
                      <a:pt x="765" y="475"/>
                      <a:pt x="688" y="454"/>
                      <a:pt x="733" y="373"/>
                    </a:cubicBezTo>
                    <a:cubicBezTo>
                      <a:pt x="775" y="303"/>
                      <a:pt x="865" y="264"/>
                      <a:pt x="975" y="256"/>
                    </a:cubicBezTo>
                    <a:cubicBezTo>
                      <a:pt x="988" y="255"/>
                      <a:pt x="1000" y="255"/>
                      <a:pt x="1011" y="255"/>
                    </a:cubicBezTo>
                    <a:cubicBezTo>
                      <a:pt x="1151" y="255"/>
                      <a:pt x="1164" y="331"/>
                      <a:pt x="1144" y="389"/>
                    </a:cubicBezTo>
                    <a:lnTo>
                      <a:pt x="1163" y="417"/>
                    </a:lnTo>
                    <a:lnTo>
                      <a:pt x="1252" y="549"/>
                    </a:lnTo>
                    <a:lnTo>
                      <a:pt x="1722" y="435"/>
                    </a:lnTo>
                    <a:lnTo>
                      <a:pt x="1613" y="274"/>
                    </a:lnTo>
                    <a:cubicBezTo>
                      <a:pt x="1622" y="247"/>
                      <a:pt x="1625" y="222"/>
                      <a:pt x="1625" y="199"/>
                    </a:cubicBezTo>
                    <a:cubicBezTo>
                      <a:pt x="1565" y="171"/>
                      <a:pt x="1481" y="157"/>
                      <a:pt x="1395" y="155"/>
                    </a:cubicBezTo>
                    <a:lnTo>
                      <a:pt x="1435" y="82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4" name="Google Shape;2624;p45"/>
              <p:cNvSpPr/>
              <p:nvPr/>
            </p:nvSpPr>
            <p:spPr>
              <a:xfrm>
                <a:off x="7063580" y="3075777"/>
                <a:ext cx="106290" cy="98575"/>
              </a:xfrm>
              <a:custGeom>
                <a:rect b="b" l="l" r="r" t="t"/>
                <a:pathLst>
                  <a:path extrusionOk="0" h="1597" w="1722">
                    <a:moveTo>
                      <a:pt x="1166" y="0"/>
                    </a:moveTo>
                    <a:lnTo>
                      <a:pt x="1065" y="179"/>
                    </a:lnTo>
                    <a:cubicBezTo>
                      <a:pt x="762" y="234"/>
                      <a:pt x="495" y="372"/>
                      <a:pt x="373" y="589"/>
                    </a:cubicBezTo>
                    <a:cubicBezTo>
                      <a:pt x="347" y="633"/>
                      <a:pt x="333" y="672"/>
                      <a:pt x="329" y="705"/>
                    </a:cubicBezTo>
                    <a:cubicBezTo>
                      <a:pt x="403" y="740"/>
                      <a:pt x="501" y="753"/>
                      <a:pt x="589" y="764"/>
                    </a:cubicBezTo>
                    <a:cubicBezTo>
                      <a:pt x="789" y="788"/>
                      <a:pt x="880" y="800"/>
                      <a:pt x="830" y="888"/>
                    </a:cubicBezTo>
                    <a:cubicBezTo>
                      <a:pt x="821" y="905"/>
                      <a:pt x="806" y="921"/>
                      <a:pt x="788" y="936"/>
                    </a:cubicBezTo>
                    <a:cubicBezTo>
                      <a:pt x="923" y="954"/>
                      <a:pt x="979" y="974"/>
                      <a:pt x="938" y="1047"/>
                    </a:cubicBezTo>
                    <a:cubicBezTo>
                      <a:pt x="907" y="1101"/>
                      <a:pt x="832" y="1150"/>
                      <a:pt x="694" y="1162"/>
                    </a:cubicBezTo>
                    <a:cubicBezTo>
                      <a:pt x="678" y="1164"/>
                      <a:pt x="664" y="1164"/>
                      <a:pt x="650" y="1164"/>
                    </a:cubicBezTo>
                    <a:cubicBezTo>
                      <a:pt x="536" y="1164"/>
                      <a:pt x="495" y="1122"/>
                      <a:pt x="516" y="1054"/>
                    </a:cubicBezTo>
                    <a:lnTo>
                      <a:pt x="516" y="1054"/>
                    </a:lnTo>
                    <a:lnTo>
                      <a:pt x="68" y="1165"/>
                    </a:lnTo>
                    <a:cubicBezTo>
                      <a:pt x="67" y="1169"/>
                      <a:pt x="67" y="1173"/>
                      <a:pt x="67" y="1178"/>
                    </a:cubicBezTo>
                    <a:cubicBezTo>
                      <a:pt x="54" y="1175"/>
                      <a:pt x="38" y="1172"/>
                      <a:pt x="18" y="1172"/>
                    </a:cubicBezTo>
                    <a:cubicBezTo>
                      <a:pt x="12" y="1172"/>
                      <a:pt x="7" y="1173"/>
                      <a:pt x="0" y="1173"/>
                    </a:cubicBezTo>
                    <a:lnTo>
                      <a:pt x="87" y="1302"/>
                    </a:lnTo>
                    <a:lnTo>
                      <a:pt x="94" y="1313"/>
                    </a:lnTo>
                    <a:lnTo>
                      <a:pt x="95" y="1315"/>
                    </a:lnTo>
                    <a:cubicBezTo>
                      <a:pt x="120" y="1347"/>
                      <a:pt x="156" y="1371"/>
                      <a:pt x="205" y="1389"/>
                    </a:cubicBezTo>
                    <a:cubicBezTo>
                      <a:pt x="252" y="1406"/>
                      <a:pt x="314" y="1417"/>
                      <a:pt x="387" y="1419"/>
                    </a:cubicBezTo>
                    <a:lnTo>
                      <a:pt x="385" y="1422"/>
                    </a:lnTo>
                    <a:lnTo>
                      <a:pt x="178" y="1438"/>
                    </a:lnTo>
                    <a:lnTo>
                      <a:pt x="285" y="1597"/>
                    </a:lnTo>
                    <a:lnTo>
                      <a:pt x="426" y="1586"/>
                    </a:lnTo>
                    <a:lnTo>
                      <a:pt x="617" y="1572"/>
                    </a:lnTo>
                    <a:lnTo>
                      <a:pt x="720" y="1392"/>
                    </a:lnTo>
                    <a:cubicBezTo>
                      <a:pt x="1018" y="1340"/>
                      <a:pt x="1264" y="1206"/>
                      <a:pt x="1382" y="995"/>
                    </a:cubicBezTo>
                    <a:cubicBezTo>
                      <a:pt x="1437" y="899"/>
                      <a:pt x="1440" y="831"/>
                      <a:pt x="1413" y="784"/>
                    </a:cubicBezTo>
                    <a:lnTo>
                      <a:pt x="1412" y="781"/>
                    </a:lnTo>
                    <a:lnTo>
                      <a:pt x="1403" y="769"/>
                    </a:lnTo>
                    <a:lnTo>
                      <a:pt x="1311" y="637"/>
                    </a:lnTo>
                    <a:cubicBezTo>
                      <a:pt x="1295" y="661"/>
                      <a:pt x="1286" y="680"/>
                      <a:pt x="1287" y="698"/>
                    </a:cubicBezTo>
                    <a:cubicBezTo>
                      <a:pt x="1247" y="685"/>
                      <a:pt x="1198" y="674"/>
                      <a:pt x="1149" y="668"/>
                    </a:cubicBezTo>
                    <a:cubicBezTo>
                      <a:pt x="962" y="641"/>
                      <a:pt x="778" y="649"/>
                      <a:pt x="842" y="535"/>
                    </a:cubicBezTo>
                    <a:cubicBezTo>
                      <a:pt x="852" y="517"/>
                      <a:pt x="864" y="501"/>
                      <a:pt x="880" y="488"/>
                    </a:cubicBezTo>
                    <a:cubicBezTo>
                      <a:pt x="765" y="475"/>
                      <a:pt x="688" y="454"/>
                      <a:pt x="733" y="373"/>
                    </a:cubicBezTo>
                    <a:cubicBezTo>
                      <a:pt x="775" y="303"/>
                      <a:pt x="865" y="264"/>
                      <a:pt x="975" y="256"/>
                    </a:cubicBezTo>
                    <a:cubicBezTo>
                      <a:pt x="988" y="255"/>
                      <a:pt x="1000" y="255"/>
                      <a:pt x="1011" y="255"/>
                    </a:cubicBezTo>
                    <a:cubicBezTo>
                      <a:pt x="1151" y="255"/>
                      <a:pt x="1164" y="331"/>
                      <a:pt x="1144" y="389"/>
                    </a:cubicBezTo>
                    <a:lnTo>
                      <a:pt x="1163" y="417"/>
                    </a:lnTo>
                    <a:lnTo>
                      <a:pt x="1252" y="549"/>
                    </a:lnTo>
                    <a:lnTo>
                      <a:pt x="1722" y="435"/>
                    </a:lnTo>
                    <a:lnTo>
                      <a:pt x="1613" y="274"/>
                    </a:lnTo>
                    <a:cubicBezTo>
                      <a:pt x="1622" y="247"/>
                      <a:pt x="1625" y="222"/>
                      <a:pt x="1625" y="199"/>
                    </a:cubicBezTo>
                    <a:cubicBezTo>
                      <a:pt x="1565" y="171"/>
                      <a:pt x="1481" y="157"/>
                      <a:pt x="1395" y="155"/>
                    </a:cubicBezTo>
                    <a:lnTo>
                      <a:pt x="1435" y="82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5" name="Google Shape;2625;p45"/>
              <p:cNvSpPr/>
              <p:nvPr/>
            </p:nvSpPr>
            <p:spPr>
              <a:xfrm>
                <a:off x="7108022" y="3124169"/>
                <a:ext cx="44380" cy="37776"/>
              </a:xfrm>
              <a:custGeom>
                <a:rect b="b" l="l" r="r" t="t"/>
                <a:pathLst>
                  <a:path extrusionOk="0" h="612" w="719">
                    <a:moveTo>
                      <a:pt x="694" y="1"/>
                    </a:moveTo>
                    <a:lnTo>
                      <a:pt x="694" y="1"/>
                    </a:lnTo>
                    <a:cubicBezTo>
                      <a:pt x="713" y="37"/>
                      <a:pt x="712" y="79"/>
                      <a:pt x="699" y="117"/>
                    </a:cubicBezTo>
                    <a:cubicBezTo>
                      <a:pt x="687" y="157"/>
                      <a:pt x="667" y="194"/>
                      <a:pt x="645" y="228"/>
                    </a:cubicBezTo>
                    <a:cubicBezTo>
                      <a:pt x="602" y="299"/>
                      <a:pt x="543" y="359"/>
                      <a:pt x="474" y="411"/>
                    </a:cubicBezTo>
                    <a:cubicBezTo>
                      <a:pt x="337" y="513"/>
                      <a:pt x="170" y="574"/>
                      <a:pt x="1" y="612"/>
                    </a:cubicBezTo>
                    <a:cubicBezTo>
                      <a:pt x="86" y="601"/>
                      <a:pt x="172" y="580"/>
                      <a:pt x="254" y="550"/>
                    </a:cubicBezTo>
                    <a:cubicBezTo>
                      <a:pt x="336" y="521"/>
                      <a:pt x="414" y="479"/>
                      <a:pt x="486" y="427"/>
                    </a:cubicBezTo>
                    <a:cubicBezTo>
                      <a:pt x="555" y="373"/>
                      <a:pt x="616" y="310"/>
                      <a:pt x="658" y="236"/>
                    </a:cubicBezTo>
                    <a:cubicBezTo>
                      <a:pt x="681" y="199"/>
                      <a:pt x="699" y="160"/>
                      <a:pt x="709" y="120"/>
                    </a:cubicBezTo>
                    <a:cubicBezTo>
                      <a:pt x="718" y="79"/>
                      <a:pt x="716" y="36"/>
                      <a:pt x="6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6" name="Google Shape;2626;p45"/>
              <p:cNvSpPr/>
              <p:nvPr/>
            </p:nvSpPr>
            <p:spPr>
              <a:xfrm>
                <a:off x="7059876" y="3064604"/>
                <a:ext cx="104130" cy="100056"/>
              </a:xfrm>
              <a:custGeom>
                <a:rect b="b" l="l" r="r" t="t"/>
                <a:pathLst>
                  <a:path extrusionOk="0" h="1621" w="1687">
                    <a:moveTo>
                      <a:pt x="1446" y="1"/>
                    </a:moveTo>
                    <a:lnTo>
                      <a:pt x="1118" y="26"/>
                    </a:lnTo>
                    <a:lnTo>
                      <a:pt x="1017" y="206"/>
                    </a:lnTo>
                    <a:cubicBezTo>
                      <a:pt x="713" y="260"/>
                      <a:pt x="447" y="399"/>
                      <a:pt x="324" y="616"/>
                    </a:cubicBezTo>
                    <a:cubicBezTo>
                      <a:pt x="238" y="770"/>
                      <a:pt x="290" y="848"/>
                      <a:pt x="391" y="890"/>
                    </a:cubicBezTo>
                    <a:cubicBezTo>
                      <a:pt x="463" y="921"/>
                      <a:pt x="560" y="934"/>
                      <a:pt x="649" y="945"/>
                    </a:cubicBezTo>
                    <a:cubicBezTo>
                      <a:pt x="849" y="969"/>
                      <a:pt x="940" y="981"/>
                      <a:pt x="890" y="1069"/>
                    </a:cubicBezTo>
                    <a:cubicBezTo>
                      <a:pt x="881" y="1086"/>
                      <a:pt x="866" y="1102"/>
                      <a:pt x="848" y="1117"/>
                    </a:cubicBezTo>
                    <a:cubicBezTo>
                      <a:pt x="807" y="1149"/>
                      <a:pt x="741" y="1176"/>
                      <a:pt x="645" y="1182"/>
                    </a:cubicBezTo>
                    <a:cubicBezTo>
                      <a:pt x="629" y="1183"/>
                      <a:pt x="614" y="1184"/>
                      <a:pt x="600" y="1184"/>
                    </a:cubicBezTo>
                    <a:cubicBezTo>
                      <a:pt x="487" y="1184"/>
                      <a:pt x="447" y="1142"/>
                      <a:pt x="466" y="1074"/>
                    </a:cubicBezTo>
                    <a:lnTo>
                      <a:pt x="466" y="1074"/>
                    </a:lnTo>
                    <a:lnTo>
                      <a:pt x="18" y="1185"/>
                    </a:lnTo>
                    <a:cubicBezTo>
                      <a:pt x="0" y="1282"/>
                      <a:pt x="34" y="1355"/>
                      <a:pt x="123" y="1397"/>
                    </a:cubicBezTo>
                    <a:cubicBezTo>
                      <a:pt x="175" y="1423"/>
                      <a:pt x="247" y="1438"/>
                      <a:pt x="338" y="1442"/>
                    </a:cubicBezTo>
                    <a:lnTo>
                      <a:pt x="236" y="1621"/>
                    </a:lnTo>
                    <a:lnTo>
                      <a:pt x="444" y="1605"/>
                    </a:lnTo>
                    <a:lnTo>
                      <a:pt x="569" y="1597"/>
                    </a:lnTo>
                    <a:lnTo>
                      <a:pt x="670" y="1417"/>
                    </a:lnTo>
                    <a:cubicBezTo>
                      <a:pt x="970" y="1365"/>
                      <a:pt x="1214" y="1229"/>
                      <a:pt x="1335" y="1019"/>
                    </a:cubicBezTo>
                    <a:cubicBezTo>
                      <a:pt x="1362" y="970"/>
                      <a:pt x="1377" y="929"/>
                      <a:pt x="1381" y="895"/>
                    </a:cubicBezTo>
                    <a:cubicBezTo>
                      <a:pt x="1398" y="760"/>
                      <a:pt x="1260" y="716"/>
                      <a:pt x="1101" y="692"/>
                    </a:cubicBezTo>
                    <a:cubicBezTo>
                      <a:pt x="1046" y="684"/>
                      <a:pt x="989" y="679"/>
                      <a:pt x="940" y="674"/>
                    </a:cubicBezTo>
                    <a:cubicBezTo>
                      <a:pt x="825" y="660"/>
                      <a:pt x="748" y="639"/>
                      <a:pt x="793" y="559"/>
                    </a:cubicBezTo>
                    <a:cubicBezTo>
                      <a:pt x="835" y="487"/>
                      <a:pt x="925" y="449"/>
                      <a:pt x="1035" y="442"/>
                    </a:cubicBezTo>
                    <a:cubicBezTo>
                      <a:pt x="1048" y="441"/>
                      <a:pt x="1060" y="440"/>
                      <a:pt x="1071" y="440"/>
                    </a:cubicBezTo>
                    <a:cubicBezTo>
                      <a:pt x="1211" y="440"/>
                      <a:pt x="1224" y="516"/>
                      <a:pt x="1204" y="574"/>
                    </a:cubicBezTo>
                    <a:lnTo>
                      <a:pt x="1673" y="459"/>
                    </a:lnTo>
                    <a:cubicBezTo>
                      <a:pt x="1682" y="432"/>
                      <a:pt x="1685" y="407"/>
                      <a:pt x="1685" y="385"/>
                    </a:cubicBezTo>
                    <a:cubicBezTo>
                      <a:pt x="1687" y="290"/>
                      <a:pt x="1624" y="236"/>
                      <a:pt x="1530" y="206"/>
                    </a:cubicBezTo>
                    <a:cubicBezTo>
                      <a:pt x="1477" y="189"/>
                      <a:pt x="1413" y="183"/>
                      <a:pt x="1345" y="180"/>
                    </a:cubicBezTo>
                    <a:lnTo>
                      <a:pt x="144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7" name="Google Shape;2627;p45"/>
              <p:cNvSpPr/>
              <p:nvPr/>
            </p:nvSpPr>
            <p:spPr>
              <a:xfrm>
                <a:off x="7059876" y="3064604"/>
                <a:ext cx="104130" cy="100056"/>
              </a:xfrm>
              <a:custGeom>
                <a:rect b="b" l="l" r="r" t="t"/>
                <a:pathLst>
                  <a:path extrusionOk="0" h="1621" w="1687">
                    <a:moveTo>
                      <a:pt x="1446" y="1"/>
                    </a:moveTo>
                    <a:lnTo>
                      <a:pt x="1118" y="26"/>
                    </a:lnTo>
                    <a:lnTo>
                      <a:pt x="1017" y="206"/>
                    </a:lnTo>
                    <a:cubicBezTo>
                      <a:pt x="713" y="260"/>
                      <a:pt x="447" y="399"/>
                      <a:pt x="324" y="616"/>
                    </a:cubicBezTo>
                    <a:cubicBezTo>
                      <a:pt x="238" y="770"/>
                      <a:pt x="290" y="848"/>
                      <a:pt x="391" y="890"/>
                    </a:cubicBezTo>
                    <a:cubicBezTo>
                      <a:pt x="463" y="921"/>
                      <a:pt x="560" y="934"/>
                      <a:pt x="649" y="945"/>
                    </a:cubicBezTo>
                    <a:cubicBezTo>
                      <a:pt x="849" y="969"/>
                      <a:pt x="940" y="981"/>
                      <a:pt x="890" y="1069"/>
                    </a:cubicBezTo>
                    <a:cubicBezTo>
                      <a:pt x="881" y="1086"/>
                      <a:pt x="866" y="1102"/>
                      <a:pt x="848" y="1117"/>
                    </a:cubicBezTo>
                    <a:cubicBezTo>
                      <a:pt x="807" y="1149"/>
                      <a:pt x="741" y="1176"/>
                      <a:pt x="645" y="1182"/>
                    </a:cubicBezTo>
                    <a:cubicBezTo>
                      <a:pt x="629" y="1183"/>
                      <a:pt x="614" y="1184"/>
                      <a:pt x="600" y="1184"/>
                    </a:cubicBezTo>
                    <a:cubicBezTo>
                      <a:pt x="487" y="1184"/>
                      <a:pt x="447" y="1142"/>
                      <a:pt x="466" y="1074"/>
                    </a:cubicBezTo>
                    <a:lnTo>
                      <a:pt x="466" y="1074"/>
                    </a:lnTo>
                    <a:lnTo>
                      <a:pt x="18" y="1185"/>
                    </a:lnTo>
                    <a:cubicBezTo>
                      <a:pt x="0" y="1282"/>
                      <a:pt x="34" y="1355"/>
                      <a:pt x="123" y="1397"/>
                    </a:cubicBezTo>
                    <a:cubicBezTo>
                      <a:pt x="175" y="1423"/>
                      <a:pt x="247" y="1438"/>
                      <a:pt x="338" y="1442"/>
                    </a:cubicBezTo>
                    <a:lnTo>
                      <a:pt x="236" y="1621"/>
                    </a:lnTo>
                    <a:lnTo>
                      <a:pt x="444" y="1605"/>
                    </a:lnTo>
                    <a:lnTo>
                      <a:pt x="569" y="1597"/>
                    </a:lnTo>
                    <a:lnTo>
                      <a:pt x="670" y="1417"/>
                    </a:lnTo>
                    <a:cubicBezTo>
                      <a:pt x="970" y="1365"/>
                      <a:pt x="1214" y="1229"/>
                      <a:pt x="1335" y="1019"/>
                    </a:cubicBezTo>
                    <a:cubicBezTo>
                      <a:pt x="1362" y="970"/>
                      <a:pt x="1377" y="929"/>
                      <a:pt x="1381" y="895"/>
                    </a:cubicBezTo>
                    <a:cubicBezTo>
                      <a:pt x="1398" y="760"/>
                      <a:pt x="1260" y="716"/>
                      <a:pt x="1101" y="692"/>
                    </a:cubicBezTo>
                    <a:cubicBezTo>
                      <a:pt x="1046" y="684"/>
                      <a:pt x="989" y="679"/>
                      <a:pt x="940" y="674"/>
                    </a:cubicBezTo>
                    <a:cubicBezTo>
                      <a:pt x="825" y="660"/>
                      <a:pt x="748" y="639"/>
                      <a:pt x="793" y="559"/>
                    </a:cubicBezTo>
                    <a:cubicBezTo>
                      <a:pt x="835" y="487"/>
                      <a:pt x="925" y="449"/>
                      <a:pt x="1035" y="442"/>
                    </a:cubicBezTo>
                    <a:cubicBezTo>
                      <a:pt x="1048" y="441"/>
                      <a:pt x="1060" y="440"/>
                      <a:pt x="1071" y="440"/>
                    </a:cubicBezTo>
                    <a:cubicBezTo>
                      <a:pt x="1211" y="440"/>
                      <a:pt x="1224" y="516"/>
                      <a:pt x="1204" y="574"/>
                    </a:cubicBezTo>
                    <a:lnTo>
                      <a:pt x="1673" y="459"/>
                    </a:lnTo>
                    <a:cubicBezTo>
                      <a:pt x="1682" y="432"/>
                      <a:pt x="1685" y="407"/>
                      <a:pt x="1685" y="385"/>
                    </a:cubicBezTo>
                    <a:cubicBezTo>
                      <a:pt x="1687" y="290"/>
                      <a:pt x="1624" y="236"/>
                      <a:pt x="1530" y="206"/>
                    </a:cubicBezTo>
                    <a:cubicBezTo>
                      <a:pt x="1477" y="189"/>
                      <a:pt x="1413" y="183"/>
                      <a:pt x="1345" y="180"/>
                    </a:cubicBezTo>
                    <a:lnTo>
                      <a:pt x="144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8" name="Google Shape;2628;p45"/>
              <p:cNvSpPr/>
              <p:nvPr/>
            </p:nvSpPr>
            <p:spPr>
              <a:xfrm>
                <a:off x="7126725" y="3064975"/>
                <a:ext cx="27344" cy="34628"/>
              </a:xfrm>
              <a:custGeom>
                <a:rect b="b" l="l" r="r" t="t"/>
                <a:pathLst>
                  <a:path extrusionOk="0" h="561" w="443">
                    <a:moveTo>
                      <a:pt x="284" y="1"/>
                    </a:moveTo>
                    <a:lnTo>
                      <a:pt x="36" y="20"/>
                    </a:lnTo>
                    <a:lnTo>
                      <a:pt x="1" y="84"/>
                    </a:lnTo>
                    <a:lnTo>
                      <a:pt x="156" y="560"/>
                    </a:lnTo>
                    <a:lnTo>
                      <a:pt x="442" y="490"/>
                    </a:lnTo>
                    <a:lnTo>
                      <a:pt x="342" y="179"/>
                    </a:lnTo>
                    <a:cubicBezTo>
                      <a:pt x="317" y="177"/>
                      <a:pt x="291" y="174"/>
                      <a:pt x="263" y="174"/>
                    </a:cubicBezTo>
                    <a:lnTo>
                      <a:pt x="312" y="89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9" name="Google Shape;2629;p45"/>
              <p:cNvSpPr/>
              <p:nvPr/>
            </p:nvSpPr>
            <p:spPr>
              <a:xfrm>
                <a:off x="7077838" y="3088739"/>
                <a:ext cx="26110" cy="34751"/>
              </a:xfrm>
              <a:custGeom>
                <a:rect b="b" l="l" r="r" t="t"/>
                <a:pathLst>
                  <a:path extrusionOk="0" h="563" w="423">
                    <a:moveTo>
                      <a:pt x="242" y="1"/>
                    </a:moveTo>
                    <a:cubicBezTo>
                      <a:pt x="154" y="62"/>
                      <a:pt x="83" y="136"/>
                      <a:pt x="35" y="221"/>
                    </a:cubicBezTo>
                    <a:cubicBezTo>
                      <a:pt x="19" y="249"/>
                      <a:pt x="9" y="274"/>
                      <a:pt x="0" y="298"/>
                    </a:cubicBezTo>
                    <a:lnTo>
                      <a:pt x="57" y="476"/>
                    </a:lnTo>
                    <a:cubicBezTo>
                      <a:pt x="70" y="485"/>
                      <a:pt x="85" y="491"/>
                      <a:pt x="100" y="499"/>
                    </a:cubicBezTo>
                    <a:cubicBezTo>
                      <a:pt x="172" y="530"/>
                      <a:pt x="269" y="543"/>
                      <a:pt x="358" y="554"/>
                    </a:cubicBezTo>
                    <a:cubicBezTo>
                      <a:pt x="381" y="557"/>
                      <a:pt x="402" y="559"/>
                      <a:pt x="422" y="562"/>
                    </a:cubicBezTo>
                    <a:lnTo>
                      <a:pt x="2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0" name="Google Shape;2630;p45"/>
              <p:cNvSpPr/>
              <p:nvPr/>
            </p:nvSpPr>
            <p:spPr>
              <a:xfrm>
                <a:off x="7085677" y="3130959"/>
                <a:ext cx="26727" cy="31233"/>
              </a:xfrm>
              <a:custGeom>
                <a:rect b="b" l="l" r="r" t="t"/>
                <a:pathLst>
                  <a:path extrusionOk="0" h="506" w="433">
                    <a:moveTo>
                      <a:pt x="52" y="0"/>
                    </a:moveTo>
                    <a:lnTo>
                      <a:pt x="1" y="12"/>
                    </a:lnTo>
                    <a:lnTo>
                      <a:pt x="160" y="506"/>
                    </a:lnTo>
                    <a:lnTo>
                      <a:pt x="254" y="340"/>
                    </a:lnTo>
                    <a:cubicBezTo>
                      <a:pt x="316" y="330"/>
                      <a:pt x="375" y="316"/>
                      <a:pt x="432" y="297"/>
                    </a:cubicBezTo>
                    <a:lnTo>
                      <a:pt x="362" y="81"/>
                    </a:lnTo>
                    <a:cubicBezTo>
                      <a:pt x="326" y="94"/>
                      <a:pt x="283" y="105"/>
                      <a:pt x="230" y="108"/>
                    </a:cubicBezTo>
                    <a:cubicBezTo>
                      <a:pt x="213" y="110"/>
                      <a:pt x="198" y="110"/>
                      <a:pt x="183" y="110"/>
                    </a:cubicBezTo>
                    <a:cubicBezTo>
                      <a:pt x="72" y="110"/>
                      <a:pt x="32" y="68"/>
                      <a:pt x="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1" name="Google Shape;2631;p45"/>
              <p:cNvSpPr/>
              <p:nvPr/>
            </p:nvSpPr>
            <p:spPr>
              <a:xfrm>
                <a:off x="7069012" y="3133243"/>
                <a:ext cx="19937" cy="31109"/>
              </a:xfrm>
              <a:custGeom>
                <a:rect b="b" l="l" r="r" t="t"/>
                <a:pathLst>
                  <a:path extrusionOk="0" h="504" w="323">
                    <a:moveTo>
                      <a:pt x="164" y="0"/>
                    </a:moveTo>
                    <a:lnTo>
                      <a:pt x="1" y="42"/>
                    </a:lnTo>
                    <a:lnTo>
                      <a:pt x="92" y="319"/>
                    </a:lnTo>
                    <a:cubicBezTo>
                      <a:pt x="122" y="324"/>
                      <a:pt x="155" y="328"/>
                      <a:pt x="192" y="330"/>
                    </a:cubicBezTo>
                    <a:lnTo>
                      <a:pt x="131" y="438"/>
                    </a:lnTo>
                    <a:lnTo>
                      <a:pt x="152" y="504"/>
                    </a:lnTo>
                    <a:lnTo>
                      <a:pt x="297" y="492"/>
                    </a:lnTo>
                    <a:lnTo>
                      <a:pt x="323" y="490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2" name="Google Shape;2632;p45"/>
              <p:cNvSpPr/>
              <p:nvPr/>
            </p:nvSpPr>
            <p:spPr>
              <a:xfrm>
                <a:off x="7139749" y="3110528"/>
                <a:ext cx="6049" cy="13333"/>
              </a:xfrm>
              <a:custGeom>
                <a:rect b="b" l="l" r="r" t="t"/>
                <a:pathLst>
                  <a:path extrusionOk="0" h="216" w="98">
                    <a:moveTo>
                      <a:pt x="0" y="0"/>
                    </a:moveTo>
                    <a:lnTo>
                      <a:pt x="69" y="215"/>
                    </a:lnTo>
                    <a:cubicBezTo>
                      <a:pt x="79" y="191"/>
                      <a:pt x="85" y="170"/>
                      <a:pt x="87" y="151"/>
                    </a:cubicBezTo>
                    <a:cubicBezTo>
                      <a:pt x="98" y="77"/>
                      <a:pt x="62" y="3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3" name="Google Shape;2633;p45"/>
              <p:cNvSpPr/>
              <p:nvPr/>
            </p:nvSpPr>
            <p:spPr>
              <a:xfrm>
                <a:off x="7095060" y="3152069"/>
                <a:ext cx="13024" cy="20925"/>
              </a:xfrm>
              <a:custGeom>
                <a:rect b="b" l="l" r="r" t="t"/>
                <a:pathLst>
                  <a:path extrusionOk="0" h="339" w="211">
                    <a:moveTo>
                      <a:pt x="101" y="0"/>
                    </a:moveTo>
                    <a:lnTo>
                      <a:pt x="1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4" name="Google Shape;2634;p45"/>
              <p:cNvSpPr/>
              <p:nvPr/>
            </p:nvSpPr>
            <p:spPr>
              <a:xfrm>
                <a:off x="7095060" y="3152069"/>
                <a:ext cx="13024" cy="20925"/>
              </a:xfrm>
              <a:custGeom>
                <a:rect b="b" l="l" r="r" t="t"/>
                <a:pathLst>
                  <a:path extrusionOk="0" h="339" w="211">
                    <a:moveTo>
                      <a:pt x="101" y="0"/>
                    </a:moveTo>
                    <a:lnTo>
                      <a:pt x="1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5" name="Google Shape;2635;p45"/>
              <p:cNvSpPr/>
              <p:nvPr/>
            </p:nvSpPr>
            <p:spPr>
              <a:xfrm>
                <a:off x="7076074" y="3076083"/>
                <a:ext cx="42775" cy="25122"/>
              </a:xfrm>
              <a:custGeom>
                <a:rect b="b" l="l" r="r" t="t"/>
                <a:pathLst>
                  <a:path extrusionOk="0" h="407" w="693">
                    <a:moveTo>
                      <a:pt x="692" y="0"/>
                    </a:moveTo>
                    <a:cubicBezTo>
                      <a:pt x="692" y="0"/>
                      <a:pt x="678" y="1"/>
                      <a:pt x="656" y="6"/>
                    </a:cubicBezTo>
                    <a:cubicBezTo>
                      <a:pt x="645" y="7"/>
                      <a:pt x="631" y="9"/>
                      <a:pt x="615" y="13"/>
                    </a:cubicBezTo>
                    <a:cubicBezTo>
                      <a:pt x="599" y="16"/>
                      <a:pt x="581" y="19"/>
                      <a:pt x="562" y="25"/>
                    </a:cubicBezTo>
                    <a:cubicBezTo>
                      <a:pt x="544" y="30"/>
                      <a:pt x="523" y="35"/>
                      <a:pt x="502" y="42"/>
                    </a:cubicBezTo>
                    <a:cubicBezTo>
                      <a:pt x="492" y="46"/>
                      <a:pt x="481" y="49"/>
                      <a:pt x="470" y="53"/>
                    </a:cubicBezTo>
                    <a:cubicBezTo>
                      <a:pt x="457" y="56"/>
                      <a:pt x="446" y="60"/>
                      <a:pt x="435" y="65"/>
                    </a:cubicBezTo>
                    <a:cubicBezTo>
                      <a:pt x="424" y="69"/>
                      <a:pt x="413" y="72"/>
                      <a:pt x="401" y="77"/>
                    </a:cubicBezTo>
                    <a:cubicBezTo>
                      <a:pt x="388" y="81"/>
                      <a:pt x="377" y="87"/>
                      <a:pt x="365" y="92"/>
                    </a:cubicBezTo>
                    <a:cubicBezTo>
                      <a:pt x="341" y="103"/>
                      <a:pt x="318" y="113"/>
                      <a:pt x="296" y="127"/>
                    </a:cubicBezTo>
                    <a:cubicBezTo>
                      <a:pt x="271" y="138"/>
                      <a:pt x="250" y="153"/>
                      <a:pt x="228" y="166"/>
                    </a:cubicBezTo>
                    <a:cubicBezTo>
                      <a:pt x="207" y="181"/>
                      <a:pt x="186" y="194"/>
                      <a:pt x="167" y="210"/>
                    </a:cubicBezTo>
                    <a:cubicBezTo>
                      <a:pt x="148" y="224"/>
                      <a:pt x="132" y="241"/>
                      <a:pt x="114" y="256"/>
                    </a:cubicBezTo>
                    <a:cubicBezTo>
                      <a:pt x="107" y="264"/>
                      <a:pt x="100" y="271"/>
                      <a:pt x="92" y="280"/>
                    </a:cubicBezTo>
                    <a:cubicBezTo>
                      <a:pt x="88" y="282"/>
                      <a:pt x="86" y="286"/>
                      <a:pt x="81" y="290"/>
                    </a:cubicBezTo>
                    <a:cubicBezTo>
                      <a:pt x="79" y="294"/>
                      <a:pt x="75" y="298"/>
                      <a:pt x="72" y="302"/>
                    </a:cubicBezTo>
                    <a:cubicBezTo>
                      <a:pt x="59" y="317"/>
                      <a:pt x="48" y="329"/>
                      <a:pt x="39" y="343"/>
                    </a:cubicBezTo>
                    <a:cubicBezTo>
                      <a:pt x="30" y="355"/>
                      <a:pt x="22" y="366"/>
                      <a:pt x="17" y="376"/>
                    </a:cubicBezTo>
                    <a:cubicBezTo>
                      <a:pt x="6" y="396"/>
                      <a:pt x="0" y="406"/>
                      <a:pt x="0" y="406"/>
                    </a:cubicBezTo>
                    <a:cubicBezTo>
                      <a:pt x="0" y="406"/>
                      <a:pt x="6" y="396"/>
                      <a:pt x="18" y="377"/>
                    </a:cubicBezTo>
                    <a:cubicBezTo>
                      <a:pt x="23" y="368"/>
                      <a:pt x="33" y="358"/>
                      <a:pt x="42" y="345"/>
                    </a:cubicBezTo>
                    <a:cubicBezTo>
                      <a:pt x="50" y="334"/>
                      <a:pt x="61" y="321"/>
                      <a:pt x="75" y="306"/>
                    </a:cubicBezTo>
                    <a:cubicBezTo>
                      <a:pt x="77" y="303"/>
                      <a:pt x="81" y="300"/>
                      <a:pt x="85" y="296"/>
                    </a:cubicBezTo>
                    <a:cubicBezTo>
                      <a:pt x="87" y="291"/>
                      <a:pt x="91" y="289"/>
                      <a:pt x="95" y="285"/>
                    </a:cubicBezTo>
                    <a:lnTo>
                      <a:pt x="117" y="263"/>
                    </a:lnTo>
                    <a:cubicBezTo>
                      <a:pt x="133" y="248"/>
                      <a:pt x="150" y="232"/>
                      <a:pt x="170" y="218"/>
                    </a:cubicBezTo>
                    <a:cubicBezTo>
                      <a:pt x="188" y="202"/>
                      <a:pt x="209" y="189"/>
                      <a:pt x="230" y="174"/>
                    </a:cubicBezTo>
                    <a:cubicBezTo>
                      <a:pt x="253" y="161"/>
                      <a:pt x="274" y="147"/>
                      <a:pt x="298" y="134"/>
                    </a:cubicBezTo>
                    <a:cubicBezTo>
                      <a:pt x="322" y="123"/>
                      <a:pt x="344" y="111"/>
                      <a:pt x="367" y="100"/>
                    </a:cubicBezTo>
                    <a:cubicBezTo>
                      <a:pt x="380" y="95"/>
                      <a:pt x="391" y="91"/>
                      <a:pt x="403" y="86"/>
                    </a:cubicBezTo>
                    <a:cubicBezTo>
                      <a:pt x="415" y="81"/>
                      <a:pt x="425" y="76"/>
                      <a:pt x="438" y="73"/>
                    </a:cubicBezTo>
                    <a:cubicBezTo>
                      <a:pt x="450" y="68"/>
                      <a:pt x="461" y="64"/>
                      <a:pt x="472" y="59"/>
                    </a:cubicBezTo>
                    <a:cubicBezTo>
                      <a:pt x="483" y="55"/>
                      <a:pt x="494" y="53"/>
                      <a:pt x="504" y="49"/>
                    </a:cubicBezTo>
                    <a:cubicBezTo>
                      <a:pt x="525" y="41"/>
                      <a:pt x="547" y="36"/>
                      <a:pt x="566" y="31"/>
                    </a:cubicBezTo>
                    <a:cubicBezTo>
                      <a:pt x="583" y="26"/>
                      <a:pt x="601" y="21"/>
                      <a:pt x="617" y="17"/>
                    </a:cubicBezTo>
                    <a:cubicBezTo>
                      <a:pt x="631" y="13"/>
                      <a:pt x="646" y="11"/>
                      <a:pt x="656" y="8"/>
                    </a:cubicBezTo>
                    <a:cubicBezTo>
                      <a:pt x="678" y="2"/>
                      <a:pt x="692" y="0"/>
                      <a:pt x="6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6" name="Google Shape;2636;p45"/>
              <p:cNvSpPr/>
              <p:nvPr/>
            </p:nvSpPr>
            <p:spPr>
              <a:xfrm>
                <a:off x="7074567" y="3153550"/>
                <a:ext cx="20554" cy="11110"/>
              </a:xfrm>
              <a:custGeom>
                <a:rect b="b" l="l" r="r" t="t"/>
                <a:pathLst>
                  <a:path extrusionOk="0" h="180" w="333">
                    <a:moveTo>
                      <a:pt x="102" y="1"/>
                    </a:moveTo>
                    <a:lnTo>
                      <a:pt x="1" y="180"/>
                    </a:lnTo>
                    <a:lnTo>
                      <a:pt x="1" y="180"/>
                    </a:lnTo>
                    <a:lnTo>
                      <a:pt x="333" y="156"/>
                    </a:lnTo>
                    <a:lnTo>
                      <a:pt x="33" y="159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7" name="Google Shape;2637;p45"/>
              <p:cNvSpPr/>
              <p:nvPr/>
            </p:nvSpPr>
            <p:spPr>
              <a:xfrm>
                <a:off x="7128947" y="3064543"/>
                <a:ext cx="20308" cy="11110"/>
              </a:xfrm>
              <a:custGeom>
                <a:rect b="b" l="l" r="r" t="t"/>
                <a:pathLst>
                  <a:path extrusionOk="0" h="180" w="329">
                    <a:moveTo>
                      <a:pt x="328" y="1"/>
                    </a:moveTo>
                    <a:lnTo>
                      <a:pt x="0" y="26"/>
                    </a:lnTo>
                    <a:lnTo>
                      <a:pt x="302" y="19"/>
                    </a:lnTo>
                    <a:lnTo>
                      <a:pt x="302" y="19"/>
                    </a:lnTo>
                    <a:lnTo>
                      <a:pt x="227" y="180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8" name="Google Shape;2638;p45"/>
            <p:cNvGrpSpPr/>
            <p:nvPr/>
          </p:nvGrpSpPr>
          <p:grpSpPr>
            <a:xfrm>
              <a:off x="4005834" y="874173"/>
              <a:ext cx="902922" cy="800283"/>
              <a:chOff x="7010311" y="3029791"/>
              <a:chExt cx="220790" cy="195668"/>
            </a:xfrm>
          </p:grpSpPr>
          <p:sp>
            <p:nvSpPr>
              <p:cNvPr id="2639" name="Google Shape;2639;p45"/>
              <p:cNvSpPr/>
              <p:nvPr/>
            </p:nvSpPr>
            <p:spPr>
              <a:xfrm>
                <a:off x="7017595" y="3047074"/>
                <a:ext cx="213445" cy="178385"/>
              </a:xfrm>
              <a:custGeom>
                <a:rect b="b" l="l" r="r" t="t"/>
                <a:pathLst>
                  <a:path extrusionOk="0" h="2890" w="3458">
                    <a:moveTo>
                      <a:pt x="3093" y="1"/>
                    </a:moveTo>
                    <a:lnTo>
                      <a:pt x="2938" y="116"/>
                    </a:lnTo>
                    <a:cubicBezTo>
                      <a:pt x="2916" y="112"/>
                      <a:pt x="2893" y="107"/>
                      <a:pt x="2870" y="105"/>
                    </a:cubicBezTo>
                    <a:cubicBezTo>
                      <a:pt x="2820" y="99"/>
                      <a:pt x="2768" y="95"/>
                      <a:pt x="2713" y="95"/>
                    </a:cubicBezTo>
                    <a:cubicBezTo>
                      <a:pt x="2670" y="95"/>
                      <a:pt x="2625" y="97"/>
                      <a:pt x="2579" y="102"/>
                    </a:cubicBezTo>
                    <a:cubicBezTo>
                      <a:pt x="2517" y="107"/>
                      <a:pt x="2454" y="117"/>
                      <a:pt x="2392" y="129"/>
                    </a:cubicBezTo>
                    <a:cubicBezTo>
                      <a:pt x="2312" y="144"/>
                      <a:pt x="2231" y="165"/>
                      <a:pt x="2147" y="192"/>
                    </a:cubicBezTo>
                    <a:cubicBezTo>
                      <a:pt x="1590" y="368"/>
                      <a:pt x="1012" y="765"/>
                      <a:pt x="622" y="1239"/>
                    </a:cubicBezTo>
                    <a:cubicBezTo>
                      <a:pt x="564" y="1309"/>
                      <a:pt x="509" y="1382"/>
                      <a:pt x="461" y="1455"/>
                    </a:cubicBezTo>
                    <a:cubicBezTo>
                      <a:pt x="419" y="1516"/>
                      <a:pt x="381" y="1578"/>
                      <a:pt x="349" y="1641"/>
                    </a:cubicBezTo>
                    <a:cubicBezTo>
                      <a:pt x="297" y="1737"/>
                      <a:pt x="256" y="1831"/>
                      <a:pt x="226" y="1921"/>
                    </a:cubicBezTo>
                    <a:cubicBezTo>
                      <a:pt x="199" y="1999"/>
                      <a:pt x="180" y="2077"/>
                      <a:pt x="170" y="2151"/>
                    </a:cubicBezTo>
                    <a:lnTo>
                      <a:pt x="1" y="2276"/>
                    </a:lnTo>
                    <a:lnTo>
                      <a:pt x="258" y="2622"/>
                    </a:lnTo>
                    <a:cubicBezTo>
                      <a:pt x="289" y="2663"/>
                      <a:pt x="323" y="2700"/>
                      <a:pt x="366" y="2733"/>
                    </a:cubicBezTo>
                    <a:cubicBezTo>
                      <a:pt x="380" y="2743"/>
                      <a:pt x="395" y="2754"/>
                      <a:pt x="411" y="2765"/>
                    </a:cubicBezTo>
                    <a:cubicBezTo>
                      <a:pt x="484" y="2811"/>
                      <a:pt x="569" y="2846"/>
                      <a:pt x="669" y="2866"/>
                    </a:cubicBezTo>
                    <a:cubicBezTo>
                      <a:pt x="702" y="2873"/>
                      <a:pt x="738" y="2878"/>
                      <a:pt x="774" y="2882"/>
                    </a:cubicBezTo>
                    <a:cubicBezTo>
                      <a:pt x="809" y="2886"/>
                      <a:pt x="848" y="2889"/>
                      <a:pt x="887" y="2889"/>
                    </a:cubicBezTo>
                    <a:cubicBezTo>
                      <a:pt x="893" y="2889"/>
                      <a:pt x="899" y="2889"/>
                      <a:pt x="906" y="2889"/>
                    </a:cubicBezTo>
                    <a:cubicBezTo>
                      <a:pt x="949" y="2889"/>
                      <a:pt x="994" y="2886"/>
                      <a:pt x="1040" y="2882"/>
                    </a:cubicBezTo>
                    <a:cubicBezTo>
                      <a:pt x="1094" y="2876"/>
                      <a:pt x="1151" y="2869"/>
                      <a:pt x="1208" y="2858"/>
                    </a:cubicBezTo>
                    <a:cubicBezTo>
                      <a:pt x="1252" y="2850"/>
                      <a:pt x="1294" y="2842"/>
                      <a:pt x="1338" y="2829"/>
                    </a:cubicBezTo>
                    <a:cubicBezTo>
                      <a:pt x="1977" y="2669"/>
                      <a:pt x="2670" y="2193"/>
                      <a:pt x="3087" y="1630"/>
                    </a:cubicBezTo>
                    <a:cubicBezTo>
                      <a:pt x="3117" y="1592"/>
                      <a:pt x="3143" y="1553"/>
                      <a:pt x="3169" y="1513"/>
                    </a:cubicBezTo>
                    <a:cubicBezTo>
                      <a:pt x="3206" y="1458"/>
                      <a:pt x="3240" y="1402"/>
                      <a:pt x="3271" y="1344"/>
                    </a:cubicBezTo>
                    <a:cubicBezTo>
                      <a:pt x="3296" y="1297"/>
                      <a:pt x="3318" y="1251"/>
                      <a:pt x="3338" y="1204"/>
                    </a:cubicBezTo>
                    <a:cubicBezTo>
                      <a:pt x="3355" y="1165"/>
                      <a:pt x="3371" y="1127"/>
                      <a:pt x="3383" y="1088"/>
                    </a:cubicBezTo>
                    <a:cubicBezTo>
                      <a:pt x="3397" y="1050"/>
                      <a:pt x="3409" y="1014"/>
                      <a:pt x="3418" y="978"/>
                    </a:cubicBezTo>
                    <a:cubicBezTo>
                      <a:pt x="3447" y="870"/>
                      <a:pt x="3457" y="769"/>
                      <a:pt x="3454" y="676"/>
                    </a:cubicBezTo>
                    <a:cubicBezTo>
                      <a:pt x="3452" y="657"/>
                      <a:pt x="3451" y="637"/>
                      <a:pt x="3449" y="617"/>
                    </a:cubicBezTo>
                    <a:cubicBezTo>
                      <a:pt x="3438" y="533"/>
                      <a:pt x="3413" y="457"/>
                      <a:pt x="3376" y="389"/>
                    </a:cubicBezTo>
                    <a:cubicBezTo>
                      <a:pt x="3364" y="368"/>
                      <a:pt x="3351" y="348"/>
                      <a:pt x="3336" y="328"/>
                    </a:cubicBezTo>
                    <a:lnTo>
                      <a:pt x="30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0" name="Google Shape;2640;p45"/>
              <p:cNvSpPr/>
              <p:nvPr/>
            </p:nvSpPr>
            <p:spPr>
              <a:xfrm>
                <a:off x="7144440" y="3123922"/>
                <a:ext cx="46726" cy="56972"/>
              </a:xfrm>
              <a:custGeom>
                <a:rect b="b" l="l" r="r" t="t"/>
                <a:pathLst>
                  <a:path extrusionOk="0" h="923" w="757">
                    <a:moveTo>
                      <a:pt x="238" y="1"/>
                    </a:moveTo>
                    <a:lnTo>
                      <a:pt x="0" y="219"/>
                    </a:lnTo>
                    <a:lnTo>
                      <a:pt x="520" y="922"/>
                    </a:lnTo>
                    <a:cubicBezTo>
                      <a:pt x="603" y="853"/>
                      <a:pt x="682" y="780"/>
                      <a:pt x="757" y="704"/>
                    </a:cubicBezTo>
                    <a:lnTo>
                      <a:pt x="238" y="1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1" name="Google Shape;2641;p45"/>
              <p:cNvSpPr/>
              <p:nvPr/>
            </p:nvSpPr>
            <p:spPr>
              <a:xfrm>
                <a:off x="7017656" y="3179660"/>
                <a:ext cx="43640" cy="44689"/>
              </a:xfrm>
              <a:custGeom>
                <a:rect b="b" l="l" r="r" t="t"/>
                <a:pathLst>
                  <a:path extrusionOk="0" h="724" w="707">
                    <a:moveTo>
                      <a:pt x="172" y="0"/>
                    </a:moveTo>
                    <a:lnTo>
                      <a:pt x="172" y="4"/>
                    </a:lnTo>
                    <a:lnTo>
                      <a:pt x="1" y="129"/>
                    </a:lnTo>
                    <a:lnTo>
                      <a:pt x="257" y="473"/>
                    </a:lnTo>
                    <a:cubicBezTo>
                      <a:pt x="288" y="514"/>
                      <a:pt x="322" y="551"/>
                      <a:pt x="365" y="584"/>
                    </a:cubicBezTo>
                    <a:cubicBezTo>
                      <a:pt x="379" y="594"/>
                      <a:pt x="394" y="605"/>
                      <a:pt x="410" y="615"/>
                    </a:cubicBezTo>
                    <a:cubicBezTo>
                      <a:pt x="483" y="662"/>
                      <a:pt x="568" y="696"/>
                      <a:pt x="668" y="717"/>
                    </a:cubicBezTo>
                    <a:cubicBezTo>
                      <a:pt x="680" y="720"/>
                      <a:pt x="694" y="722"/>
                      <a:pt x="706" y="723"/>
                    </a:cubicBez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2" name="Google Shape;2642;p45"/>
              <p:cNvSpPr/>
              <p:nvPr/>
            </p:nvSpPr>
            <p:spPr>
              <a:xfrm>
                <a:off x="7062098" y="3149661"/>
                <a:ext cx="57836" cy="69194"/>
              </a:xfrm>
              <a:custGeom>
                <a:rect b="b" l="l" r="r" t="t"/>
                <a:pathLst>
                  <a:path extrusionOk="0" h="1121" w="937">
                    <a:moveTo>
                      <a:pt x="155" y="0"/>
                    </a:moveTo>
                    <a:lnTo>
                      <a:pt x="0" y="68"/>
                    </a:lnTo>
                    <a:lnTo>
                      <a:pt x="780" y="1120"/>
                    </a:lnTo>
                    <a:cubicBezTo>
                      <a:pt x="832" y="1103"/>
                      <a:pt x="885" y="1084"/>
                      <a:pt x="937" y="1062"/>
                    </a:cubicBezTo>
                    <a:lnTo>
                      <a:pt x="155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3" name="Google Shape;2643;p45"/>
              <p:cNvSpPr/>
              <p:nvPr/>
            </p:nvSpPr>
            <p:spPr>
              <a:xfrm>
                <a:off x="7087467" y="3147192"/>
                <a:ext cx="56725" cy="65490"/>
              </a:xfrm>
              <a:custGeom>
                <a:rect b="b" l="l" r="r" t="t"/>
                <a:pathLst>
                  <a:path extrusionOk="0" h="1061" w="919">
                    <a:moveTo>
                      <a:pt x="243" y="0"/>
                    </a:moveTo>
                    <a:lnTo>
                      <a:pt x="0" y="209"/>
                    </a:lnTo>
                    <a:lnTo>
                      <a:pt x="629" y="1060"/>
                    </a:lnTo>
                    <a:cubicBezTo>
                      <a:pt x="725" y="1015"/>
                      <a:pt x="823" y="966"/>
                      <a:pt x="918" y="91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4" name="Google Shape;2644;p45"/>
              <p:cNvSpPr/>
              <p:nvPr/>
            </p:nvSpPr>
            <p:spPr>
              <a:xfrm>
                <a:off x="7135675" y="3047074"/>
                <a:ext cx="95427" cy="107772"/>
              </a:xfrm>
              <a:custGeom>
                <a:rect b="b" l="l" r="r" t="t"/>
                <a:pathLst>
                  <a:path extrusionOk="0" h="1746" w="1546">
                    <a:moveTo>
                      <a:pt x="1181" y="1"/>
                    </a:moveTo>
                    <a:lnTo>
                      <a:pt x="1025" y="116"/>
                    </a:lnTo>
                    <a:cubicBezTo>
                      <a:pt x="1003" y="112"/>
                      <a:pt x="980" y="107"/>
                      <a:pt x="957" y="105"/>
                    </a:cubicBezTo>
                    <a:cubicBezTo>
                      <a:pt x="909" y="99"/>
                      <a:pt x="859" y="96"/>
                      <a:pt x="807" y="96"/>
                    </a:cubicBezTo>
                    <a:cubicBezTo>
                      <a:pt x="762" y="96"/>
                      <a:pt x="715" y="98"/>
                      <a:pt x="666" y="103"/>
                    </a:cubicBezTo>
                    <a:cubicBezTo>
                      <a:pt x="604" y="107"/>
                      <a:pt x="541" y="117"/>
                      <a:pt x="480" y="130"/>
                    </a:cubicBezTo>
                    <a:cubicBezTo>
                      <a:pt x="399" y="145"/>
                      <a:pt x="318" y="166"/>
                      <a:pt x="234" y="193"/>
                    </a:cubicBezTo>
                    <a:cubicBezTo>
                      <a:pt x="156" y="217"/>
                      <a:pt x="79" y="247"/>
                      <a:pt x="0" y="279"/>
                    </a:cubicBezTo>
                    <a:lnTo>
                      <a:pt x="1084" y="1746"/>
                    </a:lnTo>
                    <a:cubicBezTo>
                      <a:pt x="1116" y="1708"/>
                      <a:pt x="1146" y="1670"/>
                      <a:pt x="1174" y="1631"/>
                    </a:cubicBezTo>
                    <a:cubicBezTo>
                      <a:pt x="1204" y="1593"/>
                      <a:pt x="1230" y="1555"/>
                      <a:pt x="1256" y="1515"/>
                    </a:cubicBezTo>
                    <a:cubicBezTo>
                      <a:pt x="1293" y="1460"/>
                      <a:pt x="1327" y="1403"/>
                      <a:pt x="1358" y="1345"/>
                    </a:cubicBezTo>
                    <a:cubicBezTo>
                      <a:pt x="1383" y="1298"/>
                      <a:pt x="1405" y="1253"/>
                      <a:pt x="1425" y="1207"/>
                    </a:cubicBezTo>
                    <a:cubicBezTo>
                      <a:pt x="1442" y="1166"/>
                      <a:pt x="1458" y="1128"/>
                      <a:pt x="1472" y="1091"/>
                    </a:cubicBezTo>
                    <a:cubicBezTo>
                      <a:pt x="1484" y="1053"/>
                      <a:pt x="1496" y="1016"/>
                      <a:pt x="1505" y="980"/>
                    </a:cubicBezTo>
                    <a:cubicBezTo>
                      <a:pt x="1534" y="871"/>
                      <a:pt x="1545" y="770"/>
                      <a:pt x="1541" y="678"/>
                    </a:cubicBezTo>
                    <a:cubicBezTo>
                      <a:pt x="1539" y="658"/>
                      <a:pt x="1538" y="638"/>
                      <a:pt x="1536" y="618"/>
                    </a:cubicBezTo>
                    <a:cubicBezTo>
                      <a:pt x="1525" y="534"/>
                      <a:pt x="1500" y="458"/>
                      <a:pt x="1463" y="390"/>
                    </a:cubicBezTo>
                    <a:cubicBezTo>
                      <a:pt x="1451" y="369"/>
                      <a:pt x="1438" y="349"/>
                      <a:pt x="1423" y="330"/>
                    </a:cubicBezTo>
                    <a:lnTo>
                      <a:pt x="11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5" name="Google Shape;2645;p45"/>
              <p:cNvSpPr/>
              <p:nvPr/>
            </p:nvSpPr>
            <p:spPr>
              <a:xfrm>
                <a:off x="7196350" y="3047074"/>
                <a:ext cx="34628" cy="55676"/>
              </a:xfrm>
              <a:custGeom>
                <a:rect b="b" l="l" r="r" t="t"/>
                <a:pathLst>
                  <a:path extrusionOk="0" h="902" w="561">
                    <a:moveTo>
                      <a:pt x="198" y="1"/>
                    </a:moveTo>
                    <a:lnTo>
                      <a:pt x="42" y="116"/>
                    </a:lnTo>
                    <a:lnTo>
                      <a:pt x="38" y="116"/>
                    </a:lnTo>
                    <a:lnTo>
                      <a:pt x="0" y="174"/>
                    </a:lnTo>
                    <a:lnTo>
                      <a:pt x="539" y="902"/>
                    </a:lnTo>
                    <a:cubicBezTo>
                      <a:pt x="555" y="822"/>
                      <a:pt x="560" y="747"/>
                      <a:pt x="558" y="676"/>
                    </a:cubicBezTo>
                    <a:cubicBezTo>
                      <a:pt x="557" y="657"/>
                      <a:pt x="555" y="637"/>
                      <a:pt x="553" y="617"/>
                    </a:cubicBezTo>
                    <a:cubicBezTo>
                      <a:pt x="542" y="533"/>
                      <a:pt x="517" y="457"/>
                      <a:pt x="480" y="389"/>
                    </a:cubicBezTo>
                    <a:cubicBezTo>
                      <a:pt x="468" y="368"/>
                      <a:pt x="455" y="348"/>
                      <a:pt x="441" y="328"/>
                    </a:cubicBezTo>
                    <a:lnTo>
                      <a:pt x="198" y="1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6" name="Google Shape;2646;p45"/>
              <p:cNvSpPr/>
              <p:nvPr/>
            </p:nvSpPr>
            <p:spPr>
              <a:xfrm>
                <a:off x="7010373" y="3029791"/>
                <a:ext cx="205112" cy="174497"/>
              </a:xfrm>
              <a:custGeom>
                <a:rect b="b" l="l" r="r" t="t"/>
                <a:pathLst>
                  <a:path extrusionOk="0" h="2827" w="3323">
                    <a:moveTo>
                      <a:pt x="2556" y="1"/>
                    </a:moveTo>
                    <a:cubicBezTo>
                      <a:pt x="2513" y="1"/>
                      <a:pt x="2468" y="3"/>
                      <a:pt x="2421" y="8"/>
                    </a:cubicBezTo>
                    <a:cubicBezTo>
                      <a:pt x="2360" y="13"/>
                      <a:pt x="2297" y="22"/>
                      <a:pt x="2236" y="34"/>
                    </a:cubicBezTo>
                    <a:cubicBezTo>
                      <a:pt x="2154" y="50"/>
                      <a:pt x="2073" y="71"/>
                      <a:pt x="1990" y="97"/>
                    </a:cubicBezTo>
                    <a:cubicBezTo>
                      <a:pt x="1434" y="273"/>
                      <a:pt x="855" y="670"/>
                      <a:pt x="465" y="1145"/>
                    </a:cubicBezTo>
                    <a:cubicBezTo>
                      <a:pt x="407" y="1214"/>
                      <a:pt x="353" y="1287"/>
                      <a:pt x="303" y="1361"/>
                    </a:cubicBezTo>
                    <a:cubicBezTo>
                      <a:pt x="263" y="1421"/>
                      <a:pt x="224" y="1483"/>
                      <a:pt x="191" y="1547"/>
                    </a:cubicBezTo>
                    <a:cubicBezTo>
                      <a:pt x="139" y="1645"/>
                      <a:pt x="98" y="1739"/>
                      <a:pt x="69" y="1826"/>
                    </a:cubicBezTo>
                    <a:cubicBezTo>
                      <a:pt x="33" y="1934"/>
                      <a:pt x="13" y="2035"/>
                      <a:pt x="8" y="2130"/>
                    </a:cubicBezTo>
                    <a:cubicBezTo>
                      <a:pt x="1" y="2269"/>
                      <a:pt x="27" y="2392"/>
                      <a:pt x="82" y="2495"/>
                    </a:cubicBezTo>
                    <a:cubicBezTo>
                      <a:pt x="119" y="2564"/>
                      <a:pt x="169" y="2622"/>
                      <a:pt x="232" y="2670"/>
                    </a:cubicBezTo>
                    <a:cubicBezTo>
                      <a:pt x="245" y="2681"/>
                      <a:pt x="260" y="2691"/>
                      <a:pt x="276" y="2702"/>
                    </a:cubicBezTo>
                    <a:cubicBezTo>
                      <a:pt x="349" y="2748"/>
                      <a:pt x="434" y="2783"/>
                      <a:pt x="534" y="2803"/>
                    </a:cubicBezTo>
                    <a:cubicBezTo>
                      <a:pt x="567" y="2810"/>
                      <a:pt x="603" y="2816"/>
                      <a:pt x="639" y="2819"/>
                    </a:cubicBezTo>
                    <a:cubicBezTo>
                      <a:pt x="675" y="2823"/>
                      <a:pt x="713" y="2826"/>
                      <a:pt x="752" y="2826"/>
                    </a:cubicBezTo>
                    <a:cubicBezTo>
                      <a:pt x="758" y="2826"/>
                      <a:pt x="764" y="2826"/>
                      <a:pt x="771" y="2826"/>
                    </a:cubicBezTo>
                    <a:cubicBezTo>
                      <a:pt x="814" y="2826"/>
                      <a:pt x="859" y="2823"/>
                      <a:pt x="905" y="2819"/>
                    </a:cubicBezTo>
                    <a:cubicBezTo>
                      <a:pt x="960" y="2814"/>
                      <a:pt x="1017" y="2806"/>
                      <a:pt x="1073" y="2796"/>
                    </a:cubicBezTo>
                    <a:cubicBezTo>
                      <a:pt x="1118" y="2787"/>
                      <a:pt x="1160" y="2779"/>
                      <a:pt x="1203" y="2766"/>
                    </a:cubicBezTo>
                    <a:cubicBezTo>
                      <a:pt x="1842" y="2606"/>
                      <a:pt x="2536" y="2130"/>
                      <a:pt x="2953" y="1567"/>
                    </a:cubicBezTo>
                    <a:cubicBezTo>
                      <a:pt x="2981" y="1529"/>
                      <a:pt x="3008" y="1490"/>
                      <a:pt x="3033" y="1451"/>
                    </a:cubicBezTo>
                    <a:cubicBezTo>
                      <a:pt x="3070" y="1395"/>
                      <a:pt x="3104" y="1339"/>
                      <a:pt x="3134" y="1281"/>
                    </a:cubicBezTo>
                    <a:cubicBezTo>
                      <a:pt x="3160" y="1234"/>
                      <a:pt x="3182" y="1188"/>
                      <a:pt x="3202" y="1142"/>
                    </a:cubicBezTo>
                    <a:cubicBezTo>
                      <a:pt x="3219" y="1103"/>
                      <a:pt x="3235" y="1065"/>
                      <a:pt x="3248" y="1026"/>
                    </a:cubicBezTo>
                    <a:cubicBezTo>
                      <a:pt x="3261" y="988"/>
                      <a:pt x="3273" y="951"/>
                      <a:pt x="3282" y="915"/>
                    </a:cubicBezTo>
                    <a:cubicBezTo>
                      <a:pt x="3312" y="807"/>
                      <a:pt x="3322" y="706"/>
                      <a:pt x="3318" y="613"/>
                    </a:cubicBezTo>
                    <a:cubicBezTo>
                      <a:pt x="3317" y="594"/>
                      <a:pt x="3315" y="574"/>
                      <a:pt x="3313" y="554"/>
                    </a:cubicBezTo>
                    <a:cubicBezTo>
                      <a:pt x="3302" y="470"/>
                      <a:pt x="3277" y="394"/>
                      <a:pt x="3240" y="326"/>
                    </a:cubicBezTo>
                    <a:cubicBezTo>
                      <a:pt x="3183" y="225"/>
                      <a:pt x="3096" y="143"/>
                      <a:pt x="2981" y="87"/>
                    </a:cubicBezTo>
                    <a:cubicBezTo>
                      <a:pt x="2903" y="49"/>
                      <a:pt x="2814" y="24"/>
                      <a:pt x="2712" y="11"/>
                    </a:cubicBezTo>
                    <a:cubicBezTo>
                      <a:pt x="2663" y="4"/>
                      <a:pt x="2611" y="1"/>
                      <a:pt x="25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7" name="Google Shape;2647;p45"/>
              <p:cNvSpPr/>
              <p:nvPr/>
            </p:nvSpPr>
            <p:spPr>
              <a:xfrm>
                <a:off x="7149501" y="3029977"/>
                <a:ext cx="65984" cy="103760"/>
              </a:xfrm>
              <a:custGeom>
                <a:rect b="b" l="l" r="r" t="t"/>
                <a:pathLst>
                  <a:path extrusionOk="0" h="1681" w="1069">
                    <a:moveTo>
                      <a:pt x="306" y="1"/>
                    </a:moveTo>
                    <a:cubicBezTo>
                      <a:pt x="262" y="1"/>
                      <a:pt x="215" y="3"/>
                      <a:pt x="167" y="8"/>
                    </a:cubicBezTo>
                    <a:cubicBezTo>
                      <a:pt x="114" y="13"/>
                      <a:pt x="58" y="22"/>
                      <a:pt x="1" y="32"/>
                    </a:cubicBezTo>
                    <a:lnTo>
                      <a:pt x="609" y="1681"/>
                    </a:lnTo>
                    <a:cubicBezTo>
                      <a:pt x="641" y="1643"/>
                      <a:pt x="671" y="1605"/>
                      <a:pt x="699" y="1567"/>
                    </a:cubicBezTo>
                    <a:cubicBezTo>
                      <a:pt x="727" y="1528"/>
                      <a:pt x="754" y="1490"/>
                      <a:pt x="779" y="1451"/>
                    </a:cubicBezTo>
                    <a:cubicBezTo>
                      <a:pt x="816" y="1395"/>
                      <a:pt x="850" y="1338"/>
                      <a:pt x="880" y="1280"/>
                    </a:cubicBezTo>
                    <a:cubicBezTo>
                      <a:pt x="906" y="1235"/>
                      <a:pt x="928" y="1188"/>
                      <a:pt x="948" y="1142"/>
                    </a:cubicBezTo>
                    <a:cubicBezTo>
                      <a:pt x="965" y="1103"/>
                      <a:pt x="981" y="1064"/>
                      <a:pt x="994" y="1026"/>
                    </a:cubicBezTo>
                    <a:cubicBezTo>
                      <a:pt x="1007" y="988"/>
                      <a:pt x="1019" y="951"/>
                      <a:pt x="1028" y="915"/>
                    </a:cubicBezTo>
                    <a:cubicBezTo>
                      <a:pt x="1058" y="807"/>
                      <a:pt x="1068" y="705"/>
                      <a:pt x="1064" y="613"/>
                    </a:cubicBezTo>
                    <a:cubicBezTo>
                      <a:pt x="1063" y="593"/>
                      <a:pt x="1061" y="573"/>
                      <a:pt x="1059" y="554"/>
                    </a:cubicBezTo>
                    <a:cubicBezTo>
                      <a:pt x="1048" y="470"/>
                      <a:pt x="1023" y="393"/>
                      <a:pt x="986" y="325"/>
                    </a:cubicBezTo>
                    <a:cubicBezTo>
                      <a:pt x="929" y="224"/>
                      <a:pt x="842" y="143"/>
                      <a:pt x="727" y="87"/>
                    </a:cubicBezTo>
                    <a:cubicBezTo>
                      <a:pt x="649" y="49"/>
                      <a:pt x="560" y="24"/>
                      <a:pt x="458" y="11"/>
                    </a:cubicBezTo>
                    <a:cubicBezTo>
                      <a:pt x="410" y="4"/>
                      <a:pt x="359" y="1"/>
                      <a:pt x="3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8" name="Google Shape;2648;p45"/>
              <p:cNvSpPr/>
              <p:nvPr/>
            </p:nvSpPr>
            <p:spPr>
              <a:xfrm>
                <a:off x="7197955" y="3037322"/>
                <a:ext cx="17530" cy="44195"/>
              </a:xfrm>
              <a:custGeom>
                <a:rect b="b" l="l" r="r" t="t"/>
                <a:pathLst>
                  <a:path extrusionOk="0" h="716" w="284">
                    <a:moveTo>
                      <a:pt x="0" y="1"/>
                    </a:moveTo>
                    <a:lnTo>
                      <a:pt x="263" y="716"/>
                    </a:lnTo>
                    <a:cubicBezTo>
                      <a:pt x="278" y="638"/>
                      <a:pt x="283" y="564"/>
                      <a:pt x="280" y="495"/>
                    </a:cubicBezTo>
                    <a:cubicBezTo>
                      <a:pt x="279" y="475"/>
                      <a:pt x="278" y="456"/>
                      <a:pt x="275" y="436"/>
                    </a:cubicBezTo>
                    <a:cubicBezTo>
                      <a:pt x="264" y="352"/>
                      <a:pt x="239" y="275"/>
                      <a:pt x="202" y="208"/>
                    </a:cubicBezTo>
                    <a:cubicBezTo>
                      <a:pt x="154" y="124"/>
                      <a:pt x="88" y="53"/>
                      <a:pt x="0" y="1"/>
                    </a:cubicBez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9" name="Google Shape;2649;p45"/>
              <p:cNvSpPr/>
              <p:nvPr/>
            </p:nvSpPr>
            <p:spPr>
              <a:xfrm>
                <a:off x="7117589" y="3035532"/>
                <a:ext cx="58021" cy="124376"/>
              </a:xfrm>
              <a:custGeom>
                <a:rect b="b" l="l" r="r" t="t"/>
                <a:pathLst>
                  <a:path extrusionOk="0" h="2015" w="940">
                    <a:moveTo>
                      <a:pt x="279" y="0"/>
                    </a:moveTo>
                    <a:cubicBezTo>
                      <a:pt x="270" y="2"/>
                      <a:pt x="262" y="4"/>
                      <a:pt x="253" y="8"/>
                    </a:cubicBezTo>
                    <a:cubicBezTo>
                      <a:pt x="169" y="34"/>
                      <a:pt x="85" y="66"/>
                      <a:pt x="1" y="102"/>
                    </a:cubicBezTo>
                    <a:lnTo>
                      <a:pt x="704" y="2015"/>
                    </a:lnTo>
                    <a:cubicBezTo>
                      <a:pt x="787" y="1944"/>
                      <a:pt x="866" y="1872"/>
                      <a:pt x="940" y="1796"/>
                    </a:cubicBez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0" name="Google Shape;2650;p45"/>
              <p:cNvSpPr/>
              <p:nvPr/>
            </p:nvSpPr>
            <p:spPr>
              <a:xfrm>
                <a:off x="7067098" y="3060407"/>
                <a:ext cx="61602" cy="131166"/>
              </a:xfrm>
              <a:custGeom>
                <a:rect b="b" l="l" r="r" t="t"/>
                <a:pathLst>
                  <a:path extrusionOk="0" h="2125" w="998">
                    <a:moveTo>
                      <a:pt x="269" y="0"/>
                    </a:moveTo>
                    <a:cubicBezTo>
                      <a:pt x="178" y="62"/>
                      <a:pt x="86" y="130"/>
                      <a:pt x="0" y="200"/>
                    </a:cubicBezTo>
                    <a:lnTo>
                      <a:pt x="707" y="2124"/>
                    </a:lnTo>
                    <a:cubicBezTo>
                      <a:pt x="805" y="2081"/>
                      <a:pt x="901" y="2032"/>
                      <a:pt x="997" y="197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1" name="Google Shape;2651;p45"/>
              <p:cNvSpPr/>
              <p:nvPr/>
            </p:nvSpPr>
            <p:spPr>
              <a:xfrm>
                <a:off x="7053272" y="3077381"/>
                <a:ext cx="51232" cy="120364"/>
              </a:xfrm>
              <a:custGeom>
                <a:rect b="b" l="l" r="r" t="t"/>
                <a:pathLst>
                  <a:path extrusionOk="0" h="1950" w="830">
                    <a:moveTo>
                      <a:pt x="135" y="0"/>
                    </a:moveTo>
                    <a:cubicBezTo>
                      <a:pt x="88" y="42"/>
                      <a:pt x="44" y="83"/>
                      <a:pt x="1" y="125"/>
                    </a:cubicBezTo>
                    <a:lnTo>
                      <a:pt x="672" y="1950"/>
                    </a:lnTo>
                    <a:cubicBezTo>
                      <a:pt x="724" y="1933"/>
                      <a:pt x="777" y="1913"/>
                      <a:pt x="830" y="1892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2" name="Google Shape;2652;p45"/>
              <p:cNvSpPr/>
              <p:nvPr/>
            </p:nvSpPr>
            <p:spPr>
              <a:xfrm>
                <a:off x="7010311" y="3131206"/>
                <a:ext cx="35368" cy="72157"/>
              </a:xfrm>
              <a:custGeom>
                <a:rect b="b" l="l" r="r" t="t"/>
                <a:pathLst>
                  <a:path extrusionOk="0" h="1169" w="573">
                    <a:moveTo>
                      <a:pt x="144" y="1"/>
                    </a:moveTo>
                    <a:cubicBezTo>
                      <a:pt x="132" y="27"/>
                      <a:pt x="120" y="51"/>
                      <a:pt x="109" y="77"/>
                    </a:cubicBezTo>
                    <a:cubicBezTo>
                      <a:pt x="106" y="85"/>
                      <a:pt x="103" y="94"/>
                      <a:pt x="99" y="102"/>
                    </a:cubicBezTo>
                    <a:cubicBezTo>
                      <a:pt x="95" y="111"/>
                      <a:pt x="92" y="119"/>
                      <a:pt x="88" y="128"/>
                    </a:cubicBezTo>
                    <a:cubicBezTo>
                      <a:pt x="82" y="146"/>
                      <a:pt x="74" y="166"/>
                      <a:pt x="69" y="185"/>
                    </a:cubicBezTo>
                    <a:cubicBezTo>
                      <a:pt x="33" y="292"/>
                      <a:pt x="13" y="393"/>
                      <a:pt x="8" y="488"/>
                    </a:cubicBezTo>
                    <a:cubicBezTo>
                      <a:pt x="1" y="628"/>
                      <a:pt x="27" y="751"/>
                      <a:pt x="82" y="853"/>
                    </a:cubicBezTo>
                    <a:cubicBezTo>
                      <a:pt x="119" y="922"/>
                      <a:pt x="168" y="980"/>
                      <a:pt x="230" y="1029"/>
                    </a:cubicBezTo>
                    <a:cubicBezTo>
                      <a:pt x="245" y="1040"/>
                      <a:pt x="260" y="1050"/>
                      <a:pt x="276" y="1061"/>
                    </a:cubicBezTo>
                    <a:cubicBezTo>
                      <a:pt x="349" y="1106"/>
                      <a:pt x="434" y="1141"/>
                      <a:pt x="534" y="1162"/>
                    </a:cubicBezTo>
                    <a:cubicBezTo>
                      <a:pt x="546" y="1164"/>
                      <a:pt x="560" y="1167"/>
                      <a:pt x="572" y="1168"/>
                    </a:cubicBez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3" name="Google Shape;2653;p45"/>
              <p:cNvSpPr/>
              <p:nvPr/>
            </p:nvSpPr>
            <p:spPr>
              <a:xfrm>
                <a:off x="7027039" y="3052259"/>
                <a:ext cx="172028" cy="129869"/>
              </a:xfrm>
              <a:custGeom>
                <a:rect b="b" l="l" r="r" t="t"/>
                <a:pathLst>
                  <a:path extrusionOk="0" h="2104" w="2787">
                    <a:moveTo>
                      <a:pt x="2062" y="0"/>
                    </a:moveTo>
                    <a:cubicBezTo>
                      <a:pt x="2030" y="0"/>
                      <a:pt x="1998" y="1"/>
                      <a:pt x="1964" y="4"/>
                    </a:cubicBezTo>
                    <a:cubicBezTo>
                      <a:pt x="1939" y="7"/>
                      <a:pt x="1914" y="10"/>
                      <a:pt x="1889" y="14"/>
                    </a:cubicBezTo>
                    <a:cubicBezTo>
                      <a:pt x="1298" y="99"/>
                      <a:pt x="601" y="591"/>
                      <a:pt x="299" y="1146"/>
                    </a:cubicBezTo>
                    <a:cubicBezTo>
                      <a:pt x="1" y="1694"/>
                      <a:pt x="195" y="2104"/>
                      <a:pt x="730" y="2104"/>
                    </a:cubicBezTo>
                    <a:cubicBezTo>
                      <a:pt x="738" y="2104"/>
                      <a:pt x="745" y="2104"/>
                      <a:pt x="753" y="2104"/>
                    </a:cubicBezTo>
                    <a:cubicBezTo>
                      <a:pt x="776" y="2104"/>
                      <a:pt x="800" y="2102"/>
                      <a:pt x="824" y="2099"/>
                    </a:cubicBezTo>
                    <a:cubicBezTo>
                      <a:pt x="1429" y="2047"/>
                      <a:pt x="2174" y="1536"/>
                      <a:pt x="2489" y="958"/>
                    </a:cubicBezTo>
                    <a:cubicBezTo>
                      <a:pt x="2787" y="411"/>
                      <a:pt x="2594" y="0"/>
                      <a:pt x="20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4" name="Google Shape;2654;p45"/>
              <p:cNvSpPr/>
              <p:nvPr/>
            </p:nvSpPr>
            <p:spPr>
              <a:xfrm>
                <a:off x="7047924" y="3055100"/>
                <a:ext cx="138378" cy="112531"/>
              </a:xfrm>
              <a:custGeom>
                <a:rect b="b" l="l" r="r" t="t"/>
                <a:pathLst>
                  <a:path extrusionOk="0" h="2012" w="2400">
                    <a:moveTo>
                      <a:pt x="1852" y="0"/>
                    </a:moveTo>
                    <a:cubicBezTo>
                      <a:pt x="1822" y="0"/>
                      <a:pt x="1790" y="2"/>
                      <a:pt x="1757" y="5"/>
                    </a:cubicBezTo>
                    <a:cubicBezTo>
                      <a:pt x="1739" y="6"/>
                      <a:pt x="1719" y="8"/>
                      <a:pt x="1701" y="11"/>
                    </a:cubicBezTo>
                    <a:cubicBezTo>
                      <a:pt x="1696" y="12"/>
                      <a:pt x="1692" y="12"/>
                      <a:pt x="1687" y="13"/>
                    </a:cubicBezTo>
                    <a:cubicBezTo>
                      <a:pt x="1142" y="91"/>
                      <a:pt x="501" y="534"/>
                      <a:pt x="198" y="1042"/>
                    </a:cubicBezTo>
                    <a:cubicBezTo>
                      <a:pt x="188" y="1061"/>
                      <a:pt x="177" y="1078"/>
                      <a:pt x="168" y="1097"/>
                    </a:cubicBezTo>
                    <a:cubicBezTo>
                      <a:pt x="109" y="1205"/>
                      <a:pt x="68" y="1310"/>
                      <a:pt x="48" y="1408"/>
                    </a:cubicBezTo>
                    <a:cubicBezTo>
                      <a:pt x="1" y="1635"/>
                      <a:pt x="64" y="1816"/>
                      <a:pt x="219" y="1919"/>
                    </a:cubicBezTo>
                    <a:cubicBezTo>
                      <a:pt x="309" y="1979"/>
                      <a:pt x="428" y="2011"/>
                      <a:pt x="574" y="2011"/>
                    </a:cubicBezTo>
                    <a:cubicBezTo>
                      <a:pt x="576" y="2011"/>
                      <a:pt x="579" y="2011"/>
                      <a:pt x="581" y="2011"/>
                    </a:cubicBezTo>
                    <a:lnTo>
                      <a:pt x="600" y="2011"/>
                    </a:lnTo>
                    <a:cubicBezTo>
                      <a:pt x="622" y="2010"/>
                      <a:pt x="644" y="2010"/>
                      <a:pt x="669" y="2007"/>
                    </a:cubicBezTo>
                    <a:cubicBezTo>
                      <a:pt x="696" y="2005"/>
                      <a:pt x="726" y="2001"/>
                      <a:pt x="753" y="1996"/>
                    </a:cubicBezTo>
                    <a:cubicBezTo>
                      <a:pt x="812" y="1988"/>
                      <a:pt x="873" y="1974"/>
                      <a:pt x="933" y="1957"/>
                    </a:cubicBezTo>
                    <a:cubicBezTo>
                      <a:pt x="1360" y="1836"/>
                      <a:pt x="1812" y="1526"/>
                      <a:pt x="2100" y="1157"/>
                    </a:cubicBezTo>
                    <a:cubicBezTo>
                      <a:pt x="2141" y="1104"/>
                      <a:pt x="2179" y="1050"/>
                      <a:pt x="2214" y="994"/>
                    </a:cubicBezTo>
                    <a:cubicBezTo>
                      <a:pt x="2230" y="968"/>
                      <a:pt x="2246" y="942"/>
                      <a:pt x="2260" y="915"/>
                    </a:cubicBezTo>
                    <a:cubicBezTo>
                      <a:pt x="2276" y="887"/>
                      <a:pt x="2289" y="857"/>
                      <a:pt x="2303" y="830"/>
                    </a:cubicBezTo>
                    <a:cubicBezTo>
                      <a:pt x="2371" y="681"/>
                      <a:pt x="2400" y="545"/>
                      <a:pt x="2392" y="428"/>
                    </a:cubicBezTo>
                    <a:cubicBezTo>
                      <a:pt x="2380" y="227"/>
                      <a:pt x="2262" y="84"/>
                      <a:pt x="2060" y="27"/>
                    </a:cubicBezTo>
                    <a:cubicBezTo>
                      <a:pt x="1998" y="10"/>
                      <a:pt x="1929" y="0"/>
                      <a:pt x="1852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5" name="Google Shape;2655;p45"/>
              <p:cNvSpPr/>
              <p:nvPr/>
            </p:nvSpPr>
            <p:spPr>
              <a:xfrm>
                <a:off x="7047924" y="3055100"/>
                <a:ext cx="138378" cy="112974"/>
              </a:xfrm>
              <a:custGeom>
                <a:rect b="b" l="l" r="r" t="t"/>
                <a:pathLst>
                  <a:path extrusionOk="0" h="2012" w="2400">
                    <a:moveTo>
                      <a:pt x="1852" y="0"/>
                    </a:moveTo>
                    <a:cubicBezTo>
                      <a:pt x="1822" y="0"/>
                      <a:pt x="1790" y="2"/>
                      <a:pt x="1757" y="5"/>
                    </a:cubicBezTo>
                    <a:cubicBezTo>
                      <a:pt x="1739" y="6"/>
                      <a:pt x="1719" y="8"/>
                      <a:pt x="1701" y="11"/>
                    </a:cubicBezTo>
                    <a:cubicBezTo>
                      <a:pt x="1696" y="12"/>
                      <a:pt x="1692" y="12"/>
                      <a:pt x="1687" y="13"/>
                    </a:cubicBezTo>
                    <a:cubicBezTo>
                      <a:pt x="1142" y="91"/>
                      <a:pt x="501" y="534"/>
                      <a:pt x="198" y="1042"/>
                    </a:cubicBezTo>
                    <a:cubicBezTo>
                      <a:pt x="188" y="1061"/>
                      <a:pt x="177" y="1078"/>
                      <a:pt x="168" y="1097"/>
                    </a:cubicBezTo>
                    <a:cubicBezTo>
                      <a:pt x="109" y="1205"/>
                      <a:pt x="68" y="1310"/>
                      <a:pt x="48" y="1408"/>
                    </a:cubicBezTo>
                    <a:cubicBezTo>
                      <a:pt x="1" y="1635"/>
                      <a:pt x="64" y="1816"/>
                      <a:pt x="219" y="1919"/>
                    </a:cubicBezTo>
                    <a:cubicBezTo>
                      <a:pt x="309" y="1979"/>
                      <a:pt x="428" y="2011"/>
                      <a:pt x="574" y="2011"/>
                    </a:cubicBezTo>
                    <a:cubicBezTo>
                      <a:pt x="576" y="2011"/>
                      <a:pt x="579" y="2011"/>
                      <a:pt x="581" y="2011"/>
                    </a:cubicBezTo>
                    <a:lnTo>
                      <a:pt x="600" y="2011"/>
                    </a:lnTo>
                    <a:cubicBezTo>
                      <a:pt x="622" y="2010"/>
                      <a:pt x="644" y="2010"/>
                      <a:pt x="669" y="2007"/>
                    </a:cubicBezTo>
                    <a:cubicBezTo>
                      <a:pt x="696" y="2005"/>
                      <a:pt x="726" y="2001"/>
                      <a:pt x="753" y="1996"/>
                    </a:cubicBezTo>
                    <a:cubicBezTo>
                      <a:pt x="812" y="1988"/>
                      <a:pt x="873" y="1974"/>
                      <a:pt x="933" y="1957"/>
                    </a:cubicBezTo>
                    <a:cubicBezTo>
                      <a:pt x="1360" y="1836"/>
                      <a:pt x="1812" y="1526"/>
                      <a:pt x="2100" y="1157"/>
                    </a:cubicBezTo>
                    <a:cubicBezTo>
                      <a:pt x="2141" y="1104"/>
                      <a:pt x="2179" y="1050"/>
                      <a:pt x="2214" y="994"/>
                    </a:cubicBezTo>
                    <a:cubicBezTo>
                      <a:pt x="2230" y="968"/>
                      <a:pt x="2246" y="942"/>
                      <a:pt x="2260" y="915"/>
                    </a:cubicBezTo>
                    <a:cubicBezTo>
                      <a:pt x="2276" y="887"/>
                      <a:pt x="2289" y="857"/>
                      <a:pt x="2303" y="830"/>
                    </a:cubicBezTo>
                    <a:cubicBezTo>
                      <a:pt x="2371" y="681"/>
                      <a:pt x="2400" y="545"/>
                      <a:pt x="2392" y="428"/>
                    </a:cubicBezTo>
                    <a:cubicBezTo>
                      <a:pt x="2380" y="227"/>
                      <a:pt x="2262" y="84"/>
                      <a:pt x="2060" y="27"/>
                    </a:cubicBezTo>
                    <a:cubicBezTo>
                      <a:pt x="1998" y="10"/>
                      <a:pt x="1929" y="0"/>
                      <a:pt x="1852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6" name="Google Shape;2656;p45"/>
              <p:cNvSpPr/>
              <p:nvPr/>
            </p:nvSpPr>
            <p:spPr>
              <a:xfrm>
                <a:off x="7045248" y="3063185"/>
                <a:ext cx="141042" cy="116105"/>
              </a:xfrm>
              <a:custGeom>
                <a:rect b="b" l="l" r="r" t="t"/>
                <a:pathLst>
                  <a:path extrusionOk="0" h="1881" w="2285">
                    <a:moveTo>
                      <a:pt x="1825" y="0"/>
                    </a:moveTo>
                    <a:cubicBezTo>
                      <a:pt x="1796" y="0"/>
                      <a:pt x="1767" y="1"/>
                      <a:pt x="1736" y="4"/>
                    </a:cubicBezTo>
                    <a:cubicBezTo>
                      <a:pt x="1717" y="6"/>
                      <a:pt x="1698" y="8"/>
                      <a:pt x="1679" y="11"/>
                    </a:cubicBezTo>
                    <a:cubicBezTo>
                      <a:pt x="1674" y="12"/>
                      <a:pt x="1670" y="12"/>
                      <a:pt x="1664" y="13"/>
                    </a:cubicBezTo>
                    <a:cubicBezTo>
                      <a:pt x="1122" y="91"/>
                      <a:pt x="481" y="533"/>
                      <a:pt x="178" y="1040"/>
                    </a:cubicBezTo>
                    <a:cubicBezTo>
                      <a:pt x="168" y="1057"/>
                      <a:pt x="157" y="1076"/>
                      <a:pt x="148" y="1094"/>
                    </a:cubicBezTo>
                    <a:cubicBezTo>
                      <a:pt x="88" y="1204"/>
                      <a:pt x="48" y="1308"/>
                      <a:pt x="28" y="1404"/>
                    </a:cubicBezTo>
                    <a:cubicBezTo>
                      <a:pt x="1" y="1537"/>
                      <a:pt x="11" y="1654"/>
                      <a:pt x="55" y="1749"/>
                    </a:cubicBezTo>
                    <a:cubicBezTo>
                      <a:pt x="70" y="1763"/>
                      <a:pt x="86" y="1776"/>
                      <a:pt x="103" y="1788"/>
                    </a:cubicBezTo>
                    <a:cubicBezTo>
                      <a:pt x="194" y="1848"/>
                      <a:pt x="313" y="1880"/>
                      <a:pt x="459" y="1880"/>
                    </a:cubicBezTo>
                    <a:cubicBezTo>
                      <a:pt x="461" y="1880"/>
                      <a:pt x="464" y="1880"/>
                      <a:pt x="466" y="1880"/>
                    </a:cubicBezTo>
                    <a:lnTo>
                      <a:pt x="485" y="1880"/>
                    </a:lnTo>
                    <a:cubicBezTo>
                      <a:pt x="507" y="1880"/>
                      <a:pt x="529" y="1879"/>
                      <a:pt x="554" y="1876"/>
                    </a:cubicBezTo>
                    <a:cubicBezTo>
                      <a:pt x="581" y="1874"/>
                      <a:pt x="609" y="1871"/>
                      <a:pt x="638" y="1865"/>
                    </a:cubicBezTo>
                    <a:cubicBezTo>
                      <a:pt x="697" y="1857"/>
                      <a:pt x="757" y="1843"/>
                      <a:pt x="818" y="1826"/>
                    </a:cubicBezTo>
                    <a:cubicBezTo>
                      <a:pt x="1245" y="1705"/>
                      <a:pt x="1696" y="1395"/>
                      <a:pt x="1985" y="1026"/>
                    </a:cubicBezTo>
                    <a:cubicBezTo>
                      <a:pt x="2026" y="973"/>
                      <a:pt x="2064" y="919"/>
                      <a:pt x="2099" y="863"/>
                    </a:cubicBezTo>
                    <a:cubicBezTo>
                      <a:pt x="2115" y="837"/>
                      <a:pt x="2131" y="811"/>
                      <a:pt x="2144" y="784"/>
                    </a:cubicBezTo>
                    <a:cubicBezTo>
                      <a:pt x="2160" y="756"/>
                      <a:pt x="2175" y="726"/>
                      <a:pt x="2187" y="699"/>
                    </a:cubicBezTo>
                    <a:cubicBezTo>
                      <a:pt x="2255" y="550"/>
                      <a:pt x="2285" y="414"/>
                      <a:pt x="2276" y="297"/>
                    </a:cubicBezTo>
                    <a:cubicBezTo>
                      <a:pt x="2273" y="236"/>
                      <a:pt x="2259" y="180"/>
                      <a:pt x="2236" y="130"/>
                    </a:cubicBezTo>
                    <a:cubicBezTo>
                      <a:pt x="2184" y="83"/>
                      <a:pt x="2118" y="47"/>
                      <a:pt x="2038" y="27"/>
                    </a:cubicBezTo>
                    <a:cubicBezTo>
                      <a:pt x="1975" y="9"/>
                      <a:pt x="1904" y="0"/>
                      <a:pt x="1825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7" name="Google Shape;2657;p45"/>
              <p:cNvSpPr/>
              <p:nvPr/>
            </p:nvSpPr>
            <p:spPr>
              <a:xfrm>
                <a:off x="7027347" y="3050037"/>
                <a:ext cx="189496" cy="154683"/>
              </a:xfrm>
              <a:custGeom>
                <a:rect b="b" l="l" r="r" t="t"/>
                <a:pathLst>
                  <a:path extrusionOk="0" h="2506" w="3070">
                    <a:moveTo>
                      <a:pt x="1" y="2376"/>
                    </a:moveTo>
                    <a:lnTo>
                      <a:pt x="1" y="2376"/>
                    </a:lnTo>
                    <a:cubicBezTo>
                      <a:pt x="32" y="2393"/>
                      <a:pt x="64" y="2409"/>
                      <a:pt x="97" y="2422"/>
                    </a:cubicBezTo>
                    <a:lnTo>
                      <a:pt x="97" y="2422"/>
                    </a:lnTo>
                    <a:cubicBezTo>
                      <a:pt x="64" y="2409"/>
                      <a:pt x="32" y="2393"/>
                      <a:pt x="1" y="2376"/>
                    </a:cubicBezTo>
                    <a:close/>
                    <a:moveTo>
                      <a:pt x="2966" y="0"/>
                    </a:moveTo>
                    <a:lnTo>
                      <a:pt x="2966" y="0"/>
                    </a:lnTo>
                    <a:cubicBezTo>
                      <a:pt x="3064" y="180"/>
                      <a:pt x="3055" y="394"/>
                      <a:pt x="3002" y="589"/>
                    </a:cubicBezTo>
                    <a:lnTo>
                      <a:pt x="3002" y="588"/>
                    </a:lnTo>
                    <a:cubicBezTo>
                      <a:pt x="2790" y="1279"/>
                      <a:pt x="2185" y="1840"/>
                      <a:pt x="1516" y="2202"/>
                    </a:cubicBezTo>
                    <a:cubicBezTo>
                      <a:pt x="1214" y="2352"/>
                      <a:pt x="843" y="2495"/>
                      <a:pt x="493" y="2495"/>
                    </a:cubicBezTo>
                    <a:cubicBezTo>
                      <a:pt x="356" y="2495"/>
                      <a:pt x="222" y="2474"/>
                      <a:pt x="97" y="2422"/>
                    </a:cubicBezTo>
                    <a:lnTo>
                      <a:pt x="97" y="2422"/>
                    </a:lnTo>
                    <a:cubicBezTo>
                      <a:pt x="236" y="2480"/>
                      <a:pt x="382" y="2505"/>
                      <a:pt x="531" y="2505"/>
                    </a:cubicBezTo>
                    <a:cubicBezTo>
                      <a:pt x="1009" y="2505"/>
                      <a:pt x="1516" y="2248"/>
                      <a:pt x="1894" y="1999"/>
                    </a:cubicBezTo>
                    <a:cubicBezTo>
                      <a:pt x="2404" y="1644"/>
                      <a:pt x="2854" y="1163"/>
                      <a:pt x="3016" y="591"/>
                    </a:cubicBezTo>
                    <a:lnTo>
                      <a:pt x="3016" y="593"/>
                    </a:lnTo>
                    <a:cubicBezTo>
                      <a:pt x="3066" y="396"/>
                      <a:pt x="3069" y="180"/>
                      <a:pt x="29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8" name="Google Shape;2658;p45"/>
              <p:cNvSpPr/>
              <p:nvPr/>
            </p:nvSpPr>
            <p:spPr>
              <a:xfrm>
                <a:off x="7061173" y="3130959"/>
                <a:ext cx="34381" cy="16727"/>
              </a:xfrm>
              <a:custGeom>
                <a:rect b="b" l="l" r="r" t="t"/>
                <a:pathLst>
                  <a:path extrusionOk="0" h="271" w="557">
                    <a:moveTo>
                      <a:pt x="449" y="0"/>
                    </a:moveTo>
                    <a:lnTo>
                      <a:pt x="0" y="111"/>
                    </a:lnTo>
                    <a:lnTo>
                      <a:pt x="108" y="271"/>
                    </a:lnTo>
                    <a:lnTo>
                      <a:pt x="556" y="160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9" name="Google Shape;2659;p45"/>
              <p:cNvSpPr/>
              <p:nvPr/>
            </p:nvSpPr>
            <p:spPr>
              <a:xfrm>
                <a:off x="7078209" y="3114787"/>
                <a:ext cx="39936" cy="18826"/>
              </a:xfrm>
              <a:custGeom>
                <a:rect b="b" l="l" r="r" t="t"/>
                <a:pathLst>
                  <a:path extrusionOk="0" h="305" w="647">
                    <a:moveTo>
                      <a:pt x="25" y="0"/>
                    </a:moveTo>
                    <a:cubicBezTo>
                      <a:pt x="17" y="0"/>
                      <a:pt x="9" y="1"/>
                      <a:pt x="1" y="1"/>
                    </a:cubicBezTo>
                    <a:lnTo>
                      <a:pt x="108" y="159"/>
                    </a:lnTo>
                    <a:cubicBezTo>
                      <a:pt x="158" y="252"/>
                      <a:pt x="321" y="274"/>
                      <a:pt x="462" y="293"/>
                    </a:cubicBezTo>
                    <a:cubicBezTo>
                      <a:pt x="495" y="296"/>
                      <a:pt x="526" y="300"/>
                      <a:pt x="553" y="305"/>
                    </a:cubicBezTo>
                    <a:cubicBezTo>
                      <a:pt x="572" y="290"/>
                      <a:pt x="585" y="274"/>
                      <a:pt x="596" y="257"/>
                    </a:cubicBezTo>
                    <a:cubicBezTo>
                      <a:pt x="646" y="169"/>
                      <a:pt x="553" y="157"/>
                      <a:pt x="354" y="133"/>
                    </a:cubicBezTo>
                    <a:cubicBezTo>
                      <a:pt x="289" y="125"/>
                      <a:pt x="216" y="115"/>
                      <a:pt x="154" y="98"/>
                    </a:cubicBezTo>
                    <a:cubicBezTo>
                      <a:pt x="173" y="53"/>
                      <a:pt x="165" y="0"/>
                      <a:pt x="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0" name="Google Shape;2660;p45"/>
              <p:cNvSpPr/>
              <p:nvPr/>
            </p:nvSpPr>
            <p:spPr>
              <a:xfrm>
                <a:off x="7142958" y="3064543"/>
                <a:ext cx="13086" cy="20987"/>
              </a:xfrm>
              <a:custGeom>
                <a:rect b="b" l="l" r="r" t="t"/>
                <a:pathLst>
                  <a:path extrusionOk="0" h="340" w="212">
                    <a:moveTo>
                      <a:pt x="101" y="1"/>
                    </a:moveTo>
                    <a:lnTo>
                      <a:pt x="0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1" name="Google Shape;2661;p45"/>
              <p:cNvSpPr/>
              <p:nvPr/>
            </p:nvSpPr>
            <p:spPr>
              <a:xfrm>
                <a:off x="7106108" y="3091763"/>
                <a:ext cx="29505" cy="14444"/>
              </a:xfrm>
              <a:custGeom>
                <a:rect b="b" l="l" r="r" t="t"/>
                <a:pathLst>
                  <a:path extrusionOk="0" h="234" w="478">
                    <a:moveTo>
                      <a:pt x="323" y="0"/>
                    </a:moveTo>
                    <a:cubicBezTo>
                      <a:pt x="312" y="0"/>
                      <a:pt x="300" y="1"/>
                      <a:pt x="287" y="2"/>
                    </a:cubicBezTo>
                    <a:cubicBezTo>
                      <a:pt x="178" y="9"/>
                      <a:pt x="87" y="47"/>
                      <a:pt x="47" y="119"/>
                    </a:cubicBezTo>
                    <a:cubicBezTo>
                      <a:pt x="0" y="199"/>
                      <a:pt x="78" y="219"/>
                      <a:pt x="192" y="234"/>
                    </a:cubicBezTo>
                    <a:cubicBezTo>
                      <a:pt x="240" y="191"/>
                      <a:pt x="313" y="167"/>
                      <a:pt x="396" y="161"/>
                    </a:cubicBezTo>
                    <a:cubicBezTo>
                      <a:pt x="410" y="159"/>
                      <a:pt x="423" y="159"/>
                      <a:pt x="436" y="159"/>
                    </a:cubicBezTo>
                    <a:cubicBezTo>
                      <a:pt x="450" y="159"/>
                      <a:pt x="463" y="160"/>
                      <a:pt x="475" y="162"/>
                    </a:cubicBezTo>
                    <a:lnTo>
                      <a:pt x="456" y="134"/>
                    </a:lnTo>
                    <a:cubicBezTo>
                      <a:pt x="477" y="76"/>
                      <a:pt x="464" y="0"/>
                      <a:pt x="32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2" name="Google Shape;2662;p45"/>
              <p:cNvSpPr/>
              <p:nvPr/>
            </p:nvSpPr>
            <p:spPr>
              <a:xfrm>
                <a:off x="7158698" y="3082443"/>
                <a:ext cx="12530" cy="20369"/>
              </a:xfrm>
              <a:custGeom>
                <a:rect b="b" l="l" r="r" t="t"/>
                <a:pathLst>
                  <a:path extrusionOk="0" h="330" w="203">
                    <a:moveTo>
                      <a:pt x="57" y="1"/>
                    </a:moveTo>
                    <a:lnTo>
                      <a:pt x="57" y="1"/>
                    </a:lnTo>
                    <a:lnTo>
                      <a:pt x="57" y="1"/>
                    </a:ln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57" y="1"/>
                    </a:moveTo>
                    <a:lnTo>
                      <a:pt x="57" y="1"/>
                    </a:lnTo>
                    <a:cubicBezTo>
                      <a:pt x="57" y="3"/>
                      <a:pt x="0" y="46"/>
                      <a:pt x="31" y="98"/>
                    </a:cubicBezTo>
                    <a:cubicBezTo>
                      <a:pt x="42" y="117"/>
                      <a:pt x="61" y="128"/>
                      <a:pt x="82" y="138"/>
                    </a:cubicBezTo>
                    <a:cubicBezTo>
                      <a:pt x="81" y="148"/>
                      <a:pt x="77" y="159"/>
                      <a:pt x="73" y="170"/>
                    </a:cubicBezTo>
                    <a:lnTo>
                      <a:pt x="182" y="330"/>
                    </a:lnTo>
                    <a:cubicBezTo>
                      <a:pt x="203" y="258"/>
                      <a:pt x="195" y="202"/>
                      <a:pt x="166" y="160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3" name="Google Shape;2663;p45"/>
              <p:cNvSpPr/>
              <p:nvPr/>
            </p:nvSpPr>
            <p:spPr>
              <a:xfrm>
                <a:off x="7063580" y="3075777"/>
                <a:ext cx="106290" cy="98575"/>
              </a:xfrm>
              <a:custGeom>
                <a:rect b="b" l="l" r="r" t="t"/>
                <a:pathLst>
                  <a:path extrusionOk="0" h="1597" w="1722">
                    <a:moveTo>
                      <a:pt x="1166" y="0"/>
                    </a:moveTo>
                    <a:lnTo>
                      <a:pt x="1065" y="179"/>
                    </a:lnTo>
                    <a:cubicBezTo>
                      <a:pt x="762" y="234"/>
                      <a:pt x="495" y="372"/>
                      <a:pt x="373" y="589"/>
                    </a:cubicBezTo>
                    <a:cubicBezTo>
                      <a:pt x="347" y="633"/>
                      <a:pt x="333" y="672"/>
                      <a:pt x="329" y="705"/>
                    </a:cubicBezTo>
                    <a:cubicBezTo>
                      <a:pt x="403" y="740"/>
                      <a:pt x="501" y="753"/>
                      <a:pt x="589" y="764"/>
                    </a:cubicBezTo>
                    <a:cubicBezTo>
                      <a:pt x="789" y="788"/>
                      <a:pt x="880" y="800"/>
                      <a:pt x="830" y="888"/>
                    </a:cubicBezTo>
                    <a:cubicBezTo>
                      <a:pt x="821" y="905"/>
                      <a:pt x="806" y="921"/>
                      <a:pt x="788" y="936"/>
                    </a:cubicBezTo>
                    <a:cubicBezTo>
                      <a:pt x="923" y="954"/>
                      <a:pt x="979" y="974"/>
                      <a:pt x="938" y="1047"/>
                    </a:cubicBezTo>
                    <a:cubicBezTo>
                      <a:pt x="907" y="1101"/>
                      <a:pt x="832" y="1150"/>
                      <a:pt x="694" y="1162"/>
                    </a:cubicBezTo>
                    <a:cubicBezTo>
                      <a:pt x="678" y="1164"/>
                      <a:pt x="664" y="1164"/>
                      <a:pt x="650" y="1164"/>
                    </a:cubicBezTo>
                    <a:cubicBezTo>
                      <a:pt x="536" y="1164"/>
                      <a:pt x="495" y="1122"/>
                      <a:pt x="516" y="1054"/>
                    </a:cubicBezTo>
                    <a:lnTo>
                      <a:pt x="516" y="1054"/>
                    </a:lnTo>
                    <a:lnTo>
                      <a:pt x="68" y="1165"/>
                    </a:lnTo>
                    <a:cubicBezTo>
                      <a:pt x="67" y="1169"/>
                      <a:pt x="67" y="1173"/>
                      <a:pt x="67" y="1178"/>
                    </a:cubicBezTo>
                    <a:cubicBezTo>
                      <a:pt x="54" y="1175"/>
                      <a:pt x="38" y="1172"/>
                      <a:pt x="18" y="1172"/>
                    </a:cubicBezTo>
                    <a:cubicBezTo>
                      <a:pt x="12" y="1172"/>
                      <a:pt x="7" y="1173"/>
                      <a:pt x="0" y="1173"/>
                    </a:cubicBezTo>
                    <a:lnTo>
                      <a:pt x="87" y="1302"/>
                    </a:lnTo>
                    <a:lnTo>
                      <a:pt x="94" y="1313"/>
                    </a:lnTo>
                    <a:lnTo>
                      <a:pt x="95" y="1315"/>
                    </a:lnTo>
                    <a:cubicBezTo>
                      <a:pt x="120" y="1347"/>
                      <a:pt x="156" y="1371"/>
                      <a:pt x="205" y="1389"/>
                    </a:cubicBezTo>
                    <a:cubicBezTo>
                      <a:pt x="252" y="1406"/>
                      <a:pt x="314" y="1417"/>
                      <a:pt x="387" y="1419"/>
                    </a:cubicBezTo>
                    <a:lnTo>
                      <a:pt x="385" y="1422"/>
                    </a:lnTo>
                    <a:lnTo>
                      <a:pt x="178" y="1438"/>
                    </a:lnTo>
                    <a:lnTo>
                      <a:pt x="285" y="1597"/>
                    </a:lnTo>
                    <a:lnTo>
                      <a:pt x="426" y="1586"/>
                    </a:lnTo>
                    <a:lnTo>
                      <a:pt x="617" y="1572"/>
                    </a:lnTo>
                    <a:lnTo>
                      <a:pt x="720" y="1392"/>
                    </a:lnTo>
                    <a:cubicBezTo>
                      <a:pt x="1018" y="1340"/>
                      <a:pt x="1264" y="1206"/>
                      <a:pt x="1382" y="995"/>
                    </a:cubicBezTo>
                    <a:cubicBezTo>
                      <a:pt x="1437" y="899"/>
                      <a:pt x="1440" y="831"/>
                      <a:pt x="1413" y="784"/>
                    </a:cubicBezTo>
                    <a:lnTo>
                      <a:pt x="1412" y="781"/>
                    </a:lnTo>
                    <a:lnTo>
                      <a:pt x="1403" y="769"/>
                    </a:lnTo>
                    <a:lnTo>
                      <a:pt x="1311" y="637"/>
                    </a:lnTo>
                    <a:cubicBezTo>
                      <a:pt x="1295" y="661"/>
                      <a:pt x="1286" y="680"/>
                      <a:pt x="1287" y="698"/>
                    </a:cubicBezTo>
                    <a:cubicBezTo>
                      <a:pt x="1247" y="685"/>
                      <a:pt x="1198" y="674"/>
                      <a:pt x="1149" y="668"/>
                    </a:cubicBezTo>
                    <a:cubicBezTo>
                      <a:pt x="962" y="641"/>
                      <a:pt x="778" y="649"/>
                      <a:pt x="842" y="535"/>
                    </a:cubicBezTo>
                    <a:cubicBezTo>
                      <a:pt x="852" y="517"/>
                      <a:pt x="864" y="501"/>
                      <a:pt x="880" y="488"/>
                    </a:cubicBezTo>
                    <a:cubicBezTo>
                      <a:pt x="765" y="475"/>
                      <a:pt x="688" y="454"/>
                      <a:pt x="733" y="373"/>
                    </a:cubicBezTo>
                    <a:cubicBezTo>
                      <a:pt x="775" y="303"/>
                      <a:pt x="865" y="264"/>
                      <a:pt x="975" y="256"/>
                    </a:cubicBezTo>
                    <a:cubicBezTo>
                      <a:pt x="988" y="255"/>
                      <a:pt x="1000" y="255"/>
                      <a:pt x="1011" y="255"/>
                    </a:cubicBezTo>
                    <a:cubicBezTo>
                      <a:pt x="1151" y="255"/>
                      <a:pt x="1164" y="331"/>
                      <a:pt x="1144" y="389"/>
                    </a:cubicBezTo>
                    <a:lnTo>
                      <a:pt x="1163" y="417"/>
                    </a:lnTo>
                    <a:lnTo>
                      <a:pt x="1252" y="549"/>
                    </a:lnTo>
                    <a:lnTo>
                      <a:pt x="1722" y="435"/>
                    </a:lnTo>
                    <a:lnTo>
                      <a:pt x="1613" y="274"/>
                    </a:lnTo>
                    <a:cubicBezTo>
                      <a:pt x="1622" y="247"/>
                      <a:pt x="1625" y="222"/>
                      <a:pt x="1625" y="199"/>
                    </a:cubicBezTo>
                    <a:cubicBezTo>
                      <a:pt x="1565" y="171"/>
                      <a:pt x="1481" y="157"/>
                      <a:pt x="1395" y="155"/>
                    </a:cubicBezTo>
                    <a:lnTo>
                      <a:pt x="1435" y="82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4" name="Google Shape;2664;p45"/>
              <p:cNvSpPr/>
              <p:nvPr/>
            </p:nvSpPr>
            <p:spPr>
              <a:xfrm>
                <a:off x="7063580" y="3075777"/>
                <a:ext cx="106290" cy="98575"/>
              </a:xfrm>
              <a:custGeom>
                <a:rect b="b" l="l" r="r" t="t"/>
                <a:pathLst>
                  <a:path extrusionOk="0" h="1597" w="1722">
                    <a:moveTo>
                      <a:pt x="1166" y="0"/>
                    </a:moveTo>
                    <a:lnTo>
                      <a:pt x="1065" y="179"/>
                    </a:lnTo>
                    <a:cubicBezTo>
                      <a:pt x="762" y="234"/>
                      <a:pt x="495" y="372"/>
                      <a:pt x="373" y="589"/>
                    </a:cubicBezTo>
                    <a:cubicBezTo>
                      <a:pt x="347" y="633"/>
                      <a:pt x="333" y="672"/>
                      <a:pt x="329" y="705"/>
                    </a:cubicBezTo>
                    <a:cubicBezTo>
                      <a:pt x="403" y="740"/>
                      <a:pt x="501" y="753"/>
                      <a:pt x="589" y="764"/>
                    </a:cubicBezTo>
                    <a:cubicBezTo>
                      <a:pt x="789" y="788"/>
                      <a:pt x="880" y="800"/>
                      <a:pt x="830" y="888"/>
                    </a:cubicBezTo>
                    <a:cubicBezTo>
                      <a:pt x="821" y="905"/>
                      <a:pt x="806" y="921"/>
                      <a:pt x="788" y="936"/>
                    </a:cubicBezTo>
                    <a:cubicBezTo>
                      <a:pt x="923" y="954"/>
                      <a:pt x="979" y="974"/>
                      <a:pt x="938" y="1047"/>
                    </a:cubicBezTo>
                    <a:cubicBezTo>
                      <a:pt x="907" y="1101"/>
                      <a:pt x="832" y="1150"/>
                      <a:pt x="694" y="1162"/>
                    </a:cubicBezTo>
                    <a:cubicBezTo>
                      <a:pt x="678" y="1164"/>
                      <a:pt x="664" y="1164"/>
                      <a:pt x="650" y="1164"/>
                    </a:cubicBezTo>
                    <a:cubicBezTo>
                      <a:pt x="536" y="1164"/>
                      <a:pt x="495" y="1122"/>
                      <a:pt x="516" y="1054"/>
                    </a:cubicBezTo>
                    <a:lnTo>
                      <a:pt x="516" y="1054"/>
                    </a:lnTo>
                    <a:lnTo>
                      <a:pt x="68" y="1165"/>
                    </a:lnTo>
                    <a:cubicBezTo>
                      <a:pt x="67" y="1169"/>
                      <a:pt x="67" y="1173"/>
                      <a:pt x="67" y="1178"/>
                    </a:cubicBezTo>
                    <a:cubicBezTo>
                      <a:pt x="54" y="1175"/>
                      <a:pt x="38" y="1172"/>
                      <a:pt x="18" y="1172"/>
                    </a:cubicBezTo>
                    <a:cubicBezTo>
                      <a:pt x="12" y="1172"/>
                      <a:pt x="7" y="1173"/>
                      <a:pt x="0" y="1173"/>
                    </a:cubicBezTo>
                    <a:lnTo>
                      <a:pt x="87" y="1302"/>
                    </a:lnTo>
                    <a:lnTo>
                      <a:pt x="94" y="1313"/>
                    </a:lnTo>
                    <a:lnTo>
                      <a:pt x="95" y="1315"/>
                    </a:lnTo>
                    <a:cubicBezTo>
                      <a:pt x="120" y="1347"/>
                      <a:pt x="156" y="1371"/>
                      <a:pt x="205" y="1389"/>
                    </a:cubicBezTo>
                    <a:cubicBezTo>
                      <a:pt x="252" y="1406"/>
                      <a:pt x="314" y="1417"/>
                      <a:pt x="387" y="1419"/>
                    </a:cubicBezTo>
                    <a:lnTo>
                      <a:pt x="385" y="1422"/>
                    </a:lnTo>
                    <a:lnTo>
                      <a:pt x="178" y="1438"/>
                    </a:lnTo>
                    <a:lnTo>
                      <a:pt x="285" y="1597"/>
                    </a:lnTo>
                    <a:lnTo>
                      <a:pt x="426" y="1586"/>
                    </a:lnTo>
                    <a:lnTo>
                      <a:pt x="617" y="1572"/>
                    </a:lnTo>
                    <a:lnTo>
                      <a:pt x="720" y="1392"/>
                    </a:lnTo>
                    <a:cubicBezTo>
                      <a:pt x="1018" y="1340"/>
                      <a:pt x="1264" y="1206"/>
                      <a:pt x="1382" y="995"/>
                    </a:cubicBezTo>
                    <a:cubicBezTo>
                      <a:pt x="1437" y="899"/>
                      <a:pt x="1440" y="831"/>
                      <a:pt x="1413" y="784"/>
                    </a:cubicBezTo>
                    <a:lnTo>
                      <a:pt x="1412" y="781"/>
                    </a:lnTo>
                    <a:lnTo>
                      <a:pt x="1403" y="769"/>
                    </a:lnTo>
                    <a:lnTo>
                      <a:pt x="1311" y="637"/>
                    </a:lnTo>
                    <a:cubicBezTo>
                      <a:pt x="1295" y="661"/>
                      <a:pt x="1286" y="680"/>
                      <a:pt x="1287" y="698"/>
                    </a:cubicBezTo>
                    <a:cubicBezTo>
                      <a:pt x="1247" y="685"/>
                      <a:pt x="1198" y="674"/>
                      <a:pt x="1149" y="668"/>
                    </a:cubicBezTo>
                    <a:cubicBezTo>
                      <a:pt x="962" y="641"/>
                      <a:pt x="778" y="649"/>
                      <a:pt x="842" y="535"/>
                    </a:cubicBezTo>
                    <a:cubicBezTo>
                      <a:pt x="852" y="517"/>
                      <a:pt x="864" y="501"/>
                      <a:pt x="880" y="488"/>
                    </a:cubicBezTo>
                    <a:cubicBezTo>
                      <a:pt x="765" y="475"/>
                      <a:pt x="688" y="454"/>
                      <a:pt x="733" y="373"/>
                    </a:cubicBezTo>
                    <a:cubicBezTo>
                      <a:pt x="775" y="303"/>
                      <a:pt x="865" y="264"/>
                      <a:pt x="975" y="256"/>
                    </a:cubicBezTo>
                    <a:cubicBezTo>
                      <a:pt x="988" y="255"/>
                      <a:pt x="1000" y="255"/>
                      <a:pt x="1011" y="255"/>
                    </a:cubicBezTo>
                    <a:cubicBezTo>
                      <a:pt x="1151" y="255"/>
                      <a:pt x="1164" y="331"/>
                      <a:pt x="1144" y="389"/>
                    </a:cubicBezTo>
                    <a:lnTo>
                      <a:pt x="1163" y="417"/>
                    </a:lnTo>
                    <a:lnTo>
                      <a:pt x="1252" y="549"/>
                    </a:lnTo>
                    <a:lnTo>
                      <a:pt x="1722" y="435"/>
                    </a:lnTo>
                    <a:lnTo>
                      <a:pt x="1613" y="274"/>
                    </a:lnTo>
                    <a:cubicBezTo>
                      <a:pt x="1622" y="247"/>
                      <a:pt x="1625" y="222"/>
                      <a:pt x="1625" y="199"/>
                    </a:cubicBezTo>
                    <a:cubicBezTo>
                      <a:pt x="1565" y="171"/>
                      <a:pt x="1481" y="157"/>
                      <a:pt x="1395" y="155"/>
                    </a:cubicBezTo>
                    <a:lnTo>
                      <a:pt x="1435" y="82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5" name="Google Shape;2665;p45"/>
              <p:cNvSpPr/>
              <p:nvPr/>
            </p:nvSpPr>
            <p:spPr>
              <a:xfrm>
                <a:off x="7108022" y="3124169"/>
                <a:ext cx="44380" cy="37776"/>
              </a:xfrm>
              <a:custGeom>
                <a:rect b="b" l="l" r="r" t="t"/>
                <a:pathLst>
                  <a:path extrusionOk="0" h="612" w="719">
                    <a:moveTo>
                      <a:pt x="694" y="1"/>
                    </a:moveTo>
                    <a:lnTo>
                      <a:pt x="694" y="1"/>
                    </a:lnTo>
                    <a:cubicBezTo>
                      <a:pt x="713" y="37"/>
                      <a:pt x="712" y="79"/>
                      <a:pt x="699" y="117"/>
                    </a:cubicBezTo>
                    <a:cubicBezTo>
                      <a:pt x="687" y="157"/>
                      <a:pt x="667" y="194"/>
                      <a:pt x="645" y="228"/>
                    </a:cubicBezTo>
                    <a:cubicBezTo>
                      <a:pt x="602" y="299"/>
                      <a:pt x="543" y="359"/>
                      <a:pt x="474" y="411"/>
                    </a:cubicBezTo>
                    <a:cubicBezTo>
                      <a:pt x="337" y="513"/>
                      <a:pt x="170" y="574"/>
                      <a:pt x="1" y="612"/>
                    </a:cubicBezTo>
                    <a:cubicBezTo>
                      <a:pt x="86" y="601"/>
                      <a:pt x="172" y="580"/>
                      <a:pt x="254" y="550"/>
                    </a:cubicBezTo>
                    <a:cubicBezTo>
                      <a:pt x="336" y="521"/>
                      <a:pt x="414" y="479"/>
                      <a:pt x="486" y="427"/>
                    </a:cubicBezTo>
                    <a:cubicBezTo>
                      <a:pt x="555" y="373"/>
                      <a:pt x="616" y="310"/>
                      <a:pt x="658" y="236"/>
                    </a:cubicBezTo>
                    <a:cubicBezTo>
                      <a:pt x="681" y="199"/>
                      <a:pt x="699" y="160"/>
                      <a:pt x="709" y="120"/>
                    </a:cubicBezTo>
                    <a:cubicBezTo>
                      <a:pt x="718" y="79"/>
                      <a:pt x="716" y="36"/>
                      <a:pt x="6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6" name="Google Shape;2666;p45"/>
              <p:cNvSpPr/>
              <p:nvPr/>
            </p:nvSpPr>
            <p:spPr>
              <a:xfrm>
                <a:off x="7059876" y="3064604"/>
                <a:ext cx="104130" cy="100056"/>
              </a:xfrm>
              <a:custGeom>
                <a:rect b="b" l="l" r="r" t="t"/>
                <a:pathLst>
                  <a:path extrusionOk="0" h="1621" w="1687">
                    <a:moveTo>
                      <a:pt x="1446" y="1"/>
                    </a:moveTo>
                    <a:lnTo>
                      <a:pt x="1118" y="26"/>
                    </a:lnTo>
                    <a:lnTo>
                      <a:pt x="1017" y="206"/>
                    </a:lnTo>
                    <a:cubicBezTo>
                      <a:pt x="713" y="260"/>
                      <a:pt x="447" y="399"/>
                      <a:pt x="324" y="616"/>
                    </a:cubicBezTo>
                    <a:cubicBezTo>
                      <a:pt x="238" y="770"/>
                      <a:pt x="290" y="848"/>
                      <a:pt x="391" y="890"/>
                    </a:cubicBezTo>
                    <a:cubicBezTo>
                      <a:pt x="463" y="921"/>
                      <a:pt x="560" y="934"/>
                      <a:pt x="649" y="945"/>
                    </a:cubicBezTo>
                    <a:cubicBezTo>
                      <a:pt x="849" y="969"/>
                      <a:pt x="940" y="981"/>
                      <a:pt x="890" y="1069"/>
                    </a:cubicBezTo>
                    <a:cubicBezTo>
                      <a:pt x="881" y="1086"/>
                      <a:pt x="866" y="1102"/>
                      <a:pt x="848" y="1117"/>
                    </a:cubicBezTo>
                    <a:cubicBezTo>
                      <a:pt x="807" y="1149"/>
                      <a:pt x="741" y="1176"/>
                      <a:pt x="645" y="1182"/>
                    </a:cubicBezTo>
                    <a:cubicBezTo>
                      <a:pt x="629" y="1183"/>
                      <a:pt x="614" y="1184"/>
                      <a:pt x="600" y="1184"/>
                    </a:cubicBezTo>
                    <a:cubicBezTo>
                      <a:pt x="487" y="1184"/>
                      <a:pt x="447" y="1142"/>
                      <a:pt x="466" y="1074"/>
                    </a:cubicBezTo>
                    <a:lnTo>
                      <a:pt x="466" y="1074"/>
                    </a:lnTo>
                    <a:lnTo>
                      <a:pt x="18" y="1185"/>
                    </a:lnTo>
                    <a:cubicBezTo>
                      <a:pt x="0" y="1282"/>
                      <a:pt x="34" y="1355"/>
                      <a:pt x="123" y="1397"/>
                    </a:cubicBezTo>
                    <a:cubicBezTo>
                      <a:pt x="175" y="1423"/>
                      <a:pt x="247" y="1438"/>
                      <a:pt x="338" y="1442"/>
                    </a:cubicBezTo>
                    <a:lnTo>
                      <a:pt x="236" y="1621"/>
                    </a:lnTo>
                    <a:lnTo>
                      <a:pt x="444" y="1605"/>
                    </a:lnTo>
                    <a:lnTo>
                      <a:pt x="569" y="1597"/>
                    </a:lnTo>
                    <a:lnTo>
                      <a:pt x="670" y="1417"/>
                    </a:lnTo>
                    <a:cubicBezTo>
                      <a:pt x="970" y="1365"/>
                      <a:pt x="1214" y="1229"/>
                      <a:pt x="1335" y="1019"/>
                    </a:cubicBezTo>
                    <a:cubicBezTo>
                      <a:pt x="1362" y="970"/>
                      <a:pt x="1377" y="929"/>
                      <a:pt x="1381" y="895"/>
                    </a:cubicBezTo>
                    <a:cubicBezTo>
                      <a:pt x="1398" y="760"/>
                      <a:pt x="1260" y="716"/>
                      <a:pt x="1101" y="692"/>
                    </a:cubicBezTo>
                    <a:cubicBezTo>
                      <a:pt x="1046" y="684"/>
                      <a:pt x="989" y="679"/>
                      <a:pt x="940" y="674"/>
                    </a:cubicBezTo>
                    <a:cubicBezTo>
                      <a:pt x="825" y="660"/>
                      <a:pt x="748" y="639"/>
                      <a:pt x="793" y="559"/>
                    </a:cubicBezTo>
                    <a:cubicBezTo>
                      <a:pt x="835" y="487"/>
                      <a:pt x="925" y="449"/>
                      <a:pt x="1035" y="442"/>
                    </a:cubicBezTo>
                    <a:cubicBezTo>
                      <a:pt x="1048" y="441"/>
                      <a:pt x="1060" y="440"/>
                      <a:pt x="1071" y="440"/>
                    </a:cubicBezTo>
                    <a:cubicBezTo>
                      <a:pt x="1211" y="440"/>
                      <a:pt x="1224" y="516"/>
                      <a:pt x="1204" y="574"/>
                    </a:cubicBezTo>
                    <a:lnTo>
                      <a:pt x="1673" y="459"/>
                    </a:lnTo>
                    <a:cubicBezTo>
                      <a:pt x="1682" y="432"/>
                      <a:pt x="1685" y="407"/>
                      <a:pt x="1685" y="385"/>
                    </a:cubicBezTo>
                    <a:cubicBezTo>
                      <a:pt x="1687" y="290"/>
                      <a:pt x="1624" y="236"/>
                      <a:pt x="1530" y="206"/>
                    </a:cubicBezTo>
                    <a:cubicBezTo>
                      <a:pt x="1477" y="189"/>
                      <a:pt x="1413" y="183"/>
                      <a:pt x="1345" y="180"/>
                    </a:cubicBezTo>
                    <a:lnTo>
                      <a:pt x="144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7" name="Google Shape;2667;p45"/>
              <p:cNvSpPr/>
              <p:nvPr/>
            </p:nvSpPr>
            <p:spPr>
              <a:xfrm>
                <a:off x="7059876" y="3064604"/>
                <a:ext cx="104130" cy="100056"/>
              </a:xfrm>
              <a:custGeom>
                <a:rect b="b" l="l" r="r" t="t"/>
                <a:pathLst>
                  <a:path extrusionOk="0" h="1621" w="1687">
                    <a:moveTo>
                      <a:pt x="1446" y="1"/>
                    </a:moveTo>
                    <a:lnTo>
                      <a:pt x="1118" y="26"/>
                    </a:lnTo>
                    <a:lnTo>
                      <a:pt x="1017" y="206"/>
                    </a:lnTo>
                    <a:cubicBezTo>
                      <a:pt x="713" y="260"/>
                      <a:pt x="447" y="399"/>
                      <a:pt x="324" y="616"/>
                    </a:cubicBezTo>
                    <a:cubicBezTo>
                      <a:pt x="238" y="770"/>
                      <a:pt x="290" y="848"/>
                      <a:pt x="391" y="890"/>
                    </a:cubicBezTo>
                    <a:cubicBezTo>
                      <a:pt x="463" y="921"/>
                      <a:pt x="560" y="934"/>
                      <a:pt x="649" y="945"/>
                    </a:cubicBezTo>
                    <a:cubicBezTo>
                      <a:pt x="849" y="969"/>
                      <a:pt x="940" y="981"/>
                      <a:pt x="890" y="1069"/>
                    </a:cubicBezTo>
                    <a:cubicBezTo>
                      <a:pt x="881" y="1086"/>
                      <a:pt x="866" y="1102"/>
                      <a:pt x="848" y="1117"/>
                    </a:cubicBezTo>
                    <a:cubicBezTo>
                      <a:pt x="807" y="1149"/>
                      <a:pt x="741" y="1176"/>
                      <a:pt x="645" y="1182"/>
                    </a:cubicBezTo>
                    <a:cubicBezTo>
                      <a:pt x="629" y="1183"/>
                      <a:pt x="614" y="1184"/>
                      <a:pt x="600" y="1184"/>
                    </a:cubicBezTo>
                    <a:cubicBezTo>
                      <a:pt x="487" y="1184"/>
                      <a:pt x="447" y="1142"/>
                      <a:pt x="466" y="1074"/>
                    </a:cubicBezTo>
                    <a:lnTo>
                      <a:pt x="466" y="1074"/>
                    </a:lnTo>
                    <a:lnTo>
                      <a:pt x="18" y="1185"/>
                    </a:lnTo>
                    <a:cubicBezTo>
                      <a:pt x="0" y="1282"/>
                      <a:pt x="34" y="1355"/>
                      <a:pt x="123" y="1397"/>
                    </a:cubicBezTo>
                    <a:cubicBezTo>
                      <a:pt x="175" y="1423"/>
                      <a:pt x="247" y="1438"/>
                      <a:pt x="338" y="1442"/>
                    </a:cubicBezTo>
                    <a:lnTo>
                      <a:pt x="236" y="1621"/>
                    </a:lnTo>
                    <a:lnTo>
                      <a:pt x="444" y="1605"/>
                    </a:lnTo>
                    <a:lnTo>
                      <a:pt x="569" y="1597"/>
                    </a:lnTo>
                    <a:lnTo>
                      <a:pt x="670" y="1417"/>
                    </a:lnTo>
                    <a:cubicBezTo>
                      <a:pt x="970" y="1365"/>
                      <a:pt x="1214" y="1229"/>
                      <a:pt x="1335" y="1019"/>
                    </a:cubicBezTo>
                    <a:cubicBezTo>
                      <a:pt x="1362" y="970"/>
                      <a:pt x="1377" y="929"/>
                      <a:pt x="1381" y="895"/>
                    </a:cubicBezTo>
                    <a:cubicBezTo>
                      <a:pt x="1398" y="760"/>
                      <a:pt x="1260" y="716"/>
                      <a:pt x="1101" y="692"/>
                    </a:cubicBezTo>
                    <a:cubicBezTo>
                      <a:pt x="1046" y="684"/>
                      <a:pt x="989" y="679"/>
                      <a:pt x="940" y="674"/>
                    </a:cubicBezTo>
                    <a:cubicBezTo>
                      <a:pt x="825" y="660"/>
                      <a:pt x="748" y="639"/>
                      <a:pt x="793" y="559"/>
                    </a:cubicBezTo>
                    <a:cubicBezTo>
                      <a:pt x="835" y="487"/>
                      <a:pt x="925" y="449"/>
                      <a:pt x="1035" y="442"/>
                    </a:cubicBezTo>
                    <a:cubicBezTo>
                      <a:pt x="1048" y="441"/>
                      <a:pt x="1060" y="440"/>
                      <a:pt x="1071" y="440"/>
                    </a:cubicBezTo>
                    <a:cubicBezTo>
                      <a:pt x="1211" y="440"/>
                      <a:pt x="1224" y="516"/>
                      <a:pt x="1204" y="574"/>
                    </a:cubicBezTo>
                    <a:lnTo>
                      <a:pt x="1673" y="459"/>
                    </a:lnTo>
                    <a:cubicBezTo>
                      <a:pt x="1682" y="432"/>
                      <a:pt x="1685" y="407"/>
                      <a:pt x="1685" y="385"/>
                    </a:cubicBezTo>
                    <a:cubicBezTo>
                      <a:pt x="1687" y="290"/>
                      <a:pt x="1624" y="236"/>
                      <a:pt x="1530" y="206"/>
                    </a:cubicBezTo>
                    <a:cubicBezTo>
                      <a:pt x="1477" y="189"/>
                      <a:pt x="1413" y="183"/>
                      <a:pt x="1345" y="180"/>
                    </a:cubicBezTo>
                    <a:lnTo>
                      <a:pt x="144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8" name="Google Shape;2668;p45"/>
              <p:cNvSpPr/>
              <p:nvPr/>
            </p:nvSpPr>
            <p:spPr>
              <a:xfrm>
                <a:off x="7126725" y="3064975"/>
                <a:ext cx="27344" cy="34628"/>
              </a:xfrm>
              <a:custGeom>
                <a:rect b="b" l="l" r="r" t="t"/>
                <a:pathLst>
                  <a:path extrusionOk="0" h="561" w="443">
                    <a:moveTo>
                      <a:pt x="284" y="1"/>
                    </a:moveTo>
                    <a:lnTo>
                      <a:pt x="36" y="20"/>
                    </a:lnTo>
                    <a:lnTo>
                      <a:pt x="1" y="84"/>
                    </a:lnTo>
                    <a:lnTo>
                      <a:pt x="156" y="560"/>
                    </a:lnTo>
                    <a:lnTo>
                      <a:pt x="442" y="490"/>
                    </a:lnTo>
                    <a:lnTo>
                      <a:pt x="342" y="179"/>
                    </a:lnTo>
                    <a:cubicBezTo>
                      <a:pt x="317" y="177"/>
                      <a:pt x="291" y="174"/>
                      <a:pt x="263" y="174"/>
                    </a:cubicBezTo>
                    <a:lnTo>
                      <a:pt x="312" y="89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9" name="Google Shape;2669;p45"/>
              <p:cNvSpPr/>
              <p:nvPr/>
            </p:nvSpPr>
            <p:spPr>
              <a:xfrm>
                <a:off x="7077838" y="3088739"/>
                <a:ext cx="26110" cy="34751"/>
              </a:xfrm>
              <a:custGeom>
                <a:rect b="b" l="l" r="r" t="t"/>
                <a:pathLst>
                  <a:path extrusionOk="0" h="563" w="423">
                    <a:moveTo>
                      <a:pt x="242" y="1"/>
                    </a:moveTo>
                    <a:cubicBezTo>
                      <a:pt x="154" y="62"/>
                      <a:pt x="83" y="136"/>
                      <a:pt x="35" y="221"/>
                    </a:cubicBezTo>
                    <a:cubicBezTo>
                      <a:pt x="19" y="249"/>
                      <a:pt x="9" y="274"/>
                      <a:pt x="0" y="298"/>
                    </a:cubicBezTo>
                    <a:lnTo>
                      <a:pt x="57" y="476"/>
                    </a:lnTo>
                    <a:cubicBezTo>
                      <a:pt x="70" y="485"/>
                      <a:pt x="85" y="491"/>
                      <a:pt x="100" y="499"/>
                    </a:cubicBezTo>
                    <a:cubicBezTo>
                      <a:pt x="172" y="530"/>
                      <a:pt x="269" y="543"/>
                      <a:pt x="358" y="554"/>
                    </a:cubicBezTo>
                    <a:cubicBezTo>
                      <a:pt x="381" y="557"/>
                      <a:pt x="402" y="559"/>
                      <a:pt x="422" y="562"/>
                    </a:cubicBezTo>
                    <a:lnTo>
                      <a:pt x="2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0" name="Google Shape;2670;p45"/>
              <p:cNvSpPr/>
              <p:nvPr/>
            </p:nvSpPr>
            <p:spPr>
              <a:xfrm>
                <a:off x="7085677" y="3130959"/>
                <a:ext cx="26727" cy="31233"/>
              </a:xfrm>
              <a:custGeom>
                <a:rect b="b" l="l" r="r" t="t"/>
                <a:pathLst>
                  <a:path extrusionOk="0" h="506" w="433">
                    <a:moveTo>
                      <a:pt x="52" y="0"/>
                    </a:moveTo>
                    <a:lnTo>
                      <a:pt x="1" y="12"/>
                    </a:lnTo>
                    <a:lnTo>
                      <a:pt x="160" y="506"/>
                    </a:lnTo>
                    <a:lnTo>
                      <a:pt x="254" y="340"/>
                    </a:lnTo>
                    <a:cubicBezTo>
                      <a:pt x="316" y="330"/>
                      <a:pt x="375" y="316"/>
                      <a:pt x="432" y="297"/>
                    </a:cubicBezTo>
                    <a:lnTo>
                      <a:pt x="362" y="81"/>
                    </a:lnTo>
                    <a:cubicBezTo>
                      <a:pt x="326" y="94"/>
                      <a:pt x="283" y="105"/>
                      <a:pt x="230" y="108"/>
                    </a:cubicBezTo>
                    <a:cubicBezTo>
                      <a:pt x="213" y="110"/>
                      <a:pt x="198" y="110"/>
                      <a:pt x="183" y="110"/>
                    </a:cubicBezTo>
                    <a:cubicBezTo>
                      <a:pt x="72" y="110"/>
                      <a:pt x="32" y="68"/>
                      <a:pt x="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1" name="Google Shape;2671;p45"/>
              <p:cNvSpPr/>
              <p:nvPr/>
            </p:nvSpPr>
            <p:spPr>
              <a:xfrm>
                <a:off x="7069012" y="3133243"/>
                <a:ext cx="19937" cy="31109"/>
              </a:xfrm>
              <a:custGeom>
                <a:rect b="b" l="l" r="r" t="t"/>
                <a:pathLst>
                  <a:path extrusionOk="0" h="504" w="323">
                    <a:moveTo>
                      <a:pt x="164" y="0"/>
                    </a:moveTo>
                    <a:lnTo>
                      <a:pt x="1" y="42"/>
                    </a:lnTo>
                    <a:lnTo>
                      <a:pt x="92" y="319"/>
                    </a:lnTo>
                    <a:cubicBezTo>
                      <a:pt x="122" y="324"/>
                      <a:pt x="155" y="328"/>
                      <a:pt x="192" y="330"/>
                    </a:cubicBezTo>
                    <a:lnTo>
                      <a:pt x="131" y="438"/>
                    </a:lnTo>
                    <a:lnTo>
                      <a:pt x="152" y="504"/>
                    </a:lnTo>
                    <a:lnTo>
                      <a:pt x="297" y="492"/>
                    </a:lnTo>
                    <a:lnTo>
                      <a:pt x="323" y="490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2" name="Google Shape;2672;p45"/>
              <p:cNvSpPr/>
              <p:nvPr/>
            </p:nvSpPr>
            <p:spPr>
              <a:xfrm>
                <a:off x="7139749" y="3110528"/>
                <a:ext cx="6049" cy="13333"/>
              </a:xfrm>
              <a:custGeom>
                <a:rect b="b" l="l" r="r" t="t"/>
                <a:pathLst>
                  <a:path extrusionOk="0" h="216" w="98">
                    <a:moveTo>
                      <a:pt x="0" y="0"/>
                    </a:moveTo>
                    <a:lnTo>
                      <a:pt x="69" y="215"/>
                    </a:lnTo>
                    <a:cubicBezTo>
                      <a:pt x="79" y="191"/>
                      <a:pt x="85" y="170"/>
                      <a:pt x="87" y="151"/>
                    </a:cubicBezTo>
                    <a:cubicBezTo>
                      <a:pt x="98" y="77"/>
                      <a:pt x="62" y="3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3" name="Google Shape;2673;p45"/>
              <p:cNvSpPr/>
              <p:nvPr/>
            </p:nvSpPr>
            <p:spPr>
              <a:xfrm>
                <a:off x="7095060" y="3152069"/>
                <a:ext cx="13024" cy="20925"/>
              </a:xfrm>
              <a:custGeom>
                <a:rect b="b" l="l" r="r" t="t"/>
                <a:pathLst>
                  <a:path extrusionOk="0" h="339" w="211">
                    <a:moveTo>
                      <a:pt x="101" y="0"/>
                    </a:moveTo>
                    <a:lnTo>
                      <a:pt x="1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4" name="Google Shape;2674;p45"/>
              <p:cNvSpPr/>
              <p:nvPr/>
            </p:nvSpPr>
            <p:spPr>
              <a:xfrm>
                <a:off x="7095060" y="3152069"/>
                <a:ext cx="13024" cy="20925"/>
              </a:xfrm>
              <a:custGeom>
                <a:rect b="b" l="l" r="r" t="t"/>
                <a:pathLst>
                  <a:path extrusionOk="0" h="339" w="211">
                    <a:moveTo>
                      <a:pt x="101" y="0"/>
                    </a:moveTo>
                    <a:lnTo>
                      <a:pt x="1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5" name="Google Shape;2675;p45"/>
              <p:cNvSpPr/>
              <p:nvPr/>
            </p:nvSpPr>
            <p:spPr>
              <a:xfrm>
                <a:off x="7076074" y="3076083"/>
                <a:ext cx="42775" cy="25122"/>
              </a:xfrm>
              <a:custGeom>
                <a:rect b="b" l="l" r="r" t="t"/>
                <a:pathLst>
                  <a:path extrusionOk="0" h="407" w="693">
                    <a:moveTo>
                      <a:pt x="692" y="0"/>
                    </a:moveTo>
                    <a:cubicBezTo>
                      <a:pt x="692" y="0"/>
                      <a:pt x="678" y="1"/>
                      <a:pt x="656" y="6"/>
                    </a:cubicBezTo>
                    <a:cubicBezTo>
                      <a:pt x="645" y="7"/>
                      <a:pt x="631" y="9"/>
                      <a:pt x="615" y="13"/>
                    </a:cubicBezTo>
                    <a:cubicBezTo>
                      <a:pt x="599" y="16"/>
                      <a:pt x="581" y="19"/>
                      <a:pt x="562" y="25"/>
                    </a:cubicBezTo>
                    <a:cubicBezTo>
                      <a:pt x="544" y="30"/>
                      <a:pt x="523" y="35"/>
                      <a:pt x="502" y="42"/>
                    </a:cubicBezTo>
                    <a:cubicBezTo>
                      <a:pt x="492" y="46"/>
                      <a:pt x="481" y="49"/>
                      <a:pt x="470" y="53"/>
                    </a:cubicBezTo>
                    <a:cubicBezTo>
                      <a:pt x="457" y="56"/>
                      <a:pt x="446" y="60"/>
                      <a:pt x="435" y="65"/>
                    </a:cubicBezTo>
                    <a:cubicBezTo>
                      <a:pt x="424" y="69"/>
                      <a:pt x="413" y="72"/>
                      <a:pt x="401" y="77"/>
                    </a:cubicBezTo>
                    <a:cubicBezTo>
                      <a:pt x="388" y="81"/>
                      <a:pt x="377" y="87"/>
                      <a:pt x="365" y="92"/>
                    </a:cubicBezTo>
                    <a:cubicBezTo>
                      <a:pt x="341" y="103"/>
                      <a:pt x="318" y="113"/>
                      <a:pt x="296" y="127"/>
                    </a:cubicBezTo>
                    <a:cubicBezTo>
                      <a:pt x="271" y="138"/>
                      <a:pt x="250" y="153"/>
                      <a:pt x="228" y="166"/>
                    </a:cubicBezTo>
                    <a:cubicBezTo>
                      <a:pt x="207" y="181"/>
                      <a:pt x="186" y="194"/>
                      <a:pt x="167" y="210"/>
                    </a:cubicBezTo>
                    <a:cubicBezTo>
                      <a:pt x="148" y="224"/>
                      <a:pt x="132" y="241"/>
                      <a:pt x="114" y="256"/>
                    </a:cubicBezTo>
                    <a:cubicBezTo>
                      <a:pt x="107" y="264"/>
                      <a:pt x="100" y="271"/>
                      <a:pt x="92" y="280"/>
                    </a:cubicBezTo>
                    <a:cubicBezTo>
                      <a:pt x="88" y="282"/>
                      <a:pt x="86" y="286"/>
                      <a:pt x="81" y="290"/>
                    </a:cubicBezTo>
                    <a:cubicBezTo>
                      <a:pt x="79" y="294"/>
                      <a:pt x="75" y="298"/>
                      <a:pt x="72" y="302"/>
                    </a:cubicBezTo>
                    <a:cubicBezTo>
                      <a:pt x="59" y="317"/>
                      <a:pt x="48" y="329"/>
                      <a:pt x="39" y="343"/>
                    </a:cubicBezTo>
                    <a:cubicBezTo>
                      <a:pt x="30" y="355"/>
                      <a:pt x="22" y="366"/>
                      <a:pt x="17" y="376"/>
                    </a:cubicBezTo>
                    <a:cubicBezTo>
                      <a:pt x="6" y="396"/>
                      <a:pt x="0" y="406"/>
                      <a:pt x="0" y="406"/>
                    </a:cubicBezTo>
                    <a:cubicBezTo>
                      <a:pt x="0" y="406"/>
                      <a:pt x="6" y="396"/>
                      <a:pt x="18" y="377"/>
                    </a:cubicBezTo>
                    <a:cubicBezTo>
                      <a:pt x="23" y="368"/>
                      <a:pt x="33" y="358"/>
                      <a:pt x="42" y="345"/>
                    </a:cubicBezTo>
                    <a:cubicBezTo>
                      <a:pt x="50" y="334"/>
                      <a:pt x="61" y="321"/>
                      <a:pt x="75" y="306"/>
                    </a:cubicBezTo>
                    <a:cubicBezTo>
                      <a:pt x="77" y="303"/>
                      <a:pt x="81" y="300"/>
                      <a:pt x="85" y="296"/>
                    </a:cubicBezTo>
                    <a:cubicBezTo>
                      <a:pt x="87" y="291"/>
                      <a:pt x="91" y="289"/>
                      <a:pt x="95" y="285"/>
                    </a:cubicBezTo>
                    <a:lnTo>
                      <a:pt x="117" y="263"/>
                    </a:lnTo>
                    <a:cubicBezTo>
                      <a:pt x="133" y="248"/>
                      <a:pt x="150" y="232"/>
                      <a:pt x="170" y="218"/>
                    </a:cubicBezTo>
                    <a:cubicBezTo>
                      <a:pt x="188" y="202"/>
                      <a:pt x="209" y="189"/>
                      <a:pt x="230" y="174"/>
                    </a:cubicBezTo>
                    <a:cubicBezTo>
                      <a:pt x="253" y="161"/>
                      <a:pt x="274" y="147"/>
                      <a:pt x="298" y="134"/>
                    </a:cubicBezTo>
                    <a:cubicBezTo>
                      <a:pt x="322" y="123"/>
                      <a:pt x="344" y="111"/>
                      <a:pt x="367" y="100"/>
                    </a:cubicBezTo>
                    <a:cubicBezTo>
                      <a:pt x="380" y="95"/>
                      <a:pt x="391" y="91"/>
                      <a:pt x="403" y="86"/>
                    </a:cubicBezTo>
                    <a:cubicBezTo>
                      <a:pt x="415" y="81"/>
                      <a:pt x="425" y="76"/>
                      <a:pt x="438" y="73"/>
                    </a:cubicBezTo>
                    <a:cubicBezTo>
                      <a:pt x="450" y="68"/>
                      <a:pt x="461" y="64"/>
                      <a:pt x="472" y="59"/>
                    </a:cubicBezTo>
                    <a:cubicBezTo>
                      <a:pt x="483" y="55"/>
                      <a:pt x="494" y="53"/>
                      <a:pt x="504" y="49"/>
                    </a:cubicBezTo>
                    <a:cubicBezTo>
                      <a:pt x="525" y="41"/>
                      <a:pt x="547" y="36"/>
                      <a:pt x="566" y="31"/>
                    </a:cubicBezTo>
                    <a:cubicBezTo>
                      <a:pt x="583" y="26"/>
                      <a:pt x="601" y="21"/>
                      <a:pt x="617" y="17"/>
                    </a:cubicBezTo>
                    <a:cubicBezTo>
                      <a:pt x="631" y="13"/>
                      <a:pt x="646" y="11"/>
                      <a:pt x="656" y="8"/>
                    </a:cubicBezTo>
                    <a:cubicBezTo>
                      <a:pt x="678" y="2"/>
                      <a:pt x="692" y="0"/>
                      <a:pt x="6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6" name="Google Shape;2676;p45"/>
              <p:cNvSpPr/>
              <p:nvPr/>
            </p:nvSpPr>
            <p:spPr>
              <a:xfrm>
                <a:off x="7074567" y="3153550"/>
                <a:ext cx="20554" cy="11110"/>
              </a:xfrm>
              <a:custGeom>
                <a:rect b="b" l="l" r="r" t="t"/>
                <a:pathLst>
                  <a:path extrusionOk="0" h="180" w="333">
                    <a:moveTo>
                      <a:pt x="102" y="1"/>
                    </a:moveTo>
                    <a:lnTo>
                      <a:pt x="1" y="180"/>
                    </a:lnTo>
                    <a:lnTo>
                      <a:pt x="1" y="180"/>
                    </a:lnTo>
                    <a:lnTo>
                      <a:pt x="333" y="156"/>
                    </a:lnTo>
                    <a:lnTo>
                      <a:pt x="33" y="159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7" name="Google Shape;2677;p45"/>
              <p:cNvSpPr/>
              <p:nvPr/>
            </p:nvSpPr>
            <p:spPr>
              <a:xfrm>
                <a:off x="7128947" y="3064543"/>
                <a:ext cx="20308" cy="11110"/>
              </a:xfrm>
              <a:custGeom>
                <a:rect b="b" l="l" r="r" t="t"/>
                <a:pathLst>
                  <a:path extrusionOk="0" h="180" w="329">
                    <a:moveTo>
                      <a:pt x="328" y="1"/>
                    </a:moveTo>
                    <a:lnTo>
                      <a:pt x="0" y="26"/>
                    </a:lnTo>
                    <a:lnTo>
                      <a:pt x="302" y="19"/>
                    </a:lnTo>
                    <a:lnTo>
                      <a:pt x="302" y="19"/>
                    </a:lnTo>
                    <a:lnTo>
                      <a:pt x="227" y="180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1C7F3"/>
            </a:gs>
            <a:gs pos="100000">
              <a:schemeClr val="lt1"/>
            </a:gs>
          </a:gsLst>
          <a:lin ang="13500032" scaled="0"/>
        </a:gradFill>
      </p:bgPr>
    </p:bg>
    <p:spTree>
      <p:nvGrpSpPr>
        <p:cNvPr id="268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Google Shape;2682;p46"/>
          <p:cNvSpPr/>
          <p:nvPr/>
        </p:nvSpPr>
        <p:spPr>
          <a:xfrm>
            <a:off x="4066754" y="4290322"/>
            <a:ext cx="292351" cy="424676"/>
          </a:xfrm>
          <a:custGeom>
            <a:rect b="b" l="l" r="r" t="t"/>
            <a:pathLst>
              <a:path extrusionOk="0" h="1958" w="1348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3" name="Google Shape;2683;p46"/>
          <p:cNvSpPr/>
          <p:nvPr/>
        </p:nvSpPr>
        <p:spPr>
          <a:xfrm>
            <a:off x="67579" y="1214922"/>
            <a:ext cx="292351" cy="424676"/>
          </a:xfrm>
          <a:custGeom>
            <a:rect b="b" l="l" r="r" t="t"/>
            <a:pathLst>
              <a:path extrusionOk="0" h="1958" w="1348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4" name="Google Shape;2684;p46"/>
          <p:cNvSpPr/>
          <p:nvPr/>
        </p:nvSpPr>
        <p:spPr>
          <a:xfrm>
            <a:off x="8658979" y="726672"/>
            <a:ext cx="292351" cy="424676"/>
          </a:xfrm>
          <a:custGeom>
            <a:rect b="b" l="l" r="r" t="t"/>
            <a:pathLst>
              <a:path extrusionOk="0" h="1958" w="1348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5" name="Google Shape;268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475" y="1384350"/>
            <a:ext cx="3294801" cy="311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6" name="Google Shape;268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925" y="1592737"/>
            <a:ext cx="3946984" cy="131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7" name="Google Shape;2687;p46"/>
          <p:cNvSpPr txBox="1"/>
          <p:nvPr>
            <p:ph idx="1" type="subTitle"/>
          </p:nvPr>
        </p:nvSpPr>
        <p:spPr>
          <a:xfrm>
            <a:off x="359863" y="301363"/>
            <a:ext cx="3947100" cy="11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Report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8" name="Google Shape;2688;p46"/>
          <p:cNvSpPr txBox="1"/>
          <p:nvPr>
            <p:ph idx="4" type="subTitle"/>
          </p:nvPr>
        </p:nvSpPr>
        <p:spPr>
          <a:xfrm>
            <a:off x="4986875" y="301375"/>
            <a:ext cx="3736200" cy="7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2689" name="Google Shape;2689;p46"/>
          <p:cNvSpPr txBox="1"/>
          <p:nvPr/>
        </p:nvSpPr>
        <p:spPr>
          <a:xfrm>
            <a:off x="360025" y="2953575"/>
            <a:ext cx="39468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Rebalancing the data improves identification of fraud, but slightly decreases the precision and recall related to normal transactions.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1C7F3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2693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7"/>
          <p:cNvSpPr/>
          <p:nvPr/>
        </p:nvSpPr>
        <p:spPr>
          <a:xfrm>
            <a:off x="2410375" y="3350700"/>
            <a:ext cx="4352400" cy="3825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5" name="Google Shape;2695;p47"/>
          <p:cNvSpPr txBox="1"/>
          <p:nvPr>
            <p:ph type="ctrTitle"/>
          </p:nvPr>
        </p:nvSpPr>
        <p:spPr>
          <a:xfrm>
            <a:off x="739975" y="2263200"/>
            <a:ext cx="7693200" cy="7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Widget Introduction</a:t>
            </a:r>
            <a:endParaRPr/>
          </a:p>
        </p:txBody>
      </p:sp>
      <p:sp>
        <p:nvSpPr>
          <p:cNvPr id="2696" name="Google Shape;2696;p47"/>
          <p:cNvSpPr/>
          <p:nvPr/>
        </p:nvSpPr>
        <p:spPr>
          <a:xfrm>
            <a:off x="5760004" y="821347"/>
            <a:ext cx="292351" cy="424676"/>
          </a:xfrm>
          <a:custGeom>
            <a:rect b="b" l="l" r="r" t="t"/>
            <a:pathLst>
              <a:path extrusionOk="0" h="1958" w="1348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7" name="Google Shape;2697;p47"/>
          <p:cNvSpPr/>
          <p:nvPr/>
        </p:nvSpPr>
        <p:spPr>
          <a:xfrm>
            <a:off x="3004954" y="1399197"/>
            <a:ext cx="292351" cy="424676"/>
          </a:xfrm>
          <a:custGeom>
            <a:rect b="b" l="l" r="r" t="t"/>
            <a:pathLst>
              <a:path extrusionOk="0" h="1958" w="1348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8" name="Google Shape;2698;p47"/>
          <p:cNvGrpSpPr/>
          <p:nvPr/>
        </p:nvGrpSpPr>
        <p:grpSpPr>
          <a:xfrm>
            <a:off x="3927635" y="973726"/>
            <a:ext cx="1288729" cy="1002499"/>
            <a:chOff x="4005834" y="874173"/>
            <a:chExt cx="1220735" cy="949696"/>
          </a:xfrm>
        </p:grpSpPr>
        <p:grpSp>
          <p:nvGrpSpPr>
            <p:cNvPr id="2699" name="Google Shape;2699;p47"/>
            <p:cNvGrpSpPr/>
            <p:nvPr/>
          </p:nvGrpSpPr>
          <p:grpSpPr>
            <a:xfrm>
              <a:off x="4005834" y="874173"/>
              <a:ext cx="1220735" cy="949696"/>
              <a:chOff x="2016434" y="948873"/>
              <a:chExt cx="1220735" cy="949696"/>
            </a:xfrm>
          </p:grpSpPr>
          <p:grpSp>
            <p:nvGrpSpPr>
              <p:cNvPr id="2700" name="Google Shape;2700;p47"/>
              <p:cNvGrpSpPr/>
              <p:nvPr/>
            </p:nvGrpSpPr>
            <p:grpSpPr>
              <a:xfrm>
                <a:off x="2334246" y="1098286"/>
                <a:ext cx="902922" cy="800283"/>
                <a:chOff x="7010311" y="3029791"/>
                <a:chExt cx="220790" cy="195668"/>
              </a:xfrm>
            </p:grpSpPr>
            <p:sp>
              <p:nvSpPr>
                <p:cNvPr id="2701" name="Google Shape;2701;p47"/>
                <p:cNvSpPr/>
                <p:nvPr/>
              </p:nvSpPr>
              <p:spPr>
                <a:xfrm>
                  <a:off x="7017595" y="3047074"/>
                  <a:ext cx="213445" cy="178385"/>
                </a:xfrm>
                <a:custGeom>
                  <a:rect b="b" l="l" r="r" t="t"/>
                  <a:pathLst>
                    <a:path extrusionOk="0" h="2890" w="3458">
                      <a:moveTo>
                        <a:pt x="3093" y="1"/>
                      </a:moveTo>
                      <a:lnTo>
                        <a:pt x="2938" y="116"/>
                      </a:lnTo>
                      <a:cubicBezTo>
                        <a:pt x="2916" y="112"/>
                        <a:pt x="2893" y="107"/>
                        <a:pt x="2870" y="105"/>
                      </a:cubicBezTo>
                      <a:cubicBezTo>
                        <a:pt x="2820" y="99"/>
                        <a:pt x="2768" y="95"/>
                        <a:pt x="2713" y="95"/>
                      </a:cubicBezTo>
                      <a:cubicBezTo>
                        <a:pt x="2670" y="95"/>
                        <a:pt x="2625" y="97"/>
                        <a:pt x="2579" y="102"/>
                      </a:cubicBezTo>
                      <a:cubicBezTo>
                        <a:pt x="2517" y="107"/>
                        <a:pt x="2454" y="117"/>
                        <a:pt x="2392" y="129"/>
                      </a:cubicBezTo>
                      <a:cubicBezTo>
                        <a:pt x="2312" y="144"/>
                        <a:pt x="2231" y="165"/>
                        <a:pt x="2147" y="192"/>
                      </a:cubicBezTo>
                      <a:cubicBezTo>
                        <a:pt x="1590" y="368"/>
                        <a:pt x="1012" y="765"/>
                        <a:pt x="622" y="1239"/>
                      </a:cubicBezTo>
                      <a:cubicBezTo>
                        <a:pt x="564" y="1309"/>
                        <a:pt x="509" y="1382"/>
                        <a:pt x="461" y="1455"/>
                      </a:cubicBezTo>
                      <a:cubicBezTo>
                        <a:pt x="419" y="1516"/>
                        <a:pt x="381" y="1578"/>
                        <a:pt x="349" y="1641"/>
                      </a:cubicBezTo>
                      <a:cubicBezTo>
                        <a:pt x="297" y="1737"/>
                        <a:pt x="256" y="1831"/>
                        <a:pt x="226" y="1921"/>
                      </a:cubicBezTo>
                      <a:cubicBezTo>
                        <a:pt x="199" y="1999"/>
                        <a:pt x="180" y="2077"/>
                        <a:pt x="170" y="2151"/>
                      </a:cubicBezTo>
                      <a:lnTo>
                        <a:pt x="1" y="2276"/>
                      </a:lnTo>
                      <a:lnTo>
                        <a:pt x="258" y="2622"/>
                      </a:lnTo>
                      <a:cubicBezTo>
                        <a:pt x="289" y="2663"/>
                        <a:pt x="323" y="2700"/>
                        <a:pt x="366" y="2733"/>
                      </a:cubicBezTo>
                      <a:cubicBezTo>
                        <a:pt x="380" y="2743"/>
                        <a:pt x="395" y="2754"/>
                        <a:pt x="411" y="2765"/>
                      </a:cubicBezTo>
                      <a:cubicBezTo>
                        <a:pt x="484" y="2811"/>
                        <a:pt x="569" y="2846"/>
                        <a:pt x="669" y="2866"/>
                      </a:cubicBezTo>
                      <a:cubicBezTo>
                        <a:pt x="702" y="2873"/>
                        <a:pt x="738" y="2878"/>
                        <a:pt x="774" y="2882"/>
                      </a:cubicBezTo>
                      <a:cubicBezTo>
                        <a:pt x="809" y="2886"/>
                        <a:pt x="848" y="2889"/>
                        <a:pt x="887" y="2889"/>
                      </a:cubicBezTo>
                      <a:cubicBezTo>
                        <a:pt x="893" y="2889"/>
                        <a:pt x="899" y="2889"/>
                        <a:pt x="906" y="2889"/>
                      </a:cubicBezTo>
                      <a:cubicBezTo>
                        <a:pt x="949" y="2889"/>
                        <a:pt x="994" y="2886"/>
                        <a:pt x="1040" y="2882"/>
                      </a:cubicBezTo>
                      <a:cubicBezTo>
                        <a:pt x="1094" y="2876"/>
                        <a:pt x="1151" y="2869"/>
                        <a:pt x="1208" y="2858"/>
                      </a:cubicBezTo>
                      <a:cubicBezTo>
                        <a:pt x="1252" y="2850"/>
                        <a:pt x="1294" y="2842"/>
                        <a:pt x="1338" y="2829"/>
                      </a:cubicBezTo>
                      <a:cubicBezTo>
                        <a:pt x="1977" y="2669"/>
                        <a:pt x="2670" y="2193"/>
                        <a:pt x="3087" y="1630"/>
                      </a:cubicBezTo>
                      <a:cubicBezTo>
                        <a:pt x="3117" y="1592"/>
                        <a:pt x="3143" y="1553"/>
                        <a:pt x="3169" y="1513"/>
                      </a:cubicBezTo>
                      <a:cubicBezTo>
                        <a:pt x="3206" y="1458"/>
                        <a:pt x="3240" y="1402"/>
                        <a:pt x="3271" y="1344"/>
                      </a:cubicBezTo>
                      <a:cubicBezTo>
                        <a:pt x="3296" y="1297"/>
                        <a:pt x="3318" y="1251"/>
                        <a:pt x="3338" y="1204"/>
                      </a:cubicBezTo>
                      <a:cubicBezTo>
                        <a:pt x="3355" y="1165"/>
                        <a:pt x="3371" y="1127"/>
                        <a:pt x="3383" y="1088"/>
                      </a:cubicBezTo>
                      <a:cubicBezTo>
                        <a:pt x="3397" y="1050"/>
                        <a:pt x="3409" y="1014"/>
                        <a:pt x="3418" y="978"/>
                      </a:cubicBezTo>
                      <a:cubicBezTo>
                        <a:pt x="3447" y="870"/>
                        <a:pt x="3457" y="769"/>
                        <a:pt x="3454" y="676"/>
                      </a:cubicBezTo>
                      <a:cubicBezTo>
                        <a:pt x="3452" y="657"/>
                        <a:pt x="3451" y="637"/>
                        <a:pt x="3449" y="617"/>
                      </a:cubicBezTo>
                      <a:cubicBezTo>
                        <a:pt x="3438" y="533"/>
                        <a:pt x="3413" y="457"/>
                        <a:pt x="3376" y="389"/>
                      </a:cubicBezTo>
                      <a:cubicBezTo>
                        <a:pt x="3364" y="368"/>
                        <a:pt x="3351" y="348"/>
                        <a:pt x="3336" y="328"/>
                      </a:cubicBezTo>
                      <a:lnTo>
                        <a:pt x="309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2" name="Google Shape;2702;p47"/>
                <p:cNvSpPr/>
                <p:nvPr/>
              </p:nvSpPr>
              <p:spPr>
                <a:xfrm>
                  <a:off x="7144440" y="3123922"/>
                  <a:ext cx="46726" cy="56972"/>
                </a:xfrm>
                <a:custGeom>
                  <a:rect b="b" l="l" r="r" t="t"/>
                  <a:pathLst>
                    <a:path extrusionOk="0" h="923" w="757">
                      <a:moveTo>
                        <a:pt x="238" y="1"/>
                      </a:moveTo>
                      <a:lnTo>
                        <a:pt x="0" y="219"/>
                      </a:lnTo>
                      <a:lnTo>
                        <a:pt x="520" y="922"/>
                      </a:lnTo>
                      <a:cubicBezTo>
                        <a:pt x="603" y="853"/>
                        <a:pt x="682" y="780"/>
                        <a:pt x="757" y="704"/>
                      </a:cubicBezTo>
                      <a:lnTo>
                        <a:pt x="23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3" name="Google Shape;2703;p47"/>
                <p:cNvSpPr/>
                <p:nvPr/>
              </p:nvSpPr>
              <p:spPr>
                <a:xfrm>
                  <a:off x="7017656" y="3179660"/>
                  <a:ext cx="43640" cy="44689"/>
                </a:xfrm>
                <a:custGeom>
                  <a:rect b="b" l="l" r="r" t="t"/>
                  <a:pathLst>
                    <a:path extrusionOk="0" h="724" w="707">
                      <a:moveTo>
                        <a:pt x="172" y="0"/>
                      </a:moveTo>
                      <a:lnTo>
                        <a:pt x="172" y="4"/>
                      </a:lnTo>
                      <a:lnTo>
                        <a:pt x="1" y="129"/>
                      </a:lnTo>
                      <a:lnTo>
                        <a:pt x="257" y="473"/>
                      </a:lnTo>
                      <a:cubicBezTo>
                        <a:pt x="288" y="514"/>
                        <a:pt x="322" y="551"/>
                        <a:pt x="365" y="584"/>
                      </a:cubicBezTo>
                      <a:cubicBezTo>
                        <a:pt x="379" y="594"/>
                        <a:pt x="394" y="605"/>
                        <a:pt x="410" y="615"/>
                      </a:cubicBezTo>
                      <a:cubicBezTo>
                        <a:pt x="483" y="662"/>
                        <a:pt x="568" y="696"/>
                        <a:pt x="668" y="717"/>
                      </a:cubicBezTo>
                      <a:cubicBezTo>
                        <a:pt x="680" y="720"/>
                        <a:pt x="694" y="722"/>
                        <a:pt x="706" y="723"/>
                      </a:cubicBez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4" name="Google Shape;2704;p47"/>
                <p:cNvSpPr/>
                <p:nvPr/>
              </p:nvSpPr>
              <p:spPr>
                <a:xfrm>
                  <a:off x="7062098" y="3149661"/>
                  <a:ext cx="57836" cy="69194"/>
                </a:xfrm>
                <a:custGeom>
                  <a:rect b="b" l="l" r="r" t="t"/>
                  <a:pathLst>
                    <a:path extrusionOk="0" h="1121" w="937">
                      <a:moveTo>
                        <a:pt x="155" y="0"/>
                      </a:moveTo>
                      <a:lnTo>
                        <a:pt x="0" y="68"/>
                      </a:lnTo>
                      <a:lnTo>
                        <a:pt x="780" y="1120"/>
                      </a:lnTo>
                      <a:cubicBezTo>
                        <a:pt x="832" y="1103"/>
                        <a:pt x="885" y="1084"/>
                        <a:pt x="937" y="1062"/>
                      </a:cubicBezTo>
                      <a:lnTo>
                        <a:pt x="15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5" name="Google Shape;2705;p47"/>
                <p:cNvSpPr/>
                <p:nvPr/>
              </p:nvSpPr>
              <p:spPr>
                <a:xfrm>
                  <a:off x="7087467" y="3147192"/>
                  <a:ext cx="56725" cy="65490"/>
                </a:xfrm>
                <a:custGeom>
                  <a:rect b="b" l="l" r="r" t="t"/>
                  <a:pathLst>
                    <a:path extrusionOk="0" h="1061" w="919">
                      <a:moveTo>
                        <a:pt x="243" y="0"/>
                      </a:moveTo>
                      <a:lnTo>
                        <a:pt x="0" y="209"/>
                      </a:lnTo>
                      <a:lnTo>
                        <a:pt x="629" y="1060"/>
                      </a:lnTo>
                      <a:cubicBezTo>
                        <a:pt x="725" y="1015"/>
                        <a:pt x="823" y="966"/>
                        <a:pt x="918" y="913"/>
                      </a:cubicBezTo>
                      <a:lnTo>
                        <a:pt x="24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6" name="Google Shape;2706;p47"/>
                <p:cNvSpPr/>
                <p:nvPr/>
              </p:nvSpPr>
              <p:spPr>
                <a:xfrm>
                  <a:off x="7135675" y="3047074"/>
                  <a:ext cx="95427" cy="107772"/>
                </a:xfrm>
                <a:custGeom>
                  <a:rect b="b" l="l" r="r" t="t"/>
                  <a:pathLst>
                    <a:path extrusionOk="0" h="1746" w="1546">
                      <a:moveTo>
                        <a:pt x="1181" y="1"/>
                      </a:moveTo>
                      <a:lnTo>
                        <a:pt x="1025" y="116"/>
                      </a:lnTo>
                      <a:cubicBezTo>
                        <a:pt x="1003" y="112"/>
                        <a:pt x="980" y="107"/>
                        <a:pt x="957" y="105"/>
                      </a:cubicBezTo>
                      <a:cubicBezTo>
                        <a:pt x="909" y="99"/>
                        <a:pt x="859" y="96"/>
                        <a:pt x="807" y="96"/>
                      </a:cubicBezTo>
                      <a:cubicBezTo>
                        <a:pt x="762" y="96"/>
                        <a:pt x="715" y="98"/>
                        <a:pt x="666" y="103"/>
                      </a:cubicBezTo>
                      <a:cubicBezTo>
                        <a:pt x="604" y="107"/>
                        <a:pt x="541" y="117"/>
                        <a:pt x="480" y="130"/>
                      </a:cubicBezTo>
                      <a:cubicBezTo>
                        <a:pt x="399" y="145"/>
                        <a:pt x="318" y="166"/>
                        <a:pt x="234" y="193"/>
                      </a:cubicBezTo>
                      <a:cubicBezTo>
                        <a:pt x="156" y="217"/>
                        <a:pt x="79" y="247"/>
                        <a:pt x="0" y="279"/>
                      </a:cubicBezTo>
                      <a:lnTo>
                        <a:pt x="1084" y="1746"/>
                      </a:lnTo>
                      <a:cubicBezTo>
                        <a:pt x="1116" y="1708"/>
                        <a:pt x="1146" y="1670"/>
                        <a:pt x="1174" y="1631"/>
                      </a:cubicBezTo>
                      <a:cubicBezTo>
                        <a:pt x="1204" y="1593"/>
                        <a:pt x="1230" y="1555"/>
                        <a:pt x="1256" y="1515"/>
                      </a:cubicBezTo>
                      <a:cubicBezTo>
                        <a:pt x="1293" y="1460"/>
                        <a:pt x="1327" y="1403"/>
                        <a:pt x="1358" y="1345"/>
                      </a:cubicBezTo>
                      <a:cubicBezTo>
                        <a:pt x="1383" y="1298"/>
                        <a:pt x="1405" y="1253"/>
                        <a:pt x="1425" y="1207"/>
                      </a:cubicBezTo>
                      <a:cubicBezTo>
                        <a:pt x="1442" y="1166"/>
                        <a:pt x="1458" y="1128"/>
                        <a:pt x="1472" y="1091"/>
                      </a:cubicBezTo>
                      <a:cubicBezTo>
                        <a:pt x="1484" y="1053"/>
                        <a:pt x="1496" y="1016"/>
                        <a:pt x="1505" y="980"/>
                      </a:cubicBezTo>
                      <a:cubicBezTo>
                        <a:pt x="1534" y="871"/>
                        <a:pt x="1545" y="770"/>
                        <a:pt x="1541" y="678"/>
                      </a:cubicBezTo>
                      <a:cubicBezTo>
                        <a:pt x="1539" y="658"/>
                        <a:pt x="1538" y="638"/>
                        <a:pt x="1536" y="618"/>
                      </a:cubicBezTo>
                      <a:cubicBezTo>
                        <a:pt x="1525" y="534"/>
                        <a:pt x="1500" y="458"/>
                        <a:pt x="1463" y="390"/>
                      </a:cubicBezTo>
                      <a:cubicBezTo>
                        <a:pt x="1451" y="369"/>
                        <a:pt x="1438" y="349"/>
                        <a:pt x="1423" y="330"/>
                      </a:cubicBezTo>
                      <a:lnTo>
                        <a:pt x="118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7" name="Google Shape;2707;p47"/>
                <p:cNvSpPr/>
                <p:nvPr/>
              </p:nvSpPr>
              <p:spPr>
                <a:xfrm>
                  <a:off x="7196350" y="3047074"/>
                  <a:ext cx="34628" cy="55676"/>
                </a:xfrm>
                <a:custGeom>
                  <a:rect b="b" l="l" r="r" t="t"/>
                  <a:pathLst>
                    <a:path extrusionOk="0" h="902" w="561">
                      <a:moveTo>
                        <a:pt x="198" y="1"/>
                      </a:moveTo>
                      <a:lnTo>
                        <a:pt x="42" y="116"/>
                      </a:lnTo>
                      <a:lnTo>
                        <a:pt x="38" y="116"/>
                      </a:lnTo>
                      <a:lnTo>
                        <a:pt x="0" y="174"/>
                      </a:lnTo>
                      <a:lnTo>
                        <a:pt x="539" y="902"/>
                      </a:lnTo>
                      <a:cubicBezTo>
                        <a:pt x="555" y="822"/>
                        <a:pt x="560" y="747"/>
                        <a:pt x="558" y="676"/>
                      </a:cubicBezTo>
                      <a:cubicBezTo>
                        <a:pt x="557" y="657"/>
                        <a:pt x="555" y="637"/>
                        <a:pt x="553" y="617"/>
                      </a:cubicBezTo>
                      <a:cubicBezTo>
                        <a:pt x="542" y="533"/>
                        <a:pt x="517" y="457"/>
                        <a:pt x="480" y="389"/>
                      </a:cubicBezTo>
                      <a:cubicBezTo>
                        <a:pt x="468" y="368"/>
                        <a:pt x="455" y="348"/>
                        <a:pt x="441" y="328"/>
                      </a:cubicBezTo>
                      <a:lnTo>
                        <a:pt x="19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8" name="Google Shape;2708;p47"/>
                <p:cNvSpPr/>
                <p:nvPr/>
              </p:nvSpPr>
              <p:spPr>
                <a:xfrm>
                  <a:off x="7010373" y="3029791"/>
                  <a:ext cx="205112" cy="174497"/>
                </a:xfrm>
                <a:custGeom>
                  <a:rect b="b" l="l" r="r" t="t"/>
                  <a:pathLst>
                    <a:path extrusionOk="0" h="2827" w="3323">
                      <a:moveTo>
                        <a:pt x="2556" y="1"/>
                      </a:moveTo>
                      <a:cubicBezTo>
                        <a:pt x="2513" y="1"/>
                        <a:pt x="2468" y="3"/>
                        <a:pt x="2421" y="8"/>
                      </a:cubicBezTo>
                      <a:cubicBezTo>
                        <a:pt x="2360" y="13"/>
                        <a:pt x="2297" y="22"/>
                        <a:pt x="2236" y="34"/>
                      </a:cubicBezTo>
                      <a:cubicBezTo>
                        <a:pt x="2154" y="50"/>
                        <a:pt x="2073" y="71"/>
                        <a:pt x="1990" y="97"/>
                      </a:cubicBezTo>
                      <a:cubicBezTo>
                        <a:pt x="1434" y="273"/>
                        <a:pt x="855" y="670"/>
                        <a:pt x="465" y="1145"/>
                      </a:cubicBezTo>
                      <a:cubicBezTo>
                        <a:pt x="407" y="1214"/>
                        <a:pt x="353" y="1287"/>
                        <a:pt x="303" y="1361"/>
                      </a:cubicBezTo>
                      <a:cubicBezTo>
                        <a:pt x="263" y="1421"/>
                        <a:pt x="224" y="1483"/>
                        <a:pt x="191" y="1547"/>
                      </a:cubicBezTo>
                      <a:cubicBezTo>
                        <a:pt x="139" y="1645"/>
                        <a:pt x="98" y="1739"/>
                        <a:pt x="69" y="1826"/>
                      </a:cubicBezTo>
                      <a:cubicBezTo>
                        <a:pt x="33" y="1934"/>
                        <a:pt x="13" y="2035"/>
                        <a:pt x="8" y="2130"/>
                      </a:cubicBezTo>
                      <a:cubicBezTo>
                        <a:pt x="1" y="2269"/>
                        <a:pt x="27" y="2392"/>
                        <a:pt x="82" y="2495"/>
                      </a:cubicBezTo>
                      <a:cubicBezTo>
                        <a:pt x="119" y="2564"/>
                        <a:pt x="169" y="2622"/>
                        <a:pt x="232" y="2670"/>
                      </a:cubicBezTo>
                      <a:cubicBezTo>
                        <a:pt x="245" y="2681"/>
                        <a:pt x="260" y="2691"/>
                        <a:pt x="276" y="2702"/>
                      </a:cubicBezTo>
                      <a:cubicBezTo>
                        <a:pt x="349" y="2748"/>
                        <a:pt x="434" y="2783"/>
                        <a:pt x="534" y="2803"/>
                      </a:cubicBezTo>
                      <a:cubicBezTo>
                        <a:pt x="567" y="2810"/>
                        <a:pt x="603" y="2816"/>
                        <a:pt x="639" y="2819"/>
                      </a:cubicBezTo>
                      <a:cubicBezTo>
                        <a:pt x="675" y="2823"/>
                        <a:pt x="713" y="2826"/>
                        <a:pt x="752" y="2826"/>
                      </a:cubicBezTo>
                      <a:cubicBezTo>
                        <a:pt x="758" y="2826"/>
                        <a:pt x="764" y="2826"/>
                        <a:pt x="771" y="2826"/>
                      </a:cubicBezTo>
                      <a:cubicBezTo>
                        <a:pt x="814" y="2826"/>
                        <a:pt x="859" y="2823"/>
                        <a:pt x="905" y="2819"/>
                      </a:cubicBezTo>
                      <a:cubicBezTo>
                        <a:pt x="960" y="2814"/>
                        <a:pt x="1017" y="2806"/>
                        <a:pt x="1073" y="2796"/>
                      </a:cubicBezTo>
                      <a:cubicBezTo>
                        <a:pt x="1118" y="2787"/>
                        <a:pt x="1160" y="2779"/>
                        <a:pt x="1203" y="2766"/>
                      </a:cubicBezTo>
                      <a:cubicBezTo>
                        <a:pt x="1842" y="2606"/>
                        <a:pt x="2536" y="2130"/>
                        <a:pt x="2953" y="1567"/>
                      </a:cubicBezTo>
                      <a:cubicBezTo>
                        <a:pt x="2981" y="1529"/>
                        <a:pt x="3008" y="1490"/>
                        <a:pt x="3033" y="1451"/>
                      </a:cubicBezTo>
                      <a:cubicBezTo>
                        <a:pt x="3070" y="1395"/>
                        <a:pt x="3104" y="1339"/>
                        <a:pt x="3134" y="1281"/>
                      </a:cubicBezTo>
                      <a:cubicBezTo>
                        <a:pt x="3160" y="1234"/>
                        <a:pt x="3182" y="1188"/>
                        <a:pt x="3202" y="1142"/>
                      </a:cubicBezTo>
                      <a:cubicBezTo>
                        <a:pt x="3219" y="1103"/>
                        <a:pt x="3235" y="1065"/>
                        <a:pt x="3248" y="1026"/>
                      </a:cubicBezTo>
                      <a:cubicBezTo>
                        <a:pt x="3261" y="988"/>
                        <a:pt x="3273" y="951"/>
                        <a:pt x="3282" y="915"/>
                      </a:cubicBezTo>
                      <a:cubicBezTo>
                        <a:pt x="3312" y="807"/>
                        <a:pt x="3322" y="706"/>
                        <a:pt x="3318" y="613"/>
                      </a:cubicBezTo>
                      <a:cubicBezTo>
                        <a:pt x="3317" y="594"/>
                        <a:pt x="3315" y="574"/>
                        <a:pt x="3313" y="554"/>
                      </a:cubicBezTo>
                      <a:cubicBezTo>
                        <a:pt x="3302" y="470"/>
                        <a:pt x="3277" y="394"/>
                        <a:pt x="3240" y="326"/>
                      </a:cubicBezTo>
                      <a:cubicBezTo>
                        <a:pt x="3183" y="225"/>
                        <a:pt x="3096" y="143"/>
                        <a:pt x="2981" y="87"/>
                      </a:cubicBezTo>
                      <a:cubicBezTo>
                        <a:pt x="2903" y="49"/>
                        <a:pt x="2814" y="24"/>
                        <a:pt x="2712" y="11"/>
                      </a:cubicBezTo>
                      <a:cubicBezTo>
                        <a:pt x="2663" y="4"/>
                        <a:pt x="2611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9" name="Google Shape;2709;p47"/>
                <p:cNvSpPr/>
                <p:nvPr/>
              </p:nvSpPr>
              <p:spPr>
                <a:xfrm>
                  <a:off x="7149501" y="3029977"/>
                  <a:ext cx="65984" cy="103760"/>
                </a:xfrm>
                <a:custGeom>
                  <a:rect b="b" l="l" r="r" t="t"/>
                  <a:pathLst>
                    <a:path extrusionOk="0" h="1681" w="1069">
                      <a:moveTo>
                        <a:pt x="306" y="1"/>
                      </a:moveTo>
                      <a:cubicBezTo>
                        <a:pt x="262" y="1"/>
                        <a:pt x="215" y="3"/>
                        <a:pt x="167" y="8"/>
                      </a:cubicBezTo>
                      <a:cubicBezTo>
                        <a:pt x="114" y="13"/>
                        <a:pt x="58" y="22"/>
                        <a:pt x="1" y="32"/>
                      </a:cubicBezTo>
                      <a:lnTo>
                        <a:pt x="609" y="1681"/>
                      </a:lnTo>
                      <a:cubicBezTo>
                        <a:pt x="641" y="1643"/>
                        <a:pt x="671" y="1605"/>
                        <a:pt x="699" y="1567"/>
                      </a:cubicBezTo>
                      <a:cubicBezTo>
                        <a:pt x="727" y="1528"/>
                        <a:pt x="754" y="1490"/>
                        <a:pt x="779" y="1451"/>
                      </a:cubicBezTo>
                      <a:cubicBezTo>
                        <a:pt x="816" y="1395"/>
                        <a:pt x="850" y="1338"/>
                        <a:pt x="880" y="1280"/>
                      </a:cubicBezTo>
                      <a:cubicBezTo>
                        <a:pt x="906" y="1235"/>
                        <a:pt x="928" y="1188"/>
                        <a:pt x="948" y="1142"/>
                      </a:cubicBezTo>
                      <a:cubicBezTo>
                        <a:pt x="965" y="1103"/>
                        <a:pt x="981" y="1064"/>
                        <a:pt x="994" y="1026"/>
                      </a:cubicBezTo>
                      <a:cubicBezTo>
                        <a:pt x="1007" y="988"/>
                        <a:pt x="1019" y="951"/>
                        <a:pt x="1028" y="915"/>
                      </a:cubicBezTo>
                      <a:cubicBezTo>
                        <a:pt x="1058" y="807"/>
                        <a:pt x="1068" y="705"/>
                        <a:pt x="1064" y="613"/>
                      </a:cubicBezTo>
                      <a:cubicBezTo>
                        <a:pt x="1063" y="593"/>
                        <a:pt x="1061" y="573"/>
                        <a:pt x="1059" y="554"/>
                      </a:cubicBezTo>
                      <a:cubicBezTo>
                        <a:pt x="1048" y="470"/>
                        <a:pt x="1023" y="393"/>
                        <a:pt x="986" y="325"/>
                      </a:cubicBezTo>
                      <a:cubicBezTo>
                        <a:pt x="929" y="224"/>
                        <a:pt x="842" y="143"/>
                        <a:pt x="727" y="87"/>
                      </a:cubicBezTo>
                      <a:cubicBezTo>
                        <a:pt x="649" y="49"/>
                        <a:pt x="560" y="24"/>
                        <a:pt x="458" y="11"/>
                      </a:cubicBezTo>
                      <a:cubicBezTo>
                        <a:pt x="410" y="4"/>
                        <a:pt x="359" y="1"/>
                        <a:pt x="3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0" name="Google Shape;2710;p47"/>
                <p:cNvSpPr/>
                <p:nvPr/>
              </p:nvSpPr>
              <p:spPr>
                <a:xfrm>
                  <a:off x="7197955" y="3037322"/>
                  <a:ext cx="17530" cy="44195"/>
                </a:xfrm>
                <a:custGeom>
                  <a:rect b="b" l="l" r="r" t="t"/>
                  <a:pathLst>
                    <a:path extrusionOk="0" h="716" w="284">
                      <a:moveTo>
                        <a:pt x="0" y="1"/>
                      </a:moveTo>
                      <a:lnTo>
                        <a:pt x="263" y="716"/>
                      </a:lnTo>
                      <a:cubicBezTo>
                        <a:pt x="278" y="638"/>
                        <a:pt x="283" y="564"/>
                        <a:pt x="280" y="495"/>
                      </a:cubicBezTo>
                      <a:cubicBezTo>
                        <a:pt x="279" y="475"/>
                        <a:pt x="278" y="456"/>
                        <a:pt x="275" y="436"/>
                      </a:cubicBezTo>
                      <a:cubicBezTo>
                        <a:pt x="264" y="352"/>
                        <a:pt x="239" y="275"/>
                        <a:pt x="202" y="208"/>
                      </a:cubicBezTo>
                      <a:cubicBezTo>
                        <a:pt x="154" y="124"/>
                        <a:pt x="88" y="53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1" name="Google Shape;2711;p47"/>
                <p:cNvSpPr/>
                <p:nvPr/>
              </p:nvSpPr>
              <p:spPr>
                <a:xfrm>
                  <a:off x="7117589" y="3035532"/>
                  <a:ext cx="58021" cy="124376"/>
                </a:xfrm>
                <a:custGeom>
                  <a:rect b="b" l="l" r="r" t="t"/>
                  <a:pathLst>
                    <a:path extrusionOk="0" h="2015" w="940">
                      <a:moveTo>
                        <a:pt x="279" y="0"/>
                      </a:moveTo>
                      <a:cubicBezTo>
                        <a:pt x="270" y="2"/>
                        <a:pt x="262" y="4"/>
                        <a:pt x="253" y="8"/>
                      </a:cubicBezTo>
                      <a:cubicBezTo>
                        <a:pt x="169" y="34"/>
                        <a:pt x="85" y="66"/>
                        <a:pt x="1" y="102"/>
                      </a:cubicBezTo>
                      <a:lnTo>
                        <a:pt x="704" y="2015"/>
                      </a:lnTo>
                      <a:cubicBezTo>
                        <a:pt x="787" y="1944"/>
                        <a:pt x="866" y="1872"/>
                        <a:pt x="940" y="1796"/>
                      </a:cubicBezTo>
                      <a:lnTo>
                        <a:pt x="27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2" name="Google Shape;2712;p47"/>
                <p:cNvSpPr/>
                <p:nvPr/>
              </p:nvSpPr>
              <p:spPr>
                <a:xfrm>
                  <a:off x="7067098" y="3060407"/>
                  <a:ext cx="61602" cy="131166"/>
                </a:xfrm>
                <a:custGeom>
                  <a:rect b="b" l="l" r="r" t="t"/>
                  <a:pathLst>
                    <a:path extrusionOk="0" h="2125" w="998">
                      <a:moveTo>
                        <a:pt x="269" y="0"/>
                      </a:moveTo>
                      <a:cubicBezTo>
                        <a:pt x="178" y="62"/>
                        <a:pt x="86" y="130"/>
                        <a:pt x="0" y="200"/>
                      </a:cubicBezTo>
                      <a:lnTo>
                        <a:pt x="707" y="2124"/>
                      </a:lnTo>
                      <a:cubicBezTo>
                        <a:pt x="805" y="2081"/>
                        <a:pt x="901" y="2032"/>
                        <a:pt x="997" y="1978"/>
                      </a:cubicBezTo>
                      <a:lnTo>
                        <a:pt x="26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3" name="Google Shape;2713;p47"/>
                <p:cNvSpPr/>
                <p:nvPr/>
              </p:nvSpPr>
              <p:spPr>
                <a:xfrm>
                  <a:off x="7053272" y="3077381"/>
                  <a:ext cx="51232" cy="120364"/>
                </a:xfrm>
                <a:custGeom>
                  <a:rect b="b" l="l" r="r" t="t"/>
                  <a:pathLst>
                    <a:path extrusionOk="0" h="1950" w="830">
                      <a:moveTo>
                        <a:pt x="135" y="0"/>
                      </a:moveTo>
                      <a:cubicBezTo>
                        <a:pt x="88" y="42"/>
                        <a:pt x="44" y="83"/>
                        <a:pt x="1" y="125"/>
                      </a:cubicBezTo>
                      <a:lnTo>
                        <a:pt x="672" y="1950"/>
                      </a:lnTo>
                      <a:cubicBezTo>
                        <a:pt x="724" y="1933"/>
                        <a:pt x="777" y="1913"/>
                        <a:pt x="830" y="1892"/>
                      </a:cubicBez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4" name="Google Shape;2714;p47"/>
                <p:cNvSpPr/>
                <p:nvPr/>
              </p:nvSpPr>
              <p:spPr>
                <a:xfrm>
                  <a:off x="7010311" y="3131206"/>
                  <a:ext cx="35368" cy="72157"/>
                </a:xfrm>
                <a:custGeom>
                  <a:rect b="b" l="l" r="r" t="t"/>
                  <a:pathLst>
                    <a:path extrusionOk="0" h="1169" w="573">
                      <a:moveTo>
                        <a:pt x="144" y="1"/>
                      </a:moveTo>
                      <a:cubicBezTo>
                        <a:pt x="132" y="27"/>
                        <a:pt x="120" y="51"/>
                        <a:pt x="109" y="77"/>
                      </a:cubicBezTo>
                      <a:cubicBezTo>
                        <a:pt x="106" y="85"/>
                        <a:pt x="103" y="94"/>
                        <a:pt x="99" y="102"/>
                      </a:cubicBezTo>
                      <a:cubicBezTo>
                        <a:pt x="95" y="111"/>
                        <a:pt x="92" y="119"/>
                        <a:pt x="88" y="128"/>
                      </a:cubicBezTo>
                      <a:cubicBezTo>
                        <a:pt x="82" y="146"/>
                        <a:pt x="74" y="166"/>
                        <a:pt x="69" y="185"/>
                      </a:cubicBezTo>
                      <a:cubicBezTo>
                        <a:pt x="33" y="292"/>
                        <a:pt x="13" y="393"/>
                        <a:pt x="8" y="488"/>
                      </a:cubicBezTo>
                      <a:cubicBezTo>
                        <a:pt x="1" y="628"/>
                        <a:pt x="27" y="751"/>
                        <a:pt x="82" y="853"/>
                      </a:cubicBezTo>
                      <a:cubicBezTo>
                        <a:pt x="119" y="922"/>
                        <a:pt x="168" y="980"/>
                        <a:pt x="230" y="1029"/>
                      </a:cubicBezTo>
                      <a:cubicBezTo>
                        <a:pt x="245" y="1040"/>
                        <a:pt x="260" y="1050"/>
                        <a:pt x="276" y="1061"/>
                      </a:cubicBezTo>
                      <a:cubicBezTo>
                        <a:pt x="349" y="1106"/>
                        <a:pt x="434" y="1141"/>
                        <a:pt x="534" y="1162"/>
                      </a:cubicBezTo>
                      <a:cubicBezTo>
                        <a:pt x="546" y="1164"/>
                        <a:pt x="560" y="1167"/>
                        <a:pt x="572" y="1168"/>
                      </a:cubicBezTo>
                      <a:lnTo>
                        <a:pt x="14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5" name="Google Shape;2715;p47"/>
                <p:cNvSpPr/>
                <p:nvPr/>
              </p:nvSpPr>
              <p:spPr>
                <a:xfrm>
                  <a:off x="7027039" y="3052259"/>
                  <a:ext cx="172028" cy="129869"/>
                </a:xfrm>
                <a:custGeom>
                  <a:rect b="b" l="l" r="r" t="t"/>
                  <a:pathLst>
                    <a:path extrusionOk="0" h="2104" w="2787">
                      <a:moveTo>
                        <a:pt x="2062" y="0"/>
                      </a:moveTo>
                      <a:cubicBezTo>
                        <a:pt x="2030" y="0"/>
                        <a:pt x="1998" y="1"/>
                        <a:pt x="1964" y="4"/>
                      </a:cubicBezTo>
                      <a:cubicBezTo>
                        <a:pt x="1939" y="7"/>
                        <a:pt x="1914" y="10"/>
                        <a:pt x="1889" y="14"/>
                      </a:cubicBezTo>
                      <a:cubicBezTo>
                        <a:pt x="1298" y="99"/>
                        <a:pt x="601" y="591"/>
                        <a:pt x="299" y="1146"/>
                      </a:cubicBezTo>
                      <a:cubicBezTo>
                        <a:pt x="1" y="1694"/>
                        <a:pt x="195" y="2104"/>
                        <a:pt x="730" y="2104"/>
                      </a:cubicBezTo>
                      <a:cubicBezTo>
                        <a:pt x="738" y="2104"/>
                        <a:pt x="745" y="2104"/>
                        <a:pt x="753" y="2104"/>
                      </a:cubicBezTo>
                      <a:cubicBezTo>
                        <a:pt x="776" y="2104"/>
                        <a:pt x="800" y="2102"/>
                        <a:pt x="824" y="2099"/>
                      </a:cubicBezTo>
                      <a:cubicBezTo>
                        <a:pt x="1429" y="2047"/>
                        <a:pt x="2174" y="1536"/>
                        <a:pt x="2489" y="958"/>
                      </a:cubicBezTo>
                      <a:cubicBezTo>
                        <a:pt x="2787" y="411"/>
                        <a:pt x="2594" y="0"/>
                        <a:pt x="20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6" name="Google Shape;2716;p47"/>
                <p:cNvSpPr/>
                <p:nvPr/>
              </p:nvSpPr>
              <p:spPr>
                <a:xfrm>
                  <a:off x="7047924" y="3055100"/>
                  <a:ext cx="138378" cy="112531"/>
                </a:xfrm>
                <a:custGeom>
                  <a:rect b="b" l="l" r="r" t="t"/>
                  <a:pathLst>
                    <a:path extrusionOk="0" h="2012" w="2400">
                      <a:moveTo>
                        <a:pt x="1852" y="0"/>
                      </a:moveTo>
                      <a:cubicBezTo>
                        <a:pt x="1822" y="0"/>
                        <a:pt x="1790" y="2"/>
                        <a:pt x="1757" y="5"/>
                      </a:cubicBezTo>
                      <a:cubicBezTo>
                        <a:pt x="1739" y="6"/>
                        <a:pt x="1719" y="8"/>
                        <a:pt x="1701" y="11"/>
                      </a:cubicBezTo>
                      <a:cubicBezTo>
                        <a:pt x="1696" y="12"/>
                        <a:pt x="1692" y="12"/>
                        <a:pt x="1687" y="13"/>
                      </a:cubicBezTo>
                      <a:cubicBezTo>
                        <a:pt x="1142" y="91"/>
                        <a:pt x="501" y="534"/>
                        <a:pt x="198" y="1042"/>
                      </a:cubicBezTo>
                      <a:cubicBezTo>
                        <a:pt x="188" y="1061"/>
                        <a:pt x="177" y="1078"/>
                        <a:pt x="168" y="1097"/>
                      </a:cubicBezTo>
                      <a:cubicBezTo>
                        <a:pt x="109" y="1205"/>
                        <a:pt x="68" y="1310"/>
                        <a:pt x="48" y="1408"/>
                      </a:cubicBezTo>
                      <a:cubicBezTo>
                        <a:pt x="1" y="1635"/>
                        <a:pt x="64" y="1816"/>
                        <a:pt x="219" y="1919"/>
                      </a:cubicBezTo>
                      <a:cubicBezTo>
                        <a:pt x="309" y="1979"/>
                        <a:pt x="428" y="2011"/>
                        <a:pt x="574" y="2011"/>
                      </a:cubicBezTo>
                      <a:cubicBezTo>
                        <a:pt x="576" y="2011"/>
                        <a:pt x="579" y="2011"/>
                        <a:pt x="581" y="2011"/>
                      </a:cubicBezTo>
                      <a:lnTo>
                        <a:pt x="600" y="2011"/>
                      </a:lnTo>
                      <a:cubicBezTo>
                        <a:pt x="622" y="2010"/>
                        <a:pt x="644" y="2010"/>
                        <a:pt x="669" y="2007"/>
                      </a:cubicBezTo>
                      <a:cubicBezTo>
                        <a:pt x="696" y="2005"/>
                        <a:pt x="726" y="2001"/>
                        <a:pt x="753" y="1996"/>
                      </a:cubicBezTo>
                      <a:cubicBezTo>
                        <a:pt x="812" y="1988"/>
                        <a:pt x="873" y="1974"/>
                        <a:pt x="933" y="1957"/>
                      </a:cubicBezTo>
                      <a:cubicBezTo>
                        <a:pt x="1360" y="1836"/>
                        <a:pt x="1812" y="1526"/>
                        <a:pt x="2100" y="1157"/>
                      </a:cubicBezTo>
                      <a:cubicBezTo>
                        <a:pt x="2141" y="1104"/>
                        <a:pt x="2179" y="1050"/>
                        <a:pt x="2214" y="994"/>
                      </a:cubicBezTo>
                      <a:cubicBezTo>
                        <a:pt x="2230" y="968"/>
                        <a:pt x="2246" y="942"/>
                        <a:pt x="2260" y="915"/>
                      </a:cubicBezTo>
                      <a:cubicBezTo>
                        <a:pt x="2276" y="887"/>
                        <a:pt x="2289" y="857"/>
                        <a:pt x="2303" y="830"/>
                      </a:cubicBezTo>
                      <a:cubicBezTo>
                        <a:pt x="2371" y="681"/>
                        <a:pt x="2400" y="545"/>
                        <a:pt x="2392" y="428"/>
                      </a:cubicBezTo>
                      <a:cubicBezTo>
                        <a:pt x="2380" y="227"/>
                        <a:pt x="2262" y="84"/>
                        <a:pt x="2060" y="27"/>
                      </a:cubicBezTo>
                      <a:cubicBezTo>
                        <a:pt x="1998" y="10"/>
                        <a:pt x="1929" y="0"/>
                        <a:pt x="18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7" name="Google Shape;2717;p47"/>
                <p:cNvSpPr/>
                <p:nvPr/>
              </p:nvSpPr>
              <p:spPr>
                <a:xfrm>
                  <a:off x="7047924" y="3055100"/>
                  <a:ext cx="138378" cy="112974"/>
                </a:xfrm>
                <a:custGeom>
                  <a:rect b="b" l="l" r="r" t="t"/>
                  <a:pathLst>
                    <a:path extrusionOk="0" h="2012" w="2400">
                      <a:moveTo>
                        <a:pt x="1852" y="0"/>
                      </a:moveTo>
                      <a:cubicBezTo>
                        <a:pt x="1822" y="0"/>
                        <a:pt x="1790" y="2"/>
                        <a:pt x="1757" y="5"/>
                      </a:cubicBezTo>
                      <a:cubicBezTo>
                        <a:pt x="1739" y="6"/>
                        <a:pt x="1719" y="8"/>
                        <a:pt x="1701" y="11"/>
                      </a:cubicBezTo>
                      <a:cubicBezTo>
                        <a:pt x="1696" y="12"/>
                        <a:pt x="1692" y="12"/>
                        <a:pt x="1687" y="13"/>
                      </a:cubicBezTo>
                      <a:cubicBezTo>
                        <a:pt x="1142" y="91"/>
                        <a:pt x="501" y="534"/>
                        <a:pt x="198" y="1042"/>
                      </a:cubicBezTo>
                      <a:cubicBezTo>
                        <a:pt x="188" y="1061"/>
                        <a:pt x="177" y="1078"/>
                        <a:pt x="168" y="1097"/>
                      </a:cubicBezTo>
                      <a:cubicBezTo>
                        <a:pt x="109" y="1205"/>
                        <a:pt x="68" y="1310"/>
                        <a:pt x="48" y="1408"/>
                      </a:cubicBezTo>
                      <a:cubicBezTo>
                        <a:pt x="1" y="1635"/>
                        <a:pt x="64" y="1816"/>
                        <a:pt x="219" y="1919"/>
                      </a:cubicBezTo>
                      <a:cubicBezTo>
                        <a:pt x="309" y="1979"/>
                        <a:pt x="428" y="2011"/>
                        <a:pt x="574" y="2011"/>
                      </a:cubicBezTo>
                      <a:cubicBezTo>
                        <a:pt x="576" y="2011"/>
                        <a:pt x="579" y="2011"/>
                        <a:pt x="581" y="2011"/>
                      </a:cubicBezTo>
                      <a:lnTo>
                        <a:pt x="600" y="2011"/>
                      </a:lnTo>
                      <a:cubicBezTo>
                        <a:pt x="622" y="2010"/>
                        <a:pt x="644" y="2010"/>
                        <a:pt x="669" y="2007"/>
                      </a:cubicBezTo>
                      <a:cubicBezTo>
                        <a:pt x="696" y="2005"/>
                        <a:pt x="726" y="2001"/>
                        <a:pt x="753" y="1996"/>
                      </a:cubicBezTo>
                      <a:cubicBezTo>
                        <a:pt x="812" y="1988"/>
                        <a:pt x="873" y="1974"/>
                        <a:pt x="933" y="1957"/>
                      </a:cubicBezTo>
                      <a:cubicBezTo>
                        <a:pt x="1360" y="1836"/>
                        <a:pt x="1812" y="1526"/>
                        <a:pt x="2100" y="1157"/>
                      </a:cubicBezTo>
                      <a:cubicBezTo>
                        <a:pt x="2141" y="1104"/>
                        <a:pt x="2179" y="1050"/>
                        <a:pt x="2214" y="994"/>
                      </a:cubicBezTo>
                      <a:cubicBezTo>
                        <a:pt x="2230" y="968"/>
                        <a:pt x="2246" y="942"/>
                        <a:pt x="2260" y="915"/>
                      </a:cubicBezTo>
                      <a:cubicBezTo>
                        <a:pt x="2276" y="887"/>
                        <a:pt x="2289" y="857"/>
                        <a:pt x="2303" y="830"/>
                      </a:cubicBezTo>
                      <a:cubicBezTo>
                        <a:pt x="2371" y="681"/>
                        <a:pt x="2400" y="545"/>
                        <a:pt x="2392" y="428"/>
                      </a:cubicBezTo>
                      <a:cubicBezTo>
                        <a:pt x="2380" y="227"/>
                        <a:pt x="2262" y="84"/>
                        <a:pt x="2060" y="27"/>
                      </a:cubicBezTo>
                      <a:cubicBezTo>
                        <a:pt x="1998" y="10"/>
                        <a:pt x="1929" y="0"/>
                        <a:pt x="18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8" name="Google Shape;2718;p47"/>
                <p:cNvSpPr/>
                <p:nvPr/>
              </p:nvSpPr>
              <p:spPr>
                <a:xfrm>
                  <a:off x="7045248" y="3063185"/>
                  <a:ext cx="141042" cy="116105"/>
                </a:xfrm>
                <a:custGeom>
                  <a:rect b="b" l="l" r="r" t="t"/>
                  <a:pathLst>
                    <a:path extrusionOk="0" h="1881" w="2285">
                      <a:moveTo>
                        <a:pt x="1825" y="0"/>
                      </a:moveTo>
                      <a:cubicBezTo>
                        <a:pt x="1796" y="0"/>
                        <a:pt x="1767" y="1"/>
                        <a:pt x="1736" y="4"/>
                      </a:cubicBezTo>
                      <a:cubicBezTo>
                        <a:pt x="1717" y="6"/>
                        <a:pt x="1698" y="8"/>
                        <a:pt x="1679" y="11"/>
                      </a:cubicBezTo>
                      <a:cubicBezTo>
                        <a:pt x="1674" y="12"/>
                        <a:pt x="1670" y="12"/>
                        <a:pt x="1664" y="13"/>
                      </a:cubicBezTo>
                      <a:cubicBezTo>
                        <a:pt x="1122" y="91"/>
                        <a:pt x="481" y="533"/>
                        <a:pt x="178" y="1040"/>
                      </a:cubicBezTo>
                      <a:cubicBezTo>
                        <a:pt x="168" y="1057"/>
                        <a:pt x="157" y="1076"/>
                        <a:pt x="148" y="1094"/>
                      </a:cubicBezTo>
                      <a:cubicBezTo>
                        <a:pt x="88" y="1204"/>
                        <a:pt x="48" y="1308"/>
                        <a:pt x="28" y="1404"/>
                      </a:cubicBezTo>
                      <a:cubicBezTo>
                        <a:pt x="1" y="1537"/>
                        <a:pt x="11" y="1654"/>
                        <a:pt x="55" y="1749"/>
                      </a:cubicBezTo>
                      <a:cubicBezTo>
                        <a:pt x="70" y="1763"/>
                        <a:pt x="86" y="1776"/>
                        <a:pt x="103" y="1788"/>
                      </a:cubicBezTo>
                      <a:cubicBezTo>
                        <a:pt x="194" y="1848"/>
                        <a:pt x="313" y="1880"/>
                        <a:pt x="459" y="1880"/>
                      </a:cubicBezTo>
                      <a:cubicBezTo>
                        <a:pt x="461" y="1880"/>
                        <a:pt x="464" y="1880"/>
                        <a:pt x="466" y="1880"/>
                      </a:cubicBezTo>
                      <a:lnTo>
                        <a:pt x="485" y="1880"/>
                      </a:lnTo>
                      <a:cubicBezTo>
                        <a:pt x="507" y="1880"/>
                        <a:pt x="529" y="1879"/>
                        <a:pt x="554" y="1876"/>
                      </a:cubicBezTo>
                      <a:cubicBezTo>
                        <a:pt x="581" y="1874"/>
                        <a:pt x="609" y="1871"/>
                        <a:pt x="638" y="1865"/>
                      </a:cubicBezTo>
                      <a:cubicBezTo>
                        <a:pt x="697" y="1857"/>
                        <a:pt x="757" y="1843"/>
                        <a:pt x="818" y="1826"/>
                      </a:cubicBezTo>
                      <a:cubicBezTo>
                        <a:pt x="1245" y="1705"/>
                        <a:pt x="1696" y="1395"/>
                        <a:pt x="1985" y="1026"/>
                      </a:cubicBezTo>
                      <a:cubicBezTo>
                        <a:pt x="2026" y="973"/>
                        <a:pt x="2064" y="919"/>
                        <a:pt x="2099" y="863"/>
                      </a:cubicBezTo>
                      <a:cubicBezTo>
                        <a:pt x="2115" y="837"/>
                        <a:pt x="2131" y="811"/>
                        <a:pt x="2144" y="784"/>
                      </a:cubicBezTo>
                      <a:cubicBezTo>
                        <a:pt x="2160" y="756"/>
                        <a:pt x="2175" y="726"/>
                        <a:pt x="2187" y="699"/>
                      </a:cubicBezTo>
                      <a:cubicBezTo>
                        <a:pt x="2255" y="550"/>
                        <a:pt x="2285" y="414"/>
                        <a:pt x="2276" y="297"/>
                      </a:cubicBezTo>
                      <a:cubicBezTo>
                        <a:pt x="2273" y="236"/>
                        <a:pt x="2259" y="180"/>
                        <a:pt x="2236" y="130"/>
                      </a:cubicBezTo>
                      <a:cubicBezTo>
                        <a:pt x="2184" y="83"/>
                        <a:pt x="2118" y="47"/>
                        <a:pt x="2038" y="27"/>
                      </a:cubicBezTo>
                      <a:cubicBezTo>
                        <a:pt x="1975" y="9"/>
                        <a:pt x="1904" y="0"/>
                        <a:pt x="1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9" name="Google Shape;2719;p47"/>
                <p:cNvSpPr/>
                <p:nvPr/>
              </p:nvSpPr>
              <p:spPr>
                <a:xfrm>
                  <a:off x="7027347" y="3050037"/>
                  <a:ext cx="189496" cy="154683"/>
                </a:xfrm>
                <a:custGeom>
                  <a:rect b="b" l="l" r="r" t="t"/>
                  <a:pathLst>
                    <a:path extrusionOk="0" h="2506" w="3070">
                      <a:moveTo>
                        <a:pt x="1" y="2376"/>
                      </a:moveTo>
                      <a:lnTo>
                        <a:pt x="1" y="2376"/>
                      </a:lnTo>
                      <a:cubicBezTo>
                        <a:pt x="32" y="2393"/>
                        <a:pt x="64" y="2409"/>
                        <a:pt x="97" y="2422"/>
                      </a:cubicBezTo>
                      <a:lnTo>
                        <a:pt x="97" y="2422"/>
                      </a:lnTo>
                      <a:cubicBezTo>
                        <a:pt x="64" y="2409"/>
                        <a:pt x="32" y="2393"/>
                        <a:pt x="1" y="2376"/>
                      </a:cubicBezTo>
                      <a:close/>
                      <a:moveTo>
                        <a:pt x="2966" y="0"/>
                      </a:moveTo>
                      <a:lnTo>
                        <a:pt x="2966" y="0"/>
                      </a:lnTo>
                      <a:cubicBezTo>
                        <a:pt x="3064" y="180"/>
                        <a:pt x="3055" y="394"/>
                        <a:pt x="3002" y="589"/>
                      </a:cubicBezTo>
                      <a:lnTo>
                        <a:pt x="3002" y="588"/>
                      </a:lnTo>
                      <a:cubicBezTo>
                        <a:pt x="2790" y="1279"/>
                        <a:pt x="2185" y="1840"/>
                        <a:pt x="1516" y="2202"/>
                      </a:cubicBezTo>
                      <a:cubicBezTo>
                        <a:pt x="1214" y="2352"/>
                        <a:pt x="843" y="2495"/>
                        <a:pt x="493" y="2495"/>
                      </a:cubicBezTo>
                      <a:cubicBezTo>
                        <a:pt x="356" y="2495"/>
                        <a:pt x="222" y="2474"/>
                        <a:pt x="97" y="2422"/>
                      </a:cubicBezTo>
                      <a:lnTo>
                        <a:pt x="97" y="2422"/>
                      </a:lnTo>
                      <a:cubicBezTo>
                        <a:pt x="236" y="2480"/>
                        <a:pt x="382" y="2505"/>
                        <a:pt x="531" y="2505"/>
                      </a:cubicBezTo>
                      <a:cubicBezTo>
                        <a:pt x="1009" y="2505"/>
                        <a:pt x="1516" y="2248"/>
                        <a:pt x="1894" y="1999"/>
                      </a:cubicBezTo>
                      <a:cubicBezTo>
                        <a:pt x="2404" y="1644"/>
                        <a:pt x="2854" y="1163"/>
                        <a:pt x="3016" y="591"/>
                      </a:cubicBezTo>
                      <a:lnTo>
                        <a:pt x="3016" y="593"/>
                      </a:lnTo>
                      <a:cubicBezTo>
                        <a:pt x="3066" y="396"/>
                        <a:pt x="3069" y="180"/>
                        <a:pt x="296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0" name="Google Shape;2720;p47"/>
                <p:cNvSpPr/>
                <p:nvPr/>
              </p:nvSpPr>
              <p:spPr>
                <a:xfrm>
                  <a:off x="7061173" y="3130959"/>
                  <a:ext cx="34381" cy="16727"/>
                </a:xfrm>
                <a:custGeom>
                  <a:rect b="b" l="l" r="r" t="t"/>
                  <a:pathLst>
                    <a:path extrusionOk="0" h="271" w="557">
                      <a:moveTo>
                        <a:pt x="449" y="0"/>
                      </a:moveTo>
                      <a:lnTo>
                        <a:pt x="0" y="111"/>
                      </a:lnTo>
                      <a:lnTo>
                        <a:pt x="108" y="271"/>
                      </a:lnTo>
                      <a:lnTo>
                        <a:pt x="556" y="160"/>
                      </a:lnTo>
                      <a:lnTo>
                        <a:pt x="44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1" name="Google Shape;2721;p47"/>
                <p:cNvSpPr/>
                <p:nvPr/>
              </p:nvSpPr>
              <p:spPr>
                <a:xfrm>
                  <a:off x="7078209" y="3114787"/>
                  <a:ext cx="39936" cy="18826"/>
                </a:xfrm>
                <a:custGeom>
                  <a:rect b="b" l="l" r="r" t="t"/>
                  <a:pathLst>
                    <a:path extrusionOk="0" h="305" w="647">
                      <a:moveTo>
                        <a:pt x="25" y="0"/>
                      </a:moveTo>
                      <a:cubicBezTo>
                        <a:pt x="17" y="0"/>
                        <a:pt x="9" y="1"/>
                        <a:pt x="1" y="1"/>
                      </a:cubicBezTo>
                      <a:lnTo>
                        <a:pt x="108" y="159"/>
                      </a:lnTo>
                      <a:cubicBezTo>
                        <a:pt x="158" y="252"/>
                        <a:pt x="321" y="274"/>
                        <a:pt x="462" y="293"/>
                      </a:cubicBezTo>
                      <a:cubicBezTo>
                        <a:pt x="495" y="296"/>
                        <a:pt x="526" y="300"/>
                        <a:pt x="553" y="305"/>
                      </a:cubicBezTo>
                      <a:cubicBezTo>
                        <a:pt x="572" y="290"/>
                        <a:pt x="585" y="274"/>
                        <a:pt x="596" y="257"/>
                      </a:cubicBezTo>
                      <a:cubicBezTo>
                        <a:pt x="646" y="169"/>
                        <a:pt x="553" y="157"/>
                        <a:pt x="354" y="133"/>
                      </a:cubicBezTo>
                      <a:cubicBezTo>
                        <a:pt x="289" y="125"/>
                        <a:pt x="216" y="115"/>
                        <a:pt x="154" y="98"/>
                      </a:cubicBezTo>
                      <a:cubicBezTo>
                        <a:pt x="173" y="53"/>
                        <a:pt x="165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2" name="Google Shape;2722;p47"/>
                <p:cNvSpPr/>
                <p:nvPr/>
              </p:nvSpPr>
              <p:spPr>
                <a:xfrm>
                  <a:off x="7142958" y="3064543"/>
                  <a:ext cx="13086" cy="20987"/>
                </a:xfrm>
                <a:custGeom>
                  <a:rect b="b" l="l" r="r" t="t"/>
                  <a:pathLst>
                    <a:path extrusionOk="0" h="340" w="212">
                      <a:moveTo>
                        <a:pt x="101" y="1"/>
                      </a:moveTo>
                      <a:lnTo>
                        <a:pt x="0" y="180"/>
                      </a:lnTo>
                      <a:lnTo>
                        <a:pt x="110" y="339"/>
                      </a:lnTo>
                      <a:lnTo>
                        <a:pt x="211" y="160"/>
                      </a:lnTo>
                      <a:lnTo>
                        <a:pt x="10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3" name="Google Shape;2723;p47"/>
                <p:cNvSpPr/>
                <p:nvPr/>
              </p:nvSpPr>
              <p:spPr>
                <a:xfrm>
                  <a:off x="7106108" y="3091763"/>
                  <a:ext cx="29505" cy="14444"/>
                </a:xfrm>
                <a:custGeom>
                  <a:rect b="b" l="l" r="r" t="t"/>
                  <a:pathLst>
                    <a:path extrusionOk="0" h="234" w="478">
                      <a:moveTo>
                        <a:pt x="323" y="0"/>
                      </a:moveTo>
                      <a:cubicBezTo>
                        <a:pt x="312" y="0"/>
                        <a:pt x="300" y="1"/>
                        <a:pt x="287" y="2"/>
                      </a:cubicBezTo>
                      <a:cubicBezTo>
                        <a:pt x="178" y="9"/>
                        <a:pt x="87" y="47"/>
                        <a:pt x="47" y="119"/>
                      </a:cubicBezTo>
                      <a:cubicBezTo>
                        <a:pt x="0" y="199"/>
                        <a:pt x="78" y="219"/>
                        <a:pt x="192" y="234"/>
                      </a:cubicBezTo>
                      <a:cubicBezTo>
                        <a:pt x="240" y="191"/>
                        <a:pt x="313" y="167"/>
                        <a:pt x="396" y="161"/>
                      </a:cubicBezTo>
                      <a:cubicBezTo>
                        <a:pt x="410" y="159"/>
                        <a:pt x="423" y="159"/>
                        <a:pt x="436" y="159"/>
                      </a:cubicBezTo>
                      <a:cubicBezTo>
                        <a:pt x="450" y="159"/>
                        <a:pt x="463" y="160"/>
                        <a:pt x="475" y="162"/>
                      </a:cubicBezTo>
                      <a:lnTo>
                        <a:pt x="456" y="134"/>
                      </a:lnTo>
                      <a:cubicBezTo>
                        <a:pt x="477" y="76"/>
                        <a:pt x="464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4" name="Google Shape;2724;p47"/>
                <p:cNvSpPr/>
                <p:nvPr/>
              </p:nvSpPr>
              <p:spPr>
                <a:xfrm>
                  <a:off x="7158698" y="3082443"/>
                  <a:ext cx="12530" cy="20369"/>
                </a:xfrm>
                <a:custGeom>
                  <a:rect b="b" l="l" r="r" t="t"/>
                  <a:pathLst>
                    <a:path extrusionOk="0" h="330" w="203">
                      <a:moveTo>
                        <a:pt x="57" y="1"/>
                      </a:moveTo>
                      <a:lnTo>
                        <a:pt x="57" y="1"/>
                      </a:lnTo>
                      <a:lnTo>
                        <a:pt x="57" y="1"/>
                      </a:lnTo>
                      <a:cubicBezTo>
                        <a:pt x="57" y="1"/>
                        <a:pt x="57" y="1"/>
                        <a:pt x="57" y="1"/>
                      </a:cubicBezTo>
                      <a:close/>
                      <a:moveTo>
                        <a:pt x="57" y="1"/>
                      </a:moveTo>
                      <a:lnTo>
                        <a:pt x="57" y="1"/>
                      </a:lnTo>
                      <a:cubicBezTo>
                        <a:pt x="57" y="3"/>
                        <a:pt x="0" y="46"/>
                        <a:pt x="31" y="98"/>
                      </a:cubicBezTo>
                      <a:cubicBezTo>
                        <a:pt x="42" y="117"/>
                        <a:pt x="61" y="128"/>
                        <a:pt x="82" y="138"/>
                      </a:cubicBezTo>
                      <a:cubicBezTo>
                        <a:pt x="81" y="148"/>
                        <a:pt x="77" y="159"/>
                        <a:pt x="73" y="170"/>
                      </a:cubicBezTo>
                      <a:lnTo>
                        <a:pt x="182" y="330"/>
                      </a:lnTo>
                      <a:cubicBezTo>
                        <a:pt x="203" y="258"/>
                        <a:pt x="195" y="202"/>
                        <a:pt x="166" y="160"/>
                      </a:cubicBezTo>
                      <a:lnTo>
                        <a:pt x="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5" name="Google Shape;2725;p47"/>
                <p:cNvSpPr/>
                <p:nvPr/>
              </p:nvSpPr>
              <p:spPr>
                <a:xfrm>
                  <a:off x="7063580" y="3075777"/>
                  <a:ext cx="106290" cy="98575"/>
                </a:xfrm>
                <a:custGeom>
                  <a:rect b="b" l="l" r="r" t="t"/>
                  <a:pathLst>
                    <a:path extrusionOk="0" h="1597" w="1722">
                      <a:moveTo>
                        <a:pt x="1166" y="0"/>
                      </a:moveTo>
                      <a:lnTo>
                        <a:pt x="1065" y="179"/>
                      </a:lnTo>
                      <a:cubicBezTo>
                        <a:pt x="762" y="234"/>
                        <a:pt x="495" y="372"/>
                        <a:pt x="373" y="589"/>
                      </a:cubicBezTo>
                      <a:cubicBezTo>
                        <a:pt x="347" y="633"/>
                        <a:pt x="333" y="672"/>
                        <a:pt x="329" y="705"/>
                      </a:cubicBezTo>
                      <a:cubicBezTo>
                        <a:pt x="403" y="740"/>
                        <a:pt x="501" y="753"/>
                        <a:pt x="589" y="764"/>
                      </a:cubicBezTo>
                      <a:cubicBezTo>
                        <a:pt x="789" y="788"/>
                        <a:pt x="880" y="800"/>
                        <a:pt x="830" y="888"/>
                      </a:cubicBezTo>
                      <a:cubicBezTo>
                        <a:pt x="821" y="905"/>
                        <a:pt x="806" y="921"/>
                        <a:pt x="788" y="936"/>
                      </a:cubicBezTo>
                      <a:cubicBezTo>
                        <a:pt x="923" y="954"/>
                        <a:pt x="979" y="974"/>
                        <a:pt x="938" y="1047"/>
                      </a:cubicBezTo>
                      <a:cubicBezTo>
                        <a:pt x="907" y="1101"/>
                        <a:pt x="832" y="1150"/>
                        <a:pt x="694" y="1162"/>
                      </a:cubicBezTo>
                      <a:cubicBezTo>
                        <a:pt x="678" y="1164"/>
                        <a:pt x="664" y="1164"/>
                        <a:pt x="650" y="1164"/>
                      </a:cubicBezTo>
                      <a:cubicBezTo>
                        <a:pt x="536" y="1164"/>
                        <a:pt x="495" y="1122"/>
                        <a:pt x="516" y="1054"/>
                      </a:cubicBezTo>
                      <a:lnTo>
                        <a:pt x="516" y="1054"/>
                      </a:lnTo>
                      <a:lnTo>
                        <a:pt x="68" y="1165"/>
                      </a:lnTo>
                      <a:cubicBezTo>
                        <a:pt x="67" y="1169"/>
                        <a:pt x="67" y="1173"/>
                        <a:pt x="67" y="1178"/>
                      </a:cubicBezTo>
                      <a:cubicBezTo>
                        <a:pt x="54" y="1175"/>
                        <a:pt x="38" y="1172"/>
                        <a:pt x="18" y="1172"/>
                      </a:cubicBezTo>
                      <a:cubicBezTo>
                        <a:pt x="12" y="1172"/>
                        <a:pt x="7" y="1173"/>
                        <a:pt x="0" y="1173"/>
                      </a:cubicBezTo>
                      <a:lnTo>
                        <a:pt x="87" y="1302"/>
                      </a:lnTo>
                      <a:lnTo>
                        <a:pt x="94" y="1313"/>
                      </a:lnTo>
                      <a:lnTo>
                        <a:pt x="95" y="1315"/>
                      </a:lnTo>
                      <a:cubicBezTo>
                        <a:pt x="120" y="1347"/>
                        <a:pt x="156" y="1371"/>
                        <a:pt x="205" y="1389"/>
                      </a:cubicBezTo>
                      <a:cubicBezTo>
                        <a:pt x="252" y="1406"/>
                        <a:pt x="314" y="1417"/>
                        <a:pt x="387" y="1419"/>
                      </a:cubicBezTo>
                      <a:lnTo>
                        <a:pt x="385" y="1422"/>
                      </a:lnTo>
                      <a:lnTo>
                        <a:pt x="178" y="1438"/>
                      </a:lnTo>
                      <a:lnTo>
                        <a:pt x="285" y="1597"/>
                      </a:lnTo>
                      <a:lnTo>
                        <a:pt x="426" y="1586"/>
                      </a:lnTo>
                      <a:lnTo>
                        <a:pt x="617" y="1572"/>
                      </a:lnTo>
                      <a:lnTo>
                        <a:pt x="720" y="1392"/>
                      </a:lnTo>
                      <a:cubicBezTo>
                        <a:pt x="1018" y="1340"/>
                        <a:pt x="1264" y="1206"/>
                        <a:pt x="1382" y="995"/>
                      </a:cubicBezTo>
                      <a:cubicBezTo>
                        <a:pt x="1437" y="899"/>
                        <a:pt x="1440" y="831"/>
                        <a:pt x="1413" y="784"/>
                      </a:cubicBezTo>
                      <a:lnTo>
                        <a:pt x="1412" y="781"/>
                      </a:lnTo>
                      <a:lnTo>
                        <a:pt x="1403" y="769"/>
                      </a:lnTo>
                      <a:lnTo>
                        <a:pt x="1311" y="637"/>
                      </a:lnTo>
                      <a:cubicBezTo>
                        <a:pt x="1295" y="661"/>
                        <a:pt x="1286" y="680"/>
                        <a:pt x="1287" y="698"/>
                      </a:cubicBezTo>
                      <a:cubicBezTo>
                        <a:pt x="1247" y="685"/>
                        <a:pt x="1198" y="674"/>
                        <a:pt x="1149" y="668"/>
                      </a:cubicBezTo>
                      <a:cubicBezTo>
                        <a:pt x="962" y="641"/>
                        <a:pt x="778" y="649"/>
                        <a:pt x="842" y="535"/>
                      </a:cubicBezTo>
                      <a:cubicBezTo>
                        <a:pt x="852" y="517"/>
                        <a:pt x="864" y="501"/>
                        <a:pt x="880" y="488"/>
                      </a:cubicBezTo>
                      <a:cubicBezTo>
                        <a:pt x="765" y="475"/>
                        <a:pt x="688" y="454"/>
                        <a:pt x="733" y="373"/>
                      </a:cubicBezTo>
                      <a:cubicBezTo>
                        <a:pt x="775" y="303"/>
                        <a:pt x="865" y="264"/>
                        <a:pt x="975" y="256"/>
                      </a:cubicBezTo>
                      <a:cubicBezTo>
                        <a:pt x="988" y="255"/>
                        <a:pt x="1000" y="255"/>
                        <a:pt x="1011" y="255"/>
                      </a:cubicBezTo>
                      <a:cubicBezTo>
                        <a:pt x="1151" y="255"/>
                        <a:pt x="1164" y="331"/>
                        <a:pt x="1144" y="389"/>
                      </a:cubicBezTo>
                      <a:lnTo>
                        <a:pt x="1163" y="417"/>
                      </a:lnTo>
                      <a:lnTo>
                        <a:pt x="1252" y="549"/>
                      </a:lnTo>
                      <a:lnTo>
                        <a:pt x="1722" y="435"/>
                      </a:lnTo>
                      <a:lnTo>
                        <a:pt x="1613" y="274"/>
                      </a:lnTo>
                      <a:cubicBezTo>
                        <a:pt x="1622" y="247"/>
                        <a:pt x="1625" y="222"/>
                        <a:pt x="1625" y="199"/>
                      </a:cubicBezTo>
                      <a:cubicBezTo>
                        <a:pt x="1565" y="171"/>
                        <a:pt x="1481" y="157"/>
                        <a:pt x="1395" y="155"/>
                      </a:cubicBezTo>
                      <a:lnTo>
                        <a:pt x="1435" y="82"/>
                      </a:lnTo>
                      <a:lnTo>
                        <a:pt x="116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6" name="Google Shape;2726;p47"/>
                <p:cNvSpPr/>
                <p:nvPr/>
              </p:nvSpPr>
              <p:spPr>
                <a:xfrm>
                  <a:off x="7063580" y="3075777"/>
                  <a:ext cx="106290" cy="98575"/>
                </a:xfrm>
                <a:custGeom>
                  <a:rect b="b" l="l" r="r" t="t"/>
                  <a:pathLst>
                    <a:path extrusionOk="0" h="1597" w="1722">
                      <a:moveTo>
                        <a:pt x="1166" y="0"/>
                      </a:moveTo>
                      <a:lnTo>
                        <a:pt x="1065" y="179"/>
                      </a:lnTo>
                      <a:cubicBezTo>
                        <a:pt x="762" y="234"/>
                        <a:pt x="495" y="372"/>
                        <a:pt x="373" y="589"/>
                      </a:cubicBezTo>
                      <a:cubicBezTo>
                        <a:pt x="347" y="633"/>
                        <a:pt x="333" y="672"/>
                        <a:pt x="329" y="705"/>
                      </a:cubicBezTo>
                      <a:cubicBezTo>
                        <a:pt x="403" y="740"/>
                        <a:pt x="501" y="753"/>
                        <a:pt x="589" y="764"/>
                      </a:cubicBezTo>
                      <a:cubicBezTo>
                        <a:pt x="789" y="788"/>
                        <a:pt x="880" y="800"/>
                        <a:pt x="830" y="888"/>
                      </a:cubicBezTo>
                      <a:cubicBezTo>
                        <a:pt x="821" y="905"/>
                        <a:pt x="806" y="921"/>
                        <a:pt x="788" y="936"/>
                      </a:cubicBezTo>
                      <a:cubicBezTo>
                        <a:pt x="923" y="954"/>
                        <a:pt x="979" y="974"/>
                        <a:pt x="938" y="1047"/>
                      </a:cubicBezTo>
                      <a:cubicBezTo>
                        <a:pt x="907" y="1101"/>
                        <a:pt x="832" y="1150"/>
                        <a:pt x="694" y="1162"/>
                      </a:cubicBezTo>
                      <a:cubicBezTo>
                        <a:pt x="678" y="1164"/>
                        <a:pt x="664" y="1164"/>
                        <a:pt x="650" y="1164"/>
                      </a:cubicBezTo>
                      <a:cubicBezTo>
                        <a:pt x="536" y="1164"/>
                        <a:pt x="495" y="1122"/>
                        <a:pt x="516" y="1054"/>
                      </a:cubicBezTo>
                      <a:lnTo>
                        <a:pt x="516" y="1054"/>
                      </a:lnTo>
                      <a:lnTo>
                        <a:pt x="68" y="1165"/>
                      </a:lnTo>
                      <a:cubicBezTo>
                        <a:pt x="67" y="1169"/>
                        <a:pt x="67" y="1173"/>
                        <a:pt x="67" y="1178"/>
                      </a:cubicBezTo>
                      <a:cubicBezTo>
                        <a:pt x="54" y="1175"/>
                        <a:pt x="38" y="1172"/>
                        <a:pt x="18" y="1172"/>
                      </a:cubicBezTo>
                      <a:cubicBezTo>
                        <a:pt x="12" y="1172"/>
                        <a:pt x="7" y="1173"/>
                        <a:pt x="0" y="1173"/>
                      </a:cubicBezTo>
                      <a:lnTo>
                        <a:pt x="87" y="1302"/>
                      </a:lnTo>
                      <a:lnTo>
                        <a:pt x="94" y="1313"/>
                      </a:lnTo>
                      <a:lnTo>
                        <a:pt x="95" y="1315"/>
                      </a:lnTo>
                      <a:cubicBezTo>
                        <a:pt x="120" y="1347"/>
                        <a:pt x="156" y="1371"/>
                        <a:pt x="205" y="1389"/>
                      </a:cubicBezTo>
                      <a:cubicBezTo>
                        <a:pt x="252" y="1406"/>
                        <a:pt x="314" y="1417"/>
                        <a:pt x="387" y="1419"/>
                      </a:cubicBezTo>
                      <a:lnTo>
                        <a:pt x="385" y="1422"/>
                      </a:lnTo>
                      <a:lnTo>
                        <a:pt x="178" y="1438"/>
                      </a:lnTo>
                      <a:lnTo>
                        <a:pt x="285" y="1597"/>
                      </a:lnTo>
                      <a:lnTo>
                        <a:pt x="426" y="1586"/>
                      </a:lnTo>
                      <a:lnTo>
                        <a:pt x="617" y="1572"/>
                      </a:lnTo>
                      <a:lnTo>
                        <a:pt x="720" y="1392"/>
                      </a:lnTo>
                      <a:cubicBezTo>
                        <a:pt x="1018" y="1340"/>
                        <a:pt x="1264" y="1206"/>
                        <a:pt x="1382" y="995"/>
                      </a:cubicBezTo>
                      <a:cubicBezTo>
                        <a:pt x="1437" y="899"/>
                        <a:pt x="1440" y="831"/>
                        <a:pt x="1413" y="784"/>
                      </a:cubicBezTo>
                      <a:lnTo>
                        <a:pt x="1412" y="781"/>
                      </a:lnTo>
                      <a:lnTo>
                        <a:pt x="1403" y="769"/>
                      </a:lnTo>
                      <a:lnTo>
                        <a:pt x="1311" y="637"/>
                      </a:lnTo>
                      <a:cubicBezTo>
                        <a:pt x="1295" y="661"/>
                        <a:pt x="1286" y="680"/>
                        <a:pt x="1287" y="698"/>
                      </a:cubicBezTo>
                      <a:cubicBezTo>
                        <a:pt x="1247" y="685"/>
                        <a:pt x="1198" y="674"/>
                        <a:pt x="1149" y="668"/>
                      </a:cubicBezTo>
                      <a:cubicBezTo>
                        <a:pt x="962" y="641"/>
                        <a:pt x="778" y="649"/>
                        <a:pt x="842" y="535"/>
                      </a:cubicBezTo>
                      <a:cubicBezTo>
                        <a:pt x="852" y="517"/>
                        <a:pt x="864" y="501"/>
                        <a:pt x="880" y="488"/>
                      </a:cubicBezTo>
                      <a:cubicBezTo>
                        <a:pt x="765" y="475"/>
                        <a:pt x="688" y="454"/>
                        <a:pt x="733" y="373"/>
                      </a:cubicBezTo>
                      <a:cubicBezTo>
                        <a:pt x="775" y="303"/>
                        <a:pt x="865" y="264"/>
                        <a:pt x="975" y="256"/>
                      </a:cubicBezTo>
                      <a:cubicBezTo>
                        <a:pt x="988" y="255"/>
                        <a:pt x="1000" y="255"/>
                        <a:pt x="1011" y="255"/>
                      </a:cubicBezTo>
                      <a:cubicBezTo>
                        <a:pt x="1151" y="255"/>
                        <a:pt x="1164" y="331"/>
                        <a:pt x="1144" y="389"/>
                      </a:cubicBezTo>
                      <a:lnTo>
                        <a:pt x="1163" y="417"/>
                      </a:lnTo>
                      <a:lnTo>
                        <a:pt x="1252" y="549"/>
                      </a:lnTo>
                      <a:lnTo>
                        <a:pt x="1722" y="435"/>
                      </a:lnTo>
                      <a:lnTo>
                        <a:pt x="1613" y="274"/>
                      </a:lnTo>
                      <a:cubicBezTo>
                        <a:pt x="1622" y="247"/>
                        <a:pt x="1625" y="222"/>
                        <a:pt x="1625" y="199"/>
                      </a:cubicBezTo>
                      <a:cubicBezTo>
                        <a:pt x="1565" y="171"/>
                        <a:pt x="1481" y="157"/>
                        <a:pt x="1395" y="155"/>
                      </a:cubicBezTo>
                      <a:lnTo>
                        <a:pt x="1435" y="82"/>
                      </a:lnTo>
                      <a:lnTo>
                        <a:pt x="116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7" name="Google Shape;2727;p47"/>
                <p:cNvSpPr/>
                <p:nvPr/>
              </p:nvSpPr>
              <p:spPr>
                <a:xfrm>
                  <a:off x="7108022" y="3124169"/>
                  <a:ext cx="44380" cy="37776"/>
                </a:xfrm>
                <a:custGeom>
                  <a:rect b="b" l="l" r="r" t="t"/>
                  <a:pathLst>
                    <a:path extrusionOk="0" h="612" w="719">
                      <a:moveTo>
                        <a:pt x="694" y="1"/>
                      </a:moveTo>
                      <a:lnTo>
                        <a:pt x="694" y="1"/>
                      </a:lnTo>
                      <a:cubicBezTo>
                        <a:pt x="713" y="37"/>
                        <a:pt x="712" y="79"/>
                        <a:pt x="699" y="117"/>
                      </a:cubicBezTo>
                      <a:cubicBezTo>
                        <a:pt x="687" y="157"/>
                        <a:pt x="667" y="194"/>
                        <a:pt x="645" y="228"/>
                      </a:cubicBezTo>
                      <a:cubicBezTo>
                        <a:pt x="602" y="299"/>
                        <a:pt x="543" y="359"/>
                        <a:pt x="474" y="411"/>
                      </a:cubicBezTo>
                      <a:cubicBezTo>
                        <a:pt x="337" y="513"/>
                        <a:pt x="170" y="574"/>
                        <a:pt x="1" y="612"/>
                      </a:cubicBezTo>
                      <a:cubicBezTo>
                        <a:pt x="86" y="601"/>
                        <a:pt x="172" y="580"/>
                        <a:pt x="254" y="550"/>
                      </a:cubicBezTo>
                      <a:cubicBezTo>
                        <a:pt x="336" y="521"/>
                        <a:pt x="414" y="479"/>
                        <a:pt x="486" y="427"/>
                      </a:cubicBezTo>
                      <a:cubicBezTo>
                        <a:pt x="555" y="373"/>
                        <a:pt x="616" y="310"/>
                        <a:pt x="658" y="236"/>
                      </a:cubicBezTo>
                      <a:cubicBezTo>
                        <a:pt x="681" y="199"/>
                        <a:pt x="699" y="160"/>
                        <a:pt x="709" y="120"/>
                      </a:cubicBezTo>
                      <a:cubicBezTo>
                        <a:pt x="718" y="79"/>
                        <a:pt x="716" y="36"/>
                        <a:pt x="69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8" name="Google Shape;2728;p47"/>
                <p:cNvSpPr/>
                <p:nvPr/>
              </p:nvSpPr>
              <p:spPr>
                <a:xfrm>
                  <a:off x="7059876" y="3064604"/>
                  <a:ext cx="104130" cy="100056"/>
                </a:xfrm>
                <a:custGeom>
                  <a:rect b="b" l="l" r="r" t="t"/>
                  <a:pathLst>
                    <a:path extrusionOk="0" h="1621" w="1687">
                      <a:moveTo>
                        <a:pt x="1446" y="1"/>
                      </a:moveTo>
                      <a:lnTo>
                        <a:pt x="1118" y="26"/>
                      </a:lnTo>
                      <a:lnTo>
                        <a:pt x="1017" y="206"/>
                      </a:lnTo>
                      <a:cubicBezTo>
                        <a:pt x="713" y="260"/>
                        <a:pt x="447" y="399"/>
                        <a:pt x="324" y="616"/>
                      </a:cubicBezTo>
                      <a:cubicBezTo>
                        <a:pt x="238" y="770"/>
                        <a:pt x="290" y="848"/>
                        <a:pt x="391" y="890"/>
                      </a:cubicBezTo>
                      <a:cubicBezTo>
                        <a:pt x="463" y="921"/>
                        <a:pt x="560" y="934"/>
                        <a:pt x="649" y="945"/>
                      </a:cubicBezTo>
                      <a:cubicBezTo>
                        <a:pt x="849" y="969"/>
                        <a:pt x="940" y="981"/>
                        <a:pt x="890" y="1069"/>
                      </a:cubicBezTo>
                      <a:cubicBezTo>
                        <a:pt x="881" y="1086"/>
                        <a:pt x="866" y="1102"/>
                        <a:pt x="848" y="1117"/>
                      </a:cubicBezTo>
                      <a:cubicBezTo>
                        <a:pt x="807" y="1149"/>
                        <a:pt x="741" y="1176"/>
                        <a:pt x="645" y="1182"/>
                      </a:cubicBezTo>
                      <a:cubicBezTo>
                        <a:pt x="629" y="1183"/>
                        <a:pt x="614" y="1184"/>
                        <a:pt x="600" y="1184"/>
                      </a:cubicBezTo>
                      <a:cubicBezTo>
                        <a:pt x="487" y="1184"/>
                        <a:pt x="447" y="1142"/>
                        <a:pt x="466" y="1074"/>
                      </a:cubicBezTo>
                      <a:lnTo>
                        <a:pt x="466" y="1074"/>
                      </a:lnTo>
                      <a:lnTo>
                        <a:pt x="18" y="1185"/>
                      </a:lnTo>
                      <a:cubicBezTo>
                        <a:pt x="0" y="1282"/>
                        <a:pt x="34" y="1355"/>
                        <a:pt x="123" y="1397"/>
                      </a:cubicBezTo>
                      <a:cubicBezTo>
                        <a:pt x="175" y="1423"/>
                        <a:pt x="247" y="1438"/>
                        <a:pt x="338" y="1442"/>
                      </a:cubicBezTo>
                      <a:lnTo>
                        <a:pt x="236" y="1621"/>
                      </a:lnTo>
                      <a:lnTo>
                        <a:pt x="444" y="1605"/>
                      </a:lnTo>
                      <a:lnTo>
                        <a:pt x="569" y="1597"/>
                      </a:lnTo>
                      <a:lnTo>
                        <a:pt x="670" y="1417"/>
                      </a:lnTo>
                      <a:cubicBezTo>
                        <a:pt x="970" y="1365"/>
                        <a:pt x="1214" y="1229"/>
                        <a:pt x="1335" y="1019"/>
                      </a:cubicBezTo>
                      <a:cubicBezTo>
                        <a:pt x="1362" y="970"/>
                        <a:pt x="1377" y="929"/>
                        <a:pt x="1381" y="895"/>
                      </a:cubicBezTo>
                      <a:cubicBezTo>
                        <a:pt x="1398" y="760"/>
                        <a:pt x="1260" y="716"/>
                        <a:pt x="1101" y="692"/>
                      </a:cubicBezTo>
                      <a:cubicBezTo>
                        <a:pt x="1046" y="684"/>
                        <a:pt x="989" y="679"/>
                        <a:pt x="940" y="674"/>
                      </a:cubicBezTo>
                      <a:cubicBezTo>
                        <a:pt x="825" y="660"/>
                        <a:pt x="748" y="639"/>
                        <a:pt x="793" y="559"/>
                      </a:cubicBezTo>
                      <a:cubicBezTo>
                        <a:pt x="835" y="487"/>
                        <a:pt x="925" y="449"/>
                        <a:pt x="1035" y="442"/>
                      </a:cubicBezTo>
                      <a:cubicBezTo>
                        <a:pt x="1048" y="441"/>
                        <a:pt x="1060" y="440"/>
                        <a:pt x="1071" y="440"/>
                      </a:cubicBezTo>
                      <a:cubicBezTo>
                        <a:pt x="1211" y="440"/>
                        <a:pt x="1224" y="516"/>
                        <a:pt x="1204" y="574"/>
                      </a:cubicBezTo>
                      <a:lnTo>
                        <a:pt x="1673" y="459"/>
                      </a:lnTo>
                      <a:cubicBezTo>
                        <a:pt x="1682" y="432"/>
                        <a:pt x="1685" y="407"/>
                        <a:pt x="1685" y="385"/>
                      </a:cubicBezTo>
                      <a:cubicBezTo>
                        <a:pt x="1687" y="290"/>
                        <a:pt x="1624" y="236"/>
                        <a:pt x="1530" y="206"/>
                      </a:cubicBezTo>
                      <a:cubicBezTo>
                        <a:pt x="1477" y="189"/>
                        <a:pt x="1413" y="183"/>
                        <a:pt x="1345" y="180"/>
                      </a:cubicBezTo>
                      <a:lnTo>
                        <a:pt x="14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9" name="Google Shape;2729;p47"/>
                <p:cNvSpPr/>
                <p:nvPr/>
              </p:nvSpPr>
              <p:spPr>
                <a:xfrm>
                  <a:off x="7059876" y="3064604"/>
                  <a:ext cx="104130" cy="100056"/>
                </a:xfrm>
                <a:custGeom>
                  <a:rect b="b" l="l" r="r" t="t"/>
                  <a:pathLst>
                    <a:path extrusionOk="0" h="1621" w="1687">
                      <a:moveTo>
                        <a:pt x="1446" y="1"/>
                      </a:moveTo>
                      <a:lnTo>
                        <a:pt x="1118" y="26"/>
                      </a:lnTo>
                      <a:lnTo>
                        <a:pt x="1017" y="206"/>
                      </a:lnTo>
                      <a:cubicBezTo>
                        <a:pt x="713" y="260"/>
                        <a:pt x="447" y="399"/>
                        <a:pt x="324" y="616"/>
                      </a:cubicBezTo>
                      <a:cubicBezTo>
                        <a:pt x="238" y="770"/>
                        <a:pt x="290" y="848"/>
                        <a:pt x="391" y="890"/>
                      </a:cubicBezTo>
                      <a:cubicBezTo>
                        <a:pt x="463" y="921"/>
                        <a:pt x="560" y="934"/>
                        <a:pt x="649" y="945"/>
                      </a:cubicBezTo>
                      <a:cubicBezTo>
                        <a:pt x="849" y="969"/>
                        <a:pt x="940" y="981"/>
                        <a:pt x="890" y="1069"/>
                      </a:cubicBezTo>
                      <a:cubicBezTo>
                        <a:pt x="881" y="1086"/>
                        <a:pt x="866" y="1102"/>
                        <a:pt x="848" y="1117"/>
                      </a:cubicBezTo>
                      <a:cubicBezTo>
                        <a:pt x="807" y="1149"/>
                        <a:pt x="741" y="1176"/>
                        <a:pt x="645" y="1182"/>
                      </a:cubicBezTo>
                      <a:cubicBezTo>
                        <a:pt x="629" y="1183"/>
                        <a:pt x="614" y="1184"/>
                        <a:pt x="600" y="1184"/>
                      </a:cubicBezTo>
                      <a:cubicBezTo>
                        <a:pt x="487" y="1184"/>
                        <a:pt x="447" y="1142"/>
                        <a:pt x="466" y="1074"/>
                      </a:cubicBezTo>
                      <a:lnTo>
                        <a:pt x="466" y="1074"/>
                      </a:lnTo>
                      <a:lnTo>
                        <a:pt x="18" y="1185"/>
                      </a:lnTo>
                      <a:cubicBezTo>
                        <a:pt x="0" y="1282"/>
                        <a:pt x="34" y="1355"/>
                        <a:pt x="123" y="1397"/>
                      </a:cubicBezTo>
                      <a:cubicBezTo>
                        <a:pt x="175" y="1423"/>
                        <a:pt x="247" y="1438"/>
                        <a:pt x="338" y="1442"/>
                      </a:cubicBezTo>
                      <a:lnTo>
                        <a:pt x="236" y="1621"/>
                      </a:lnTo>
                      <a:lnTo>
                        <a:pt x="444" y="1605"/>
                      </a:lnTo>
                      <a:lnTo>
                        <a:pt x="569" y="1597"/>
                      </a:lnTo>
                      <a:lnTo>
                        <a:pt x="670" y="1417"/>
                      </a:lnTo>
                      <a:cubicBezTo>
                        <a:pt x="970" y="1365"/>
                        <a:pt x="1214" y="1229"/>
                        <a:pt x="1335" y="1019"/>
                      </a:cubicBezTo>
                      <a:cubicBezTo>
                        <a:pt x="1362" y="970"/>
                        <a:pt x="1377" y="929"/>
                        <a:pt x="1381" y="895"/>
                      </a:cubicBezTo>
                      <a:cubicBezTo>
                        <a:pt x="1398" y="760"/>
                        <a:pt x="1260" y="716"/>
                        <a:pt x="1101" y="692"/>
                      </a:cubicBezTo>
                      <a:cubicBezTo>
                        <a:pt x="1046" y="684"/>
                        <a:pt x="989" y="679"/>
                        <a:pt x="940" y="674"/>
                      </a:cubicBezTo>
                      <a:cubicBezTo>
                        <a:pt x="825" y="660"/>
                        <a:pt x="748" y="639"/>
                        <a:pt x="793" y="559"/>
                      </a:cubicBezTo>
                      <a:cubicBezTo>
                        <a:pt x="835" y="487"/>
                        <a:pt x="925" y="449"/>
                        <a:pt x="1035" y="442"/>
                      </a:cubicBezTo>
                      <a:cubicBezTo>
                        <a:pt x="1048" y="441"/>
                        <a:pt x="1060" y="440"/>
                        <a:pt x="1071" y="440"/>
                      </a:cubicBezTo>
                      <a:cubicBezTo>
                        <a:pt x="1211" y="440"/>
                        <a:pt x="1224" y="516"/>
                        <a:pt x="1204" y="574"/>
                      </a:cubicBezTo>
                      <a:lnTo>
                        <a:pt x="1673" y="459"/>
                      </a:lnTo>
                      <a:cubicBezTo>
                        <a:pt x="1682" y="432"/>
                        <a:pt x="1685" y="407"/>
                        <a:pt x="1685" y="385"/>
                      </a:cubicBezTo>
                      <a:cubicBezTo>
                        <a:pt x="1687" y="290"/>
                        <a:pt x="1624" y="236"/>
                        <a:pt x="1530" y="206"/>
                      </a:cubicBezTo>
                      <a:cubicBezTo>
                        <a:pt x="1477" y="189"/>
                        <a:pt x="1413" y="183"/>
                        <a:pt x="1345" y="180"/>
                      </a:cubicBezTo>
                      <a:lnTo>
                        <a:pt x="14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0" name="Google Shape;2730;p47"/>
                <p:cNvSpPr/>
                <p:nvPr/>
              </p:nvSpPr>
              <p:spPr>
                <a:xfrm>
                  <a:off x="7126725" y="3064975"/>
                  <a:ext cx="27344" cy="34628"/>
                </a:xfrm>
                <a:custGeom>
                  <a:rect b="b" l="l" r="r" t="t"/>
                  <a:pathLst>
                    <a:path extrusionOk="0" h="561" w="443">
                      <a:moveTo>
                        <a:pt x="284" y="1"/>
                      </a:moveTo>
                      <a:lnTo>
                        <a:pt x="36" y="20"/>
                      </a:lnTo>
                      <a:lnTo>
                        <a:pt x="1" y="84"/>
                      </a:lnTo>
                      <a:lnTo>
                        <a:pt x="156" y="560"/>
                      </a:lnTo>
                      <a:lnTo>
                        <a:pt x="442" y="490"/>
                      </a:lnTo>
                      <a:lnTo>
                        <a:pt x="342" y="179"/>
                      </a:lnTo>
                      <a:cubicBezTo>
                        <a:pt x="317" y="177"/>
                        <a:pt x="291" y="174"/>
                        <a:pt x="263" y="174"/>
                      </a:cubicBezTo>
                      <a:lnTo>
                        <a:pt x="312" y="89"/>
                      </a:lnTo>
                      <a:lnTo>
                        <a:pt x="28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1" name="Google Shape;2731;p47"/>
                <p:cNvSpPr/>
                <p:nvPr/>
              </p:nvSpPr>
              <p:spPr>
                <a:xfrm>
                  <a:off x="7077838" y="3088739"/>
                  <a:ext cx="26110" cy="34751"/>
                </a:xfrm>
                <a:custGeom>
                  <a:rect b="b" l="l" r="r" t="t"/>
                  <a:pathLst>
                    <a:path extrusionOk="0" h="563" w="423">
                      <a:moveTo>
                        <a:pt x="242" y="1"/>
                      </a:moveTo>
                      <a:cubicBezTo>
                        <a:pt x="154" y="62"/>
                        <a:pt x="83" y="136"/>
                        <a:pt x="35" y="221"/>
                      </a:cubicBezTo>
                      <a:cubicBezTo>
                        <a:pt x="19" y="249"/>
                        <a:pt x="9" y="274"/>
                        <a:pt x="0" y="298"/>
                      </a:cubicBezTo>
                      <a:lnTo>
                        <a:pt x="57" y="476"/>
                      </a:lnTo>
                      <a:cubicBezTo>
                        <a:pt x="70" y="485"/>
                        <a:pt x="85" y="491"/>
                        <a:pt x="100" y="499"/>
                      </a:cubicBezTo>
                      <a:cubicBezTo>
                        <a:pt x="172" y="530"/>
                        <a:pt x="269" y="543"/>
                        <a:pt x="358" y="554"/>
                      </a:cubicBezTo>
                      <a:cubicBezTo>
                        <a:pt x="381" y="557"/>
                        <a:pt x="402" y="559"/>
                        <a:pt x="422" y="562"/>
                      </a:cubicBezTo>
                      <a:lnTo>
                        <a:pt x="24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2" name="Google Shape;2732;p47"/>
                <p:cNvSpPr/>
                <p:nvPr/>
              </p:nvSpPr>
              <p:spPr>
                <a:xfrm>
                  <a:off x="7085677" y="3130959"/>
                  <a:ext cx="26727" cy="31233"/>
                </a:xfrm>
                <a:custGeom>
                  <a:rect b="b" l="l" r="r" t="t"/>
                  <a:pathLst>
                    <a:path extrusionOk="0" h="506" w="433">
                      <a:moveTo>
                        <a:pt x="52" y="0"/>
                      </a:moveTo>
                      <a:lnTo>
                        <a:pt x="1" y="12"/>
                      </a:lnTo>
                      <a:lnTo>
                        <a:pt x="160" y="506"/>
                      </a:lnTo>
                      <a:lnTo>
                        <a:pt x="254" y="340"/>
                      </a:lnTo>
                      <a:cubicBezTo>
                        <a:pt x="316" y="330"/>
                        <a:pt x="375" y="316"/>
                        <a:pt x="432" y="297"/>
                      </a:cubicBezTo>
                      <a:lnTo>
                        <a:pt x="362" y="81"/>
                      </a:lnTo>
                      <a:cubicBezTo>
                        <a:pt x="326" y="94"/>
                        <a:pt x="283" y="105"/>
                        <a:pt x="230" y="108"/>
                      </a:cubicBezTo>
                      <a:cubicBezTo>
                        <a:pt x="213" y="110"/>
                        <a:pt x="198" y="110"/>
                        <a:pt x="183" y="110"/>
                      </a:cubicBezTo>
                      <a:cubicBezTo>
                        <a:pt x="72" y="110"/>
                        <a:pt x="32" y="68"/>
                        <a:pt x="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3" name="Google Shape;2733;p47"/>
                <p:cNvSpPr/>
                <p:nvPr/>
              </p:nvSpPr>
              <p:spPr>
                <a:xfrm>
                  <a:off x="7069012" y="3133243"/>
                  <a:ext cx="19937" cy="31109"/>
                </a:xfrm>
                <a:custGeom>
                  <a:rect b="b" l="l" r="r" t="t"/>
                  <a:pathLst>
                    <a:path extrusionOk="0" h="504" w="323">
                      <a:moveTo>
                        <a:pt x="164" y="0"/>
                      </a:moveTo>
                      <a:lnTo>
                        <a:pt x="1" y="42"/>
                      </a:lnTo>
                      <a:lnTo>
                        <a:pt x="92" y="319"/>
                      </a:lnTo>
                      <a:cubicBezTo>
                        <a:pt x="122" y="324"/>
                        <a:pt x="155" y="328"/>
                        <a:pt x="192" y="330"/>
                      </a:cubicBezTo>
                      <a:lnTo>
                        <a:pt x="131" y="438"/>
                      </a:lnTo>
                      <a:lnTo>
                        <a:pt x="152" y="504"/>
                      </a:lnTo>
                      <a:lnTo>
                        <a:pt x="297" y="492"/>
                      </a:lnTo>
                      <a:lnTo>
                        <a:pt x="323" y="490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4" name="Google Shape;2734;p47"/>
                <p:cNvSpPr/>
                <p:nvPr/>
              </p:nvSpPr>
              <p:spPr>
                <a:xfrm>
                  <a:off x="7139749" y="3110528"/>
                  <a:ext cx="6049" cy="13333"/>
                </a:xfrm>
                <a:custGeom>
                  <a:rect b="b" l="l" r="r" t="t"/>
                  <a:pathLst>
                    <a:path extrusionOk="0" h="216" w="98">
                      <a:moveTo>
                        <a:pt x="0" y="0"/>
                      </a:moveTo>
                      <a:lnTo>
                        <a:pt x="69" y="215"/>
                      </a:lnTo>
                      <a:cubicBezTo>
                        <a:pt x="79" y="191"/>
                        <a:pt x="85" y="170"/>
                        <a:pt x="87" y="151"/>
                      </a:cubicBezTo>
                      <a:cubicBezTo>
                        <a:pt x="98" y="77"/>
                        <a:pt x="62" y="31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5" name="Google Shape;2735;p47"/>
                <p:cNvSpPr/>
                <p:nvPr/>
              </p:nvSpPr>
              <p:spPr>
                <a:xfrm>
                  <a:off x="7095060" y="3152069"/>
                  <a:ext cx="13024" cy="20925"/>
                </a:xfrm>
                <a:custGeom>
                  <a:rect b="b" l="l" r="r" t="t"/>
                  <a:pathLst>
                    <a:path extrusionOk="0" h="339" w="211">
                      <a:moveTo>
                        <a:pt x="101" y="0"/>
                      </a:moveTo>
                      <a:lnTo>
                        <a:pt x="1" y="180"/>
                      </a:lnTo>
                      <a:lnTo>
                        <a:pt x="110" y="339"/>
                      </a:lnTo>
                      <a:lnTo>
                        <a:pt x="211" y="16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6" name="Google Shape;2736;p47"/>
                <p:cNvSpPr/>
                <p:nvPr/>
              </p:nvSpPr>
              <p:spPr>
                <a:xfrm>
                  <a:off x="7095060" y="3152069"/>
                  <a:ext cx="13024" cy="20925"/>
                </a:xfrm>
                <a:custGeom>
                  <a:rect b="b" l="l" r="r" t="t"/>
                  <a:pathLst>
                    <a:path extrusionOk="0" h="339" w="211">
                      <a:moveTo>
                        <a:pt x="101" y="0"/>
                      </a:moveTo>
                      <a:lnTo>
                        <a:pt x="1" y="180"/>
                      </a:lnTo>
                      <a:lnTo>
                        <a:pt x="110" y="339"/>
                      </a:lnTo>
                      <a:lnTo>
                        <a:pt x="211" y="16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7" name="Google Shape;2737;p47"/>
                <p:cNvSpPr/>
                <p:nvPr/>
              </p:nvSpPr>
              <p:spPr>
                <a:xfrm>
                  <a:off x="7076074" y="3076083"/>
                  <a:ext cx="42775" cy="25122"/>
                </a:xfrm>
                <a:custGeom>
                  <a:rect b="b" l="l" r="r" t="t"/>
                  <a:pathLst>
                    <a:path extrusionOk="0" h="407" w="693">
                      <a:moveTo>
                        <a:pt x="692" y="0"/>
                      </a:moveTo>
                      <a:cubicBezTo>
                        <a:pt x="692" y="0"/>
                        <a:pt x="678" y="1"/>
                        <a:pt x="656" y="6"/>
                      </a:cubicBezTo>
                      <a:cubicBezTo>
                        <a:pt x="645" y="7"/>
                        <a:pt x="631" y="9"/>
                        <a:pt x="615" y="13"/>
                      </a:cubicBezTo>
                      <a:cubicBezTo>
                        <a:pt x="599" y="16"/>
                        <a:pt x="581" y="19"/>
                        <a:pt x="562" y="25"/>
                      </a:cubicBezTo>
                      <a:cubicBezTo>
                        <a:pt x="544" y="30"/>
                        <a:pt x="523" y="35"/>
                        <a:pt x="502" y="42"/>
                      </a:cubicBezTo>
                      <a:cubicBezTo>
                        <a:pt x="492" y="46"/>
                        <a:pt x="481" y="49"/>
                        <a:pt x="470" y="53"/>
                      </a:cubicBezTo>
                      <a:cubicBezTo>
                        <a:pt x="457" y="56"/>
                        <a:pt x="446" y="60"/>
                        <a:pt x="435" y="65"/>
                      </a:cubicBezTo>
                      <a:cubicBezTo>
                        <a:pt x="424" y="69"/>
                        <a:pt x="413" y="72"/>
                        <a:pt x="401" y="77"/>
                      </a:cubicBezTo>
                      <a:cubicBezTo>
                        <a:pt x="388" y="81"/>
                        <a:pt x="377" y="87"/>
                        <a:pt x="365" y="92"/>
                      </a:cubicBezTo>
                      <a:cubicBezTo>
                        <a:pt x="341" y="103"/>
                        <a:pt x="318" y="113"/>
                        <a:pt x="296" y="127"/>
                      </a:cubicBezTo>
                      <a:cubicBezTo>
                        <a:pt x="271" y="138"/>
                        <a:pt x="250" y="153"/>
                        <a:pt x="228" y="166"/>
                      </a:cubicBezTo>
                      <a:cubicBezTo>
                        <a:pt x="207" y="181"/>
                        <a:pt x="186" y="194"/>
                        <a:pt x="167" y="210"/>
                      </a:cubicBezTo>
                      <a:cubicBezTo>
                        <a:pt x="148" y="224"/>
                        <a:pt x="132" y="241"/>
                        <a:pt x="114" y="256"/>
                      </a:cubicBezTo>
                      <a:cubicBezTo>
                        <a:pt x="107" y="264"/>
                        <a:pt x="100" y="271"/>
                        <a:pt x="92" y="280"/>
                      </a:cubicBezTo>
                      <a:cubicBezTo>
                        <a:pt x="88" y="282"/>
                        <a:pt x="86" y="286"/>
                        <a:pt x="81" y="290"/>
                      </a:cubicBezTo>
                      <a:cubicBezTo>
                        <a:pt x="79" y="294"/>
                        <a:pt x="75" y="298"/>
                        <a:pt x="72" y="302"/>
                      </a:cubicBezTo>
                      <a:cubicBezTo>
                        <a:pt x="59" y="317"/>
                        <a:pt x="48" y="329"/>
                        <a:pt x="39" y="343"/>
                      </a:cubicBezTo>
                      <a:cubicBezTo>
                        <a:pt x="30" y="355"/>
                        <a:pt x="22" y="366"/>
                        <a:pt x="17" y="376"/>
                      </a:cubicBezTo>
                      <a:cubicBezTo>
                        <a:pt x="6" y="396"/>
                        <a:pt x="0" y="406"/>
                        <a:pt x="0" y="406"/>
                      </a:cubicBezTo>
                      <a:cubicBezTo>
                        <a:pt x="0" y="406"/>
                        <a:pt x="6" y="396"/>
                        <a:pt x="18" y="377"/>
                      </a:cubicBezTo>
                      <a:cubicBezTo>
                        <a:pt x="23" y="368"/>
                        <a:pt x="33" y="358"/>
                        <a:pt x="42" y="345"/>
                      </a:cubicBezTo>
                      <a:cubicBezTo>
                        <a:pt x="50" y="334"/>
                        <a:pt x="61" y="321"/>
                        <a:pt x="75" y="306"/>
                      </a:cubicBezTo>
                      <a:cubicBezTo>
                        <a:pt x="77" y="303"/>
                        <a:pt x="81" y="300"/>
                        <a:pt x="85" y="296"/>
                      </a:cubicBezTo>
                      <a:cubicBezTo>
                        <a:pt x="87" y="291"/>
                        <a:pt x="91" y="289"/>
                        <a:pt x="95" y="285"/>
                      </a:cubicBezTo>
                      <a:lnTo>
                        <a:pt x="117" y="263"/>
                      </a:lnTo>
                      <a:cubicBezTo>
                        <a:pt x="133" y="248"/>
                        <a:pt x="150" y="232"/>
                        <a:pt x="170" y="218"/>
                      </a:cubicBezTo>
                      <a:cubicBezTo>
                        <a:pt x="188" y="202"/>
                        <a:pt x="209" y="189"/>
                        <a:pt x="230" y="174"/>
                      </a:cubicBezTo>
                      <a:cubicBezTo>
                        <a:pt x="253" y="161"/>
                        <a:pt x="274" y="147"/>
                        <a:pt x="298" y="134"/>
                      </a:cubicBezTo>
                      <a:cubicBezTo>
                        <a:pt x="322" y="123"/>
                        <a:pt x="344" y="111"/>
                        <a:pt x="367" y="100"/>
                      </a:cubicBezTo>
                      <a:cubicBezTo>
                        <a:pt x="380" y="95"/>
                        <a:pt x="391" y="91"/>
                        <a:pt x="403" y="86"/>
                      </a:cubicBezTo>
                      <a:cubicBezTo>
                        <a:pt x="415" y="81"/>
                        <a:pt x="425" y="76"/>
                        <a:pt x="438" y="73"/>
                      </a:cubicBezTo>
                      <a:cubicBezTo>
                        <a:pt x="450" y="68"/>
                        <a:pt x="461" y="64"/>
                        <a:pt x="472" y="59"/>
                      </a:cubicBezTo>
                      <a:cubicBezTo>
                        <a:pt x="483" y="55"/>
                        <a:pt x="494" y="53"/>
                        <a:pt x="504" y="49"/>
                      </a:cubicBezTo>
                      <a:cubicBezTo>
                        <a:pt x="525" y="41"/>
                        <a:pt x="547" y="36"/>
                        <a:pt x="566" y="31"/>
                      </a:cubicBezTo>
                      <a:cubicBezTo>
                        <a:pt x="583" y="26"/>
                        <a:pt x="601" y="21"/>
                        <a:pt x="617" y="17"/>
                      </a:cubicBezTo>
                      <a:cubicBezTo>
                        <a:pt x="631" y="13"/>
                        <a:pt x="646" y="11"/>
                        <a:pt x="656" y="8"/>
                      </a:cubicBezTo>
                      <a:cubicBezTo>
                        <a:pt x="678" y="2"/>
                        <a:pt x="692" y="0"/>
                        <a:pt x="69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8" name="Google Shape;2738;p47"/>
                <p:cNvSpPr/>
                <p:nvPr/>
              </p:nvSpPr>
              <p:spPr>
                <a:xfrm>
                  <a:off x="7074567" y="3153550"/>
                  <a:ext cx="20554" cy="11110"/>
                </a:xfrm>
                <a:custGeom>
                  <a:rect b="b" l="l" r="r" t="t"/>
                  <a:pathLst>
                    <a:path extrusionOk="0" h="180" w="333">
                      <a:moveTo>
                        <a:pt x="102" y="1"/>
                      </a:moveTo>
                      <a:lnTo>
                        <a:pt x="1" y="180"/>
                      </a:lnTo>
                      <a:lnTo>
                        <a:pt x="1" y="180"/>
                      </a:lnTo>
                      <a:lnTo>
                        <a:pt x="333" y="156"/>
                      </a:lnTo>
                      <a:lnTo>
                        <a:pt x="33" y="159"/>
                      </a:lnTo>
                      <a:lnTo>
                        <a:pt x="10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9" name="Google Shape;2739;p47"/>
                <p:cNvSpPr/>
                <p:nvPr/>
              </p:nvSpPr>
              <p:spPr>
                <a:xfrm>
                  <a:off x="7128947" y="3064543"/>
                  <a:ext cx="20308" cy="11110"/>
                </a:xfrm>
                <a:custGeom>
                  <a:rect b="b" l="l" r="r" t="t"/>
                  <a:pathLst>
                    <a:path extrusionOk="0" h="180" w="329">
                      <a:moveTo>
                        <a:pt x="328" y="1"/>
                      </a:moveTo>
                      <a:lnTo>
                        <a:pt x="0" y="26"/>
                      </a:lnTo>
                      <a:lnTo>
                        <a:pt x="302" y="19"/>
                      </a:lnTo>
                      <a:lnTo>
                        <a:pt x="302" y="19"/>
                      </a:lnTo>
                      <a:lnTo>
                        <a:pt x="227" y="180"/>
                      </a:lnTo>
                      <a:lnTo>
                        <a:pt x="32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40" name="Google Shape;2740;p47"/>
              <p:cNvGrpSpPr/>
              <p:nvPr/>
            </p:nvGrpSpPr>
            <p:grpSpPr>
              <a:xfrm>
                <a:off x="2016434" y="948873"/>
                <a:ext cx="902922" cy="800283"/>
                <a:chOff x="7010311" y="3029791"/>
                <a:chExt cx="220790" cy="195668"/>
              </a:xfrm>
            </p:grpSpPr>
            <p:sp>
              <p:nvSpPr>
                <p:cNvPr id="2741" name="Google Shape;2741;p47"/>
                <p:cNvSpPr/>
                <p:nvPr/>
              </p:nvSpPr>
              <p:spPr>
                <a:xfrm>
                  <a:off x="7017595" y="3047074"/>
                  <a:ext cx="213445" cy="178385"/>
                </a:xfrm>
                <a:custGeom>
                  <a:rect b="b" l="l" r="r" t="t"/>
                  <a:pathLst>
                    <a:path extrusionOk="0" h="2890" w="3458">
                      <a:moveTo>
                        <a:pt x="3093" y="1"/>
                      </a:moveTo>
                      <a:lnTo>
                        <a:pt x="2938" y="116"/>
                      </a:lnTo>
                      <a:cubicBezTo>
                        <a:pt x="2916" y="112"/>
                        <a:pt x="2893" y="107"/>
                        <a:pt x="2870" y="105"/>
                      </a:cubicBezTo>
                      <a:cubicBezTo>
                        <a:pt x="2820" y="99"/>
                        <a:pt x="2768" y="95"/>
                        <a:pt x="2713" y="95"/>
                      </a:cubicBezTo>
                      <a:cubicBezTo>
                        <a:pt x="2670" y="95"/>
                        <a:pt x="2625" y="97"/>
                        <a:pt x="2579" y="102"/>
                      </a:cubicBezTo>
                      <a:cubicBezTo>
                        <a:pt x="2517" y="107"/>
                        <a:pt x="2454" y="117"/>
                        <a:pt x="2392" y="129"/>
                      </a:cubicBezTo>
                      <a:cubicBezTo>
                        <a:pt x="2312" y="144"/>
                        <a:pt x="2231" y="165"/>
                        <a:pt x="2147" y="192"/>
                      </a:cubicBezTo>
                      <a:cubicBezTo>
                        <a:pt x="1590" y="368"/>
                        <a:pt x="1012" y="765"/>
                        <a:pt x="622" y="1239"/>
                      </a:cubicBezTo>
                      <a:cubicBezTo>
                        <a:pt x="564" y="1309"/>
                        <a:pt x="509" y="1382"/>
                        <a:pt x="461" y="1455"/>
                      </a:cubicBezTo>
                      <a:cubicBezTo>
                        <a:pt x="419" y="1516"/>
                        <a:pt x="381" y="1578"/>
                        <a:pt x="349" y="1641"/>
                      </a:cubicBezTo>
                      <a:cubicBezTo>
                        <a:pt x="297" y="1737"/>
                        <a:pt x="256" y="1831"/>
                        <a:pt x="226" y="1921"/>
                      </a:cubicBezTo>
                      <a:cubicBezTo>
                        <a:pt x="199" y="1999"/>
                        <a:pt x="180" y="2077"/>
                        <a:pt x="170" y="2151"/>
                      </a:cubicBezTo>
                      <a:lnTo>
                        <a:pt x="1" y="2276"/>
                      </a:lnTo>
                      <a:lnTo>
                        <a:pt x="258" y="2622"/>
                      </a:lnTo>
                      <a:cubicBezTo>
                        <a:pt x="289" y="2663"/>
                        <a:pt x="323" y="2700"/>
                        <a:pt x="366" y="2733"/>
                      </a:cubicBezTo>
                      <a:cubicBezTo>
                        <a:pt x="380" y="2743"/>
                        <a:pt x="395" y="2754"/>
                        <a:pt x="411" y="2765"/>
                      </a:cubicBezTo>
                      <a:cubicBezTo>
                        <a:pt x="484" y="2811"/>
                        <a:pt x="569" y="2846"/>
                        <a:pt x="669" y="2866"/>
                      </a:cubicBezTo>
                      <a:cubicBezTo>
                        <a:pt x="702" y="2873"/>
                        <a:pt x="738" y="2878"/>
                        <a:pt x="774" y="2882"/>
                      </a:cubicBezTo>
                      <a:cubicBezTo>
                        <a:pt x="809" y="2886"/>
                        <a:pt x="848" y="2889"/>
                        <a:pt x="887" y="2889"/>
                      </a:cubicBezTo>
                      <a:cubicBezTo>
                        <a:pt x="893" y="2889"/>
                        <a:pt x="899" y="2889"/>
                        <a:pt x="906" y="2889"/>
                      </a:cubicBezTo>
                      <a:cubicBezTo>
                        <a:pt x="949" y="2889"/>
                        <a:pt x="994" y="2886"/>
                        <a:pt x="1040" y="2882"/>
                      </a:cubicBezTo>
                      <a:cubicBezTo>
                        <a:pt x="1094" y="2876"/>
                        <a:pt x="1151" y="2869"/>
                        <a:pt x="1208" y="2858"/>
                      </a:cubicBezTo>
                      <a:cubicBezTo>
                        <a:pt x="1252" y="2850"/>
                        <a:pt x="1294" y="2842"/>
                        <a:pt x="1338" y="2829"/>
                      </a:cubicBezTo>
                      <a:cubicBezTo>
                        <a:pt x="1977" y="2669"/>
                        <a:pt x="2670" y="2193"/>
                        <a:pt x="3087" y="1630"/>
                      </a:cubicBezTo>
                      <a:cubicBezTo>
                        <a:pt x="3117" y="1592"/>
                        <a:pt x="3143" y="1553"/>
                        <a:pt x="3169" y="1513"/>
                      </a:cubicBezTo>
                      <a:cubicBezTo>
                        <a:pt x="3206" y="1458"/>
                        <a:pt x="3240" y="1402"/>
                        <a:pt x="3271" y="1344"/>
                      </a:cubicBezTo>
                      <a:cubicBezTo>
                        <a:pt x="3296" y="1297"/>
                        <a:pt x="3318" y="1251"/>
                        <a:pt x="3338" y="1204"/>
                      </a:cubicBezTo>
                      <a:cubicBezTo>
                        <a:pt x="3355" y="1165"/>
                        <a:pt x="3371" y="1127"/>
                        <a:pt x="3383" y="1088"/>
                      </a:cubicBezTo>
                      <a:cubicBezTo>
                        <a:pt x="3397" y="1050"/>
                        <a:pt x="3409" y="1014"/>
                        <a:pt x="3418" y="978"/>
                      </a:cubicBezTo>
                      <a:cubicBezTo>
                        <a:pt x="3447" y="870"/>
                        <a:pt x="3457" y="769"/>
                        <a:pt x="3454" y="676"/>
                      </a:cubicBezTo>
                      <a:cubicBezTo>
                        <a:pt x="3452" y="657"/>
                        <a:pt x="3451" y="637"/>
                        <a:pt x="3449" y="617"/>
                      </a:cubicBezTo>
                      <a:cubicBezTo>
                        <a:pt x="3438" y="533"/>
                        <a:pt x="3413" y="457"/>
                        <a:pt x="3376" y="389"/>
                      </a:cubicBezTo>
                      <a:cubicBezTo>
                        <a:pt x="3364" y="368"/>
                        <a:pt x="3351" y="348"/>
                        <a:pt x="3336" y="328"/>
                      </a:cubicBezTo>
                      <a:lnTo>
                        <a:pt x="309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2" name="Google Shape;2742;p47"/>
                <p:cNvSpPr/>
                <p:nvPr/>
              </p:nvSpPr>
              <p:spPr>
                <a:xfrm>
                  <a:off x="7144440" y="3123922"/>
                  <a:ext cx="46726" cy="56972"/>
                </a:xfrm>
                <a:custGeom>
                  <a:rect b="b" l="l" r="r" t="t"/>
                  <a:pathLst>
                    <a:path extrusionOk="0" h="923" w="757">
                      <a:moveTo>
                        <a:pt x="238" y="1"/>
                      </a:moveTo>
                      <a:lnTo>
                        <a:pt x="0" y="219"/>
                      </a:lnTo>
                      <a:lnTo>
                        <a:pt x="520" y="922"/>
                      </a:lnTo>
                      <a:cubicBezTo>
                        <a:pt x="603" y="853"/>
                        <a:pt x="682" y="780"/>
                        <a:pt x="757" y="704"/>
                      </a:cubicBezTo>
                      <a:lnTo>
                        <a:pt x="23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3" name="Google Shape;2743;p47"/>
                <p:cNvSpPr/>
                <p:nvPr/>
              </p:nvSpPr>
              <p:spPr>
                <a:xfrm>
                  <a:off x="7017656" y="3179660"/>
                  <a:ext cx="43640" cy="44689"/>
                </a:xfrm>
                <a:custGeom>
                  <a:rect b="b" l="l" r="r" t="t"/>
                  <a:pathLst>
                    <a:path extrusionOk="0" h="724" w="707">
                      <a:moveTo>
                        <a:pt x="172" y="0"/>
                      </a:moveTo>
                      <a:lnTo>
                        <a:pt x="172" y="4"/>
                      </a:lnTo>
                      <a:lnTo>
                        <a:pt x="1" y="129"/>
                      </a:lnTo>
                      <a:lnTo>
                        <a:pt x="257" y="473"/>
                      </a:lnTo>
                      <a:cubicBezTo>
                        <a:pt x="288" y="514"/>
                        <a:pt x="322" y="551"/>
                        <a:pt x="365" y="584"/>
                      </a:cubicBezTo>
                      <a:cubicBezTo>
                        <a:pt x="379" y="594"/>
                        <a:pt x="394" y="605"/>
                        <a:pt x="410" y="615"/>
                      </a:cubicBezTo>
                      <a:cubicBezTo>
                        <a:pt x="483" y="662"/>
                        <a:pt x="568" y="696"/>
                        <a:pt x="668" y="717"/>
                      </a:cubicBezTo>
                      <a:cubicBezTo>
                        <a:pt x="680" y="720"/>
                        <a:pt x="694" y="722"/>
                        <a:pt x="706" y="723"/>
                      </a:cubicBez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4" name="Google Shape;2744;p47"/>
                <p:cNvSpPr/>
                <p:nvPr/>
              </p:nvSpPr>
              <p:spPr>
                <a:xfrm>
                  <a:off x="7062098" y="3149661"/>
                  <a:ext cx="57836" cy="69194"/>
                </a:xfrm>
                <a:custGeom>
                  <a:rect b="b" l="l" r="r" t="t"/>
                  <a:pathLst>
                    <a:path extrusionOk="0" h="1121" w="937">
                      <a:moveTo>
                        <a:pt x="155" y="0"/>
                      </a:moveTo>
                      <a:lnTo>
                        <a:pt x="0" y="68"/>
                      </a:lnTo>
                      <a:lnTo>
                        <a:pt x="780" y="1120"/>
                      </a:lnTo>
                      <a:cubicBezTo>
                        <a:pt x="832" y="1103"/>
                        <a:pt x="885" y="1084"/>
                        <a:pt x="937" y="1062"/>
                      </a:cubicBezTo>
                      <a:lnTo>
                        <a:pt x="15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5" name="Google Shape;2745;p47"/>
                <p:cNvSpPr/>
                <p:nvPr/>
              </p:nvSpPr>
              <p:spPr>
                <a:xfrm>
                  <a:off x="7087467" y="3147192"/>
                  <a:ext cx="56725" cy="65490"/>
                </a:xfrm>
                <a:custGeom>
                  <a:rect b="b" l="l" r="r" t="t"/>
                  <a:pathLst>
                    <a:path extrusionOk="0" h="1061" w="919">
                      <a:moveTo>
                        <a:pt x="243" y="0"/>
                      </a:moveTo>
                      <a:lnTo>
                        <a:pt x="0" y="209"/>
                      </a:lnTo>
                      <a:lnTo>
                        <a:pt x="629" y="1060"/>
                      </a:lnTo>
                      <a:cubicBezTo>
                        <a:pt x="725" y="1015"/>
                        <a:pt x="823" y="966"/>
                        <a:pt x="918" y="913"/>
                      </a:cubicBezTo>
                      <a:lnTo>
                        <a:pt x="24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6" name="Google Shape;2746;p47"/>
                <p:cNvSpPr/>
                <p:nvPr/>
              </p:nvSpPr>
              <p:spPr>
                <a:xfrm>
                  <a:off x="7135675" y="3047074"/>
                  <a:ext cx="95427" cy="107772"/>
                </a:xfrm>
                <a:custGeom>
                  <a:rect b="b" l="l" r="r" t="t"/>
                  <a:pathLst>
                    <a:path extrusionOk="0" h="1746" w="1546">
                      <a:moveTo>
                        <a:pt x="1181" y="1"/>
                      </a:moveTo>
                      <a:lnTo>
                        <a:pt x="1025" y="116"/>
                      </a:lnTo>
                      <a:cubicBezTo>
                        <a:pt x="1003" y="112"/>
                        <a:pt x="980" y="107"/>
                        <a:pt x="957" y="105"/>
                      </a:cubicBezTo>
                      <a:cubicBezTo>
                        <a:pt x="909" y="99"/>
                        <a:pt x="859" y="96"/>
                        <a:pt x="807" y="96"/>
                      </a:cubicBezTo>
                      <a:cubicBezTo>
                        <a:pt x="762" y="96"/>
                        <a:pt x="715" y="98"/>
                        <a:pt x="666" y="103"/>
                      </a:cubicBezTo>
                      <a:cubicBezTo>
                        <a:pt x="604" y="107"/>
                        <a:pt x="541" y="117"/>
                        <a:pt x="480" y="130"/>
                      </a:cubicBezTo>
                      <a:cubicBezTo>
                        <a:pt x="399" y="145"/>
                        <a:pt x="318" y="166"/>
                        <a:pt x="234" y="193"/>
                      </a:cubicBezTo>
                      <a:cubicBezTo>
                        <a:pt x="156" y="217"/>
                        <a:pt x="79" y="247"/>
                        <a:pt x="0" y="279"/>
                      </a:cubicBezTo>
                      <a:lnTo>
                        <a:pt x="1084" y="1746"/>
                      </a:lnTo>
                      <a:cubicBezTo>
                        <a:pt x="1116" y="1708"/>
                        <a:pt x="1146" y="1670"/>
                        <a:pt x="1174" y="1631"/>
                      </a:cubicBezTo>
                      <a:cubicBezTo>
                        <a:pt x="1204" y="1593"/>
                        <a:pt x="1230" y="1555"/>
                        <a:pt x="1256" y="1515"/>
                      </a:cubicBezTo>
                      <a:cubicBezTo>
                        <a:pt x="1293" y="1460"/>
                        <a:pt x="1327" y="1403"/>
                        <a:pt x="1358" y="1345"/>
                      </a:cubicBezTo>
                      <a:cubicBezTo>
                        <a:pt x="1383" y="1298"/>
                        <a:pt x="1405" y="1253"/>
                        <a:pt x="1425" y="1207"/>
                      </a:cubicBezTo>
                      <a:cubicBezTo>
                        <a:pt x="1442" y="1166"/>
                        <a:pt x="1458" y="1128"/>
                        <a:pt x="1472" y="1091"/>
                      </a:cubicBezTo>
                      <a:cubicBezTo>
                        <a:pt x="1484" y="1053"/>
                        <a:pt x="1496" y="1016"/>
                        <a:pt x="1505" y="980"/>
                      </a:cubicBezTo>
                      <a:cubicBezTo>
                        <a:pt x="1534" y="871"/>
                        <a:pt x="1545" y="770"/>
                        <a:pt x="1541" y="678"/>
                      </a:cubicBezTo>
                      <a:cubicBezTo>
                        <a:pt x="1539" y="658"/>
                        <a:pt x="1538" y="638"/>
                        <a:pt x="1536" y="618"/>
                      </a:cubicBezTo>
                      <a:cubicBezTo>
                        <a:pt x="1525" y="534"/>
                        <a:pt x="1500" y="458"/>
                        <a:pt x="1463" y="390"/>
                      </a:cubicBezTo>
                      <a:cubicBezTo>
                        <a:pt x="1451" y="369"/>
                        <a:pt x="1438" y="349"/>
                        <a:pt x="1423" y="330"/>
                      </a:cubicBezTo>
                      <a:lnTo>
                        <a:pt x="118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7" name="Google Shape;2747;p47"/>
                <p:cNvSpPr/>
                <p:nvPr/>
              </p:nvSpPr>
              <p:spPr>
                <a:xfrm>
                  <a:off x="7196350" y="3047074"/>
                  <a:ext cx="34628" cy="55676"/>
                </a:xfrm>
                <a:custGeom>
                  <a:rect b="b" l="l" r="r" t="t"/>
                  <a:pathLst>
                    <a:path extrusionOk="0" h="902" w="561">
                      <a:moveTo>
                        <a:pt x="198" y="1"/>
                      </a:moveTo>
                      <a:lnTo>
                        <a:pt x="42" y="116"/>
                      </a:lnTo>
                      <a:lnTo>
                        <a:pt x="38" y="116"/>
                      </a:lnTo>
                      <a:lnTo>
                        <a:pt x="0" y="174"/>
                      </a:lnTo>
                      <a:lnTo>
                        <a:pt x="539" y="902"/>
                      </a:lnTo>
                      <a:cubicBezTo>
                        <a:pt x="555" y="822"/>
                        <a:pt x="560" y="747"/>
                        <a:pt x="558" y="676"/>
                      </a:cubicBezTo>
                      <a:cubicBezTo>
                        <a:pt x="557" y="657"/>
                        <a:pt x="555" y="637"/>
                        <a:pt x="553" y="617"/>
                      </a:cubicBezTo>
                      <a:cubicBezTo>
                        <a:pt x="542" y="533"/>
                        <a:pt x="517" y="457"/>
                        <a:pt x="480" y="389"/>
                      </a:cubicBezTo>
                      <a:cubicBezTo>
                        <a:pt x="468" y="368"/>
                        <a:pt x="455" y="348"/>
                        <a:pt x="441" y="328"/>
                      </a:cubicBezTo>
                      <a:lnTo>
                        <a:pt x="19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8" name="Google Shape;2748;p47"/>
                <p:cNvSpPr/>
                <p:nvPr/>
              </p:nvSpPr>
              <p:spPr>
                <a:xfrm>
                  <a:off x="7010373" y="3029791"/>
                  <a:ext cx="205112" cy="174497"/>
                </a:xfrm>
                <a:custGeom>
                  <a:rect b="b" l="l" r="r" t="t"/>
                  <a:pathLst>
                    <a:path extrusionOk="0" h="2827" w="3323">
                      <a:moveTo>
                        <a:pt x="2556" y="1"/>
                      </a:moveTo>
                      <a:cubicBezTo>
                        <a:pt x="2513" y="1"/>
                        <a:pt x="2468" y="3"/>
                        <a:pt x="2421" y="8"/>
                      </a:cubicBezTo>
                      <a:cubicBezTo>
                        <a:pt x="2360" y="13"/>
                        <a:pt x="2297" y="22"/>
                        <a:pt x="2236" y="34"/>
                      </a:cubicBezTo>
                      <a:cubicBezTo>
                        <a:pt x="2154" y="50"/>
                        <a:pt x="2073" y="71"/>
                        <a:pt x="1990" y="97"/>
                      </a:cubicBezTo>
                      <a:cubicBezTo>
                        <a:pt x="1434" y="273"/>
                        <a:pt x="855" y="670"/>
                        <a:pt x="465" y="1145"/>
                      </a:cubicBezTo>
                      <a:cubicBezTo>
                        <a:pt x="407" y="1214"/>
                        <a:pt x="353" y="1287"/>
                        <a:pt x="303" y="1361"/>
                      </a:cubicBezTo>
                      <a:cubicBezTo>
                        <a:pt x="263" y="1421"/>
                        <a:pt x="224" y="1483"/>
                        <a:pt x="191" y="1547"/>
                      </a:cubicBezTo>
                      <a:cubicBezTo>
                        <a:pt x="139" y="1645"/>
                        <a:pt x="98" y="1739"/>
                        <a:pt x="69" y="1826"/>
                      </a:cubicBezTo>
                      <a:cubicBezTo>
                        <a:pt x="33" y="1934"/>
                        <a:pt x="13" y="2035"/>
                        <a:pt x="8" y="2130"/>
                      </a:cubicBezTo>
                      <a:cubicBezTo>
                        <a:pt x="1" y="2269"/>
                        <a:pt x="27" y="2392"/>
                        <a:pt x="82" y="2495"/>
                      </a:cubicBezTo>
                      <a:cubicBezTo>
                        <a:pt x="119" y="2564"/>
                        <a:pt x="169" y="2622"/>
                        <a:pt x="232" y="2670"/>
                      </a:cubicBezTo>
                      <a:cubicBezTo>
                        <a:pt x="245" y="2681"/>
                        <a:pt x="260" y="2691"/>
                        <a:pt x="276" y="2702"/>
                      </a:cubicBezTo>
                      <a:cubicBezTo>
                        <a:pt x="349" y="2748"/>
                        <a:pt x="434" y="2783"/>
                        <a:pt x="534" y="2803"/>
                      </a:cubicBezTo>
                      <a:cubicBezTo>
                        <a:pt x="567" y="2810"/>
                        <a:pt x="603" y="2816"/>
                        <a:pt x="639" y="2819"/>
                      </a:cubicBezTo>
                      <a:cubicBezTo>
                        <a:pt x="675" y="2823"/>
                        <a:pt x="713" y="2826"/>
                        <a:pt x="752" y="2826"/>
                      </a:cubicBezTo>
                      <a:cubicBezTo>
                        <a:pt x="758" y="2826"/>
                        <a:pt x="764" y="2826"/>
                        <a:pt x="771" y="2826"/>
                      </a:cubicBezTo>
                      <a:cubicBezTo>
                        <a:pt x="814" y="2826"/>
                        <a:pt x="859" y="2823"/>
                        <a:pt x="905" y="2819"/>
                      </a:cubicBezTo>
                      <a:cubicBezTo>
                        <a:pt x="960" y="2814"/>
                        <a:pt x="1017" y="2806"/>
                        <a:pt x="1073" y="2796"/>
                      </a:cubicBezTo>
                      <a:cubicBezTo>
                        <a:pt x="1118" y="2787"/>
                        <a:pt x="1160" y="2779"/>
                        <a:pt x="1203" y="2766"/>
                      </a:cubicBezTo>
                      <a:cubicBezTo>
                        <a:pt x="1842" y="2606"/>
                        <a:pt x="2536" y="2130"/>
                        <a:pt x="2953" y="1567"/>
                      </a:cubicBezTo>
                      <a:cubicBezTo>
                        <a:pt x="2981" y="1529"/>
                        <a:pt x="3008" y="1490"/>
                        <a:pt x="3033" y="1451"/>
                      </a:cubicBezTo>
                      <a:cubicBezTo>
                        <a:pt x="3070" y="1395"/>
                        <a:pt x="3104" y="1339"/>
                        <a:pt x="3134" y="1281"/>
                      </a:cubicBezTo>
                      <a:cubicBezTo>
                        <a:pt x="3160" y="1234"/>
                        <a:pt x="3182" y="1188"/>
                        <a:pt x="3202" y="1142"/>
                      </a:cubicBezTo>
                      <a:cubicBezTo>
                        <a:pt x="3219" y="1103"/>
                        <a:pt x="3235" y="1065"/>
                        <a:pt x="3248" y="1026"/>
                      </a:cubicBezTo>
                      <a:cubicBezTo>
                        <a:pt x="3261" y="988"/>
                        <a:pt x="3273" y="951"/>
                        <a:pt x="3282" y="915"/>
                      </a:cubicBezTo>
                      <a:cubicBezTo>
                        <a:pt x="3312" y="807"/>
                        <a:pt x="3322" y="706"/>
                        <a:pt x="3318" y="613"/>
                      </a:cubicBezTo>
                      <a:cubicBezTo>
                        <a:pt x="3317" y="594"/>
                        <a:pt x="3315" y="574"/>
                        <a:pt x="3313" y="554"/>
                      </a:cubicBezTo>
                      <a:cubicBezTo>
                        <a:pt x="3302" y="470"/>
                        <a:pt x="3277" y="394"/>
                        <a:pt x="3240" y="326"/>
                      </a:cubicBezTo>
                      <a:cubicBezTo>
                        <a:pt x="3183" y="225"/>
                        <a:pt x="3096" y="143"/>
                        <a:pt x="2981" y="87"/>
                      </a:cubicBezTo>
                      <a:cubicBezTo>
                        <a:pt x="2903" y="49"/>
                        <a:pt x="2814" y="24"/>
                        <a:pt x="2712" y="11"/>
                      </a:cubicBezTo>
                      <a:cubicBezTo>
                        <a:pt x="2663" y="4"/>
                        <a:pt x="2611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9" name="Google Shape;2749;p47"/>
                <p:cNvSpPr/>
                <p:nvPr/>
              </p:nvSpPr>
              <p:spPr>
                <a:xfrm>
                  <a:off x="7149501" y="3029977"/>
                  <a:ext cx="65984" cy="103760"/>
                </a:xfrm>
                <a:custGeom>
                  <a:rect b="b" l="l" r="r" t="t"/>
                  <a:pathLst>
                    <a:path extrusionOk="0" h="1681" w="1069">
                      <a:moveTo>
                        <a:pt x="306" y="1"/>
                      </a:moveTo>
                      <a:cubicBezTo>
                        <a:pt x="262" y="1"/>
                        <a:pt x="215" y="3"/>
                        <a:pt x="167" y="8"/>
                      </a:cubicBezTo>
                      <a:cubicBezTo>
                        <a:pt x="114" y="13"/>
                        <a:pt x="58" y="22"/>
                        <a:pt x="1" y="32"/>
                      </a:cubicBezTo>
                      <a:lnTo>
                        <a:pt x="609" y="1681"/>
                      </a:lnTo>
                      <a:cubicBezTo>
                        <a:pt x="641" y="1643"/>
                        <a:pt x="671" y="1605"/>
                        <a:pt x="699" y="1567"/>
                      </a:cubicBezTo>
                      <a:cubicBezTo>
                        <a:pt x="727" y="1528"/>
                        <a:pt x="754" y="1490"/>
                        <a:pt x="779" y="1451"/>
                      </a:cubicBezTo>
                      <a:cubicBezTo>
                        <a:pt x="816" y="1395"/>
                        <a:pt x="850" y="1338"/>
                        <a:pt x="880" y="1280"/>
                      </a:cubicBezTo>
                      <a:cubicBezTo>
                        <a:pt x="906" y="1235"/>
                        <a:pt x="928" y="1188"/>
                        <a:pt x="948" y="1142"/>
                      </a:cubicBezTo>
                      <a:cubicBezTo>
                        <a:pt x="965" y="1103"/>
                        <a:pt x="981" y="1064"/>
                        <a:pt x="994" y="1026"/>
                      </a:cubicBezTo>
                      <a:cubicBezTo>
                        <a:pt x="1007" y="988"/>
                        <a:pt x="1019" y="951"/>
                        <a:pt x="1028" y="915"/>
                      </a:cubicBezTo>
                      <a:cubicBezTo>
                        <a:pt x="1058" y="807"/>
                        <a:pt x="1068" y="705"/>
                        <a:pt x="1064" y="613"/>
                      </a:cubicBezTo>
                      <a:cubicBezTo>
                        <a:pt x="1063" y="593"/>
                        <a:pt x="1061" y="573"/>
                        <a:pt x="1059" y="554"/>
                      </a:cubicBezTo>
                      <a:cubicBezTo>
                        <a:pt x="1048" y="470"/>
                        <a:pt x="1023" y="393"/>
                        <a:pt x="986" y="325"/>
                      </a:cubicBezTo>
                      <a:cubicBezTo>
                        <a:pt x="929" y="224"/>
                        <a:pt x="842" y="143"/>
                        <a:pt x="727" y="87"/>
                      </a:cubicBezTo>
                      <a:cubicBezTo>
                        <a:pt x="649" y="49"/>
                        <a:pt x="560" y="24"/>
                        <a:pt x="458" y="11"/>
                      </a:cubicBezTo>
                      <a:cubicBezTo>
                        <a:pt x="410" y="4"/>
                        <a:pt x="359" y="1"/>
                        <a:pt x="3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0" name="Google Shape;2750;p47"/>
                <p:cNvSpPr/>
                <p:nvPr/>
              </p:nvSpPr>
              <p:spPr>
                <a:xfrm>
                  <a:off x="7197955" y="3037322"/>
                  <a:ext cx="17530" cy="44195"/>
                </a:xfrm>
                <a:custGeom>
                  <a:rect b="b" l="l" r="r" t="t"/>
                  <a:pathLst>
                    <a:path extrusionOk="0" h="716" w="284">
                      <a:moveTo>
                        <a:pt x="0" y="1"/>
                      </a:moveTo>
                      <a:lnTo>
                        <a:pt x="263" y="716"/>
                      </a:lnTo>
                      <a:cubicBezTo>
                        <a:pt x="278" y="638"/>
                        <a:pt x="283" y="564"/>
                        <a:pt x="280" y="495"/>
                      </a:cubicBezTo>
                      <a:cubicBezTo>
                        <a:pt x="279" y="475"/>
                        <a:pt x="278" y="456"/>
                        <a:pt x="275" y="436"/>
                      </a:cubicBezTo>
                      <a:cubicBezTo>
                        <a:pt x="264" y="352"/>
                        <a:pt x="239" y="275"/>
                        <a:pt x="202" y="208"/>
                      </a:cubicBezTo>
                      <a:cubicBezTo>
                        <a:pt x="154" y="124"/>
                        <a:pt x="88" y="53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1" name="Google Shape;2751;p47"/>
                <p:cNvSpPr/>
                <p:nvPr/>
              </p:nvSpPr>
              <p:spPr>
                <a:xfrm>
                  <a:off x="7117589" y="3035532"/>
                  <a:ext cx="58021" cy="124376"/>
                </a:xfrm>
                <a:custGeom>
                  <a:rect b="b" l="l" r="r" t="t"/>
                  <a:pathLst>
                    <a:path extrusionOk="0" h="2015" w="940">
                      <a:moveTo>
                        <a:pt x="279" y="0"/>
                      </a:moveTo>
                      <a:cubicBezTo>
                        <a:pt x="270" y="2"/>
                        <a:pt x="262" y="4"/>
                        <a:pt x="253" y="8"/>
                      </a:cubicBezTo>
                      <a:cubicBezTo>
                        <a:pt x="169" y="34"/>
                        <a:pt x="85" y="66"/>
                        <a:pt x="1" y="102"/>
                      </a:cubicBezTo>
                      <a:lnTo>
                        <a:pt x="704" y="2015"/>
                      </a:lnTo>
                      <a:cubicBezTo>
                        <a:pt x="787" y="1944"/>
                        <a:pt x="866" y="1872"/>
                        <a:pt x="940" y="1796"/>
                      </a:cubicBezTo>
                      <a:lnTo>
                        <a:pt x="27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2" name="Google Shape;2752;p47"/>
                <p:cNvSpPr/>
                <p:nvPr/>
              </p:nvSpPr>
              <p:spPr>
                <a:xfrm>
                  <a:off x="7067098" y="3060407"/>
                  <a:ext cx="61602" cy="131166"/>
                </a:xfrm>
                <a:custGeom>
                  <a:rect b="b" l="l" r="r" t="t"/>
                  <a:pathLst>
                    <a:path extrusionOk="0" h="2125" w="998">
                      <a:moveTo>
                        <a:pt x="269" y="0"/>
                      </a:moveTo>
                      <a:cubicBezTo>
                        <a:pt x="178" y="62"/>
                        <a:pt x="86" y="130"/>
                        <a:pt x="0" y="200"/>
                      </a:cubicBezTo>
                      <a:lnTo>
                        <a:pt x="707" y="2124"/>
                      </a:lnTo>
                      <a:cubicBezTo>
                        <a:pt x="805" y="2081"/>
                        <a:pt x="901" y="2032"/>
                        <a:pt x="997" y="1978"/>
                      </a:cubicBezTo>
                      <a:lnTo>
                        <a:pt x="26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3" name="Google Shape;2753;p47"/>
                <p:cNvSpPr/>
                <p:nvPr/>
              </p:nvSpPr>
              <p:spPr>
                <a:xfrm>
                  <a:off x="7053272" y="3077381"/>
                  <a:ext cx="51232" cy="120364"/>
                </a:xfrm>
                <a:custGeom>
                  <a:rect b="b" l="l" r="r" t="t"/>
                  <a:pathLst>
                    <a:path extrusionOk="0" h="1950" w="830">
                      <a:moveTo>
                        <a:pt x="135" y="0"/>
                      </a:moveTo>
                      <a:cubicBezTo>
                        <a:pt x="88" y="42"/>
                        <a:pt x="44" y="83"/>
                        <a:pt x="1" y="125"/>
                      </a:cubicBezTo>
                      <a:lnTo>
                        <a:pt x="672" y="1950"/>
                      </a:lnTo>
                      <a:cubicBezTo>
                        <a:pt x="724" y="1933"/>
                        <a:pt x="777" y="1913"/>
                        <a:pt x="830" y="1892"/>
                      </a:cubicBez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4" name="Google Shape;2754;p47"/>
                <p:cNvSpPr/>
                <p:nvPr/>
              </p:nvSpPr>
              <p:spPr>
                <a:xfrm>
                  <a:off x="7010311" y="3131206"/>
                  <a:ext cx="35368" cy="72157"/>
                </a:xfrm>
                <a:custGeom>
                  <a:rect b="b" l="l" r="r" t="t"/>
                  <a:pathLst>
                    <a:path extrusionOk="0" h="1169" w="573">
                      <a:moveTo>
                        <a:pt x="144" y="1"/>
                      </a:moveTo>
                      <a:cubicBezTo>
                        <a:pt x="132" y="27"/>
                        <a:pt x="120" y="51"/>
                        <a:pt x="109" y="77"/>
                      </a:cubicBezTo>
                      <a:cubicBezTo>
                        <a:pt x="106" y="85"/>
                        <a:pt x="103" y="94"/>
                        <a:pt x="99" y="102"/>
                      </a:cubicBezTo>
                      <a:cubicBezTo>
                        <a:pt x="95" y="111"/>
                        <a:pt x="92" y="119"/>
                        <a:pt x="88" y="128"/>
                      </a:cubicBezTo>
                      <a:cubicBezTo>
                        <a:pt x="82" y="146"/>
                        <a:pt x="74" y="166"/>
                        <a:pt x="69" y="185"/>
                      </a:cubicBezTo>
                      <a:cubicBezTo>
                        <a:pt x="33" y="292"/>
                        <a:pt x="13" y="393"/>
                        <a:pt x="8" y="488"/>
                      </a:cubicBezTo>
                      <a:cubicBezTo>
                        <a:pt x="1" y="628"/>
                        <a:pt x="27" y="751"/>
                        <a:pt x="82" y="853"/>
                      </a:cubicBezTo>
                      <a:cubicBezTo>
                        <a:pt x="119" y="922"/>
                        <a:pt x="168" y="980"/>
                        <a:pt x="230" y="1029"/>
                      </a:cubicBezTo>
                      <a:cubicBezTo>
                        <a:pt x="245" y="1040"/>
                        <a:pt x="260" y="1050"/>
                        <a:pt x="276" y="1061"/>
                      </a:cubicBezTo>
                      <a:cubicBezTo>
                        <a:pt x="349" y="1106"/>
                        <a:pt x="434" y="1141"/>
                        <a:pt x="534" y="1162"/>
                      </a:cubicBezTo>
                      <a:cubicBezTo>
                        <a:pt x="546" y="1164"/>
                        <a:pt x="560" y="1167"/>
                        <a:pt x="572" y="1168"/>
                      </a:cubicBezTo>
                      <a:lnTo>
                        <a:pt x="14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5" name="Google Shape;2755;p47"/>
                <p:cNvSpPr/>
                <p:nvPr/>
              </p:nvSpPr>
              <p:spPr>
                <a:xfrm>
                  <a:off x="7027039" y="3052259"/>
                  <a:ext cx="172028" cy="129869"/>
                </a:xfrm>
                <a:custGeom>
                  <a:rect b="b" l="l" r="r" t="t"/>
                  <a:pathLst>
                    <a:path extrusionOk="0" h="2104" w="2787">
                      <a:moveTo>
                        <a:pt x="2062" y="0"/>
                      </a:moveTo>
                      <a:cubicBezTo>
                        <a:pt x="2030" y="0"/>
                        <a:pt x="1998" y="1"/>
                        <a:pt x="1964" y="4"/>
                      </a:cubicBezTo>
                      <a:cubicBezTo>
                        <a:pt x="1939" y="7"/>
                        <a:pt x="1914" y="10"/>
                        <a:pt x="1889" y="14"/>
                      </a:cubicBezTo>
                      <a:cubicBezTo>
                        <a:pt x="1298" y="99"/>
                        <a:pt x="601" y="591"/>
                        <a:pt x="299" y="1146"/>
                      </a:cubicBezTo>
                      <a:cubicBezTo>
                        <a:pt x="1" y="1694"/>
                        <a:pt x="195" y="2104"/>
                        <a:pt x="730" y="2104"/>
                      </a:cubicBezTo>
                      <a:cubicBezTo>
                        <a:pt x="738" y="2104"/>
                        <a:pt x="745" y="2104"/>
                        <a:pt x="753" y="2104"/>
                      </a:cubicBezTo>
                      <a:cubicBezTo>
                        <a:pt x="776" y="2104"/>
                        <a:pt x="800" y="2102"/>
                        <a:pt x="824" y="2099"/>
                      </a:cubicBezTo>
                      <a:cubicBezTo>
                        <a:pt x="1429" y="2047"/>
                        <a:pt x="2174" y="1536"/>
                        <a:pt x="2489" y="958"/>
                      </a:cubicBezTo>
                      <a:cubicBezTo>
                        <a:pt x="2787" y="411"/>
                        <a:pt x="2594" y="0"/>
                        <a:pt x="20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6" name="Google Shape;2756;p47"/>
                <p:cNvSpPr/>
                <p:nvPr/>
              </p:nvSpPr>
              <p:spPr>
                <a:xfrm>
                  <a:off x="7047924" y="3055100"/>
                  <a:ext cx="138378" cy="112531"/>
                </a:xfrm>
                <a:custGeom>
                  <a:rect b="b" l="l" r="r" t="t"/>
                  <a:pathLst>
                    <a:path extrusionOk="0" h="2012" w="2400">
                      <a:moveTo>
                        <a:pt x="1852" y="0"/>
                      </a:moveTo>
                      <a:cubicBezTo>
                        <a:pt x="1822" y="0"/>
                        <a:pt x="1790" y="2"/>
                        <a:pt x="1757" y="5"/>
                      </a:cubicBezTo>
                      <a:cubicBezTo>
                        <a:pt x="1739" y="6"/>
                        <a:pt x="1719" y="8"/>
                        <a:pt x="1701" y="11"/>
                      </a:cubicBezTo>
                      <a:cubicBezTo>
                        <a:pt x="1696" y="12"/>
                        <a:pt x="1692" y="12"/>
                        <a:pt x="1687" y="13"/>
                      </a:cubicBezTo>
                      <a:cubicBezTo>
                        <a:pt x="1142" y="91"/>
                        <a:pt x="501" y="534"/>
                        <a:pt x="198" y="1042"/>
                      </a:cubicBezTo>
                      <a:cubicBezTo>
                        <a:pt x="188" y="1061"/>
                        <a:pt x="177" y="1078"/>
                        <a:pt x="168" y="1097"/>
                      </a:cubicBezTo>
                      <a:cubicBezTo>
                        <a:pt x="109" y="1205"/>
                        <a:pt x="68" y="1310"/>
                        <a:pt x="48" y="1408"/>
                      </a:cubicBezTo>
                      <a:cubicBezTo>
                        <a:pt x="1" y="1635"/>
                        <a:pt x="64" y="1816"/>
                        <a:pt x="219" y="1919"/>
                      </a:cubicBezTo>
                      <a:cubicBezTo>
                        <a:pt x="309" y="1979"/>
                        <a:pt x="428" y="2011"/>
                        <a:pt x="574" y="2011"/>
                      </a:cubicBezTo>
                      <a:cubicBezTo>
                        <a:pt x="576" y="2011"/>
                        <a:pt x="579" y="2011"/>
                        <a:pt x="581" y="2011"/>
                      </a:cubicBezTo>
                      <a:lnTo>
                        <a:pt x="600" y="2011"/>
                      </a:lnTo>
                      <a:cubicBezTo>
                        <a:pt x="622" y="2010"/>
                        <a:pt x="644" y="2010"/>
                        <a:pt x="669" y="2007"/>
                      </a:cubicBezTo>
                      <a:cubicBezTo>
                        <a:pt x="696" y="2005"/>
                        <a:pt x="726" y="2001"/>
                        <a:pt x="753" y="1996"/>
                      </a:cubicBezTo>
                      <a:cubicBezTo>
                        <a:pt x="812" y="1988"/>
                        <a:pt x="873" y="1974"/>
                        <a:pt x="933" y="1957"/>
                      </a:cubicBezTo>
                      <a:cubicBezTo>
                        <a:pt x="1360" y="1836"/>
                        <a:pt x="1812" y="1526"/>
                        <a:pt x="2100" y="1157"/>
                      </a:cubicBezTo>
                      <a:cubicBezTo>
                        <a:pt x="2141" y="1104"/>
                        <a:pt x="2179" y="1050"/>
                        <a:pt x="2214" y="994"/>
                      </a:cubicBezTo>
                      <a:cubicBezTo>
                        <a:pt x="2230" y="968"/>
                        <a:pt x="2246" y="942"/>
                        <a:pt x="2260" y="915"/>
                      </a:cubicBezTo>
                      <a:cubicBezTo>
                        <a:pt x="2276" y="887"/>
                        <a:pt x="2289" y="857"/>
                        <a:pt x="2303" y="830"/>
                      </a:cubicBezTo>
                      <a:cubicBezTo>
                        <a:pt x="2371" y="681"/>
                        <a:pt x="2400" y="545"/>
                        <a:pt x="2392" y="428"/>
                      </a:cubicBezTo>
                      <a:cubicBezTo>
                        <a:pt x="2380" y="227"/>
                        <a:pt x="2262" y="84"/>
                        <a:pt x="2060" y="27"/>
                      </a:cubicBezTo>
                      <a:cubicBezTo>
                        <a:pt x="1998" y="10"/>
                        <a:pt x="1929" y="0"/>
                        <a:pt x="18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7" name="Google Shape;2757;p47"/>
                <p:cNvSpPr/>
                <p:nvPr/>
              </p:nvSpPr>
              <p:spPr>
                <a:xfrm>
                  <a:off x="7047924" y="3055100"/>
                  <a:ext cx="138378" cy="112974"/>
                </a:xfrm>
                <a:custGeom>
                  <a:rect b="b" l="l" r="r" t="t"/>
                  <a:pathLst>
                    <a:path extrusionOk="0" h="2012" w="2400">
                      <a:moveTo>
                        <a:pt x="1852" y="0"/>
                      </a:moveTo>
                      <a:cubicBezTo>
                        <a:pt x="1822" y="0"/>
                        <a:pt x="1790" y="2"/>
                        <a:pt x="1757" y="5"/>
                      </a:cubicBezTo>
                      <a:cubicBezTo>
                        <a:pt x="1739" y="6"/>
                        <a:pt x="1719" y="8"/>
                        <a:pt x="1701" y="11"/>
                      </a:cubicBezTo>
                      <a:cubicBezTo>
                        <a:pt x="1696" y="12"/>
                        <a:pt x="1692" y="12"/>
                        <a:pt x="1687" y="13"/>
                      </a:cubicBezTo>
                      <a:cubicBezTo>
                        <a:pt x="1142" y="91"/>
                        <a:pt x="501" y="534"/>
                        <a:pt x="198" y="1042"/>
                      </a:cubicBezTo>
                      <a:cubicBezTo>
                        <a:pt x="188" y="1061"/>
                        <a:pt x="177" y="1078"/>
                        <a:pt x="168" y="1097"/>
                      </a:cubicBezTo>
                      <a:cubicBezTo>
                        <a:pt x="109" y="1205"/>
                        <a:pt x="68" y="1310"/>
                        <a:pt x="48" y="1408"/>
                      </a:cubicBezTo>
                      <a:cubicBezTo>
                        <a:pt x="1" y="1635"/>
                        <a:pt x="64" y="1816"/>
                        <a:pt x="219" y="1919"/>
                      </a:cubicBezTo>
                      <a:cubicBezTo>
                        <a:pt x="309" y="1979"/>
                        <a:pt x="428" y="2011"/>
                        <a:pt x="574" y="2011"/>
                      </a:cubicBezTo>
                      <a:cubicBezTo>
                        <a:pt x="576" y="2011"/>
                        <a:pt x="579" y="2011"/>
                        <a:pt x="581" y="2011"/>
                      </a:cubicBezTo>
                      <a:lnTo>
                        <a:pt x="600" y="2011"/>
                      </a:lnTo>
                      <a:cubicBezTo>
                        <a:pt x="622" y="2010"/>
                        <a:pt x="644" y="2010"/>
                        <a:pt x="669" y="2007"/>
                      </a:cubicBezTo>
                      <a:cubicBezTo>
                        <a:pt x="696" y="2005"/>
                        <a:pt x="726" y="2001"/>
                        <a:pt x="753" y="1996"/>
                      </a:cubicBezTo>
                      <a:cubicBezTo>
                        <a:pt x="812" y="1988"/>
                        <a:pt x="873" y="1974"/>
                        <a:pt x="933" y="1957"/>
                      </a:cubicBezTo>
                      <a:cubicBezTo>
                        <a:pt x="1360" y="1836"/>
                        <a:pt x="1812" y="1526"/>
                        <a:pt x="2100" y="1157"/>
                      </a:cubicBezTo>
                      <a:cubicBezTo>
                        <a:pt x="2141" y="1104"/>
                        <a:pt x="2179" y="1050"/>
                        <a:pt x="2214" y="994"/>
                      </a:cubicBezTo>
                      <a:cubicBezTo>
                        <a:pt x="2230" y="968"/>
                        <a:pt x="2246" y="942"/>
                        <a:pt x="2260" y="915"/>
                      </a:cubicBezTo>
                      <a:cubicBezTo>
                        <a:pt x="2276" y="887"/>
                        <a:pt x="2289" y="857"/>
                        <a:pt x="2303" y="830"/>
                      </a:cubicBezTo>
                      <a:cubicBezTo>
                        <a:pt x="2371" y="681"/>
                        <a:pt x="2400" y="545"/>
                        <a:pt x="2392" y="428"/>
                      </a:cubicBezTo>
                      <a:cubicBezTo>
                        <a:pt x="2380" y="227"/>
                        <a:pt x="2262" y="84"/>
                        <a:pt x="2060" y="27"/>
                      </a:cubicBezTo>
                      <a:cubicBezTo>
                        <a:pt x="1998" y="10"/>
                        <a:pt x="1929" y="0"/>
                        <a:pt x="18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8" name="Google Shape;2758;p47"/>
                <p:cNvSpPr/>
                <p:nvPr/>
              </p:nvSpPr>
              <p:spPr>
                <a:xfrm>
                  <a:off x="7045248" y="3063185"/>
                  <a:ext cx="141042" cy="116105"/>
                </a:xfrm>
                <a:custGeom>
                  <a:rect b="b" l="l" r="r" t="t"/>
                  <a:pathLst>
                    <a:path extrusionOk="0" h="1881" w="2285">
                      <a:moveTo>
                        <a:pt x="1825" y="0"/>
                      </a:moveTo>
                      <a:cubicBezTo>
                        <a:pt x="1796" y="0"/>
                        <a:pt x="1767" y="1"/>
                        <a:pt x="1736" y="4"/>
                      </a:cubicBezTo>
                      <a:cubicBezTo>
                        <a:pt x="1717" y="6"/>
                        <a:pt x="1698" y="8"/>
                        <a:pt x="1679" y="11"/>
                      </a:cubicBezTo>
                      <a:cubicBezTo>
                        <a:pt x="1674" y="12"/>
                        <a:pt x="1670" y="12"/>
                        <a:pt x="1664" y="13"/>
                      </a:cubicBezTo>
                      <a:cubicBezTo>
                        <a:pt x="1122" y="91"/>
                        <a:pt x="481" y="533"/>
                        <a:pt x="178" y="1040"/>
                      </a:cubicBezTo>
                      <a:cubicBezTo>
                        <a:pt x="168" y="1057"/>
                        <a:pt x="157" y="1076"/>
                        <a:pt x="148" y="1094"/>
                      </a:cubicBezTo>
                      <a:cubicBezTo>
                        <a:pt x="88" y="1204"/>
                        <a:pt x="48" y="1308"/>
                        <a:pt x="28" y="1404"/>
                      </a:cubicBezTo>
                      <a:cubicBezTo>
                        <a:pt x="1" y="1537"/>
                        <a:pt x="11" y="1654"/>
                        <a:pt x="55" y="1749"/>
                      </a:cubicBezTo>
                      <a:cubicBezTo>
                        <a:pt x="70" y="1763"/>
                        <a:pt x="86" y="1776"/>
                        <a:pt x="103" y="1788"/>
                      </a:cubicBezTo>
                      <a:cubicBezTo>
                        <a:pt x="194" y="1848"/>
                        <a:pt x="313" y="1880"/>
                        <a:pt x="459" y="1880"/>
                      </a:cubicBezTo>
                      <a:cubicBezTo>
                        <a:pt x="461" y="1880"/>
                        <a:pt x="464" y="1880"/>
                        <a:pt x="466" y="1880"/>
                      </a:cubicBezTo>
                      <a:lnTo>
                        <a:pt x="485" y="1880"/>
                      </a:lnTo>
                      <a:cubicBezTo>
                        <a:pt x="507" y="1880"/>
                        <a:pt x="529" y="1879"/>
                        <a:pt x="554" y="1876"/>
                      </a:cubicBezTo>
                      <a:cubicBezTo>
                        <a:pt x="581" y="1874"/>
                        <a:pt x="609" y="1871"/>
                        <a:pt x="638" y="1865"/>
                      </a:cubicBezTo>
                      <a:cubicBezTo>
                        <a:pt x="697" y="1857"/>
                        <a:pt x="757" y="1843"/>
                        <a:pt x="818" y="1826"/>
                      </a:cubicBezTo>
                      <a:cubicBezTo>
                        <a:pt x="1245" y="1705"/>
                        <a:pt x="1696" y="1395"/>
                        <a:pt x="1985" y="1026"/>
                      </a:cubicBezTo>
                      <a:cubicBezTo>
                        <a:pt x="2026" y="973"/>
                        <a:pt x="2064" y="919"/>
                        <a:pt x="2099" y="863"/>
                      </a:cubicBezTo>
                      <a:cubicBezTo>
                        <a:pt x="2115" y="837"/>
                        <a:pt x="2131" y="811"/>
                        <a:pt x="2144" y="784"/>
                      </a:cubicBezTo>
                      <a:cubicBezTo>
                        <a:pt x="2160" y="756"/>
                        <a:pt x="2175" y="726"/>
                        <a:pt x="2187" y="699"/>
                      </a:cubicBezTo>
                      <a:cubicBezTo>
                        <a:pt x="2255" y="550"/>
                        <a:pt x="2285" y="414"/>
                        <a:pt x="2276" y="297"/>
                      </a:cubicBezTo>
                      <a:cubicBezTo>
                        <a:pt x="2273" y="236"/>
                        <a:pt x="2259" y="180"/>
                        <a:pt x="2236" y="130"/>
                      </a:cubicBezTo>
                      <a:cubicBezTo>
                        <a:pt x="2184" y="83"/>
                        <a:pt x="2118" y="47"/>
                        <a:pt x="2038" y="27"/>
                      </a:cubicBezTo>
                      <a:cubicBezTo>
                        <a:pt x="1975" y="9"/>
                        <a:pt x="1904" y="0"/>
                        <a:pt x="1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9" name="Google Shape;2759;p47"/>
                <p:cNvSpPr/>
                <p:nvPr/>
              </p:nvSpPr>
              <p:spPr>
                <a:xfrm>
                  <a:off x="7027347" y="3050037"/>
                  <a:ext cx="189496" cy="154683"/>
                </a:xfrm>
                <a:custGeom>
                  <a:rect b="b" l="l" r="r" t="t"/>
                  <a:pathLst>
                    <a:path extrusionOk="0" h="2506" w="3070">
                      <a:moveTo>
                        <a:pt x="1" y="2376"/>
                      </a:moveTo>
                      <a:lnTo>
                        <a:pt x="1" y="2376"/>
                      </a:lnTo>
                      <a:cubicBezTo>
                        <a:pt x="32" y="2393"/>
                        <a:pt x="64" y="2409"/>
                        <a:pt x="97" y="2422"/>
                      </a:cubicBezTo>
                      <a:lnTo>
                        <a:pt x="97" y="2422"/>
                      </a:lnTo>
                      <a:cubicBezTo>
                        <a:pt x="64" y="2409"/>
                        <a:pt x="32" y="2393"/>
                        <a:pt x="1" y="2376"/>
                      </a:cubicBezTo>
                      <a:close/>
                      <a:moveTo>
                        <a:pt x="2966" y="0"/>
                      </a:moveTo>
                      <a:lnTo>
                        <a:pt x="2966" y="0"/>
                      </a:lnTo>
                      <a:cubicBezTo>
                        <a:pt x="3064" y="180"/>
                        <a:pt x="3055" y="394"/>
                        <a:pt x="3002" y="589"/>
                      </a:cubicBezTo>
                      <a:lnTo>
                        <a:pt x="3002" y="588"/>
                      </a:lnTo>
                      <a:cubicBezTo>
                        <a:pt x="2790" y="1279"/>
                        <a:pt x="2185" y="1840"/>
                        <a:pt x="1516" y="2202"/>
                      </a:cubicBezTo>
                      <a:cubicBezTo>
                        <a:pt x="1214" y="2352"/>
                        <a:pt x="843" y="2495"/>
                        <a:pt x="493" y="2495"/>
                      </a:cubicBezTo>
                      <a:cubicBezTo>
                        <a:pt x="356" y="2495"/>
                        <a:pt x="222" y="2474"/>
                        <a:pt x="97" y="2422"/>
                      </a:cubicBezTo>
                      <a:lnTo>
                        <a:pt x="97" y="2422"/>
                      </a:lnTo>
                      <a:cubicBezTo>
                        <a:pt x="236" y="2480"/>
                        <a:pt x="382" y="2505"/>
                        <a:pt x="531" y="2505"/>
                      </a:cubicBezTo>
                      <a:cubicBezTo>
                        <a:pt x="1009" y="2505"/>
                        <a:pt x="1516" y="2248"/>
                        <a:pt x="1894" y="1999"/>
                      </a:cubicBezTo>
                      <a:cubicBezTo>
                        <a:pt x="2404" y="1644"/>
                        <a:pt x="2854" y="1163"/>
                        <a:pt x="3016" y="591"/>
                      </a:cubicBezTo>
                      <a:lnTo>
                        <a:pt x="3016" y="593"/>
                      </a:lnTo>
                      <a:cubicBezTo>
                        <a:pt x="3066" y="396"/>
                        <a:pt x="3069" y="180"/>
                        <a:pt x="296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0" name="Google Shape;2760;p47"/>
                <p:cNvSpPr/>
                <p:nvPr/>
              </p:nvSpPr>
              <p:spPr>
                <a:xfrm>
                  <a:off x="7061173" y="3130959"/>
                  <a:ext cx="34381" cy="16727"/>
                </a:xfrm>
                <a:custGeom>
                  <a:rect b="b" l="l" r="r" t="t"/>
                  <a:pathLst>
                    <a:path extrusionOk="0" h="271" w="557">
                      <a:moveTo>
                        <a:pt x="449" y="0"/>
                      </a:moveTo>
                      <a:lnTo>
                        <a:pt x="0" y="111"/>
                      </a:lnTo>
                      <a:lnTo>
                        <a:pt x="108" y="271"/>
                      </a:lnTo>
                      <a:lnTo>
                        <a:pt x="556" y="160"/>
                      </a:lnTo>
                      <a:lnTo>
                        <a:pt x="44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1" name="Google Shape;2761;p47"/>
                <p:cNvSpPr/>
                <p:nvPr/>
              </p:nvSpPr>
              <p:spPr>
                <a:xfrm>
                  <a:off x="7078209" y="3114787"/>
                  <a:ext cx="39936" cy="18826"/>
                </a:xfrm>
                <a:custGeom>
                  <a:rect b="b" l="l" r="r" t="t"/>
                  <a:pathLst>
                    <a:path extrusionOk="0" h="305" w="647">
                      <a:moveTo>
                        <a:pt x="25" y="0"/>
                      </a:moveTo>
                      <a:cubicBezTo>
                        <a:pt x="17" y="0"/>
                        <a:pt x="9" y="1"/>
                        <a:pt x="1" y="1"/>
                      </a:cubicBezTo>
                      <a:lnTo>
                        <a:pt x="108" y="159"/>
                      </a:lnTo>
                      <a:cubicBezTo>
                        <a:pt x="158" y="252"/>
                        <a:pt x="321" y="274"/>
                        <a:pt x="462" y="293"/>
                      </a:cubicBezTo>
                      <a:cubicBezTo>
                        <a:pt x="495" y="296"/>
                        <a:pt x="526" y="300"/>
                        <a:pt x="553" y="305"/>
                      </a:cubicBezTo>
                      <a:cubicBezTo>
                        <a:pt x="572" y="290"/>
                        <a:pt x="585" y="274"/>
                        <a:pt x="596" y="257"/>
                      </a:cubicBezTo>
                      <a:cubicBezTo>
                        <a:pt x="646" y="169"/>
                        <a:pt x="553" y="157"/>
                        <a:pt x="354" y="133"/>
                      </a:cubicBezTo>
                      <a:cubicBezTo>
                        <a:pt x="289" y="125"/>
                        <a:pt x="216" y="115"/>
                        <a:pt x="154" y="98"/>
                      </a:cubicBezTo>
                      <a:cubicBezTo>
                        <a:pt x="173" y="53"/>
                        <a:pt x="165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2" name="Google Shape;2762;p47"/>
                <p:cNvSpPr/>
                <p:nvPr/>
              </p:nvSpPr>
              <p:spPr>
                <a:xfrm>
                  <a:off x="7142958" y="3064543"/>
                  <a:ext cx="13086" cy="20987"/>
                </a:xfrm>
                <a:custGeom>
                  <a:rect b="b" l="l" r="r" t="t"/>
                  <a:pathLst>
                    <a:path extrusionOk="0" h="340" w="212">
                      <a:moveTo>
                        <a:pt x="101" y="1"/>
                      </a:moveTo>
                      <a:lnTo>
                        <a:pt x="0" y="180"/>
                      </a:lnTo>
                      <a:lnTo>
                        <a:pt x="110" y="339"/>
                      </a:lnTo>
                      <a:lnTo>
                        <a:pt x="211" y="160"/>
                      </a:lnTo>
                      <a:lnTo>
                        <a:pt x="10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3" name="Google Shape;2763;p47"/>
                <p:cNvSpPr/>
                <p:nvPr/>
              </p:nvSpPr>
              <p:spPr>
                <a:xfrm>
                  <a:off x="7106108" y="3091763"/>
                  <a:ext cx="29505" cy="14444"/>
                </a:xfrm>
                <a:custGeom>
                  <a:rect b="b" l="l" r="r" t="t"/>
                  <a:pathLst>
                    <a:path extrusionOk="0" h="234" w="478">
                      <a:moveTo>
                        <a:pt x="323" y="0"/>
                      </a:moveTo>
                      <a:cubicBezTo>
                        <a:pt x="312" y="0"/>
                        <a:pt x="300" y="1"/>
                        <a:pt x="287" y="2"/>
                      </a:cubicBezTo>
                      <a:cubicBezTo>
                        <a:pt x="178" y="9"/>
                        <a:pt x="87" y="47"/>
                        <a:pt x="47" y="119"/>
                      </a:cubicBezTo>
                      <a:cubicBezTo>
                        <a:pt x="0" y="199"/>
                        <a:pt x="78" y="219"/>
                        <a:pt x="192" y="234"/>
                      </a:cubicBezTo>
                      <a:cubicBezTo>
                        <a:pt x="240" y="191"/>
                        <a:pt x="313" y="167"/>
                        <a:pt x="396" y="161"/>
                      </a:cubicBezTo>
                      <a:cubicBezTo>
                        <a:pt x="410" y="159"/>
                        <a:pt x="423" y="159"/>
                        <a:pt x="436" y="159"/>
                      </a:cubicBezTo>
                      <a:cubicBezTo>
                        <a:pt x="450" y="159"/>
                        <a:pt x="463" y="160"/>
                        <a:pt x="475" y="162"/>
                      </a:cubicBezTo>
                      <a:lnTo>
                        <a:pt x="456" y="134"/>
                      </a:lnTo>
                      <a:cubicBezTo>
                        <a:pt x="477" y="76"/>
                        <a:pt x="464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4" name="Google Shape;2764;p47"/>
                <p:cNvSpPr/>
                <p:nvPr/>
              </p:nvSpPr>
              <p:spPr>
                <a:xfrm>
                  <a:off x="7158698" y="3082443"/>
                  <a:ext cx="12530" cy="20369"/>
                </a:xfrm>
                <a:custGeom>
                  <a:rect b="b" l="l" r="r" t="t"/>
                  <a:pathLst>
                    <a:path extrusionOk="0" h="330" w="203">
                      <a:moveTo>
                        <a:pt x="57" y="1"/>
                      </a:moveTo>
                      <a:lnTo>
                        <a:pt x="57" y="1"/>
                      </a:lnTo>
                      <a:lnTo>
                        <a:pt x="57" y="1"/>
                      </a:lnTo>
                      <a:cubicBezTo>
                        <a:pt x="57" y="1"/>
                        <a:pt x="57" y="1"/>
                        <a:pt x="57" y="1"/>
                      </a:cubicBezTo>
                      <a:close/>
                      <a:moveTo>
                        <a:pt x="57" y="1"/>
                      </a:moveTo>
                      <a:lnTo>
                        <a:pt x="57" y="1"/>
                      </a:lnTo>
                      <a:cubicBezTo>
                        <a:pt x="57" y="3"/>
                        <a:pt x="0" y="46"/>
                        <a:pt x="31" y="98"/>
                      </a:cubicBezTo>
                      <a:cubicBezTo>
                        <a:pt x="42" y="117"/>
                        <a:pt x="61" y="128"/>
                        <a:pt x="82" y="138"/>
                      </a:cubicBezTo>
                      <a:cubicBezTo>
                        <a:pt x="81" y="148"/>
                        <a:pt x="77" y="159"/>
                        <a:pt x="73" y="170"/>
                      </a:cubicBezTo>
                      <a:lnTo>
                        <a:pt x="182" y="330"/>
                      </a:lnTo>
                      <a:cubicBezTo>
                        <a:pt x="203" y="258"/>
                        <a:pt x="195" y="202"/>
                        <a:pt x="166" y="160"/>
                      </a:cubicBezTo>
                      <a:lnTo>
                        <a:pt x="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5" name="Google Shape;2765;p47"/>
                <p:cNvSpPr/>
                <p:nvPr/>
              </p:nvSpPr>
              <p:spPr>
                <a:xfrm>
                  <a:off x="7063580" y="3075777"/>
                  <a:ext cx="106290" cy="98575"/>
                </a:xfrm>
                <a:custGeom>
                  <a:rect b="b" l="l" r="r" t="t"/>
                  <a:pathLst>
                    <a:path extrusionOk="0" h="1597" w="1722">
                      <a:moveTo>
                        <a:pt x="1166" y="0"/>
                      </a:moveTo>
                      <a:lnTo>
                        <a:pt x="1065" y="179"/>
                      </a:lnTo>
                      <a:cubicBezTo>
                        <a:pt x="762" y="234"/>
                        <a:pt x="495" y="372"/>
                        <a:pt x="373" y="589"/>
                      </a:cubicBezTo>
                      <a:cubicBezTo>
                        <a:pt x="347" y="633"/>
                        <a:pt x="333" y="672"/>
                        <a:pt x="329" y="705"/>
                      </a:cubicBezTo>
                      <a:cubicBezTo>
                        <a:pt x="403" y="740"/>
                        <a:pt x="501" y="753"/>
                        <a:pt x="589" y="764"/>
                      </a:cubicBezTo>
                      <a:cubicBezTo>
                        <a:pt x="789" y="788"/>
                        <a:pt x="880" y="800"/>
                        <a:pt x="830" y="888"/>
                      </a:cubicBezTo>
                      <a:cubicBezTo>
                        <a:pt x="821" y="905"/>
                        <a:pt x="806" y="921"/>
                        <a:pt x="788" y="936"/>
                      </a:cubicBezTo>
                      <a:cubicBezTo>
                        <a:pt x="923" y="954"/>
                        <a:pt x="979" y="974"/>
                        <a:pt x="938" y="1047"/>
                      </a:cubicBezTo>
                      <a:cubicBezTo>
                        <a:pt x="907" y="1101"/>
                        <a:pt x="832" y="1150"/>
                        <a:pt x="694" y="1162"/>
                      </a:cubicBezTo>
                      <a:cubicBezTo>
                        <a:pt x="678" y="1164"/>
                        <a:pt x="664" y="1164"/>
                        <a:pt x="650" y="1164"/>
                      </a:cubicBezTo>
                      <a:cubicBezTo>
                        <a:pt x="536" y="1164"/>
                        <a:pt x="495" y="1122"/>
                        <a:pt x="516" y="1054"/>
                      </a:cubicBezTo>
                      <a:lnTo>
                        <a:pt x="516" y="1054"/>
                      </a:lnTo>
                      <a:lnTo>
                        <a:pt x="68" y="1165"/>
                      </a:lnTo>
                      <a:cubicBezTo>
                        <a:pt x="67" y="1169"/>
                        <a:pt x="67" y="1173"/>
                        <a:pt x="67" y="1178"/>
                      </a:cubicBezTo>
                      <a:cubicBezTo>
                        <a:pt x="54" y="1175"/>
                        <a:pt x="38" y="1172"/>
                        <a:pt x="18" y="1172"/>
                      </a:cubicBezTo>
                      <a:cubicBezTo>
                        <a:pt x="12" y="1172"/>
                        <a:pt x="7" y="1173"/>
                        <a:pt x="0" y="1173"/>
                      </a:cubicBezTo>
                      <a:lnTo>
                        <a:pt x="87" y="1302"/>
                      </a:lnTo>
                      <a:lnTo>
                        <a:pt x="94" y="1313"/>
                      </a:lnTo>
                      <a:lnTo>
                        <a:pt x="95" y="1315"/>
                      </a:lnTo>
                      <a:cubicBezTo>
                        <a:pt x="120" y="1347"/>
                        <a:pt x="156" y="1371"/>
                        <a:pt x="205" y="1389"/>
                      </a:cubicBezTo>
                      <a:cubicBezTo>
                        <a:pt x="252" y="1406"/>
                        <a:pt x="314" y="1417"/>
                        <a:pt x="387" y="1419"/>
                      </a:cubicBezTo>
                      <a:lnTo>
                        <a:pt x="385" y="1422"/>
                      </a:lnTo>
                      <a:lnTo>
                        <a:pt x="178" y="1438"/>
                      </a:lnTo>
                      <a:lnTo>
                        <a:pt x="285" y="1597"/>
                      </a:lnTo>
                      <a:lnTo>
                        <a:pt x="426" y="1586"/>
                      </a:lnTo>
                      <a:lnTo>
                        <a:pt x="617" y="1572"/>
                      </a:lnTo>
                      <a:lnTo>
                        <a:pt x="720" y="1392"/>
                      </a:lnTo>
                      <a:cubicBezTo>
                        <a:pt x="1018" y="1340"/>
                        <a:pt x="1264" y="1206"/>
                        <a:pt x="1382" y="995"/>
                      </a:cubicBezTo>
                      <a:cubicBezTo>
                        <a:pt x="1437" y="899"/>
                        <a:pt x="1440" y="831"/>
                        <a:pt x="1413" y="784"/>
                      </a:cubicBezTo>
                      <a:lnTo>
                        <a:pt x="1412" y="781"/>
                      </a:lnTo>
                      <a:lnTo>
                        <a:pt x="1403" y="769"/>
                      </a:lnTo>
                      <a:lnTo>
                        <a:pt x="1311" y="637"/>
                      </a:lnTo>
                      <a:cubicBezTo>
                        <a:pt x="1295" y="661"/>
                        <a:pt x="1286" y="680"/>
                        <a:pt x="1287" y="698"/>
                      </a:cubicBezTo>
                      <a:cubicBezTo>
                        <a:pt x="1247" y="685"/>
                        <a:pt x="1198" y="674"/>
                        <a:pt x="1149" y="668"/>
                      </a:cubicBezTo>
                      <a:cubicBezTo>
                        <a:pt x="962" y="641"/>
                        <a:pt x="778" y="649"/>
                        <a:pt x="842" y="535"/>
                      </a:cubicBezTo>
                      <a:cubicBezTo>
                        <a:pt x="852" y="517"/>
                        <a:pt x="864" y="501"/>
                        <a:pt x="880" y="488"/>
                      </a:cubicBezTo>
                      <a:cubicBezTo>
                        <a:pt x="765" y="475"/>
                        <a:pt x="688" y="454"/>
                        <a:pt x="733" y="373"/>
                      </a:cubicBezTo>
                      <a:cubicBezTo>
                        <a:pt x="775" y="303"/>
                        <a:pt x="865" y="264"/>
                        <a:pt x="975" y="256"/>
                      </a:cubicBezTo>
                      <a:cubicBezTo>
                        <a:pt x="988" y="255"/>
                        <a:pt x="1000" y="255"/>
                        <a:pt x="1011" y="255"/>
                      </a:cubicBezTo>
                      <a:cubicBezTo>
                        <a:pt x="1151" y="255"/>
                        <a:pt x="1164" y="331"/>
                        <a:pt x="1144" y="389"/>
                      </a:cubicBezTo>
                      <a:lnTo>
                        <a:pt x="1163" y="417"/>
                      </a:lnTo>
                      <a:lnTo>
                        <a:pt x="1252" y="549"/>
                      </a:lnTo>
                      <a:lnTo>
                        <a:pt x="1722" y="435"/>
                      </a:lnTo>
                      <a:lnTo>
                        <a:pt x="1613" y="274"/>
                      </a:lnTo>
                      <a:cubicBezTo>
                        <a:pt x="1622" y="247"/>
                        <a:pt x="1625" y="222"/>
                        <a:pt x="1625" y="199"/>
                      </a:cubicBezTo>
                      <a:cubicBezTo>
                        <a:pt x="1565" y="171"/>
                        <a:pt x="1481" y="157"/>
                        <a:pt x="1395" y="155"/>
                      </a:cubicBezTo>
                      <a:lnTo>
                        <a:pt x="1435" y="82"/>
                      </a:lnTo>
                      <a:lnTo>
                        <a:pt x="116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6" name="Google Shape;2766;p47"/>
                <p:cNvSpPr/>
                <p:nvPr/>
              </p:nvSpPr>
              <p:spPr>
                <a:xfrm>
                  <a:off x="7063580" y="3075777"/>
                  <a:ext cx="106290" cy="98575"/>
                </a:xfrm>
                <a:custGeom>
                  <a:rect b="b" l="l" r="r" t="t"/>
                  <a:pathLst>
                    <a:path extrusionOk="0" h="1597" w="1722">
                      <a:moveTo>
                        <a:pt x="1166" y="0"/>
                      </a:moveTo>
                      <a:lnTo>
                        <a:pt x="1065" y="179"/>
                      </a:lnTo>
                      <a:cubicBezTo>
                        <a:pt x="762" y="234"/>
                        <a:pt x="495" y="372"/>
                        <a:pt x="373" y="589"/>
                      </a:cubicBezTo>
                      <a:cubicBezTo>
                        <a:pt x="347" y="633"/>
                        <a:pt x="333" y="672"/>
                        <a:pt x="329" y="705"/>
                      </a:cubicBezTo>
                      <a:cubicBezTo>
                        <a:pt x="403" y="740"/>
                        <a:pt x="501" y="753"/>
                        <a:pt x="589" y="764"/>
                      </a:cubicBezTo>
                      <a:cubicBezTo>
                        <a:pt x="789" y="788"/>
                        <a:pt x="880" y="800"/>
                        <a:pt x="830" y="888"/>
                      </a:cubicBezTo>
                      <a:cubicBezTo>
                        <a:pt x="821" y="905"/>
                        <a:pt x="806" y="921"/>
                        <a:pt x="788" y="936"/>
                      </a:cubicBezTo>
                      <a:cubicBezTo>
                        <a:pt x="923" y="954"/>
                        <a:pt x="979" y="974"/>
                        <a:pt x="938" y="1047"/>
                      </a:cubicBezTo>
                      <a:cubicBezTo>
                        <a:pt x="907" y="1101"/>
                        <a:pt x="832" y="1150"/>
                        <a:pt x="694" y="1162"/>
                      </a:cubicBezTo>
                      <a:cubicBezTo>
                        <a:pt x="678" y="1164"/>
                        <a:pt x="664" y="1164"/>
                        <a:pt x="650" y="1164"/>
                      </a:cubicBezTo>
                      <a:cubicBezTo>
                        <a:pt x="536" y="1164"/>
                        <a:pt x="495" y="1122"/>
                        <a:pt x="516" y="1054"/>
                      </a:cubicBezTo>
                      <a:lnTo>
                        <a:pt x="516" y="1054"/>
                      </a:lnTo>
                      <a:lnTo>
                        <a:pt x="68" y="1165"/>
                      </a:lnTo>
                      <a:cubicBezTo>
                        <a:pt x="67" y="1169"/>
                        <a:pt x="67" y="1173"/>
                        <a:pt x="67" y="1178"/>
                      </a:cubicBezTo>
                      <a:cubicBezTo>
                        <a:pt x="54" y="1175"/>
                        <a:pt x="38" y="1172"/>
                        <a:pt x="18" y="1172"/>
                      </a:cubicBezTo>
                      <a:cubicBezTo>
                        <a:pt x="12" y="1172"/>
                        <a:pt x="7" y="1173"/>
                        <a:pt x="0" y="1173"/>
                      </a:cubicBezTo>
                      <a:lnTo>
                        <a:pt x="87" y="1302"/>
                      </a:lnTo>
                      <a:lnTo>
                        <a:pt x="94" y="1313"/>
                      </a:lnTo>
                      <a:lnTo>
                        <a:pt x="95" y="1315"/>
                      </a:lnTo>
                      <a:cubicBezTo>
                        <a:pt x="120" y="1347"/>
                        <a:pt x="156" y="1371"/>
                        <a:pt x="205" y="1389"/>
                      </a:cubicBezTo>
                      <a:cubicBezTo>
                        <a:pt x="252" y="1406"/>
                        <a:pt x="314" y="1417"/>
                        <a:pt x="387" y="1419"/>
                      </a:cubicBezTo>
                      <a:lnTo>
                        <a:pt x="385" y="1422"/>
                      </a:lnTo>
                      <a:lnTo>
                        <a:pt x="178" y="1438"/>
                      </a:lnTo>
                      <a:lnTo>
                        <a:pt x="285" y="1597"/>
                      </a:lnTo>
                      <a:lnTo>
                        <a:pt x="426" y="1586"/>
                      </a:lnTo>
                      <a:lnTo>
                        <a:pt x="617" y="1572"/>
                      </a:lnTo>
                      <a:lnTo>
                        <a:pt x="720" y="1392"/>
                      </a:lnTo>
                      <a:cubicBezTo>
                        <a:pt x="1018" y="1340"/>
                        <a:pt x="1264" y="1206"/>
                        <a:pt x="1382" y="995"/>
                      </a:cubicBezTo>
                      <a:cubicBezTo>
                        <a:pt x="1437" y="899"/>
                        <a:pt x="1440" y="831"/>
                        <a:pt x="1413" y="784"/>
                      </a:cubicBezTo>
                      <a:lnTo>
                        <a:pt x="1412" y="781"/>
                      </a:lnTo>
                      <a:lnTo>
                        <a:pt x="1403" y="769"/>
                      </a:lnTo>
                      <a:lnTo>
                        <a:pt x="1311" y="637"/>
                      </a:lnTo>
                      <a:cubicBezTo>
                        <a:pt x="1295" y="661"/>
                        <a:pt x="1286" y="680"/>
                        <a:pt x="1287" y="698"/>
                      </a:cubicBezTo>
                      <a:cubicBezTo>
                        <a:pt x="1247" y="685"/>
                        <a:pt x="1198" y="674"/>
                        <a:pt x="1149" y="668"/>
                      </a:cubicBezTo>
                      <a:cubicBezTo>
                        <a:pt x="962" y="641"/>
                        <a:pt x="778" y="649"/>
                        <a:pt x="842" y="535"/>
                      </a:cubicBezTo>
                      <a:cubicBezTo>
                        <a:pt x="852" y="517"/>
                        <a:pt x="864" y="501"/>
                        <a:pt x="880" y="488"/>
                      </a:cubicBezTo>
                      <a:cubicBezTo>
                        <a:pt x="765" y="475"/>
                        <a:pt x="688" y="454"/>
                        <a:pt x="733" y="373"/>
                      </a:cubicBezTo>
                      <a:cubicBezTo>
                        <a:pt x="775" y="303"/>
                        <a:pt x="865" y="264"/>
                        <a:pt x="975" y="256"/>
                      </a:cubicBezTo>
                      <a:cubicBezTo>
                        <a:pt x="988" y="255"/>
                        <a:pt x="1000" y="255"/>
                        <a:pt x="1011" y="255"/>
                      </a:cubicBezTo>
                      <a:cubicBezTo>
                        <a:pt x="1151" y="255"/>
                        <a:pt x="1164" y="331"/>
                        <a:pt x="1144" y="389"/>
                      </a:cubicBezTo>
                      <a:lnTo>
                        <a:pt x="1163" y="417"/>
                      </a:lnTo>
                      <a:lnTo>
                        <a:pt x="1252" y="549"/>
                      </a:lnTo>
                      <a:lnTo>
                        <a:pt x="1722" y="435"/>
                      </a:lnTo>
                      <a:lnTo>
                        <a:pt x="1613" y="274"/>
                      </a:lnTo>
                      <a:cubicBezTo>
                        <a:pt x="1622" y="247"/>
                        <a:pt x="1625" y="222"/>
                        <a:pt x="1625" y="199"/>
                      </a:cubicBezTo>
                      <a:cubicBezTo>
                        <a:pt x="1565" y="171"/>
                        <a:pt x="1481" y="157"/>
                        <a:pt x="1395" y="155"/>
                      </a:cubicBezTo>
                      <a:lnTo>
                        <a:pt x="1435" y="82"/>
                      </a:lnTo>
                      <a:lnTo>
                        <a:pt x="116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7" name="Google Shape;2767;p47"/>
                <p:cNvSpPr/>
                <p:nvPr/>
              </p:nvSpPr>
              <p:spPr>
                <a:xfrm>
                  <a:off x="7108022" y="3124169"/>
                  <a:ext cx="44380" cy="37776"/>
                </a:xfrm>
                <a:custGeom>
                  <a:rect b="b" l="l" r="r" t="t"/>
                  <a:pathLst>
                    <a:path extrusionOk="0" h="612" w="719">
                      <a:moveTo>
                        <a:pt x="694" y="1"/>
                      </a:moveTo>
                      <a:lnTo>
                        <a:pt x="694" y="1"/>
                      </a:lnTo>
                      <a:cubicBezTo>
                        <a:pt x="713" y="37"/>
                        <a:pt x="712" y="79"/>
                        <a:pt x="699" y="117"/>
                      </a:cubicBezTo>
                      <a:cubicBezTo>
                        <a:pt x="687" y="157"/>
                        <a:pt x="667" y="194"/>
                        <a:pt x="645" y="228"/>
                      </a:cubicBezTo>
                      <a:cubicBezTo>
                        <a:pt x="602" y="299"/>
                        <a:pt x="543" y="359"/>
                        <a:pt x="474" y="411"/>
                      </a:cubicBezTo>
                      <a:cubicBezTo>
                        <a:pt x="337" y="513"/>
                        <a:pt x="170" y="574"/>
                        <a:pt x="1" y="612"/>
                      </a:cubicBezTo>
                      <a:cubicBezTo>
                        <a:pt x="86" y="601"/>
                        <a:pt x="172" y="580"/>
                        <a:pt x="254" y="550"/>
                      </a:cubicBezTo>
                      <a:cubicBezTo>
                        <a:pt x="336" y="521"/>
                        <a:pt x="414" y="479"/>
                        <a:pt x="486" y="427"/>
                      </a:cubicBezTo>
                      <a:cubicBezTo>
                        <a:pt x="555" y="373"/>
                        <a:pt x="616" y="310"/>
                        <a:pt x="658" y="236"/>
                      </a:cubicBezTo>
                      <a:cubicBezTo>
                        <a:pt x="681" y="199"/>
                        <a:pt x="699" y="160"/>
                        <a:pt x="709" y="120"/>
                      </a:cubicBezTo>
                      <a:cubicBezTo>
                        <a:pt x="718" y="79"/>
                        <a:pt x="716" y="36"/>
                        <a:pt x="69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8" name="Google Shape;2768;p47"/>
                <p:cNvSpPr/>
                <p:nvPr/>
              </p:nvSpPr>
              <p:spPr>
                <a:xfrm>
                  <a:off x="7059876" y="3064604"/>
                  <a:ext cx="104130" cy="100056"/>
                </a:xfrm>
                <a:custGeom>
                  <a:rect b="b" l="l" r="r" t="t"/>
                  <a:pathLst>
                    <a:path extrusionOk="0" h="1621" w="1687">
                      <a:moveTo>
                        <a:pt x="1446" y="1"/>
                      </a:moveTo>
                      <a:lnTo>
                        <a:pt x="1118" y="26"/>
                      </a:lnTo>
                      <a:lnTo>
                        <a:pt x="1017" y="206"/>
                      </a:lnTo>
                      <a:cubicBezTo>
                        <a:pt x="713" y="260"/>
                        <a:pt x="447" y="399"/>
                        <a:pt x="324" y="616"/>
                      </a:cubicBezTo>
                      <a:cubicBezTo>
                        <a:pt x="238" y="770"/>
                        <a:pt x="290" y="848"/>
                        <a:pt x="391" y="890"/>
                      </a:cubicBezTo>
                      <a:cubicBezTo>
                        <a:pt x="463" y="921"/>
                        <a:pt x="560" y="934"/>
                        <a:pt x="649" y="945"/>
                      </a:cubicBezTo>
                      <a:cubicBezTo>
                        <a:pt x="849" y="969"/>
                        <a:pt x="940" y="981"/>
                        <a:pt x="890" y="1069"/>
                      </a:cubicBezTo>
                      <a:cubicBezTo>
                        <a:pt x="881" y="1086"/>
                        <a:pt x="866" y="1102"/>
                        <a:pt x="848" y="1117"/>
                      </a:cubicBezTo>
                      <a:cubicBezTo>
                        <a:pt x="807" y="1149"/>
                        <a:pt x="741" y="1176"/>
                        <a:pt x="645" y="1182"/>
                      </a:cubicBezTo>
                      <a:cubicBezTo>
                        <a:pt x="629" y="1183"/>
                        <a:pt x="614" y="1184"/>
                        <a:pt x="600" y="1184"/>
                      </a:cubicBezTo>
                      <a:cubicBezTo>
                        <a:pt x="487" y="1184"/>
                        <a:pt x="447" y="1142"/>
                        <a:pt x="466" y="1074"/>
                      </a:cubicBezTo>
                      <a:lnTo>
                        <a:pt x="466" y="1074"/>
                      </a:lnTo>
                      <a:lnTo>
                        <a:pt x="18" y="1185"/>
                      </a:lnTo>
                      <a:cubicBezTo>
                        <a:pt x="0" y="1282"/>
                        <a:pt x="34" y="1355"/>
                        <a:pt x="123" y="1397"/>
                      </a:cubicBezTo>
                      <a:cubicBezTo>
                        <a:pt x="175" y="1423"/>
                        <a:pt x="247" y="1438"/>
                        <a:pt x="338" y="1442"/>
                      </a:cubicBezTo>
                      <a:lnTo>
                        <a:pt x="236" y="1621"/>
                      </a:lnTo>
                      <a:lnTo>
                        <a:pt x="444" y="1605"/>
                      </a:lnTo>
                      <a:lnTo>
                        <a:pt x="569" y="1597"/>
                      </a:lnTo>
                      <a:lnTo>
                        <a:pt x="670" y="1417"/>
                      </a:lnTo>
                      <a:cubicBezTo>
                        <a:pt x="970" y="1365"/>
                        <a:pt x="1214" y="1229"/>
                        <a:pt x="1335" y="1019"/>
                      </a:cubicBezTo>
                      <a:cubicBezTo>
                        <a:pt x="1362" y="970"/>
                        <a:pt x="1377" y="929"/>
                        <a:pt x="1381" y="895"/>
                      </a:cubicBezTo>
                      <a:cubicBezTo>
                        <a:pt x="1398" y="760"/>
                        <a:pt x="1260" y="716"/>
                        <a:pt x="1101" y="692"/>
                      </a:cubicBezTo>
                      <a:cubicBezTo>
                        <a:pt x="1046" y="684"/>
                        <a:pt x="989" y="679"/>
                        <a:pt x="940" y="674"/>
                      </a:cubicBezTo>
                      <a:cubicBezTo>
                        <a:pt x="825" y="660"/>
                        <a:pt x="748" y="639"/>
                        <a:pt x="793" y="559"/>
                      </a:cubicBezTo>
                      <a:cubicBezTo>
                        <a:pt x="835" y="487"/>
                        <a:pt x="925" y="449"/>
                        <a:pt x="1035" y="442"/>
                      </a:cubicBezTo>
                      <a:cubicBezTo>
                        <a:pt x="1048" y="441"/>
                        <a:pt x="1060" y="440"/>
                        <a:pt x="1071" y="440"/>
                      </a:cubicBezTo>
                      <a:cubicBezTo>
                        <a:pt x="1211" y="440"/>
                        <a:pt x="1224" y="516"/>
                        <a:pt x="1204" y="574"/>
                      </a:cubicBezTo>
                      <a:lnTo>
                        <a:pt x="1673" y="459"/>
                      </a:lnTo>
                      <a:cubicBezTo>
                        <a:pt x="1682" y="432"/>
                        <a:pt x="1685" y="407"/>
                        <a:pt x="1685" y="385"/>
                      </a:cubicBezTo>
                      <a:cubicBezTo>
                        <a:pt x="1687" y="290"/>
                        <a:pt x="1624" y="236"/>
                        <a:pt x="1530" y="206"/>
                      </a:cubicBezTo>
                      <a:cubicBezTo>
                        <a:pt x="1477" y="189"/>
                        <a:pt x="1413" y="183"/>
                        <a:pt x="1345" y="180"/>
                      </a:cubicBezTo>
                      <a:lnTo>
                        <a:pt x="14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9" name="Google Shape;2769;p47"/>
                <p:cNvSpPr/>
                <p:nvPr/>
              </p:nvSpPr>
              <p:spPr>
                <a:xfrm>
                  <a:off x="7059876" y="3064604"/>
                  <a:ext cx="104130" cy="100056"/>
                </a:xfrm>
                <a:custGeom>
                  <a:rect b="b" l="l" r="r" t="t"/>
                  <a:pathLst>
                    <a:path extrusionOk="0" h="1621" w="1687">
                      <a:moveTo>
                        <a:pt x="1446" y="1"/>
                      </a:moveTo>
                      <a:lnTo>
                        <a:pt x="1118" y="26"/>
                      </a:lnTo>
                      <a:lnTo>
                        <a:pt x="1017" y="206"/>
                      </a:lnTo>
                      <a:cubicBezTo>
                        <a:pt x="713" y="260"/>
                        <a:pt x="447" y="399"/>
                        <a:pt x="324" y="616"/>
                      </a:cubicBezTo>
                      <a:cubicBezTo>
                        <a:pt x="238" y="770"/>
                        <a:pt x="290" y="848"/>
                        <a:pt x="391" y="890"/>
                      </a:cubicBezTo>
                      <a:cubicBezTo>
                        <a:pt x="463" y="921"/>
                        <a:pt x="560" y="934"/>
                        <a:pt x="649" y="945"/>
                      </a:cubicBezTo>
                      <a:cubicBezTo>
                        <a:pt x="849" y="969"/>
                        <a:pt x="940" y="981"/>
                        <a:pt x="890" y="1069"/>
                      </a:cubicBezTo>
                      <a:cubicBezTo>
                        <a:pt x="881" y="1086"/>
                        <a:pt x="866" y="1102"/>
                        <a:pt x="848" y="1117"/>
                      </a:cubicBezTo>
                      <a:cubicBezTo>
                        <a:pt x="807" y="1149"/>
                        <a:pt x="741" y="1176"/>
                        <a:pt x="645" y="1182"/>
                      </a:cubicBezTo>
                      <a:cubicBezTo>
                        <a:pt x="629" y="1183"/>
                        <a:pt x="614" y="1184"/>
                        <a:pt x="600" y="1184"/>
                      </a:cubicBezTo>
                      <a:cubicBezTo>
                        <a:pt x="487" y="1184"/>
                        <a:pt x="447" y="1142"/>
                        <a:pt x="466" y="1074"/>
                      </a:cubicBezTo>
                      <a:lnTo>
                        <a:pt x="466" y="1074"/>
                      </a:lnTo>
                      <a:lnTo>
                        <a:pt x="18" y="1185"/>
                      </a:lnTo>
                      <a:cubicBezTo>
                        <a:pt x="0" y="1282"/>
                        <a:pt x="34" y="1355"/>
                        <a:pt x="123" y="1397"/>
                      </a:cubicBezTo>
                      <a:cubicBezTo>
                        <a:pt x="175" y="1423"/>
                        <a:pt x="247" y="1438"/>
                        <a:pt x="338" y="1442"/>
                      </a:cubicBezTo>
                      <a:lnTo>
                        <a:pt x="236" y="1621"/>
                      </a:lnTo>
                      <a:lnTo>
                        <a:pt x="444" y="1605"/>
                      </a:lnTo>
                      <a:lnTo>
                        <a:pt x="569" y="1597"/>
                      </a:lnTo>
                      <a:lnTo>
                        <a:pt x="670" y="1417"/>
                      </a:lnTo>
                      <a:cubicBezTo>
                        <a:pt x="970" y="1365"/>
                        <a:pt x="1214" y="1229"/>
                        <a:pt x="1335" y="1019"/>
                      </a:cubicBezTo>
                      <a:cubicBezTo>
                        <a:pt x="1362" y="970"/>
                        <a:pt x="1377" y="929"/>
                        <a:pt x="1381" y="895"/>
                      </a:cubicBezTo>
                      <a:cubicBezTo>
                        <a:pt x="1398" y="760"/>
                        <a:pt x="1260" y="716"/>
                        <a:pt x="1101" y="692"/>
                      </a:cubicBezTo>
                      <a:cubicBezTo>
                        <a:pt x="1046" y="684"/>
                        <a:pt x="989" y="679"/>
                        <a:pt x="940" y="674"/>
                      </a:cubicBezTo>
                      <a:cubicBezTo>
                        <a:pt x="825" y="660"/>
                        <a:pt x="748" y="639"/>
                        <a:pt x="793" y="559"/>
                      </a:cubicBezTo>
                      <a:cubicBezTo>
                        <a:pt x="835" y="487"/>
                        <a:pt x="925" y="449"/>
                        <a:pt x="1035" y="442"/>
                      </a:cubicBezTo>
                      <a:cubicBezTo>
                        <a:pt x="1048" y="441"/>
                        <a:pt x="1060" y="440"/>
                        <a:pt x="1071" y="440"/>
                      </a:cubicBezTo>
                      <a:cubicBezTo>
                        <a:pt x="1211" y="440"/>
                        <a:pt x="1224" y="516"/>
                        <a:pt x="1204" y="574"/>
                      </a:cubicBezTo>
                      <a:lnTo>
                        <a:pt x="1673" y="459"/>
                      </a:lnTo>
                      <a:cubicBezTo>
                        <a:pt x="1682" y="432"/>
                        <a:pt x="1685" y="407"/>
                        <a:pt x="1685" y="385"/>
                      </a:cubicBezTo>
                      <a:cubicBezTo>
                        <a:pt x="1687" y="290"/>
                        <a:pt x="1624" y="236"/>
                        <a:pt x="1530" y="206"/>
                      </a:cubicBezTo>
                      <a:cubicBezTo>
                        <a:pt x="1477" y="189"/>
                        <a:pt x="1413" y="183"/>
                        <a:pt x="1345" y="180"/>
                      </a:cubicBezTo>
                      <a:lnTo>
                        <a:pt x="14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0" name="Google Shape;2770;p47"/>
                <p:cNvSpPr/>
                <p:nvPr/>
              </p:nvSpPr>
              <p:spPr>
                <a:xfrm>
                  <a:off x="7126725" y="3064975"/>
                  <a:ext cx="27344" cy="34628"/>
                </a:xfrm>
                <a:custGeom>
                  <a:rect b="b" l="l" r="r" t="t"/>
                  <a:pathLst>
                    <a:path extrusionOk="0" h="561" w="443">
                      <a:moveTo>
                        <a:pt x="284" y="1"/>
                      </a:moveTo>
                      <a:lnTo>
                        <a:pt x="36" y="20"/>
                      </a:lnTo>
                      <a:lnTo>
                        <a:pt x="1" y="84"/>
                      </a:lnTo>
                      <a:lnTo>
                        <a:pt x="156" y="560"/>
                      </a:lnTo>
                      <a:lnTo>
                        <a:pt x="442" y="490"/>
                      </a:lnTo>
                      <a:lnTo>
                        <a:pt x="342" y="179"/>
                      </a:lnTo>
                      <a:cubicBezTo>
                        <a:pt x="317" y="177"/>
                        <a:pt x="291" y="174"/>
                        <a:pt x="263" y="174"/>
                      </a:cubicBezTo>
                      <a:lnTo>
                        <a:pt x="312" y="89"/>
                      </a:lnTo>
                      <a:lnTo>
                        <a:pt x="28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1" name="Google Shape;2771;p47"/>
                <p:cNvSpPr/>
                <p:nvPr/>
              </p:nvSpPr>
              <p:spPr>
                <a:xfrm>
                  <a:off x="7077838" y="3088739"/>
                  <a:ext cx="26110" cy="34751"/>
                </a:xfrm>
                <a:custGeom>
                  <a:rect b="b" l="l" r="r" t="t"/>
                  <a:pathLst>
                    <a:path extrusionOk="0" h="563" w="423">
                      <a:moveTo>
                        <a:pt x="242" y="1"/>
                      </a:moveTo>
                      <a:cubicBezTo>
                        <a:pt x="154" y="62"/>
                        <a:pt x="83" y="136"/>
                        <a:pt x="35" y="221"/>
                      </a:cubicBezTo>
                      <a:cubicBezTo>
                        <a:pt x="19" y="249"/>
                        <a:pt x="9" y="274"/>
                        <a:pt x="0" y="298"/>
                      </a:cubicBezTo>
                      <a:lnTo>
                        <a:pt x="57" y="476"/>
                      </a:lnTo>
                      <a:cubicBezTo>
                        <a:pt x="70" y="485"/>
                        <a:pt x="85" y="491"/>
                        <a:pt x="100" y="499"/>
                      </a:cubicBezTo>
                      <a:cubicBezTo>
                        <a:pt x="172" y="530"/>
                        <a:pt x="269" y="543"/>
                        <a:pt x="358" y="554"/>
                      </a:cubicBezTo>
                      <a:cubicBezTo>
                        <a:pt x="381" y="557"/>
                        <a:pt x="402" y="559"/>
                        <a:pt x="422" y="562"/>
                      </a:cubicBezTo>
                      <a:lnTo>
                        <a:pt x="24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2" name="Google Shape;2772;p47"/>
                <p:cNvSpPr/>
                <p:nvPr/>
              </p:nvSpPr>
              <p:spPr>
                <a:xfrm>
                  <a:off x="7085677" y="3130959"/>
                  <a:ext cx="26727" cy="31233"/>
                </a:xfrm>
                <a:custGeom>
                  <a:rect b="b" l="l" r="r" t="t"/>
                  <a:pathLst>
                    <a:path extrusionOk="0" h="506" w="433">
                      <a:moveTo>
                        <a:pt x="52" y="0"/>
                      </a:moveTo>
                      <a:lnTo>
                        <a:pt x="1" y="12"/>
                      </a:lnTo>
                      <a:lnTo>
                        <a:pt x="160" y="506"/>
                      </a:lnTo>
                      <a:lnTo>
                        <a:pt x="254" y="340"/>
                      </a:lnTo>
                      <a:cubicBezTo>
                        <a:pt x="316" y="330"/>
                        <a:pt x="375" y="316"/>
                        <a:pt x="432" y="297"/>
                      </a:cubicBezTo>
                      <a:lnTo>
                        <a:pt x="362" y="81"/>
                      </a:lnTo>
                      <a:cubicBezTo>
                        <a:pt x="326" y="94"/>
                        <a:pt x="283" y="105"/>
                        <a:pt x="230" y="108"/>
                      </a:cubicBezTo>
                      <a:cubicBezTo>
                        <a:pt x="213" y="110"/>
                        <a:pt x="198" y="110"/>
                        <a:pt x="183" y="110"/>
                      </a:cubicBezTo>
                      <a:cubicBezTo>
                        <a:pt x="72" y="110"/>
                        <a:pt x="32" y="68"/>
                        <a:pt x="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3" name="Google Shape;2773;p47"/>
                <p:cNvSpPr/>
                <p:nvPr/>
              </p:nvSpPr>
              <p:spPr>
                <a:xfrm>
                  <a:off x="7069012" y="3133243"/>
                  <a:ext cx="19937" cy="31109"/>
                </a:xfrm>
                <a:custGeom>
                  <a:rect b="b" l="l" r="r" t="t"/>
                  <a:pathLst>
                    <a:path extrusionOk="0" h="504" w="323">
                      <a:moveTo>
                        <a:pt x="164" y="0"/>
                      </a:moveTo>
                      <a:lnTo>
                        <a:pt x="1" y="42"/>
                      </a:lnTo>
                      <a:lnTo>
                        <a:pt x="92" y="319"/>
                      </a:lnTo>
                      <a:cubicBezTo>
                        <a:pt x="122" y="324"/>
                        <a:pt x="155" y="328"/>
                        <a:pt x="192" y="330"/>
                      </a:cubicBezTo>
                      <a:lnTo>
                        <a:pt x="131" y="438"/>
                      </a:lnTo>
                      <a:lnTo>
                        <a:pt x="152" y="504"/>
                      </a:lnTo>
                      <a:lnTo>
                        <a:pt x="297" y="492"/>
                      </a:lnTo>
                      <a:lnTo>
                        <a:pt x="323" y="490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4" name="Google Shape;2774;p47"/>
                <p:cNvSpPr/>
                <p:nvPr/>
              </p:nvSpPr>
              <p:spPr>
                <a:xfrm>
                  <a:off x="7139749" y="3110528"/>
                  <a:ext cx="6049" cy="13333"/>
                </a:xfrm>
                <a:custGeom>
                  <a:rect b="b" l="l" r="r" t="t"/>
                  <a:pathLst>
                    <a:path extrusionOk="0" h="216" w="98">
                      <a:moveTo>
                        <a:pt x="0" y="0"/>
                      </a:moveTo>
                      <a:lnTo>
                        <a:pt x="69" y="215"/>
                      </a:lnTo>
                      <a:cubicBezTo>
                        <a:pt x="79" y="191"/>
                        <a:pt x="85" y="170"/>
                        <a:pt x="87" y="151"/>
                      </a:cubicBezTo>
                      <a:cubicBezTo>
                        <a:pt x="98" y="77"/>
                        <a:pt x="62" y="31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5" name="Google Shape;2775;p47"/>
                <p:cNvSpPr/>
                <p:nvPr/>
              </p:nvSpPr>
              <p:spPr>
                <a:xfrm>
                  <a:off x="7095060" y="3152069"/>
                  <a:ext cx="13024" cy="20925"/>
                </a:xfrm>
                <a:custGeom>
                  <a:rect b="b" l="l" r="r" t="t"/>
                  <a:pathLst>
                    <a:path extrusionOk="0" h="339" w="211">
                      <a:moveTo>
                        <a:pt x="101" y="0"/>
                      </a:moveTo>
                      <a:lnTo>
                        <a:pt x="1" y="180"/>
                      </a:lnTo>
                      <a:lnTo>
                        <a:pt x="110" y="339"/>
                      </a:lnTo>
                      <a:lnTo>
                        <a:pt x="211" y="16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6" name="Google Shape;2776;p47"/>
                <p:cNvSpPr/>
                <p:nvPr/>
              </p:nvSpPr>
              <p:spPr>
                <a:xfrm>
                  <a:off x="7095060" y="3152069"/>
                  <a:ext cx="13024" cy="20925"/>
                </a:xfrm>
                <a:custGeom>
                  <a:rect b="b" l="l" r="r" t="t"/>
                  <a:pathLst>
                    <a:path extrusionOk="0" h="339" w="211">
                      <a:moveTo>
                        <a:pt x="101" y="0"/>
                      </a:moveTo>
                      <a:lnTo>
                        <a:pt x="1" y="180"/>
                      </a:lnTo>
                      <a:lnTo>
                        <a:pt x="110" y="339"/>
                      </a:lnTo>
                      <a:lnTo>
                        <a:pt x="211" y="16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7" name="Google Shape;2777;p47"/>
                <p:cNvSpPr/>
                <p:nvPr/>
              </p:nvSpPr>
              <p:spPr>
                <a:xfrm>
                  <a:off x="7076074" y="3076083"/>
                  <a:ext cx="42775" cy="25122"/>
                </a:xfrm>
                <a:custGeom>
                  <a:rect b="b" l="l" r="r" t="t"/>
                  <a:pathLst>
                    <a:path extrusionOk="0" h="407" w="693">
                      <a:moveTo>
                        <a:pt x="692" y="0"/>
                      </a:moveTo>
                      <a:cubicBezTo>
                        <a:pt x="692" y="0"/>
                        <a:pt x="678" y="1"/>
                        <a:pt x="656" y="6"/>
                      </a:cubicBezTo>
                      <a:cubicBezTo>
                        <a:pt x="645" y="7"/>
                        <a:pt x="631" y="9"/>
                        <a:pt x="615" y="13"/>
                      </a:cubicBezTo>
                      <a:cubicBezTo>
                        <a:pt x="599" y="16"/>
                        <a:pt x="581" y="19"/>
                        <a:pt x="562" y="25"/>
                      </a:cubicBezTo>
                      <a:cubicBezTo>
                        <a:pt x="544" y="30"/>
                        <a:pt x="523" y="35"/>
                        <a:pt x="502" y="42"/>
                      </a:cubicBezTo>
                      <a:cubicBezTo>
                        <a:pt x="492" y="46"/>
                        <a:pt x="481" y="49"/>
                        <a:pt x="470" y="53"/>
                      </a:cubicBezTo>
                      <a:cubicBezTo>
                        <a:pt x="457" y="56"/>
                        <a:pt x="446" y="60"/>
                        <a:pt x="435" y="65"/>
                      </a:cubicBezTo>
                      <a:cubicBezTo>
                        <a:pt x="424" y="69"/>
                        <a:pt x="413" y="72"/>
                        <a:pt x="401" y="77"/>
                      </a:cubicBezTo>
                      <a:cubicBezTo>
                        <a:pt x="388" y="81"/>
                        <a:pt x="377" y="87"/>
                        <a:pt x="365" y="92"/>
                      </a:cubicBezTo>
                      <a:cubicBezTo>
                        <a:pt x="341" y="103"/>
                        <a:pt x="318" y="113"/>
                        <a:pt x="296" y="127"/>
                      </a:cubicBezTo>
                      <a:cubicBezTo>
                        <a:pt x="271" y="138"/>
                        <a:pt x="250" y="153"/>
                        <a:pt x="228" y="166"/>
                      </a:cubicBezTo>
                      <a:cubicBezTo>
                        <a:pt x="207" y="181"/>
                        <a:pt x="186" y="194"/>
                        <a:pt x="167" y="210"/>
                      </a:cubicBezTo>
                      <a:cubicBezTo>
                        <a:pt x="148" y="224"/>
                        <a:pt x="132" y="241"/>
                        <a:pt x="114" y="256"/>
                      </a:cubicBezTo>
                      <a:cubicBezTo>
                        <a:pt x="107" y="264"/>
                        <a:pt x="100" y="271"/>
                        <a:pt x="92" y="280"/>
                      </a:cubicBezTo>
                      <a:cubicBezTo>
                        <a:pt x="88" y="282"/>
                        <a:pt x="86" y="286"/>
                        <a:pt x="81" y="290"/>
                      </a:cubicBezTo>
                      <a:cubicBezTo>
                        <a:pt x="79" y="294"/>
                        <a:pt x="75" y="298"/>
                        <a:pt x="72" y="302"/>
                      </a:cubicBezTo>
                      <a:cubicBezTo>
                        <a:pt x="59" y="317"/>
                        <a:pt x="48" y="329"/>
                        <a:pt x="39" y="343"/>
                      </a:cubicBezTo>
                      <a:cubicBezTo>
                        <a:pt x="30" y="355"/>
                        <a:pt x="22" y="366"/>
                        <a:pt x="17" y="376"/>
                      </a:cubicBezTo>
                      <a:cubicBezTo>
                        <a:pt x="6" y="396"/>
                        <a:pt x="0" y="406"/>
                        <a:pt x="0" y="406"/>
                      </a:cubicBezTo>
                      <a:cubicBezTo>
                        <a:pt x="0" y="406"/>
                        <a:pt x="6" y="396"/>
                        <a:pt x="18" y="377"/>
                      </a:cubicBezTo>
                      <a:cubicBezTo>
                        <a:pt x="23" y="368"/>
                        <a:pt x="33" y="358"/>
                        <a:pt x="42" y="345"/>
                      </a:cubicBezTo>
                      <a:cubicBezTo>
                        <a:pt x="50" y="334"/>
                        <a:pt x="61" y="321"/>
                        <a:pt x="75" y="306"/>
                      </a:cubicBezTo>
                      <a:cubicBezTo>
                        <a:pt x="77" y="303"/>
                        <a:pt x="81" y="300"/>
                        <a:pt x="85" y="296"/>
                      </a:cubicBezTo>
                      <a:cubicBezTo>
                        <a:pt x="87" y="291"/>
                        <a:pt x="91" y="289"/>
                        <a:pt x="95" y="285"/>
                      </a:cubicBezTo>
                      <a:lnTo>
                        <a:pt x="117" y="263"/>
                      </a:lnTo>
                      <a:cubicBezTo>
                        <a:pt x="133" y="248"/>
                        <a:pt x="150" y="232"/>
                        <a:pt x="170" y="218"/>
                      </a:cubicBezTo>
                      <a:cubicBezTo>
                        <a:pt x="188" y="202"/>
                        <a:pt x="209" y="189"/>
                        <a:pt x="230" y="174"/>
                      </a:cubicBezTo>
                      <a:cubicBezTo>
                        <a:pt x="253" y="161"/>
                        <a:pt x="274" y="147"/>
                        <a:pt x="298" y="134"/>
                      </a:cubicBezTo>
                      <a:cubicBezTo>
                        <a:pt x="322" y="123"/>
                        <a:pt x="344" y="111"/>
                        <a:pt x="367" y="100"/>
                      </a:cubicBezTo>
                      <a:cubicBezTo>
                        <a:pt x="380" y="95"/>
                        <a:pt x="391" y="91"/>
                        <a:pt x="403" y="86"/>
                      </a:cubicBezTo>
                      <a:cubicBezTo>
                        <a:pt x="415" y="81"/>
                        <a:pt x="425" y="76"/>
                        <a:pt x="438" y="73"/>
                      </a:cubicBezTo>
                      <a:cubicBezTo>
                        <a:pt x="450" y="68"/>
                        <a:pt x="461" y="64"/>
                        <a:pt x="472" y="59"/>
                      </a:cubicBezTo>
                      <a:cubicBezTo>
                        <a:pt x="483" y="55"/>
                        <a:pt x="494" y="53"/>
                        <a:pt x="504" y="49"/>
                      </a:cubicBezTo>
                      <a:cubicBezTo>
                        <a:pt x="525" y="41"/>
                        <a:pt x="547" y="36"/>
                        <a:pt x="566" y="31"/>
                      </a:cubicBezTo>
                      <a:cubicBezTo>
                        <a:pt x="583" y="26"/>
                        <a:pt x="601" y="21"/>
                        <a:pt x="617" y="17"/>
                      </a:cubicBezTo>
                      <a:cubicBezTo>
                        <a:pt x="631" y="13"/>
                        <a:pt x="646" y="11"/>
                        <a:pt x="656" y="8"/>
                      </a:cubicBezTo>
                      <a:cubicBezTo>
                        <a:pt x="678" y="2"/>
                        <a:pt x="692" y="0"/>
                        <a:pt x="69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8" name="Google Shape;2778;p47"/>
                <p:cNvSpPr/>
                <p:nvPr/>
              </p:nvSpPr>
              <p:spPr>
                <a:xfrm>
                  <a:off x="7074567" y="3153550"/>
                  <a:ext cx="20554" cy="11110"/>
                </a:xfrm>
                <a:custGeom>
                  <a:rect b="b" l="l" r="r" t="t"/>
                  <a:pathLst>
                    <a:path extrusionOk="0" h="180" w="333">
                      <a:moveTo>
                        <a:pt x="102" y="1"/>
                      </a:moveTo>
                      <a:lnTo>
                        <a:pt x="1" y="180"/>
                      </a:lnTo>
                      <a:lnTo>
                        <a:pt x="1" y="180"/>
                      </a:lnTo>
                      <a:lnTo>
                        <a:pt x="333" y="156"/>
                      </a:lnTo>
                      <a:lnTo>
                        <a:pt x="33" y="159"/>
                      </a:lnTo>
                      <a:lnTo>
                        <a:pt x="10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9" name="Google Shape;2779;p47"/>
                <p:cNvSpPr/>
                <p:nvPr/>
              </p:nvSpPr>
              <p:spPr>
                <a:xfrm>
                  <a:off x="7128947" y="3064543"/>
                  <a:ext cx="20308" cy="11110"/>
                </a:xfrm>
                <a:custGeom>
                  <a:rect b="b" l="l" r="r" t="t"/>
                  <a:pathLst>
                    <a:path extrusionOk="0" h="180" w="329">
                      <a:moveTo>
                        <a:pt x="328" y="1"/>
                      </a:moveTo>
                      <a:lnTo>
                        <a:pt x="0" y="26"/>
                      </a:lnTo>
                      <a:lnTo>
                        <a:pt x="302" y="19"/>
                      </a:lnTo>
                      <a:lnTo>
                        <a:pt x="302" y="19"/>
                      </a:lnTo>
                      <a:lnTo>
                        <a:pt x="227" y="180"/>
                      </a:lnTo>
                      <a:lnTo>
                        <a:pt x="32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780" name="Google Shape;2780;p47"/>
            <p:cNvGrpSpPr/>
            <p:nvPr/>
          </p:nvGrpSpPr>
          <p:grpSpPr>
            <a:xfrm>
              <a:off x="4323646" y="1023586"/>
              <a:ext cx="902922" cy="800283"/>
              <a:chOff x="7010311" y="3029791"/>
              <a:chExt cx="220790" cy="195668"/>
            </a:xfrm>
          </p:grpSpPr>
          <p:sp>
            <p:nvSpPr>
              <p:cNvPr id="2781" name="Google Shape;2781;p47"/>
              <p:cNvSpPr/>
              <p:nvPr/>
            </p:nvSpPr>
            <p:spPr>
              <a:xfrm>
                <a:off x="7017595" y="3047074"/>
                <a:ext cx="213445" cy="178385"/>
              </a:xfrm>
              <a:custGeom>
                <a:rect b="b" l="l" r="r" t="t"/>
                <a:pathLst>
                  <a:path extrusionOk="0" h="2890" w="3458">
                    <a:moveTo>
                      <a:pt x="3093" y="1"/>
                    </a:moveTo>
                    <a:lnTo>
                      <a:pt x="2938" y="116"/>
                    </a:lnTo>
                    <a:cubicBezTo>
                      <a:pt x="2916" y="112"/>
                      <a:pt x="2893" y="107"/>
                      <a:pt x="2870" y="105"/>
                    </a:cubicBezTo>
                    <a:cubicBezTo>
                      <a:pt x="2820" y="99"/>
                      <a:pt x="2768" y="95"/>
                      <a:pt x="2713" y="95"/>
                    </a:cubicBezTo>
                    <a:cubicBezTo>
                      <a:pt x="2670" y="95"/>
                      <a:pt x="2625" y="97"/>
                      <a:pt x="2579" y="102"/>
                    </a:cubicBezTo>
                    <a:cubicBezTo>
                      <a:pt x="2517" y="107"/>
                      <a:pt x="2454" y="117"/>
                      <a:pt x="2392" y="129"/>
                    </a:cubicBezTo>
                    <a:cubicBezTo>
                      <a:pt x="2312" y="144"/>
                      <a:pt x="2231" y="165"/>
                      <a:pt x="2147" y="192"/>
                    </a:cubicBezTo>
                    <a:cubicBezTo>
                      <a:pt x="1590" y="368"/>
                      <a:pt x="1012" y="765"/>
                      <a:pt x="622" y="1239"/>
                    </a:cubicBezTo>
                    <a:cubicBezTo>
                      <a:pt x="564" y="1309"/>
                      <a:pt x="509" y="1382"/>
                      <a:pt x="461" y="1455"/>
                    </a:cubicBezTo>
                    <a:cubicBezTo>
                      <a:pt x="419" y="1516"/>
                      <a:pt x="381" y="1578"/>
                      <a:pt x="349" y="1641"/>
                    </a:cubicBezTo>
                    <a:cubicBezTo>
                      <a:pt x="297" y="1737"/>
                      <a:pt x="256" y="1831"/>
                      <a:pt x="226" y="1921"/>
                    </a:cubicBezTo>
                    <a:cubicBezTo>
                      <a:pt x="199" y="1999"/>
                      <a:pt x="180" y="2077"/>
                      <a:pt x="170" y="2151"/>
                    </a:cubicBezTo>
                    <a:lnTo>
                      <a:pt x="1" y="2276"/>
                    </a:lnTo>
                    <a:lnTo>
                      <a:pt x="258" y="2622"/>
                    </a:lnTo>
                    <a:cubicBezTo>
                      <a:pt x="289" y="2663"/>
                      <a:pt x="323" y="2700"/>
                      <a:pt x="366" y="2733"/>
                    </a:cubicBezTo>
                    <a:cubicBezTo>
                      <a:pt x="380" y="2743"/>
                      <a:pt x="395" y="2754"/>
                      <a:pt x="411" y="2765"/>
                    </a:cubicBezTo>
                    <a:cubicBezTo>
                      <a:pt x="484" y="2811"/>
                      <a:pt x="569" y="2846"/>
                      <a:pt x="669" y="2866"/>
                    </a:cubicBezTo>
                    <a:cubicBezTo>
                      <a:pt x="702" y="2873"/>
                      <a:pt x="738" y="2878"/>
                      <a:pt x="774" y="2882"/>
                    </a:cubicBezTo>
                    <a:cubicBezTo>
                      <a:pt x="809" y="2886"/>
                      <a:pt x="848" y="2889"/>
                      <a:pt x="887" y="2889"/>
                    </a:cubicBezTo>
                    <a:cubicBezTo>
                      <a:pt x="893" y="2889"/>
                      <a:pt x="899" y="2889"/>
                      <a:pt x="906" y="2889"/>
                    </a:cubicBezTo>
                    <a:cubicBezTo>
                      <a:pt x="949" y="2889"/>
                      <a:pt x="994" y="2886"/>
                      <a:pt x="1040" y="2882"/>
                    </a:cubicBezTo>
                    <a:cubicBezTo>
                      <a:pt x="1094" y="2876"/>
                      <a:pt x="1151" y="2869"/>
                      <a:pt x="1208" y="2858"/>
                    </a:cubicBezTo>
                    <a:cubicBezTo>
                      <a:pt x="1252" y="2850"/>
                      <a:pt x="1294" y="2842"/>
                      <a:pt x="1338" y="2829"/>
                    </a:cubicBezTo>
                    <a:cubicBezTo>
                      <a:pt x="1977" y="2669"/>
                      <a:pt x="2670" y="2193"/>
                      <a:pt x="3087" y="1630"/>
                    </a:cubicBezTo>
                    <a:cubicBezTo>
                      <a:pt x="3117" y="1592"/>
                      <a:pt x="3143" y="1553"/>
                      <a:pt x="3169" y="1513"/>
                    </a:cubicBezTo>
                    <a:cubicBezTo>
                      <a:pt x="3206" y="1458"/>
                      <a:pt x="3240" y="1402"/>
                      <a:pt x="3271" y="1344"/>
                    </a:cubicBezTo>
                    <a:cubicBezTo>
                      <a:pt x="3296" y="1297"/>
                      <a:pt x="3318" y="1251"/>
                      <a:pt x="3338" y="1204"/>
                    </a:cubicBezTo>
                    <a:cubicBezTo>
                      <a:pt x="3355" y="1165"/>
                      <a:pt x="3371" y="1127"/>
                      <a:pt x="3383" y="1088"/>
                    </a:cubicBezTo>
                    <a:cubicBezTo>
                      <a:pt x="3397" y="1050"/>
                      <a:pt x="3409" y="1014"/>
                      <a:pt x="3418" y="978"/>
                    </a:cubicBezTo>
                    <a:cubicBezTo>
                      <a:pt x="3447" y="870"/>
                      <a:pt x="3457" y="769"/>
                      <a:pt x="3454" y="676"/>
                    </a:cubicBezTo>
                    <a:cubicBezTo>
                      <a:pt x="3452" y="657"/>
                      <a:pt x="3451" y="637"/>
                      <a:pt x="3449" y="617"/>
                    </a:cubicBezTo>
                    <a:cubicBezTo>
                      <a:pt x="3438" y="533"/>
                      <a:pt x="3413" y="457"/>
                      <a:pt x="3376" y="389"/>
                    </a:cubicBezTo>
                    <a:cubicBezTo>
                      <a:pt x="3364" y="368"/>
                      <a:pt x="3351" y="348"/>
                      <a:pt x="3336" y="328"/>
                    </a:cubicBezTo>
                    <a:lnTo>
                      <a:pt x="30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2" name="Google Shape;2782;p47"/>
              <p:cNvSpPr/>
              <p:nvPr/>
            </p:nvSpPr>
            <p:spPr>
              <a:xfrm>
                <a:off x="7144440" y="3123922"/>
                <a:ext cx="46726" cy="56972"/>
              </a:xfrm>
              <a:custGeom>
                <a:rect b="b" l="l" r="r" t="t"/>
                <a:pathLst>
                  <a:path extrusionOk="0" h="923" w="757">
                    <a:moveTo>
                      <a:pt x="238" y="1"/>
                    </a:moveTo>
                    <a:lnTo>
                      <a:pt x="0" y="219"/>
                    </a:lnTo>
                    <a:lnTo>
                      <a:pt x="520" y="922"/>
                    </a:lnTo>
                    <a:cubicBezTo>
                      <a:pt x="603" y="853"/>
                      <a:pt x="682" y="780"/>
                      <a:pt x="757" y="704"/>
                    </a:cubicBezTo>
                    <a:lnTo>
                      <a:pt x="238" y="1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3" name="Google Shape;2783;p47"/>
              <p:cNvSpPr/>
              <p:nvPr/>
            </p:nvSpPr>
            <p:spPr>
              <a:xfrm>
                <a:off x="7017656" y="3179660"/>
                <a:ext cx="43640" cy="44689"/>
              </a:xfrm>
              <a:custGeom>
                <a:rect b="b" l="l" r="r" t="t"/>
                <a:pathLst>
                  <a:path extrusionOk="0" h="724" w="707">
                    <a:moveTo>
                      <a:pt x="172" y="0"/>
                    </a:moveTo>
                    <a:lnTo>
                      <a:pt x="172" y="4"/>
                    </a:lnTo>
                    <a:lnTo>
                      <a:pt x="1" y="129"/>
                    </a:lnTo>
                    <a:lnTo>
                      <a:pt x="257" y="473"/>
                    </a:lnTo>
                    <a:cubicBezTo>
                      <a:pt x="288" y="514"/>
                      <a:pt x="322" y="551"/>
                      <a:pt x="365" y="584"/>
                    </a:cubicBezTo>
                    <a:cubicBezTo>
                      <a:pt x="379" y="594"/>
                      <a:pt x="394" y="605"/>
                      <a:pt x="410" y="615"/>
                    </a:cubicBezTo>
                    <a:cubicBezTo>
                      <a:pt x="483" y="662"/>
                      <a:pt x="568" y="696"/>
                      <a:pt x="668" y="717"/>
                    </a:cubicBezTo>
                    <a:cubicBezTo>
                      <a:pt x="680" y="720"/>
                      <a:pt x="694" y="722"/>
                      <a:pt x="706" y="723"/>
                    </a:cubicBez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4" name="Google Shape;2784;p47"/>
              <p:cNvSpPr/>
              <p:nvPr/>
            </p:nvSpPr>
            <p:spPr>
              <a:xfrm>
                <a:off x="7062098" y="3149661"/>
                <a:ext cx="57836" cy="69194"/>
              </a:xfrm>
              <a:custGeom>
                <a:rect b="b" l="l" r="r" t="t"/>
                <a:pathLst>
                  <a:path extrusionOk="0" h="1121" w="937">
                    <a:moveTo>
                      <a:pt x="155" y="0"/>
                    </a:moveTo>
                    <a:lnTo>
                      <a:pt x="0" y="68"/>
                    </a:lnTo>
                    <a:lnTo>
                      <a:pt x="780" y="1120"/>
                    </a:lnTo>
                    <a:cubicBezTo>
                      <a:pt x="832" y="1103"/>
                      <a:pt x="885" y="1084"/>
                      <a:pt x="937" y="1062"/>
                    </a:cubicBezTo>
                    <a:lnTo>
                      <a:pt x="155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5" name="Google Shape;2785;p47"/>
              <p:cNvSpPr/>
              <p:nvPr/>
            </p:nvSpPr>
            <p:spPr>
              <a:xfrm>
                <a:off x="7087467" y="3147192"/>
                <a:ext cx="56725" cy="65490"/>
              </a:xfrm>
              <a:custGeom>
                <a:rect b="b" l="l" r="r" t="t"/>
                <a:pathLst>
                  <a:path extrusionOk="0" h="1061" w="919">
                    <a:moveTo>
                      <a:pt x="243" y="0"/>
                    </a:moveTo>
                    <a:lnTo>
                      <a:pt x="0" y="209"/>
                    </a:lnTo>
                    <a:lnTo>
                      <a:pt x="629" y="1060"/>
                    </a:lnTo>
                    <a:cubicBezTo>
                      <a:pt x="725" y="1015"/>
                      <a:pt x="823" y="966"/>
                      <a:pt x="918" y="91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6" name="Google Shape;2786;p47"/>
              <p:cNvSpPr/>
              <p:nvPr/>
            </p:nvSpPr>
            <p:spPr>
              <a:xfrm>
                <a:off x="7135675" y="3047074"/>
                <a:ext cx="95427" cy="107772"/>
              </a:xfrm>
              <a:custGeom>
                <a:rect b="b" l="l" r="r" t="t"/>
                <a:pathLst>
                  <a:path extrusionOk="0" h="1746" w="1546">
                    <a:moveTo>
                      <a:pt x="1181" y="1"/>
                    </a:moveTo>
                    <a:lnTo>
                      <a:pt x="1025" y="116"/>
                    </a:lnTo>
                    <a:cubicBezTo>
                      <a:pt x="1003" y="112"/>
                      <a:pt x="980" y="107"/>
                      <a:pt x="957" y="105"/>
                    </a:cubicBezTo>
                    <a:cubicBezTo>
                      <a:pt x="909" y="99"/>
                      <a:pt x="859" y="96"/>
                      <a:pt x="807" y="96"/>
                    </a:cubicBezTo>
                    <a:cubicBezTo>
                      <a:pt x="762" y="96"/>
                      <a:pt x="715" y="98"/>
                      <a:pt x="666" y="103"/>
                    </a:cubicBezTo>
                    <a:cubicBezTo>
                      <a:pt x="604" y="107"/>
                      <a:pt x="541" y="117"/>
                      <a:pt x="480" y="130"/>
                    </a:cubicBezTo>
                    <a:cubicBezTo>
                      <a:pt x="399" y="145"/>
                      <a:pt x="318" y="166"/>
                      <a:pt x="234" y="193"/>
                    </a:cubicBezTo>
                    <a:cubicBezTo>
                      <a:pt x="156" y="217"/>
                      <a:pt x="79" y="247"/>
                      <a:pt x="0" y="279"/>
                    </a:cubicBezTo>
                    <a:lnTo>
                      <a:pt x="1084" y="1746"/>
                    </a:lnTo>
                    <a:cubicBezTo>
                      <a:pt x="1116" y="1708"/>
                      <a:pt x="1146" y="1670"/>
                      <a:pt x="1174" y="1631"/>
                    </a:cubicBezTo>
                    <a:cubicBezTo>
                      <a:pt x="1204" y="1593"/>
                      <a:pt x="1230" y="1555"/>
                      <a:pt x="1256" y="1515"/>
                    </a:cubicBezTo>
                    <a:cubicBezTo>
                      <a:pt x="1293" y="1460"/>
                      <a:pt x="1327" y="1403"/>
                      <a:pt x="1358" y="1345"/>
                    </a:cubicBezTo>
                    <a:cubicBezTo>
                      <a:pt x="1383" y="1298"/>
                      <a:pt x="1405" y="1253"/>
                      <a:pt x="1425" y="1207"/>
                    </a:cubicBezTo>
                    <a:cubicBezTo>
                      <a:pt x="1442" y="1166"/>
                      <a:pt x="1458" y="1128"/>
                      <a:pt x="1472" y="1091"/>
                    </a:cubicBezTo>
                    <a:cubicBezTo>
                      <a:pt x="1484" y="1053"/>
                      <a:pt x="1496" y="1016"/>
                      <a:pt x="1505" y="980"/>
                    </a:cubicBezTo>
                    <a:cubicBezTo>
                      <a:pt x="1534" y="871"/>
                      <a:pt x="1545" y="770"/>
                      <a:pt x="1541" y="678"/>
                    </a:cubicBezTo>
                    <a:cubicBezTo>
                      <a:pt x="1539" y="658"/>
                      <a:pt x="1538" y="638"/>
                      <a:pt x="1536" y="618"/>
                    </a:cubicBezTo>
                    <a:cubicBezTo>
                      <a:pt x="1525" y="534"/>
                      <a:pt x="1500" y="458"/>
                      <a:pt x="1463" y="390"/>
                    </a:cubicBezTo>
                    <a:cubicBezTo>
                      <a:pt x="1451" y="369"/>
                      <a:pt x="1438" y="349"/>
                      <a:pt x="1423" y="330"/>
                    </a:cubicBezTo>
                    <a:lnTo>
                      <a:pt x="11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7" name="Google Shape;2787;p47"/>
              <p:cNvSpPr/>
              <p:nvPr/>
            </p:nvSpPr>
            <p:spPr>
              <a:xfrm>
                <a:off x="7196350" y="3047074"/>
                <a:ext cx="34628" cy="55676"/>
              </a:xfrm>
              <a:custGeom>
                <a:rect b="b" l="l" r="r" t="t"/>
                <a:pathLst>
                  <a:path extrusionOk="0" h="902" w="561">
                    <a:moveTo>
                      <a:pt x="198" y="1"/>
                    </a:moveTo>
                    <a:lnTo>
                      <a:pt x="42" y="116"/>
                    </a:lnTo>
                    <a:lnTo>
                      <a:pt x="38" y="116"/>
                    </a:lnTo>
                    <a:lnTo>
                      <a:pt x="0" y="174"/>
                    </a:lnTo>
                    <a:lnTo>
                      <a:pt x="539" y="902"/>
                    </a:lnTo>
                    <a:cubicBezTo>
                      <a:pt x="555" y="822"/>
                      <a:pt x="560" y="747"/>
                      <a:pt x="558" y="676"/>
                    </a:cubicBezTo>
                    <a:cubicBezTo>
                      <a:pt x="557" y="657"/>
                      <a:pt x="555" y="637"/>
                      <a:pt x="553" y="617"/>
                    </a:cubicBezTo>
                    <a:cubicBezTo>
                      <a:pt x="542" y="533"/>
                      <a:pt x="517" y="457"/>
                      <a:pt x="480" y="389"/>
                    </a:cubicBezTo>
                    <a:cubicBezTo>
                      <a:pt x="468" y="368"/>
                      <a:pt x="455" y="348"/>
                      <a:pt x="441" y="328"/>
                    </a:cubicBezTo>
                    <a:lnTo>
                      <a:pt x="198" y="1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8" name="Google Shape;2788;p47"/>
              <p:cNvSpPr/>
              <p:nvPr/>
            </p:nvSpPr>
            <p:spPr>
              <a:xfrm>
                <a:off x="7010373" y="3029791"/>
                <a:ext cx="205112" cy="174497"/>
              </a:xfrm>
              <a:custGeom>
                <a:rect b="b" l="l" r="r" t="t"/>
                <a:pathLst>
                  <a:path extrusionOk="0" h="2827" w="3323">
                    <a:moveTo>
                      <a:pt x="2556" y="1"/>
                    </a:moveTo>
                    <a:cubicBezTo>
                      <a:pt x="2513" y="1"/>
                      <a:pt x="2468" y="3"/>
                      <a:pt x="2421" y="8"/>
                    </a:cubicBezTo>
                    <a:cubicBezTo>
                      <a:pt x="2360" y="13"/>
                      <a:pt x="2297" y="22"/>
                      <a:pt x="2236" y="34"/>
                    </a:cubicBezTo>
                    <a:cubicBezTo>
                      <a:pt x="2154" y="50"/>
                      <a:pt x="2073" y="71"/>
                      <a:pt x="1990" y="97"/>
                    </a:cubicBezTo>
                    <a:cubicBezTo>
                      <a:pt x="1434" y="273"/>
                      <a:pt x="855" y="670"/>
                      <a:pt x="465" y="1145"/>
                    </a:cubicBezTo>
                    <a:cubicBezTo>
                      <a:pt x="407" y="1214"/>
                      <a:pt x="353" y="1287"/>
                      <a:pt x="303" y="1361"/>
                    </a:cubicBezTo>
                    <a:cubicBezTo>
                      <a:pt x="263" y="1421"/>
                      <a:pt x="224" y="1483"/>
                      <a:pt x="191" y="1547"/>
                    </a:cubicBezTo>
                    <a:cubicBezTo>
                      <a:pt x="139" y="1645"/>
                      <a:pt x="98" y="1739"/>
                      <a:pt x="69" y="1826"/>
                    </a:cubicBezTo>
                    <a:cubicBezTo>
                      <a:pt x="33" y="1934"/>
                      <a:pt x="13" y="2035"/>
                      <a:pt x="8" y="2130"/>
                    </a:cubicBezTo>
                    <a:cubicBezTo>
                      <a:pt x="1" y="2269"/>
                      <a:pt x="27" y="2392"/>
                      <a:pt x="82" y="2495"/>
                    </a:cubicBezTo>
                    <a:cubicBezTo>
                      <a:pt x="119" y="2564"/>
                      <a:pt x="169" y="2622"/>
                      <a:pt x="232" y="2670"/>
                    </a:cubicBezTo>
                    <a:cubicBezTo>
                      <a:pt x="245" y="2681"/>
                      <a:pt x="260" y="2691"/>
                      <a:pt x="276" y="2702"/>
                    </a:cubicBezTo>
                    <a:cubicBezTo>
                      <a:pt x="349" y="2748"/>
                      <a:pt x="434" y="2783"/>
                      <a:pt x="534" y="2803"/>
                    </a:cubicBezTo>
                    <a:cubicBezTo>
                      <a:pt x="567" y="2810"/>
                      <a:pt x="603" y="2816"/>
                      <a:pt x="639" y="2819"/>
                    </a:cubicBezTo>
                    <a:cubicBezTo>
                      <a:pt x="675" y="2823"/>
                      <a:pt x="713" y="2826"/>
                      <a:pt x="752" y="2826"/>
                    </a:cubicBezTo>
                    <a:cubicBezTo>
                      <a:pt x="758" y="2826"/>
                      <a:pt x="764" y="2826"/>
                      <a:pt x="771" y="2826"/>
                    </a:cubicBezTo>
                    <a:cubicBezTo>
                      <a:pt x="814" y="2826"/>
                      <a:pt x="859" y="2823"/>
                      <a:pt x="905" y="2819"/>
                    </a:cubicBezTo>
                    <a:cubicBezTo>
                      <a:pt x="960" y="2814"/>
                      <a:pt x="1017" y="2806"/>
                      <a:pt x="1073" y="2796"/>
                    </a:cubicBezTo>
                    <a:cubicBezTo>
                      <a:pt x="1118" y="2787"/>
                      <a:pt x="1160" y="2779"/>
                      <a:pt x="1203" y="2766"/>
                    </a:cubicBezTo>
                    <a:cubicBezTo>
                      <a:pt x="1842" y="2606"/>
                      <a:pt x="2536" y="2130"/>
                      <a:pt x="2953" y="1567"/>
                    </a:cubicBezTo>
                    <a:cubicBezTo>
                      <a:pt x="2981" y="1529"/>
                      <a:pt x="3008" y="1490"/>
                      <a:pt x="3033" y="1451"/>
                    </a:cubicBezTo>
                    <a:cubicBezTo>
                      <a:pt x="3070" y="1395"/>
                      <a:pt x="3104" y="1339"/>
                      <a:pt x="3134" y="1281"/>
                    </a:cubicBezTo>
                    <a:cubicBezTo>
                      <a:pt x="3160" y="1234"/>
                      <a:pt x="3182" y="1188"/>
                      <a:pt x="3202" y="1142"/>
                    </a:cubicBezTo>
                    <a:cubicBezTo>
                      <a:pt x="3219" y="1103"/>
                      <a:pt x="3235" y="1065"/>
                      <a:pt x="3248" y="1026"/>
                    </a:cubicBezTo>
                    <a:cubicBezTo>
                      <a:pt x="3261" y="988"/>
                      <a:pt x="3273" y="951"/>
                      <a:pt x="3282" y="915"/>
                    </a:cubicBezTo>
                    <a:cubicBezTo>
                      <a:pt x="3312" y="807"/>
                      <a:pt x="3322" y="706"/>
                      <a:pt x="3318" y="613"/>
                    </a:cubicBezTo>
                    <a:cubicBezTo>
                      <a:pt x="3317" y="594"/>
                      <a:pt x="3315" y="574"/>
                      <a:pt x="3313" y="554"/>
                    </a:cubicBezTo>
                    <a:cubicBezTo>
                      <a:pt x="3302" y="470"/>
                      <a:pt x="3277" y="394"/>
                      <a:pt x="3240" y="326"/>
                    </a:cubicBezTo>
                    <a:cubicBezTo>
                      <a:pt x="3183" y="225"/>
                      <a:pt x="3096" y="143"/>
                      <a:pt x="2981" y="87"/>
                    </a:cubicBezTo>
                    <a:cubicBezTo>
                      <a:pt x="2903" y="49"/>
                      <a:pt x="2814" y="24"/>
                      <a:pt x="2712" y="11"/>
                    </a:cubicBezTo>
                    <a:cubicBezTo>
                      <a:pt x="2663" y="4"/>
                      <a:pt x="2611" y="1"/>
                      <a:pt x="25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9" name="Google Shape;2789;p47"/>
              <p:cNvSpPr/>
              <p:nvPr/>
            </p:nvSpPr>
            <p:spPr>
              <a:xfrm>
                <a:off x="7149501" y="3029977"/>
                <a:ext cx="65984" cy="103760"/>
              </a:xfrm>
              <a:custGeom>
                <a:rect b="b" l="l" r="r" t="t"/>
                <a:pathLst>
                  <a:path extrusionOk="0" h="1681" w="1069">
                    <a:moveTo>
                      <a:pt x="306" y="1"/>
                    </a:moveTo>
                    <a:cubicBezTo>
                      <a:pt x="262" y="1"/>
                      <a:pt x="215" y="3"/>
                      <a:pt x="167" y="8"/>
                    </a:cubicBezTo>
                    <a:cubicBezTo>
                      <a:pt x="114" y="13"/>
                      <a:pt x="58" y="22"/>
                      <a:pt x="1" y="32"/>
                    </a:cubicBezTo>
                    <a:lnTo>
                      <a:pt x="609" y="1681"/>
                    </a:lnTo>
                    <a:cubicBezTo>
                      <a:pt x="641" y="1643"/>
                      <a:pt x="671" y="1605"/>
                      <a:pt x="699" y="1567"/>
                    </a:cubicBezTo>
                    <a:cubicBezTo>
                      <a:pt x="727" y="1528"/>
                      <a:pt x="754" y="1490"/>
                      <a:pt x="779" y="1451"/>
                    </a:cubicBezTo>
                    <a:cubicBezTo>
                      <a:pt x="816" y="1395"/>
                      <a:pt x="850" y="1338"/>
                      <a:pt x="880" y="1280"/>
                    </a:cubicBezTo>
                    <a:cubicBezTo>
                      <a:pt x="906" y="1235"/>
                      <a:pt x="928" y="1188"/>
                      <a:pt x="948" y="1142"/>
                    </a:cubicBezTo>
                    <a:cubicBezTo>
                      <a:pt x="965" y="1103"/>
                      <a:pt x="981" y="1064"/>
                      <a:pt x="994" y="1026"/>
                    </a:cubicBezTo>
                    <a:cubicBezTo>
                      <a:pt x="1007" y="988"/>
                      <a:pt x="1019" y="951"/>
                      <a:pt x="1028" y="915"/>
                    </a:cubicBezTo>
                    <a:cubicBezTo>
                      <a:pt x="1058" y="807"/>
                      <a:pt x="1068" y="705"/>
                      <a:pt x="1064" y="613"/>
                    </a:cubicBezTo>
                    <a:cubicBezTo>
                      <a:pt x="1063" y="593"/>
                      <a:pt x="1061" y="573"/>
                      <a:pt x="1059" y="554"/>
                    </a:cubicBezTo>
                    <a:cubicBezTo>
                      <a:pt x="1048" y="470"/>
                      <a:pt x="1023" y="393"/>
                      <a:pt x="986" y="325"/>
                    </a:cubicBezTo>
                    <a:cubicBezTo>
                      <a:pt x="929" y="224"/>
                      <a:pt x="842" y="143"/>
                      <a:pt x="727" y="87"/>
                    </a:cubicBezTo>
                    <a:cubicBezTo>
                      <a:pt x="649" y="49"/>
                      <a:pt x="560" y="24"/>
                      <a:pt x="458" y="11"/>
                    </a:cubicBezTo>
                    <a:cubicBezTo>
                      <a:pt x="410" y="4"/>
                      <a:pt x="359" y="1"/>
                      <a:pt x="3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0" name="Google Shape;2790;p47"/>
              <p:cNvSpPr/>
              <p:nvPr/>
            </p:nvSpPr>
            <p:spPr>
              <a:xfrm>
                <a:off x="7197955" y="3037322"/>
                <a:ext cx="17530" cy="44195"/>
              </a:xfrm>
              <a:custGeom>
                <a:rect b="b" l="l" r="r" t="t"/>
                <a:pathLst>
                  <a:path extrusionOk="0" h="716" w="284">
                    <a:moveTo>
                      <a:pt x="0" y="1"/>
                    </a:moveTo>
                    <a:lnTo>
                      <a:pt x="263" y="716"/>
                    </a:lnTo>
                    <a:cubicBezTo>
                      <a:pt x="278" y="638"/>
                      <a:pt x="283" y="564"/>
                      <a:pt x="280" y="495"/>
                    </a:cubicBezTo>
                    <a:cubicBezTo>
                      <a:pt x="279" y="475"/>
                      <a:pt x="278" y="456"/>
                      <a:pt x="275" y="436"/>
                    </a:cubicBezTo>
                    <a:cubicBezTo>
                      <a:pt x="264" y="352"/>
                      <a:pt x="239" y="275"/>
                      <a:pt x="202" y="208"/>
                    </a:cubicBezTo>
                    <a:cubicBezTo>
                      <a:pt x="154" y="124"/>
                      <a:pt x="88" y="53"/>
                      <a:pt x="0" y="1"/>
                    </a:cubicBez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1" name="Google Shape;2791;p47"/>
              <p:cNvSpPr/>
              <p:nvPr/>
            </p:nvSpPr>
            <p:spPr>
              <a:xfrm>
                <a:off x="7117589" y="3035532"/>
                <a:ext cx="58021" cy="124376"/>
              </a:xfrm>
              <a:custGeom>
                <a:rect b="b" l="l" r="r" t="t"/>
                <a:pathLst>
                  <a:path extrusionOk="0" h="2015" w="940">
                    <a:moveTo>
                      <a:pt x="279" y="0"/>
                    </a:moveTo>
                    <a:cubicBezTo>
                      <a:pt x="270" y="2"/>
                      <a:pt x="262" y="4"/>
                      <a:pt x="253" y="8"/>
                    </a:cubicBezTo>
                    <a:cubicBezTo>
                      <a:pt x="169" y="34"/>
                      <a:pt x="85" y="66"/>
                      <a:pt x="1" y="102"/>
                    </a:cubicBezTo>
                    <a:lnTo>
                      <a:pt x="704" y="2015"/>
                    </a:lnTo>
                    <a:cubicBezTo>
                      <a:pt x="787" y="1944"/>
                      <a:pt x="866" y="1872"/>
                      <a:pt x="940" y="1796"/>
                    </a:cubicBez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2" name="Google Shape;2792;p47"/>
              <p:cNvSpPr/>
              <p:nvPr/>
            </p:nvSpPr>
            <p:spPr>
              <a:xfrm>
                <a:off x="7067098" y="3060407"/>
                <a:ext cx="61602" cy="131166"/>
              </a:xfrm>
              <a:custGeom>
                <a:rect b="b" l="l" r="r" t="t"/>
                <a:pathLst>
                  <a:path extrusionOk="0" h="2125" w="998">
                    <a:moveTo>
                      <a:pt x="269" y="0"/>
                    </a:moveTo>
                    <a:cubicBezTo>
                      <a:pt x="178" y="62"/>
                      <a:pt x="86" y="130"/>
                      <a:pt x="0" y="200"/>
                    </a:cubicBezTo>
                    <a:lnTo>
                      <a:pt x="707" y="2124"/>
                    </a:lnTo>
                    <a:cubicBezTo>
                      <a:pt x="805" y="2081"/>
                      <a:pt x="901" y="2032"/>
                      <a:pt x="997" y="197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3" name="Google Shape;2793;p47"/>
              <p:cNvSpPr/>
              <p:nvPr/>
            </p:nvSpPr>
            <p:spPr>
              <a:xfrm>
                <a:off x="7053272" y="3077381"/>
                <a:ext cx="51232" cy="120364"/>
              </a:xfrm>
              <a:custGeom>
                <a:rect b="b" l="l" r="r" t="t"/>
                <a:pathLst>
                  <a:path extrusionOk="0" h="1950" w="830">
                    <a:moveTo>
                      <a:pt x="135" y="0"/>
                    </a:moveTo>
                    <a:cubicBezTo>
                      <a:pt x="88" y="42"/>
                      <a:pt x="44" y="83"/>
                      <a:pt x="1" y="125"/>
                    </a:cubicBezTo>
                    <a:lnTo>
                      <a:pt x="672" y="1950"/>
                    </a:lnTo>
                    <a:cubicBezTo>
                      <a:pt x="724" y="1933"/>
                      <a:pt x="777" y="1913"/>
                      <a:pt x="830" y="1892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4" name="Google Shape;2794;p47"/>
              <p:cNvSpPr/>
              <p:nvPr/>
            </p:nvSpPr>
            <p:spPr>
              <a:xfrm>
                <a:off x="7010311" y="3131206"/>
                <a:ext cx="35368" cy="72157"/>
              </a:xfrm>
              <a:custGeom>
                <a:rect b="b" l="l" r="r" t="t"/>
                <a:pathLst>
                  <a:path extrusionOk="0" h="1169" w="573">
                    <a:moveTo>
                      <a:pt x="144" y="1"/>
                    </a:moveTo>
                    <a:cubicBezTo>
                      <a:pt x="132" y="27"/>
                      <a:pt x="120" y="51"/>
                      <a:pt x="109" y="77"/>
                    </a:cubicBezTo>
                    <a:cubicBezTo>
                      <a:pt x="106" y="85"/>
                      <a:pt x="103" y="94"/>
                      <a:pt x="99" y="102"/>
                    </a:cubicBezTo>
                    <a:cubicBezTo>
                      <a:pt x="95" y="111"/>
                      <a:pt x="92" y="119"/>
                      <a:pt x="88" y="128"/>
                    </a:cubicBezTo>
                    <a:cubicBezTo>
                      <a:pt x="82" y="146"/>
                      <a:pt x="74" y="166"/>
                      <a:pt x="69" y="185"/>
                    </a:cubicBezTo>
                    <a:cubicBezTo>
                      <a:pt x="33" y="292"/>
                      <a:pt x="13" y="393"/>
                      <a:pt x="8" y="488"/>
                    </a:cubicBezTo>
                    <a:cubicBezTo>
                      <a:pt x="1" y="628"/>
                      <a:pt x="27" y="751"/>
                      <a:pt x="82" y="853"/>
                    </a:cubicBezTo>
                    <a:cubicBezTo>
                      <a:pt x="119" y="922"/>
                      <a:pt x="168" y="980"/>
                      <a:pt x="230" y="1029"/>
                    </a:cubicBezTo>
                    <a:cubicBezTo>
                      <a:pt x="245" y="1040"/>
                      <a:pt x="260" y="1050"/>
                      <a:pt x="276" y="1061"/>
                    </a:cubicBezTo>
                    <a:cubicBezTo>
                      <a:pt x="349" y="1106"/>
                      <a:pt x="434" y="1141"/>
                      <a:pt x="534" y="1162"/>
                    </a:cubicBezTo>
                    <a:cubicBezTo>
                      <a:pt x="546" y="1164"/>
                      <a:pt x="560" y="1167"/>
                      <a:pt x="572" y="1168"/>
                    </a:cubicBez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5" name="Google Shape;2795;p47"/>
              <p:cNvSpPr/>
              <p:nvPr/>
            </p:nvSpPr>
            <p:spPr>
              <a:xfrm>
                <a:off x="7027039" y="3052259"/>
                <a:ext cx="172028" cy="129869"/>
              </a:xfrm>
              <a:custGeom>
                <a:rect b="b" l="l" r="r" t="t"/>
                <a:pathLst>
                  <a:path extrusionOk="0" h="2104" w="2787">
                    <a:moveTo>
                      <a:pt x="2062" y="0"/>
                    </a:moveTo>
                    <a:cubicBezTo>
                      <a:pt x="2030" y="0"/>
                      <a:pt x="1998" y="1"/>
                      <a:pt x="1964" y="4"/>
                    </a:cubicBezTo>
                    <a:cubicBezTo>
                      <a:pt x="1939" y="7"/>
                      <a:pt x="1914" y="10"/>
                      <a:pt x="1889" y="14"/>
                    </a:cubicBezTo>
                    <a:cubicBezTo>
                      <a:pt x="1298" y="99"/>
                      <a:pt x="601" y="591"/>
                      <a:pt x="299" y="1146"/>
                    </a:cubicBezTo>
                    <a:cubicBezTo>
                      <a:pt x="1" y="1694"/>
                      <a:pt x="195" y="2104"/>
                      <a:pt x="730" y="2104"/>
                    </a:cubicBezTo>
                    <a:cubicBezTo>
                      <a:pt x="738" y="2104"/>
                      <a:pt x="745" y="2104"/>
                      <a:pt x="753" y="2104"/>
                    </a:cubicBezTo>
                    <a:cubicBezTo>
                      <a:pt x="776" y="2104"/>
                      <a:pt x="800" y="2102"/>
                      <a:pt x="824" y="2099"/>
                    </a:cubicBezTo>
                    <a:cubicBezTo>
                      <a:pt x="1429" y="2047"/>
                      <a:pt x="2174" y="1536"/>
                      <a:pt x="2489" y="958"/>
                    </a:cubicBezTo>
                    <a:cubicBezTo>
                      <a:pt x="2787" y="411"/>
                      <a:pt x="2594" y="0"/>
                      <a:pt x="20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6" name="Google Shape;2796;p47"/>
              <p:cNvSpPr/>
              <p:nvPr/>
            </p:nvSpPr>
            <p:spPr>
              <a:xfrm>
                <a:off x="7047924" y="3055100"/>
                <a:ext cx="138378" cy="112531"/>
              </a:xfrm>
              <a:custGeom>
                <a:rect b="b" l="l" r="r" t="t"/>
                <a:pathLst>
                  <a:path extrusionOk="0" h="2012" w="2400">
                    <a:moveTo>
                      <a:pt x="1852" y="0"/>
                    </a:moveTo>
                    <a:cubicBezTo>
                      <a:pt x="1822" y="0"/>
                      <a:pt x="1790" y="2"/>
                      <a:pt x="1757" y="5"/>
                    </a:cubicBezTo>
                    <a:cubicBezTo>
                      <a:pt x="1739" y="6"/>
                      <a:pt x="1719" y="8"/>
                      <a:pt x="1701" y="11"/>
                    </a:cubicBezTo>
                    <a:cubicBezTo>
                      <a:pt x="1696" y="12"/>
                      <a:pt x="1692" y="12"/>
                      <a:pt x="1687" y="13"/>
                    </a:cubicBezTo>
                    <a:cubicBezTo>
                      <a:pt x="1142" y="91"/>
                      <a:pt x="501" y="534"/>
                      <a:pt x="198" y="1042"/>
                    </a:cubicBezTo>
                    <a:cubicBezTo>
                      <a:pt x="188" y="1061"/>
                      <a:pt x="177" y="1078"/>
                      <a:pt x="168" y="1097"/>
                    </a:cubicBezTo>
                    <a:cubicBezTo>
                      <a:pt x="109" y="1205"/>
                      <a:pt x="68" y="1310"/>
                      <a:pt x="48" y="1408"/>
                    </a:cubicBezTo>
                    <a:cubicBezTo>
                      <a:pt x="1" y="1635"/>
                      <a:pt x="64" y="1816"/>
                      <a:pt x="219" y="1919"/>
                    </a:cubicBezTo>
                    <a:cubicBezTo>
                      <a:pt x="309" y="1979"/>
                      <a:pt x="428" y="2011"/>
                      <a:pt x="574" y="2011"/>
                    </a:cubicBezTo>
                    <a:cubicBezTo>
                      <a:pt x="576" y="2011"/>
                      <a:pt x="579" y="2011"/>
                      <a:pt x="581" y="2011"/>
                    </a:cubicBezTo>
                    <a:lnTo>
                      <a:pt x="600" y="2011"/>
                    </a:lnTo>
                    <a:cubicBezTo>
                      <a:pt x="622" y="2010"/>
                      <a:pt x="644" y="2010"/>
                      <a:pt x="669" y="2007"/>
                    </a:cubicBezTo>
                    <a:cubicBezTo>
                      <a:pt x="696" y="2005"/>
                      <a:pt x="726" y="2001"/>
                      <a:pt x="753" y="1996"/>
                    </a:cubicBezTo>
                    <a:cubicBezTo>
                      <a:pt x="812" y="1988"/>
                      <a:pt x="873" y="1974"/>
                      <a:pt x="933" y="1957"/>
                    </a:cubicBezTo>
                    <a:cubicBezTo>
                      <a:pt x="1360" y="1836"/>
                      <a:pt x="1812" y="1526"/>
                      <a:pt x="2100" y="1157"/>
                    </a:cubicBezTo>
                    <a:cubicBezTo>
                      <a:pt x="2141" y="1104"/>
                      <a:pt x="2179" y="1050"/>
                      <a:pt x="2214" y="994"/>
                    </a:cubicBezTo>
                    <a:cubicBezTo>
                      <a:pt x="2230" y="968"/>
                      <a:pt x="2246" y="942"/>
                      <a:pt x="2260" y="915"/>
                    </a:cubicBezTo>
                    <a:cubicBezTo>
                      <a:pt x="2276" y="887"/>
                      <a:pt x="2289" y="857"/>
                      <a:pt x="2303" y="830"/>
                    </a:cubicBezTo>
                    <a:cubicBezTo>
                      <a:pt x="2371" y="681"/>
                      <a:pt x="2400" y="545"/>
                      <a:pt x="2392" y="428"/>
                    </a:cubicBezTo>
                    <a:cubicBezTo>
                      <a:pt x="2380" y="227"/>
                      <a:pt x="2262" y="84"/>
                      <a:pt x="2060" y="27"/>
                    </a:cubicBezTo>
                    <a:cubicBezTo>
                      <a:pt x="1998" y="10"/>
                      <a:pt x="1929" y="0"/>
                      <a:pt x="1852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7" name="Google Shape;2797;p47"/>
              <p:cNvSpPr/>
              <p:nvPr/>
            </p:nvSpPr>
            <p:spPr>
              <a:xfrm>
                <a:off x="7047924" y="3055100"/>
                <a:ext cx="138378" cy="112974"/>
              </a:xfrm>
              <a:custGeom>
                <a:rect b="b" l="l" r="r" t="t"/>
                <a:pathLst>
                  <a:path extrusionOk="0" h="2012" w="2400">
                    <a:moveTo>
                      <a:pt x="1852" y="0"/>
                    </a:moveTo>
                    <a:cubicBezTo>
                      <a:pt x="1822" y="0"/>
                      <a:pt x="1790" y="2"/>
                      <a:pt x="1757" y="5"/>
                    </a:cubicBezTo>
                    <a:cubicBezTo>
                      <a:pt x="1739" y="6"/>
                      <a:pt x="1719" y="8"/>
                      <a:pt x="1701" y="11"/>
                    </a:cubicBezTo>
                    <a:cubicBezTo>
                      <a:pt x="1696" y="12"/>
                      <a:pt x="1692" y="12"/>
                      <a:pt x="1687" y="13"/>
                    </a:cubicBezTo>
                    <a:cubicBezTo>
                      <a:pt x="1142" y="91"/>
                      <a:pt x="501" y="534"/>
                      <a:pt x="198" y="1042"/>
                    </a:cubicBezTo>
                    <a:cubicBezTo>
                      <a:pt x="188" y="1061"/>
                      <a:pt x="177" y="1078"/>
                      <a:pt x="168" y="1097"/>
                    </a:cubicBezTo>
                    <a:cubicBezTo>
                      <a:pt x="109" y="1205"/>
                      <a:pt x="68" y="1310"/>
                      <a:pt x="48" y="1408"/>
                    </a:cubicBezTo>
                    <a:cubicBezTo>
                      <a:pt x="1" y="1635"/>
                      <a:pt x="64" y="1816"/>
                      <a:pt x="219" y="1919"/>
                    </a:cubicBezTo>
                    <a:cubicBezTo>
                      <a:pt x="309" y="1979"/>
                      <a:pt x="428" y="2011"/>
                      <a:pt x="574" y="2011"/>
                    </a:cubicBezTo>
                    <a:cubicBezTo>
                      <a:pt x="576" y="2011"/>
                      <a:pt x="579" y="2011"/>
                      <a:pt x="581" y="2011"/>
                    </a:cubicBezTo>
                    <a:lnTo>
                      <a:pt x="600" y="2011"/>
                    </a:lnTo>
                    <a:cubicBezTo>
                      <a:pt x="622" y="2010"/>
                      <a:pt x="644" y="2010"/>
                      <a:pt x="669" y="2007"/>
                    </a:cubicBezTo>
                    <a:cubicBezTo>
                      <a:pt x="696" y="2005"/>
                      <a:pt x="726" y="2001"/>
                      <a:pt x="753" y="1996"/>
                    </a:cubicBezTo>
                    <a:cubicBezTo>
                      <a:pt x="812" y="1988"/>
                      <a:pt x="873" y="1974"/>
                      <a:pt x="933" y="1957"/>
                    </a:cubicBezTo>
                    <a:cubicBezTo>
                      <a:pt x="1360" y="1836"/>
                      <a:pt x="1812" y="1526"/>
                      <a:pt x="2100" y="1157"/>
                    </a:cubicBezTo>
                    <a:cubicBezTo>
                      <a:pt x="2141" y="1104"/>
                      <a:pt x="2179" y="1050"/>
                      <a:pt x="2214" y="994"/>
                    </a:cubicBezTo>
                    <a:cubicBezTo>
                      <a:pt x="2230" y="968"/>
                      <a:pt x="2246" y="942"/>
                      <a:pt x="2260" y="915"/>
                    </a:cubicBezTo>
                    <a:cubicBezTo>
                      <a:pt x="2276" y="887"/>
                      <a:pt x="2289" y="857"/>
                      <a:pt x="2303" y="830"/>
                    </a:cubicBezTo>
                    <a:cubicBezTo>
                      <a:pt x="2371" y="681"/>
                      <a:pt x="2400" y="545"/>
                      <a:pt x="2392" y="428"/>
                    </a:cubicBezTo>
                    <a:cubicBezTo>
                      <a:pt x="2380" y="227"/>
                      <a:pt x="2262" y="84"/>
                      <a:pt x="2060" y="27"/>
                    </a:cubicBezTo>
                    <a:cubicBezTo>
                      <a:pt x="1998" y="10"/>
                      <a:pt x="1929" y="0"/>
                      <a:pt x="1852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8" name="Google Shape;2798;p47"/>
              <p:cNvSpPr/>
              <p:nvPr/>
            </p:nvSpPr>
            <p:spPr>
              <a:xfrm>
                <a:off x="7045248" y="3063185"/>
                <a:ext cx="141042" cy="116105"/>
              </a:xfrm>
              <a:custGeom>
                <a:rect b="b" l="l" r="r" t="t"/>
                <a:pathLst>
                  <a:path extrusionOk="0" h="1881" w="2285">
                    <a:moveTo>
                      <a:pt x="1825" y="0"/>
                    </a:moveTo>
                    <a:cubicBezTo>
                      <a:pt x="1796" y="0"/>
                      <a:pt x="1767" y="1"/>
                      <a:pt x="1736" y="4"/>
                    </a:cubicBezTo>
                    <a:cubicBezTo>
                      <a:pt x="1717" y="6"/>
                      <a:pt x="1698" y="8"/>
                      <a:pt x="1679" y="11"/>
                    </a:cubicBezTo>
                    <a:cubicBezTo>
                      <a:pt x="1674" y="12"/>
                      <a:pt x="1670" y="12"/>
                      <a:pt x="1664" y="13"/>
                    </a:cubicBezTo>
                    <a:cubicBezTo>
                      <a:pt x="1122" y="91"/>
                      <a:pt x="481" y="533"/>
                      <a:pt x="178" y="1040"/>
                    </a:cubicBezTo>
                    <a:cubicBezTo>
                      <a:pt x="168" y="1057"/>
                      <a:pt x="157" y="1076"/>
                      <a:pt x="148" y="1094"/>
                    </a:cubicBezTo>
                    <a:cubicBezTo>
                      <a:pt x="88" y="1204"/>
                      <a:pt x="48" y="1308"/>
                      <a:pt x="28" y="1404"/>
                    </a:cubicBezTo>
                    <a:cubicBezTo>
                      <a:pt x="1" y="1537"/>
                      <a:pt x="11" y="1654"/>
                      <a:pt x="55" y="1749"/>
                    </a:cubicBezTo>
                    <a:cubicBezTo>
                      <a:pt x="70" y="1763"/>
                      <a:pt x="86" y="1776"/>
                      <a:pt x="103" y="1788"/>
                    </a:cubicBezTo>
                    <a:cubicBezTo>
                      <a:pt x="194" y="1848"/>
                      <a:pt x="313" y="1880"/>
                      <a:pt x="459" y="1880"/>
                    </a:cubicBezTo>
                    <a:cubicBezTo>
                      <a:pt x="461" y="1880"/>
                      <a:pt x="464" y="1880"/>
                      <a:pt x="466" y="1880"/>
                    </a:cubicBezTo>
                    <a:lnTo>
                      <a:pt x="485" y="1880"/>
                    </a:lnTo>
                    <a:cubicBezTo>
                      <a:pt x="507" y="1880"/>
                      <a:pt x="529" y="1879"/>
                      <a:pt x="554" y="1876"/>
                    </a:cubicBezTo>
                    <a:cubicBezTo>
                      <a:pt x="581" y="1874"/>
                      <a:pt x="609" y="1871"/>
                      <a:pt x="638" y="1865"/>
                    </a:cubicBezTo>
                    <a:cubicBezTo>
                      <a:pt x="697" y="1857"/>
                      <a:pt x="757" y="1843"/>
                      <a:pt x="818" y="1826"/>
                    </a:cubicBezTo>
                    <a:cubicBezTo>
                      <a:pt x="1245" y="1705"/>
                      <a:pt x="1696" y="1395"/>
                      <a:pt x="1985" y="1026"/>
                    </a:cubicBezTo>
                    <a:cubicBezTo>
                      <a:pt x="2026" y="973"/>
                      <a:pt x="2064" y="919"/>
                      <a:pt x="2099" y="863"/>
                    </a:cubicBezTo>
                    <a:cubicBezTo>
                      <a:pt x="2115" y="837"/>
                      <a:pt x="2131" y="811"/>
                      <a:pt x="2144" y="784"/>
                    </a:cubicBezTo>
                    <a:cubicBezTo>
                      <a:pt x="2160" y="756"/>
                      <a:pt x="2175" y="726"/>
                      <a:pt x="2187" y="699"/>
                    </a:cubicBezTo>
                    <a:cubicBezTo>
                      <a:pt x="2255" y="550"/>
                      <a:pt x="2285" y="414"/>
                      <a:pt x="2276" y="297"/>
                    </a:cubicBezTo>
                    <a:cubicBezTo>
                      <a:pt x="2273" y="236"/>
                      <a:pt x="2259" y="180"/>
                      <a:pt x="2236" y="130"/>
                    </a:cubicBezTo>
                    <a:cubicBezTo>
                      <a:pt x="2184" y="83"/>
                      <a:pt x="2118" y="47"/>
                      <a:pt x="2038" y="27"/>
                    </a:cubicBezTo>
                    <a:cubicBezTo>
                      <a:pt x="1975" y="9"/>
                      <a:pt x="1904" y="0"/>
                      <a:pt x="1825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9" name="Google Shape;2799;p47"/>
              <p:cNvSpPr/>
              <p:nvPr/>
            </p:nvSpPr>
            <p:spPr>
              <a:xfrm>
                <a:off x="7027347" y="3050037"/>
                <a:ext cx="189496" cy="154683"/>
              </a:xfrm>
              <a:custGeom>
                <a:rect b="b" l="l" r="r" t="t"/>
                <a:pathLst>
                  <a:path extrusionOk="0" h="2506" w="3070">
                    <a:moveTo>
                      <a:pt x="1" y="2376"/>
                    </a:moveTo>
                    <a:lnTo>
                      <a:pt x="1" y="2376"/>
                    </a:lnTo>
                    <a:cubicBezTo>
                      <a:pt x="32" y="2393"/>
                      <a:pt x="64" y="2409"/>
                      <a:pt x="97" y="2422"/>
                    </a:cubicBezTo>
                    <a:lnTo>
                      <a:pt x="97" y="2422"/>
                    </a:lnTo>
                    <a:cubicBezTo>
                      <a:pt x="64" y="2409"/>
                      <a:pt x="32" y="2393"/>
                      <a:pt x="1" y="2376"/>
                    </a:cubicBezTo>
                    <a:close/>
                    <a:moveTo>
                      <a:pt x="2966" y="0"/>
                    </a:moveTo>
                    <a:lnTo>
                      <a:pt x="2966" y="0"/>
                    </a:lnTo>
                    <a:cubicBezTo>
                      <a:pt x="3064" y="180"/>
                      <a:pt x="3055" y="394"/>
                      <a:pt x="3002" y="589"/>
                    </a:cubicBezTo>
                    <a:lnTo>
                      <a:pt x="3002" y="588"/>
                    </a:lnTo>
                    <a:cubicBezTo>
                      <a:pt x="2790" y="1279"/>
                      <a:pt x="2185" y="1840"/>
                      <a:pt x="1516" y="2202"/>
                    </a:cubicBezTo>
                    <a:cubicBezTo>
                      <a:pt x="1214" y="2352"/>
                      <a:pt x="843" y="2495"/>
                      <a:pt x="493" y="2495"/>
                    </a:cubicBezTo>
                    <a:cubicBezTo>
                      <a:pt x="356" y="2495"/>
                      <a:pt x="222" y="2474"/>
                      <a:pt x="97" y="2422"/>
                    </a:cubicBezTo>
                    <a:lnTo>
                      <a:pt x="97" y="2422"/>
                    </a:lnTo>
                    <a:cubicBezTo>
                      <a:pt x="236" y="2480"/>
                      <a:pt x="382" y="2505"/>
                      <a:pt x="531" y="2505"/>
                    </a:cubicBezTo>
                    <a:cubicBezTo>
                      <a:pt x="1009" y="2505"/>
                      <a:pt x="1516" y="2248"/>
                      <a:pt x="1894" y="1999"/>
                    </a:cubicBezTo>
                    <a:cubicBezTo>
                      <a:pt x="2404" y="1644"/>
                      <a:pt x="2854" y="1163"/>
                      <a:pt x="3016" y="591"/>
                    </a:cubicBezTo>
                    <a:lnTo>
                      <a:pt x="3016" y="593"/>
                    </a:lnTo>
                    <a:cubicBezTo>
                      <a:pt x="3066" y="396"/>
                      <a:pt x="3069" y="180"/>
                      <a:pt x="29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0" name="Google Shape;2800;p47"/>
              <p:cNvSpPr/>
              <p:nvPr/>
            </p:nvSpPr>
            <p:spPr>
              <a:xfrm>
                <a:off x="7061173" y="3130959"/>
                <a:ext cx="34381" cy="16727"/>
              </a:xfrm>
              <a:custGeom>
                <a:rect b="b" l="l" r="r" t="t"/>
                <a:pathLst>
                  <a:path extrusionOk="0" h="271" w="557">
                    <a:moveTo>
                      <a:pt x="449" y="0"/>
                    </a:moveTo>
                    <a:lnTo>
                      <a:pt x="0" y="111"/>
                    </a:lnTo>
                    <a:lnTo>
                      <a:pt x="108" y="271"/>
                    </a:lnTo>
                    <a:lnTo>
                      <a:pt x="556" y="160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1" name="Google Shape;2801;p47"/>
              <p:cNvSpPr/>
              <p:nvPr/>
            </p:nvSpPr>
            <p:spPr>
              <a:xfrm>
                <a:off x="7078209" y="3114787"/>
                <a:ext cx="39936" cy="18826"/>
              </a:xfrm>
              <a:custGeom>
                <a:rect b="b" l="l" r="r" t="t"/>
                <a:pathLst>
                  <a:path extrusionOk="0" h="305" w="647">
                    <a:moveTo>
                      <a:pt x="25" y="0"/>
                    </a:moveTo>
                    <a:cubicBezTo>
                      <a:pt x="17" y="0"/>
                      <a:pt x="9" y="1"/>
                      <a:pt x="1" y="1"/>
                    </a:cubicBezTo>
                    <a:lnTo>
                      <a:pt x="108" y="159"/>
                    </a:lnTo>
                    <a:cubicBezTo>
                      <a:pt x="158" y="252"/>
                      <a:pt x="321" y="274"/>
                      <a:pt x="462" y="293"/>
                    </a:cubicBezTo>
                    <a:cubicBezTo>
                      <a:pt x="495" y="296"/>
                      <a:pt x="526" y="300"/>
                      <a:pt x="553" y="305"/>
                    </a:cubicBezTo>
                    <a:cubicBezTo>
                      <a:pt x="572" y="290"/>
                      <a:pt x="585" y="274"/>
                      <a:pt x="596" y="257"/>
                    </a:cubicBezTo>
                    <a:cubicBezTo>
                      <a:pt x="646" y="169"/>
                      <a:pt x="553" y="157"/>
                      <a:pt x="354" y="133"/>
                    </a:cubicBezTo>
                    <a:cubicBezTo>
                      <a:pt x="289" y="125"/>
                      <a:pt x="216" y="115"/>
                      <a:pt x="154" y="98"/>
                    </a:cubicBezTo>
                    <a:cubicBezTo>
                      <a:pt x="173" y="53"/>
                      <a:pt x="165" y="0"/>
                      <a:pt x="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2" name="Google Shape;2802;p47"/>
              <p:cNvSpPr/>
              <p:nvPr/>
            </p:nvSpPr>
            <p:spPr>
              <a:xfrm>
                <a:off x="7142958" y="3064543"/>
                <a:ext cx="13086" cy="20987"/>
              </a:xfrm>
              <a:custGeom>
                <a:rect b="b" l="l" r="r" t="t"/>
                <a:pathLst>
                  <a:path extrusionOk="0" h="340" w="212">
                    <a:moveTo>
                      <a:pt x="101" y="1"/>
                    </a:moveTo>
                    <a:lnTo>
                      <a:pt x="0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3" name="Google Shape;2803;p47"/>
              <p:cNvSpPr/>
              <p:nvPr/>
            </p:nvSpPr>
            <p:spPr>
              <a:xfrm>
                <a:off x="7106108" y="3091763"/>
                <a:ext cx="29505" cy="14444"/>
              </a:xfrm>
              <a:custGeom>
                <a:rect b="b" l="l" r="r" t="t"/>
                <a:pathLst>
                  <a:path extrusionOk="0" h="234" w="478">
                    <a:moveTo>
                      <a:pt x="323" y="0"/>
                    </a:moveTo>
                    <a:cubicBezTo>
                      <a:pt x="312" y="0"/>
                      <a:pt x="300" y="1"/>
                      <a:pt x="287" y="2"/>
                    </a:cubicBezTo>
                    <a:cubicBezTo>
                      <a:pt x="178" y="9"/>
                      <a:pt x="87" y="47"/>
                      <a:pt x="47" y="119"/>
                    </a:cubicBezTo>
                    <a:cubicBezTo>
                      <a:pt x="0" y="199"/>
                      <a:pt x="78" y="219"/>
                      <a:pt x="192" y="234"/>
                    </a:cubicBezTo>
                    <a:cubicBezTo>
                      <a:pt x="240" y="191"/>
                      <a:pt x="313" y="167"/>
                      <a:pt x="396" y="161"/>
                    </a:cubicBezTo>
                    <a:cubicBezTo>
                      <a:pt x="410" y="159"/>
                      <a:pt x="423" y="159"/>
                      <a:pt x="436" y="159"/>
                    </a:cubicBezTo>
                    <a:cubicBezTo>
                      <a:pt x="450" y="159"/>
                      <a:pt x="463" y="160"/>
                      <a:pt x="475" y="162"/>
                    </a:cubicBezTo>
                    <a:lnTo>
                      <a:pt x="456" y="134"/>
                    </a:lnTo>
                    <a:cubicBezTo>
                      <a:pt x="477" y="76"/>
                      <a:pt x="464" y="0"/>
                      <a:pt x="32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4" name="Google Shape;2804;p47"/>
              <p:cNvSpPr/>
              <p:nvPr/>
            </p:nvSpPr>
            <p:spPr>
              <a:xfrm>
                <a:off x="7158698" y="3082443"/>
                <a:ext cx="12530" cy="20369"/>
              </a:xfrm>
              <a:custGeom>
                <a:rect b="b" l="l" r="r" t="t"/>
                <a:pathLst>
                  <a:path extrusionOk="0" h="330" w="203">
                    <a:moveTo>
                      <a:pt x="57" y="1"/>
                    </a:moveTo>
                    <a:lnTo>
                      <a:pt x="57" y="1"/>
                    </a:lnTo>
                    <a:lnTo>
                      <a:pt x="57" y="1"/>
                    </a:ln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57" y="1"/>
                    </a:moveTo>
                    <a:lnTo>
                      <a:pt x="57" y="1"/>
                    </a:lnTo>
                    <a:cubicBezTo>
                      <a:pt x="57" y="3"/>
                      <a:pt x="0" y="46"/>
                      <a:pt x="31" y="98"/>
                    </a:cubicBezTo>
                    <a:cubicBezTo>
                      <a:pt x="42" y="117"/>
                      <a:pt x="61" y="128"/>
                      <a:pt x="82" y="138"/>
                    </a:cubicBezTo>
                    <a:cubicBezTo>
                      <a:pt x="81" y="148"/>
                      <a:pt x="77" y="159"/>
                      <a:pt x="73" y="170"/>
                    </a:cubicBezTo>
                    <a:lnTo>
                      <a:pt x="182" y="330"/>
                    </a:lnTo>
                    <a:cubicBezTo>
                      <a:pt x="203" y="258"/>
                      <a:pt x="195" y="202"/>
                      <a:pt x="166" y="160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5" name="Google Shape;2805;p47"/>
              <p:cNvSpPr/>
              <p:nvPr/>
            </p:nvSpPr>
            <p:spPr>
              <a:xfrm>
                <a:off x="7063580" y="3075777"/>
                <a:ext cx="106290" cy="98575"/>
              </a:xfrm>
              <a:custGeom>
                <a:rect b="b" l="l" r="r" t="t"/>
                <a:pathLst>
                  <a:path extrusionOk="0" h="1597" w="1722">
                    <a:moveTo>
                      <a:pt x="1166" y="0"/>
                    </a:moveTo>
                    <a:lnTo>
                      <a:pt x="1065" y="179"/>
                    </a:lnTo>
                    <a:cubicBezTo>
                      <a:pt x="762" y="234"/>
                      <a:pt x="495" y="372"/>
                      <a:pt x="373" y="589"/>
                    </a:cubicBezTo>
                    <a:cubicBezTo>
                      <a:pt x="347" y="633"/>
                      <a:pt x="333" y="672"/>
                      <a:pt x="329" y="705"/>
                    </a:cubicBezTo>
                    <a:cubicBezTo>
                      <a:pt x="403" y="740"/>
                      <a:pt x="501" y="753"/>
                      <a:pt x="589" y="764"/>
                    </a:cubicBezTo>
                    <a:cubicBezTo>
                      <a:pt x="789" y="788"/>
                      <a:pt x="880" y="800"/>
                      <a:pt x="830" y="888"/>
                    </a:cubicBezTo>
                    <a:cubicBezTo>
                      <a:pt x="821" y="905"/>
                      <a:pt x="806" y="921"/>
                      <a:pt x="788" y="936"/>
                    </a:cubicBezTo>
                    <a:cubicBezTo>
                      <a:pt x="923" y="954"/>
                      <a:pt x="979" y="974"/>
                      <a:pt x="938" y="1047"/>
                    </a:cubicBezTo>
                    <a:cubicBezTo>
                      <a:pt x="907" y="1101"/>
                      <a:pt x="832" y="1150"/>
                      <a:pt x="694" y="1162"/>
                    </a:cubicBezTo>
                    <a:cubicBezTo>
                      <a:pt x="678" y="1164"/>
                      <a:pt x="664" y="1164"/>
                      <a:pt x="650" y="1164"/>
                    </a:cubicBezTo>
                    <a:cubicBezTo>
                      <a:pt x="536" y="1164"/>
                      <a:pt x="495" y="1122"/>
                      <a:pt x="516" y="1054"/>
                    </a:cubicBezTo>
                    <a:lnTo>
                      <a:pt x="516" y="1054"/>
                    </a:lnTo>
                    <a:lnTo>
                      <a:pt x="68" y="1165"/>
                    </a:lnTo>
                    <a:cubicBezTo>
                      <a:pt x="67" y="1169"/>
                      <a:pt x="67" y="1173"/>
                      <a:pt x="67" y="1178"/>
                    </a:cubicBezTo>
                    <a:cubicBezTo>
                      <a:pt x="54" y="1175"/>
                      <a:pt x="38" y="1172"/>
                      <a:pt x="18" y="1172"/>
                    </a:cubicBezTo>
                    <a:cubicBezTo>
                      <a:pt x="12" y="1172"/>
                      <a:pt x="7" y="1173"/>
                      <a:pt x="0" y="1173"/>
                    </a:cubicBezTo>
                    <a:lnTo>
                      <a:pt x="87" y="1302"/>
                    </a:lnTo>
                    <a:lnTo>
                      <a:pt x="94" y="1313"/>
                    </a:lnTo>
                    <a:lnTo>
                      <a:pt x="95" y="1315"/>
                    </a:lnTo>
                    <a:cubicBezTo>
                      <a:pt x="120" y="1347"/>
                      <a:pt x="156" y="1371"/>
                      <a:pt x="205" y="1389"/>
                    </a:cubicBezTo>
                    <a:cubicBezTo>
                      <a:pt x="252" y="1406"/>
                      <a:pt x="314" y="1417"/>
                      <a:pt x="387" y="1419"/>
                    </a:cubicBezTo>
                    <a:lnTo>
                      <a:pt x="385" y="1422"/>
                    </a:lnTo>
                    <a:lnTo>
                      <a:pt x="178" y="1438"/>
                    </a:lnTo>
                    <a:lnTo>
                      <a:pt x="285" y="1597"/>
                    </a:lnTo>
                    <a:lnTo>
                      <a:pt x="426" y="1586"/>
                    </a:lnTo>
                    <a:lnTo>
                      <a:pt x="617" y="1572"/>
                    </a:lnTo>
                    <a:lnTo>
                      <a:pt x="720" y="1392"/>
                    </a:lnTo>
                    <a:cubicBezTo>
                      <a:pt x="1018" y="1340"/>
                      <a:pt x="1264" y="1206"/>
                      <a:pt x="1382" y="995"/>
                    </a:cubicBezTo>
                    <a:cubicBezTo>
                      <a:pt x="1437" y="899"/>
                      <a:pt x="1440" y="831"/>
                      <a:pt x="1413" y="784"/>
                    </a:cubicBezTo>
                    <a:lnTo>
                      <a:pt x="1412" y="781"/>
                    </a:lnTo>
                    <a:lnTo>
                      <a:pt x="1403" y="769"/>
                    </a:lnTo>
                    <a:lnTo>
                      <a:pt x="1311" y="637"/>
                    </a:lnTo>
                    <a:cubicBezTo>
                      <a:pt x="1295" y="661"/>
                      <a:pt x="1286" y="680"/>
                      <a:pt x="1287" y="698"/>
                    </a:cubicBezTo>
                    <a:cubicBezTo>
                      <a:pt x="1247" y="685"/>
                      <a:pt x="1198" y="674"/>
                      <a:pt x="1149" y="668"/>
                    </a:cubicBezTo>
                    <a:cubicBezTo>
                      <a:pt x="962" y="641"/>
                      <a:pt x="778" y="649"/>
                      <a:pt x="842" y="535"/>
                    </a:cubicBezTo>
                    <a:cubicBezTo>
                      <a:pt x="852" y="517"/>
                      <a:pt x="864" y="501"/>
                      <a:pt x="880" y="488"/>
                    </a:cubicBezTo>
                    <a:cubicBezTo>
                      <a:pt x="765" y="475"/>
                      <a:pt x="688" y="454"/>
                      <a:pt x="733" y="373"/>
                    </a:cubicBezTo>
                    <a:cubicBezTo>
                      <a:pt x="775" y="303"/>
                      <a:pt x="865" y="264"/>
                      <a:pt x="975" y="256"/>
                    </a:cubicBezTo>
                    <a:cubicBezTo>
                      <a:pt x="988" y="255"/>
                      <a:pt x="1000" y="255"/>
                      <a:pt x="1011" y="255"/>
                    </a:cubicBezTo>
                    <a:cubicBezTo>
                      <a:pt x="1151" y="255"/>
                      <a:pt x="1164" y="331"/>
                      <a:pt x="1144" y="389"/>
                    </a:cubicBezTo>
                    <a:lnTo>
                      <a:pt x="1163" y="417"/>
                    </a:lnTo>
                    <a:lnTo>
                      <a:pt x="1252" y="549"/>
                    </a:lnTo>
                    <a:lnTo>
                      <a:pt x="1722" y="435"/>
                    </a:lnTo>
                    <a:lnTo>
                      <a:pt x="1613" y="274"/>
                    </a:lnTo>
                    <a:cubicBezTo>
                      <a:pt x="1622" y="247"/>
                      <a:pt x="1625" y="222"/>
                      <a:pt x="1625" y="199"/>
                    </a:cubicBezTo>
                    <a:cubicBezTo>
                      <a:pt x="1565" y="171"/>
                      <a:pt x="1481" y="157"/>
                      <a:pt x="1395" y="155"/>
                    </a:cubicBezTo>
                    <a:lnTo>
                      <a:pt x="1435" y="82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6" name="Google Shape;2806;p47"/>
              <p:cNvSpPr/>
              <p:nvPr/>
            </p:nvSpPr>
            <p:spPr>
              <a:xfrm>
                <a:off x="7063580" y="3075777"/>
                <a:ext cx="106290" cy="98575"/>
              </a:xfrm>
              <a:custGeom>
                <a:rect b="b" l="l" r="r" t="t"/>
                <a:pathLst>
                  <a:path extrusionOk="0" h="1597" w="1722">
                    <a:moveTo>
                      <a:pt x="1166" y="0"/>
                    </a:moveTo>
                    <a:lnTo>
                      <a:pt x="1065" y="179"/>
                    </a:lnTo>
                    <a:cubicBezTo>
                      <a:pt x="762" y="234"/>
                      <a:pt x="495" y="372"/>
                      <a:pt x="373" y="589"/>
                    </a:cubicBezTo>
                    <a:cubicBezTo>
                      <a:pt x="347" y="633"/>
                      <a:pt x="333" y="672"/>
                      <a:pt x="329" y="705"/>
                    </a:cubicBezTo>
                    <a:cubicBezTo>
                      <a:pt x="403" y="740"/>
                      <a:pt x="501" y="753"/>
                      <a:pt x="589" y="764"/>
                    </a:cubicBezTo>
                    <a:cubicBezTo>
                      <a:pt x="789" y="788"/>
                      <a:pt x="880" y="800"/>
                      <a:pt x="830" y="888"/>
                    </a:cubicBezTo>
                    <a:cubicBezTo>
                      <a:pt x="821" y="905"/>
                      <a:pt x="806" y="921"/>
                      <a:pt x="788" y="936"/>
                    </a:cubicBezTo>
                    <a:cubicBezTo>
                      <a:pt x="923" y="954"/>
                      <a:pt x="979" y="974"/>
                      <a:pt x="938" y="1047"/>
                    </a:cubicBezTo>
                    <a:cubicBezTo>
                      <a:pt x="907" y="1101"/>
                      <a:pt x="832" y="1150"/>
                      <a:pt x="694" y="1162"/>
                    </a:cubicBezTo>
                    <a:cubicBezTo>
                      <a:pt x="678" y="1164"/>
                      <a:pt x="664" y="1164"/>
                      <a:pt x="650" y="1164"/>
                    </a:cubicBezTo>
                    <a:cubicBezTo>
                      <a:pt x="536" y="1164"/>
                      <a:pt x="495" y="1122"/>
                      <a:pt x="516" y="1054"/>
                    </a:cubicBezTo>
                    <a:lnTo>
                      <a:pt x="516" y="1054"/>
                    </a:lnTo>
                    <a:lnTo>
                      <a:pt x="68" y="1165"/>
                    </a:lnTo>
                    <a:cubicBezTo>
                      <a:pt x="67" y="1169"/>
                      <a:pt x="67" y="1173"/>
                      <a:pt x="67" y="1178"/>
                    </a:cubicBezTo>
                    <a:cubicBezTo>
                      <a:pt x="54" y="1175"/>
                      <a:pt x="38" y="1172"/>
                      <a:pt x="18" y="1172"/>
                    </a:cubicBezTo>
                    <a:cubicBezTo>
                      <a:pt x="12" y="1172"/>
                      <a:pt x="7" y="1173"/>
                      <a:pt x="0" y="1173"/>
                    </a:cubicBezTo>
                    <a:lnTo>
                      <a:pt x="87" y="1302"/>
                    </a:lnTo>
                    <a:lnTo>
                      <a:pt x="94" y="1313"/>
                    </a:lnTo>
                    <a:lnTo>
                      <a:pt x="95" y="1315"/>
                    </a:lnTo>
                    <a:cubicBezTo>
                      <a:pt x="120" y="1347"/>
                      <a:pt x="156" y="1371"/>
                      <a:pt x="205" y="1389"/>
                    </a:cubicBezTo>
                    <a:cubicBezTo>
                      <a:pt x="252" y="1406"/>
                      <a:pt x="314" y="1417"/>
                      <a:pt x="387" y="1419"/>
                    </a:cubicBezTo>
                    <a:lnTo>
                      <a:pt x="385" y="1422"/>
                    </a:lnTo>
                    <a:lnTo>
                      <a:pt x="178" y="1438"/>
                    </a:lnTo>
                    <a:lnTo>
                      <a:pt x="285" y="1597"/>
                    </a:lnTo>
                    <a:lnTo>
                      <a:pt x="426" y="1586"/>
                    </a:lnTo>
                    <a:lnTo>
                      <a:pt x="617" y="1572"/>
                    </a:lnTo>
                    <a:lnTo>
                      <a:pt x="720" y="1392"/>
                    </a:lnTo>
                    <a:cubicBezTo>
                      <a:pt x="1018" y="1340"/>
                      <a:pt x="1264" y="1206"/>
                      <a:pt x="1382" y="995"/>
                    </a:cubicBezTo>
                    <a:cubicBezTo>
                      <a:pt x="1437" y="899"/>
                      <a:pt x="1440" y="831"/>
                      <a:pt x="1413" y="784"/>
                    </a:cubicBezTo>
                    <a:lnTo>
                      <a:pt x="1412" y="781"/>
                    </a:lnTo>
                    <a:lnTo>
                      <a:pt x="1403" y="769"/>
                    </a:lnTo>
                    <a:lnTo>
                      <a:pt x="1311" y="637"/>
                    </a:lnTo>
                    <a:cubicBezTo>
                      <a:pt x="1295" y="661"/>
                      <a:pt x="1286" y="680"/>
                      <a:pt x="1287" y="698"/>
                    </a:cubicBezTo>
                    <a:cubicBezTo>
                      <a:pt x="1247" y="685"/>
                      <a:pt x="1198" y="674"/>
                      <a:pt x="1149" y="668"/>
                    </a:cubicBezTo>
                    <a:cubicBezTo>
                      <a:pt x="962" y="641"/>
                      <a:pt x="778" y="649"/>
                      <a:pt x="842" y="535"/>
                    </a:cubicBezTo>
                    <a:cubicBezTo>
                      <a:pt x="852" y="517"/>
                      <a:pt x="864" y="501"/>
                      <a:pt x="880" y="488"/>
                    </a:cubicBezTo>
                    <a:cubicBezTo>
                      <a:pt x="765" y="475"/>
                      <a:pt x="688" y="454"/>
                      <a:pt x="733" y="373"/>
                    </a:cubicBezTo>
                    <a:cubicBezTo>
                      <a:pt x="775" y="303"/>
                      <a:pt x="865" y="264"/>
                      <a:pt x="975" y="256"/>
                    </a:cubicBezTo>
                    <a:cubicBezTo>
                      <a:pt x="988" y="255"/>
                      <a:pt x="1000" y="255"/>
                      <a:pt x="1011" y="255"/>
                    </a:cubicBezTo>
                    <a:cubicBezTo>
                      <a:pt x="1151" y="255"/>
                      <a:pt x="1164" y="331"/>
                      <a:pt x="1144" y="389"/>
                    </a:cubicBezTo>
                    <a:lnTo>
                      <a:pt x="1163" y="417"/>
                    </a:lnTo>
                    <a:lnTo>
                      <a:pt x="1252" y="549"/>
                    </a:lnTo>
                    <a:lnTo>
                      <a:pt x="1722" y="435"/>
                    </a:lnTo>
                    <a:lnTo>
                      <a:pt x="1613" y="274"/>
                    </a:lnTo>
                    <a:cubicBezTo>
                      <a:pt x="1622" y="247"/>
                      <a:pt x="1625" y="222"/>
                      <a:pt x="1625" y="199"/>
                    </a:cubicBezTo>
                    <a:cubicBezTo>
                      <a:pt x="1565" y="171"/>
                      <a:pt x="1481" y="157"/>
                      <a:pt x="1395" y="155"/>
                    </a:cubicBezTo>
                    <a:lnTo>
                      <a:pt x="1435" y="82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7" name="Google Shape;2807;p47"/>
              <p:cNvSpPr/>
              <p:nvPr/>
            </p:nvSpPr>
            <p:spPr>
              <a:xfrm>
                <a:off x="7108022" y="3124169"/>
                <a:ext cx="44380" cy="37776"/>
              </a:xfrm>
              <a:custGeom>
                <a:rect b="b" l="l" r="r" t="t"/>
                <a:pathLst>
                  <a:path extrusionOk="0" h="612" w="719">
                    <a:moveTo>
                      <a:pt x="694" y="1"/>
                    </a:moveTo>
                    <a:lnTo>
                      <a:pt x="694" y="1"/>
                    </a:lnTo>
                    <a:cubicBezTo>
                      <a:pt x="713" y="37"/>
                      <a:pt x="712" y="79"/>
                      <a:pt x="699" y="117"/>
                    </a:cubicBezTo>
                    <a:cubicBezTo>
                      <a:pt x="687" y="157"/>
                      <a:pt x="667" y="194"/>
                      <a:pt x="645" y="228"/>
                    </a:cubicBezTo>
                    <a:cubicBezTo>
                      <a:pt x="602" y="299"/>
                      <a:pt x="543" y="359"/>
                      <a:pt x="474" y="411"/>
                    </a:cubicBezTo>
                    <a:cubicBezTo>
                      <a:pt x="337" y="513"/>
                      <a:pt x="170" y="574"/>
                      <a:pt x="1" y="612"/>
                    </a:cubicBezTo>
                    <a:cubicBezTo>
                      <a:pt x="86" y="601"/>
                      <a:pt x="172" y="580"/>
                      <a:pt x="254" y="550"/>
                    </a:cubicBezTo>
                    <a:cubicBezTo>
                      <a:pt x="336" y="521"/>
                      <a:pt x="414" y="479"/>
                      <a:pt x="486" y="427"/>
                    </a:cubicBezTo>
                    <a:cubicBezTo>
                      <a:pt x="555" y="373"/>
                      <a:pt x="616" y="310"/>
                      <a:pt x="658" y="236"/>
                    </a:cubicBezTo>
                    <a:cubicBezTo>
                      <a:pt x="681" y="199"/>
                      <a:pt x="699" y="160"/>
                      <a:pt x="709" y="120"/>
                    </a:cubicBezTo>
                    <a:cubicBezTo>
                      <a:pt x="718" y="79"/>
                      <a:pt x="716" y="36"/>
                      <a:pt x="6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8" name="Google Shape;2808;p47"/>
              <p:cNvSpPr/>
              <p:nvPr/>
            </p:nvSpPr>
            <p:spPr>
              <a:xfrm>
                <a:off x="7059876" y="3064604"/>
                <a:ext cx="104130" cy="100056"/>
              </a:xfrm>
              <a:custGeom>
                <a:rect b="b" l="l" r="r" t="t"/>
                <a:pathLst>
                  <a:path extrusionOk="0" h="1621" w="1687">
                    <a:moveTo>
                      <a:pt x="1446" y="1"/>
                    </a:moveTo>
                    <a:lnTo>
                      <a:pt x="1118" y="26"/>
                    </a:lnTo>
                    <a:lnTo>
                      <a:pt x="1017" y="206"/>
                    </a:lnTo>
                    <a:cubicBezTo>
                      <a:pt x="713" y="260"/>
                      <a:pt x="447" y="399"/>
                      <a:pt x="324" y="616"/>
                    </a:cubicBezTo>
                    <a:cubicBezTo>
                      <a:pt x="238" y="770"/>
                      <a:pt x="290" y="848"/>
                      <a:pt x="391" y="890"/>
                    </a:cubicBezTo>
                    <a:cubicBezTo>
                      <a:pt x="463" y="921"/>
                      <a:pt x="560" y="934"/>
                      <a:pt x="649" y="945"/>
                    </a:cubicBezTo>
                    <a:cubicBezTo>
                      <a:pt x="849" y="969"/>
                      <a:pt x="940" y="981"/>
                      <a:pt x="890" y="1069"/>
                    </a:cubicBezTo>
                    <a:cubicBezTo>
                      <a:pt x="881" y="1086"/>
                      <a:pt x="866" y="1102"/>
                      <a:pt x="848" y="1117"/>
                    </a:cubicBezTo>
                    <a:cubicBezTo>
                      <a:pt x="807" y="1149"/>
                      <a:pt x="741" y="1176"/>
                      <a:pt x="645" y="1182"/>
                    </a:cubicBezTo>
                    <a:cubicBezTo>
                      <a:pt x="629" y="1183"/>
                      <a:pt x="614" y="1184"/>
                      <a:pt x="600" y="1184"/>
                    </a:cubicBezTo>
                    <a:cubicBezTo>
                      <a:pt x="487" y="1184"/>
                      <a:pt x="447" y="1142"/>
                      <a:pt x="466" y="1074"/>
                    </a:cubicBezTo>
                    <a:lnTo>
                      <a:pt x="466" y="1074"/>
                    </a:lnTo>
                    <a:lnTo>
                      <a:pt x="18" y="1185"/>
                    </a:lnTo>
                    <a:cubicBezTo>
                      <a:pt x="0" y="1282"/>
                      <a:pt x="34" y="1355"/>
                      <a:pt x="123" y="1397"/>
                    </a:cubicBezTo>
                    <a:cubicBezTo>
                      <a:pt x="175" y="1423"/>
                      <a:pt x="247" y="1438"/>
                      <a:pt x="338" y="1442"/>
                    </a:cubicBezTo>
                    <a:lnTo>
                      <a:pt x="236" y="1621"/>
                    </a:lnTo>
                    <a:lnTo>
                      <a:pt x="444" y="1605"/>
                    </a:lnTo>
                    <a:lnTo>
                      <a:pt x="569" y="1597"/>
                    </a:lnTo>
                    <a:lnTo>
                      <a:pt x="670" y="1417"/>
                    </a:lnTo>
                    <a:cubicBezTo>
                      <a:pt x="970" y="1365"/>
                      <a:pt x="1214" y="1229"/>
                      <a:pt x="1335" y="1019"/>
                    </a:cubicBezTo>
                    <a:cubicBezTo>
                      <a:pt x="1362" y="970"/>
                      <a:pt x="1377" y="929"/>
                      <a:pt x="1381" y="895"/>
                    </a:cubicBezTo>
                    <a:cubicBezTo>
                      <a:pt x="1398" y="760"/>
                      <a:pt x="1260" y="716"/>
                      <a:pt x="1101" y="692"/>
                    </a:cubicBezTo>
                    <a:cubicBezTo>
                      <a:pt x="1046" y="684"/>
                      <a:pt x="989" y="679"/>
                      <a:pt x="940" y="674"/>
                    </a:cubicBezTo>
                    <a:cubicBezTo>
                      <a:pt x="825" y="660"/>
                      <a:pt x="748" y="639"/>
                      <a:pt x="793" y="559"/>
                    </a:cubicBezTo>
                    <a:cubicBezTo>
                      <a:pt x="835" y="487"/>
                      <a:pt x="925" y="449"/>
                      <a:pt x="1035" y="442"/>
                    </a:cubicBezTo>
                    <a:cubicBezTo>
                      <a:pt x="1048" y="441"/>
                      <a:pt x="1060" y="440"/>
                      <a:pt x="1071" y="440"/>
                    </a:cubicBezTo>
                    <a:cubicBezTo>
                      <a:pt x="1211" y="440"/>
                      <a:pt x="1224" y="516"/>
                      <a:pt x="1204" y="574"/>
                    </a:cubicBezTo>
                    <a:lnTo>
                      <a:pt x="1673" y="459"/>
                    </a:lnTo>
                    <a:cubicBezTo>
                      <a:pt x="1682" y="432"/>
                      <a:pt x="1685" y="407"/>
                      <a:pt x="1685" y="385"/>
                    </a:cubicBezTo>
                    <a:cubicBezTo>
                      <a:pt x="1687" y="290"/>
                      <a:pt x="1624" y="236"/>
                      <a:pt x="1530" y="206"/>
                    </a:cubicBezTo>
                    <a:cubicBezTo>
                      <a:pt x="1477" y="189"/>
                      <a:pt x="1413" y="183"/>
                      <a:pt x="1345" y="180"/>
                    </a:cubicBezTo>
                    <a:lnTo>
                      <a:pt x="144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9" name="Google Shape;2809;p47"/>
              <p:cNvSpPr/>
              <p:nvPr/>
            </p:nvSpPr>
            <p:spPr>
              <a:xfrm>
                <a:off x="7059876" y="3064604"/>
                <a:ext cx="104130" cy="100056"/>
              </a:xfrm>
              <a:custGeom>
                <a:rect b="b" l="l" r="r" t="t"/>
                <a:pathLst>
                  <a:path extrusionOk="0" h="1621" w="1687">
                    <a:moveTo>
                      <a:pt x="1446" y="1"/>
                    </a:moveTo>
                    <a:lnTo>
                      <a:pt x="1118" y="26"/>
                    </a:lnTo>
                    <a:lnTo>
                      <a:pt x="1017" y="206"/>
                    </a:lnTo>
                    <a:cubicBezTo>
                      <a:pt x="713" y="260"/>
                      <a:pt x="447" y="399"/>
                      <a:pt x="324" y="616"/>
                    </a:cubicBezTo>
                    <a:cubicBezTo>
                      <a:pt x="238" y="770"/>
                      <a:pt x="290" y="848"/>
                      <a:pt x="391" y="890"/>
                    </a:cubicBezTo>
                    <a:cubicBezTo>
                      <a:pt x="463" y="921"/>
                      <a:pt x="560" y="934"/>
                      <a:pt x="649" y="945"/>
                    </a:cubicBezTo>
                    <a:cubicBezTo>
                      <a:pt x="849" y="969"/>
                      <a:pt x="940" y="981"/>
                      <a:pt x="890" y="1069"/>
                    </a:cubicBezTo>
                    <a:cubicBezTo>
                      <a:pt x="881" y="1086"/>
                      <a:pt x="866" y="1102"/>
                      <a:pt x="848" y="1117"/>
                    </a:cubicBezTo>
                    <a:cubicBezTo>
                      <a:pt x="807" y="1149"/>
                      <a:pt x="741" y="1176"/>
                      <a:pt x="645" y="1182"/>
                    </a:cubicBezTo>
                    <a:cubicBezTo>
                      <a:pt x="629" y="1183"/>
                      <a:pt x="614" y="1184"/>
                      <a:pt x="600" y="1184"/>
                    </a:cubicBezTo>
                    <a:cubicBezTo>
                      <a:pt x="487" y="1184"/>
                      <a:pt x="447" y="1142"/>
                      <a:pt x="466" y="1074"/>
                    </a:cubicBezTo>
                    <a:lnTo>
                      <a:pt x="466" y="1074"/>
                    </a:lnTo>
                    <a:lnTo>
                      <a:pt x="18" y="1185"/>
                    </a:lnTo>
                    <a:cubicBezTo>
                      <a:pt x="0" y="1282"/>
                      <a:pt x="34" y="1355"/>
                      <a:pt x="123" y="1397"/>
                    </a:cubicBezTo>
                    <a:cubicBezTo>
                      <a:pt x="175" y="1423"/>
                      <a:pt x="247" y="1438"/>
                      <a:pt x="338" y="1442"/>
                    </a:cubicBezTo>
                    <a:lnTo>
                      <a:pt x="236" y="1621"/>
                    </a:lnTo>
                    <a:lnTo>
                      <a:pt x="444" y="1605"/>
                    </a:lnTo>
                    <a:lnTo>
                      <a:pt x="569" y="1597"/>
                    </a:lnTo>
                    <a:lnTo>
                      <a:pt x="670" y="1417"/>
                    </a:lnTo>
                    <a:cubicBezTo>
                      <a:pt x="970" y="1365"/>
                      <a:pt x="1214" y="1229"/>
                      <a:pt x="1335" y="1019"/>
                    </a:cubicBezTo>
                    <a:cubicBezTo>
                      <a:pt x="1362" y="970"/>
                      <a:pt x="1377" y="929"/>
                      <a:pt x="1381" y="895"/>
                    </a:cubicBezTo>
                    <a:cubicBezTo>
                      <a:pt x="1398" y="760"/>
                      <a:pt x="1260" y="716"/>
                      <a:pt x="1101" y="692"/>
                    </a:cubicBezTo>
                    <a:cubicBezTo>
                      <a:pt x="1046" y="684"/>
                      <a:pt x="989" y="679"/>
                      <a:pt x="940" y="674"/>
                    </a:cubicBezTo>
                    <a:cubicBezTo>
                      <a:pt x="825" y="660"/>
                      <a:pt x="748" y="639"/>
                      <a:pt x="793" y="559"/>
                    </a:cubicBezTo>
                    <a:cubicBezTo>
                      <a:pt x="835" y="487"/>
                      <a:pt x="925" y="449"/>
                      <a:pt x="1035" y="442"/>
                    </a:cubicBezTo>
                    <a:cubicBezTo>
                      <a:pt x="1048" y="441"/>
                      <a:pt x="1060" y="440"/>
                      <a:pt x="1071" y="440"/>
                    </a:cubicBezTo>
                    <a:cubicBezTo>
                      <a:pt x="1211" y="440"/>
                      <a:pt x="1224" y="516"/>
                      <a:pt x="1204" y="574"/>
                    </a:cubicBezTo>
                    <a:lnTo>
                      <a:pt x="1673" y="459"/>
                    </a:lnTo>
                    <a:cubicBezTo>
                      <a:pt x="1682" y="432"/>
                      <a:pt x="1685" y="407"/>
                      <a:pt x="1685" y="385"/>
                    </a:cubicBezTo>
                    <a:cubicBezTo>
                      <a:pt x="1687" y="290"/>
                      <a:pt x="1624" y="236"/>
                      <a:pt x="1530" y="206"/>
                    </a:cubicBezTo>
                    <a:cubicBezTo>
                      <a:pt x="1477" y="189"/>
                      <a:pt x="1413" y="183"/>
                      <a:pt x="1345" y="180"/>
                    </a:cubicBezTo>
                    <a:lnTo>
                      <a:pt x="144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0" name="Google Shape;2810;p47"/>
              <p:cNvSpPr/>
              <p:nvPr/>
            </p:nvSpPr>
            <p:spPr>
              <a:xfrm>
                <a:off x="7126725" y="3064975"/>
                <a:ext cx="27344" cy="34628"/>
              </a:xfrm>
              <a:custGeom>
                <a:rect b="b" l="l" r="r" t="t"/>
                <a:pathLst>
                  <a:path extrusionOk="0" h="561" w="443">
                    <a:moveTo>
                      <a:pt x="284" y="1"/>
                    </a:moveTo>
                    <a:lnTo>
                      <a:pt x="36" y="20"/>
                    </a:lnTo>
                    <a:lnTo>
                      <a:pt x="1" y="84"/>
                    </a:lnTo>
                    <a:lnTo>
                      <a:pt x="156" y="560"/>
                    </a:lnTo>
                    <a:lnTo>
                      <a:pt x="442" y="490"/>
                    </a:lnTo>
                    <a:lnTo>
                      <a:pt x="342" y="179"/>
                    </a:lnTo>
                    <a:cubicBezTo>
                      <a:pt x="317" y="177"/>
                      <a:pt x="291" y="174"/>
                      <a:pt x="263" y="174"/>
                    </a:cubicBezTo>
                    <a:lnTo>
                      <a:pt x="312" y="89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1" name="Google Shape;2811;p47"/>
              <p:cNvSpPr/>
              <p:nvPr/>
            </p:nvSpPr>
            <p:spPr>
              <a:xfrm>
                <a:off x="7077838" y="3088739"/>
                <a:ext cx="26110" cy="34751"/>
              </a:xfrm>
              <a:custGeom>
                <a:rect b="b" l="l" r="r" t="t"/>
                <a:pathLst>
                  <a:path extrusionOk="0" h="563" w="423">
                    <a:moveTo>
                      <a:pt x="242" y="1"/>
                    </a:moveTo>
                    <a:cubicBezTo>
                      <a:pt x="154" y="62"/>
                      <a:pt x="83" y="136"/>
                      <a:pt x="35" y="221"/>
                    </a:cubicBezTo>
                    <a:cubicBezTo>
                      <a:pt x="19" y="249"/>
                      <a:pt x="9" y="274"/>
                      <a:pt x="0" y="298"/>
                    </a:cubicBezTo>
                    <a:lnTo>
                      <a:pt x="57" y="476"/>
                    </a:lnTo>
                    <a:cubicBezTo>
                      <a:pt x="70" y="485"/>
                      <a:pt x="85" y="491"/>
                      <a:pt x="100" y="499"/>
                    </a:cubicBezTo>
                    <a:cubicBezTo>
                      <a:pt x="172" y="530"/>
                      <a:pt x="269" y="543"/>
                      <a:pt x="358" y="554"/>
                    </a:cubicBezTo>
                    <a:cubicBezTo>
                      <a:pt x="381" y="557"/>
                      <a:pt x="402" y="559"/>
                      <a:pt x="422" y="562"/>
                    </a:cubicBezTo>
                    <a:lnTo>
                      <a:pt x="2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2" name="Google Shape;2812;p47"/>
              <p:cNvSpPr/>
              <p:nvPr/>
            </p:nvSpPr>
            <p:spPr>
              <a:xfrm>
                <a:off x="7085677" y="3130959"/>
                <a:ext cx="26727" cy="31233"/>
              </a:xfrm>
              <a:custGeom>
                <a:rect b="b" l="l" r="r" t="t"/>
                <a:pathLst>
                  <a:path extrusionOk="0" h="506" w="433">
                    <a:moveTo>
                      <a:pt x="52" y="0"/>
                    </a:moveTo>
                    <a:lnTo>
                      <a:pt x="1" y="12"/>
                    </a:lnTo>
                    <a:lnTo>
                      <a:pt x="160" y="506"/>
                    </a:lnTo>
                    <a:lnTo>
                      <a:pt x="254" y="340"/>
                    </a:lnTo>
                    <a:cubicBezTo>
                      <a:pt x="316" y="330"/>
                      <a:pt x="375" y="316"/>
                      <a:pt x="432" y="297"/>
                    </a:cubicBezTo>
                    <a:lnTo>
                      <a:pt x="362" y="81"/>
                    </a:lnTo>
                    <a:cubicBezTo>
                      <a:pt x="326" y="94"/>
                      <a:pt x="283" y="105"/>
                      <a:pt x="230" y="108"/>
                    </a:cubicBezTo>
                    <a:cubicBezTo>
                      <a:pt x="213" y="110"/>
                      <a:pt x="198" y="110"/>
                      <a:pt x="183" y="110"/>
                    </a:cubicBezTo>
                    <a:cubicBezTo>
                      <a:pt x="72" y="110"/>
                      <a:pt x="32" y="68"/>
                      <a:pt x="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3" name="Google Shape;2813;p47"/>
              <p:cNvSpPr/>
              <p:nvPr/>
            </p:nvSpPr>
            <p:spPr>
              <a:xfrm>
                <a:off x="7069012" y="3133243"/>
                <a:ext cx="19937" cy="31109"/>
              </a:xfrm>
              <a:custGeom>
                <a:rect b="b" l="l" r="r" t="t"/>
                <a:pathLst>
                  <a:path extrusionOk="0" h="504" w="323">
                    <a:moveTo>
                      <a:pt x="164" y="0"/>
                    </a:moveTo>
                    <a:lnTo>
                      <a:pt x="1" y="42"/>
                    </a:lnTo>
                    <a:lnTo>
                      <a:pt x="92" y="319"/>
                    </a:lnTo>
                    <a:cubicBezTo>
                      <a:pt x="122" y="324"/>
                      <a:pt x="155" y="328"/>
                      <a:pt x="192" y="330"/>
                    </a:cubicBezTo>
                    <a:lnTo>
                      <a:pt x="131" y="438"/>
                    </a:lnTo>
                    <a:lnTo>
                      <a:pt x="152" y="504"/>
                    </a:lnTo>
                    <a:lnTo>
                      <a:pt x="297" y="492"/>
                    </a:lnTo>
                    <a:lnTo>
                      <a:pt x="323" y="490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4" name="Google Shape;2814;p47"/>
              <p:cNvSpPr/>
              <p:nvPr/>
            </p:nvSpPr>
            <p:spPr>
              <a:xfrm>
                <a:off x="7139749" y="3110528"/>
                <a:ext cx="6049" cy="13333"/>
              </a:xfrm>
              <a:custGeom>
                <a:rect b="b" l="l" r="r" t="t"/>
                <a:pathLst>
                  <a:path extrusionOk="0" h="216" w="98">
                    <a:moveTo>
                      <a:pt x="0" y="0"/>
                    </a:moveTo>
                    <a:lnTo>
                      <a:pt x="69" y="215"/>
                    </a:lnTo>
                    <a:cubicBezTo>
                      <a:pt x="79" y="191"/>
                      <a:pt x="85" y="170"/>
                      <a:pt x="87" y="151"/>
                    </a:cubicBezTo>
                    <a:cubicBezTo>
                      <a:pt x="98" y="77"/>
                      <a:pt x="62" y="3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5" name="Google Shape;2815;p47"/>
              <p:cNvSpPr/>
              <p:nvPr/>
            </p:nvSpPr>
            <p:spPr>
              <a:xfrm>
                <a:off x="7095060" y="3152069"/>
                <a:ext cx="13024" cy="20925"/>
              </a:xfrm>
              <a:custGeom>
                <a:rect b="b" l="l" r="r" t="t"/>
                <a:pathLst>
                  <a:path extrusionOk="0" h="339" w="211">
                    <a:moveTo>
                      <a:pt x="101" y="0"/>
                    </a:moveTo>
                    <a:lnTo>
                      <a:pt x="1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6" name="Google Shape;2816;p47"/>
              <p:cNvSpPr/>
              <p:nvPr/>
            </p:nvSpPr>
            <p:spPr>
              <a:xfrm>
                <a:off x="7095060" y="3152069"/>
                <a:ext cx="13024" cy="20925"/>
              </a:xfrm>
              <a:custGeom>
                <a:rect b="b" l="l" r="r" t="t"/>
                <a:pathLst>
                  <a:path extrusionOk="0" h="339" w="211">
                    <a:moveTo>
                      <a:pt x="101" y="0"/>
                    </a:moveTo>
                    <a:lnTo>
                      <a:pt x="1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7" name="Google Shape;2817;p47"/>
              <p:cNvSpPr/>
              <p:nvPr/>
            </p:nvSpPr>
            <p:spPr>
              <a:xfrm>
                <a:off x="7076074" y="3076083"/>
                <a:ext cx="42775" cy="25122"/>
              </a:xfrm>
              <a:custGeom>
                <a:rect b="b" l="l" r="r" t="t"/>
                <a:pathLst>
                  <a:path extrusionOk="0" h="407" w="693">
                    <a:moveTo>
                      <a:pt x="692" y="0"/>
                    </a:moveTo>
                    <a:cubicBezTo>
                      <a:pt x="692" y="0"/>
                      <a:pt x="678" y="1"/>
                      <a:pt x="656" y="6"/>
                    </a:cubicBezTo>
                    <a:cubicBezTo>
                      <a:pt x="645" y="7"/>
                      <a:pt x="631" y="9"/>
                      <a:pt x="615" y="13"/>
                    </a:cubicBezTo>
                    <a:cubicBezTo>
                      <a:pt x="599" y="16"/>
                      <a:pt x="581" y="19"/>
                      <a:pt x="562" y="25"/>
                    </a:cubicBezTo>
                    <a:cubicBezTo>
                      <a:pt x="544" y="30"/>
                      <a:pt x="523" y="35"/>
                      <a:pt x="502" y="42"/>
                    </a:cubicBezTo>
                    <a:cubicBezTo>
                      <a:pt x="492" y="46"/>
                      <a:pt x="481" y="49"/>
                      <a:pt x="470" y="53"/>
                    </a:cubicBezTo>
                    <a:cubicBezTo>
                      <a:pt x="457" y="56"/>
                      <a:pt x="446" y="60"/>
                      <a:pt x="435" y="65"/>
                    </a:cubicBezTo>
                    <a:cubicBezTo>
                      <a:pt x="424" y="69"/>
                      <a:pt x="413" y="72"/>
                      <a:pt x="401" y="77"/>
                    </a:cubicBezTo>
                    <a:cubicBezTo>
                      <a:pt x="388" y="81"/>
                      <a:pt x="377" y="87"/>
                      <a:pt x="365" y="92"/>
                    </a:cubicBezTo>
                    <a:cubicBezTo>
                      <a:pt x="341" y="103"/>
                      <a:pt x="318" y="113"/>
                      <a:pt x="296" y="127"/>
                    </a:cubicBezTo>
                    <a:cubicBezTo>
                      <a:pt x="271" y="138"/>
                      <a:pt x="250" y="153"/>
                      <a:pt x="228" y="166"/>
                    </a:cubicBezTo>
                    <a:cubicBezTo>
                      <a:pt x="207" y="181"/>
                      <a:pt x="186" y="194"/>
                      <a:pt x="167" y="210"/>
                    </a:cubicBezTo>
                    <a:cubicBezTo>
                      <a:pt x="148" y="224"/>
                      <a:pt x="132" y="241"/>
                      <a:pt x="114" y="256"/>
                    </a:cubicBezTo>
                    <a:cubicBezTo>
                      <a:pt x="107" y="264"/>
                      <a:pt x="100" y="271"/>
                      <a:pt x="92" y="280"/>
                    </a:cubicBezTo>
                    <a:cubicBezTo>
                      <a:pt x="88" y="282"/>
                      <a:pt x="86" y="286"/>
                      <a:pt x="81" y="290"/>
                    </a:cubicBezTo>
                    <a:cubicBezTo>
                      <a:pt x="79" y="294"/>
                      <a:pt x="75" y="298"/>
                      <a:pt x="72" y="302"/>
                    </a:cubicBezTo>
                    <a:cubicBezTo>
                      <a:pt x="59" y="317"/>
                      <a:pt x="48" y="329"/>
                      <a:pt x="39" y="343"/>
                    </a:cubicBezTo>
                    <a:cubicBezTo>
                      <a:pt x="30" y="355"/>
                      <a:pt x="22" y="366"/>
                      <a:pt x="17" y="376"/>
                    </a:cubicBezTo>
                    <a:cubicBezTo>
                      <a:pt x="6" y="396"/>
                      <a:pt x="0" y="406"/>
                      <a:pt x="0" y="406"/>
                    </a:cubicBezTo>
                    <a:cubicBezTo>
                      <a:pt x="0" y="406"/>
                      <a:pt x="6" y="396"/>
                      <a:pt x="18" y="377"/>
                    </a:cubicBezTo>
                    <a:cubicBezTo>
                      <a:pt x="23" y="368"/>
                      <a:pt x="33" y="358"/>
                      <a:pt x="42" y="345"/>
                    </a:cubicBezTo>
                    <a:cubicBezTo>
                      <a:pt x="50" y="334"/>
                      <a:pt x="61" y="321"/>
                      <a:pt x="75" y="306"/>
                    </a:cubicBezTo>
                    <a:cubicBezTo>
                      <a:pt x="77" y="303"/>
                      <a:pt x="81" y="300"/>
                      <a:pt x="85" y="296"/>
                    </a:cubicBezTo>
                    <a:cubicBezTo>
                      <a:pt x="87" y="291"/>
                      <a:pt x="91" y="289"/>
                      <a:pt x="95" y="285"/>
                    </a:cubicBezTo>
                    <a:lnTo>
                      <a:pt x="117" y="263"/>
                    </a:lnTo>
                    <a:cubicBezTo>
                      <a:pt x="133" y="248"/>
                      <a:pt x="150" y="232"/>
                      <a:pt x="170" y="218"/>
                    </a:cubicBezTo>
                    <a:cubicBezTo>
                      <a:pt x="188" y="202"/>
                      <a:pt x="209" y="189"/>
                      <a:pt x="230" y="174"/>
                    </a:cubicBezTo>
                    <a:cubicBezTo>
                      <a:pt x="253" y="161"/>
                      <a:pt x="274" y="147"/>
                      <a:pt x="298" y="134"/>
                    </a:cubicBezTo>
                    <a:cubicBezTo>
                      <a:pt x="322" y="123"/>
                      <a:pt x="344" y="111"/>
                      <a:pt x="367" y="100"/>
                    </a:cubicBezTo>
                    <a:cubicBezTo>
                      <a:pt x="380" y="95"/>
                      <a:pt x="391" y="91"/>
                      <a:pt x="403" y="86"/>
                    </a:cubicBezTo>
                    <a:cubicBezTo>
                      <a:pt x="415" y="81"/>
                      <a:pt x="425" y="76"/>
                      <a:pt x="438" y="73"/>
                    </a:cubicBezTo>
                    <a:cubicBezTo>
                      <a:pt x="450" y="68"/>
                      <a:pt x="461" y="64"/>
                      <a:pt x="472" y="59"/>
                    </a:cubicBezTo>
                    <a:cubicBezTo>
                      <a:pt x="483" y="55"/>
                      <a:pt x="494" y="53"/>
                      <a:pt x="504" y="49"/>
                    </a:cubicBezTo>
                    <a:cubicBezTo>
                      <a:pt x="525" y="41"/>
                      <a:pt x="547" y="36"/>
                      <a:pt x="566" y="31"/>
                    </a:cubicBezTo>
                    <a:cubicBezTo>
                      <a:pt x="583" y="26"/>
                      <a:pt x="601" y="21"/>
                      <a:pt x="617" y="17"/>
                    </a:cubicBezTo>
                    <a:cubicBezTo>
                      <a:pt x="631" y="13"/>
                      <a:pt x="646" y="11"/>
                      <a:pt x="656" y="8"/>
                    </a:cubicBezTo>
                    <a:cubicBezTo>
                      <a:pt x="678" y="2"/>
                      <a:pt x="692" y="0"/>
                      <a:pt x="6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8" name="Google Shape;2818;p47"/>
              <p:cNvSpPr/>
              <p:nvPr/>
            </p:nvSpPr>
            <p:spPr>
              <a:xfrm>
                <a:off x="7074567" y="3153550"/>
                <a:ext cx="20554" cy="11110"/>
              </a:xfrm>
              <a:custGeom>
                <a:rect b="b" l="l" r="r" t="t"/>
                <a:pathLst>
                  <a:path extrusionOk="0" h="180" w="333">
                    <a:moveTo>
                      <a:pt x="102" y="1"/>
                    </a:moveTo>
                    <a:lnTo>
                      <a:pt x="1" y="180"/>
                    </a:lnTo>
                    <a:lnTo>
                      <a:pt x="1" y="180"/>
                    </a:lnTo>
                    <a:lnTo>
                      <a:pt x="333" y="156"/>
                    </a:lnTo>
                    <a:lnTo>
                      <a:pt x="33" y="159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9" name="Google Shape;2819;p47"/>
              <p:cNvSpPr/>
              <p:nvPr/>
            </p:nvSpPr>
            <p:spPr>
              <a:xfrm>
                <a:off x="7128947" y="3064543"/>
                <a:ext cx="20308" cy="11110"/>
              </a:xfrm>
              <a:custGeom>
                <a:rect b="b" l="l" r="r" t="t"/>
                <a:pathLst>
                  <a:path extrusionOk="0" h="180" w="329">
                    <a:moveTo>
                      <a:pt x="328" y="1"/>
                    </a:moveTo>
                    <a:lnTo>
                      <a:pt x="0" y="26"/>
                    </a:lnTo>
                    <a:lnTo>
                      <a:pt x="302" y="19"/>
                    </a:lnTo>
                    <a:lnTo>
                      <a:pt x="302" y="19"/>
                    </a:lnTo>
                    <a:lnTo>
                      <a:pt x="227" y="180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0" name="Google Shape;2820;p47"/>
            <p:cNvGrpSpPr/>
            <p:nvPr/>
          </p:nvGrpSpPr>
          <p:grpSpPr>
            <a:xfrm>
              <a:off x="4005834" y="874173"/>
              <a:ext cx="902922" cy="800283"/>
              <a:chOff x="7010311" y="3029791"/>
              <a:chExt cx="220790" cy="195668"/>
            </a:xfrm>
          </p:grpSpPr>
          <p:sp>
            <p:nvSpPr>
              <p:cNvPr id="2821" name="Google Shape;2821;p47"/>
              <p:cNvSpPr/>
              <p:nvPr/>
            </p:nvSpPr>
            <p:spPr>
              <a:xfrm>
                <a:off x="7017595" y="3047074"/>
                <a:ext cx="213445" cy="178385"/>
              </a:xfrm>
              <a:custGeom>
                <a:rect b="b" l="l" r="r" t="t"/>
                <a:pathLst>
                  <a:path extrusionOk="0" h="2890" w="3458">
                    <a:moveTo>
                      <a:pt x="3093" y="1"/>
                    </a:moveTo>
                    <a:lnTo>
                      <a:pt x="2938" y="116"/>
                    </a:lnTo>
                    <a:cubicBezTo>
                      <a:pt x="2916" y="112"/>
                      <a:pt x="2893" y="107"/>
                      <a:pt x="2870" y="105"/>
                    </a:cubicBezTo>
                    <a:cubicBezTo>
                      <a:pt x="2820" y="99"/>
                      <a:pt x="2768" y="95"/>
                      <a:pt x="2713" y="95"/>
                    </a:cubicBezTo>
                    <a:cubicBezTo>
                      <a:pt x="2670" y="95"/>
                      <a:pt x="2625" y="97"/>
                      <a:pt x="2579" y="102"/>
                    </a:cubicBezTo>
                    <a:cubicBezTo>
                      <a:pt x="2517" y="107"/>
                      <a:pt x="2454" y="117"/>
                      <a:pt x="2392" y="129"/>
                    </a:cubicBezTo>
                    <a:cubicBezTo>
                      <a:pt x="2312" y="144"/>
                      <a:pt x="2231" y="165"/>
                      <a:pt x="2147" y="192"/>
                    </a:cubicBezTo>
                    <a:cubicBezTo>
                      <a:pt x="1590" y="368"/>
                      <a:pt x="1012" y="765"/>
                      <a:pt x="622" y="1239"/>
                    </a:cubicBezTo>
                    <a:cubicBezTo>
                      <a:pt x="564" y="1309"/>
                      <a:pt x="509" y="1382"/>
                      <a:pt x="461" y="1455"/>
                    </a:cubicBezTo>
                    <a:cubicBezTo>
                      <a:pt x="419" y="1516"/>
                      <a:pt x="381" y="1578"/>
                      <a:pt x="349" y="1641"/>
                    </a:cubicBezTo>
                    <a:cubicBezTo>
                      <a:pt x="297" y="1737"/>
                      <a:pt x="256" y="1831"/>
                      <a:pt x="226" y="1921"/>
                    </a:cubicBezTo>
                    <a:cubicBezTo>
                      <a:pt x="199" y="1999"/>
                      <a:pt x="180" y="2077"/>
                      <a:pt x="170" y="2151"/>
                    </a:cubicBezTo>
                    <a:lnTo>
                      <a:pt x="1" y="2276"/>
                    </a:lnTo>
                    <a:lnTo>
                      <a:pt x="258" y="2622"/>
                    </a:lnTo>
                    <a:cubicBezTo>
                      <a:pt x="289" y="2663"/>
                      <a:pt x="323" y="2700"/>
                      <a:pt x="366" y="2733"/>
                    </a:cubicBezTo>
                    <a:cubicBezTo>
                      <a:pt x="380" y="2743"/>
                      <a:pt x="395" y="2754"/>
                      <a:pt x="411" y="2765"/>
                    </a:cubicBezTo>
                    <a:cubicBezTo>
                      <a:pt x="484" y="2811"/>
                      <a:pt x="569" y="2846"/>
                      <a:pt x="669" y="2866"/>
                    </a:cubicBezTo>
                    <a:cubicBezTo>
                      <a:pt x="702" y="2873"/>
                      <a:pt x="738" y="2878"/>
                      <a:pt x="774" y="2882"/>
                    </a:cubicBezTo>
                    <a:cubicBezTo>
                      <a:pt x="809" y="2886"/>
                      <a:pt x="848" y="2889"/>
                      <a:pt x="887" y="2889"/>
                    </a:cubicBezTo>
                    <a:cubicBezTo>
                      <a:pt x="893" y="2889"/>
                      <a:pt x="899" y="2889"/>
                      <a:pt x="906" y="2889"/>
                    </a:cubicBezTo>
                    <a:cubicBezTo>
                      <a:pt x="949" y="2889"/>
                      <a:pt x="994" y="2886"/>
                      <a:pt x="1040" y="2882"/>
                    </a:cubicBezTo>
                    <a:cubicBezTo>
                      <a:pt x="1094" y="2876"/>
                      <a:pt x="1151" y="2869"/>
                      <a:pt x="1208" y="2858"/>
                    </a:cubicBezTo>
                    <a:cubicBezTo>
                      <a:pt x="1252" y="2850"/>
                      <a:pt x="1294" y="2842"/>
                      <a:pt x="1338" y="2829"/>
                    </a:cubicBezTo>
                    <a:cubicBezTo>
                      <a:pt x="1977" y="2669"/>
                      <a:pt x="2670" y="2193"/>
                      <a:pt x="3087" y="1630"/>
                    </a:cubicBezTo>
                    <a:cubicBezTo>
                      <a:pt x="3117" y="1592"/>
                      <a:pt x="3143" y="1553"/>
                      <a:pt x="3169" y="1513"/>
                    </a:cubicBezTo>
                    <a:cubicBezTo>
                      <a:pt x="3206" y="1458"/>
                      <a:pt x="3240" y="1402"/>
                      <a:pt x="3271" y="1344"/>
                    </a:cubicBezTo>
                    <a:cubicBezTo>
                      <a:pt x="3296" y="1297"/>
                      <a:pt x="3318" y="1251"/>
                      <a:pt x="3338" y="1204"/>
                    </a:cubicBezTo>
                    <a:cubicBezTo>
                      <a:pt x="3355" y="1165"/>
                      <a:pt x="3371" y="1127"/>
                      <a:pt x="3383" y="1088"/>
                    </a:cubicBezTo>
                    <a:cubicBezTo>
                      <a:pt x="3397" y="1050"/>
                      <a:pt x="3409" y="1014"/>
                      <a:pt x="3418" y="978"/>
                    </a:cubicBezTo>
                    <a:cubicBezTo>
                      <a:pt x="3447" y="870"/>
                      <a:pt x="3457" y="769"/>
                      <a:pt x="3454" y="676"/>
                    </a:cubicBezTo>
                    <a:cubicBezTo>
                      <a:pt x="3452" y="657"/>
                      <a:pt x="3451" y="637"/>
                      <a:pt x="3449" y="617"/>
                    </a:cubicBezTo>
                    <a:cubicBezTo>
                      <a:pt x="3438" y="533"/>
                      <a:pt x="3413" y="457"/>
                      <a:pt x="3376" y="389"/>
                    </a:cubicBezTo>
                    <a:cubicBezTo>
                      <a:pt x="3364" y="368"/>
                      <a:pt x="3351" y="348"/>
                      <a:pt x="3336" y="328"/>
                    </a:cubicBezTo>
                    <a:lnTo>
                      <a:pt x="30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2" name="Google Shape;2822;p47"/>
              <p:cNvSpPr/>
              <p:nvPr/>
            </p:nvSpPr>
            <p:spPr>
              <a:xfrm>
                <a:off x="7144440" y="3123922"/>
                <a:ext cx="46726" cy="56972"/>
              </a:xfrm>
              <a:custGeom>
                <a:rect b="b" l="l" r="r" t="t"/>
                <a:pathLst>
                  <a:path extrusionOk="0" h="923" w="757">
                    <a:moveTo>
                      <a:pt x="238" y="1"/>
                    </a:moveTo>
                    <a:lnTo>
                      <a:pt x="0" y="219"/>
                    </a:lnTo>
                    <a:lnTo>
                      <a:pt x="520" y="922"/>
                    </a:lnTo>
                    <a:cubicBezTo>
                      <a:pt x="603" y="853"/>
                      <a:pt x="682" y="780"/>
                      <a:pt x="757" y="704"/>
                    </a:cubicBezTo>
                    <a:lnTo>
                      <a:pt x="238" y="1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3" name="Google Shape;2823;p47"/>
              <p:cNvSpPr/>
              <p:nvPr/>
            </p:nvSpPr>
            <p:spPr>
              <a:xfrm>
                <a:off x="7017656" y="3179660"/>
                <a:ext cx="43640" cy="44689"/>
              </a:xfrm>
              <a:custGeom>
                <a:rect b="b" l="l" r="r" t="t"/>
                <a:pathLst>
                  <a:path extrusionOk="0" h="724" w="707">
                    <a:moveTo>
                      <a:pt x="172" y="0"/>
                    </a:moveTo>
                    <a:lnTo>
                      <a:pt x="172" y="4"/>
                    </a:lnTo>
                    <a:lnTo>
                      <a:pt x="1" y="129"/>
                    </a:lnTo>
                    <a:lnTo>
                      <a:pt x="257" y="473"/>
                    </a:lnTo>
                    <a:cubicBezTo>
                      <a:pt x="288" y="514"/>
                      <a:pt x="322" y="551"/>
                      <a:pt x="365" y="584"/>
                    </a:cubicBezTo>
                    <a:cubicBezTo>
                      <a:pt x="379" y="594"/>
                      <a:pt x="394" y="605"/>
                      <a:pt x="410" y="615"/>
                    </a:cubicBezTo>
                    <a:cubicBezTo>
                      <a:pt x="483" y="662"/>
                      <a:pt x="568" y="696"/>
                      <a:pt x="668" y="717"/>
                    </a:cubicBezTo>
                    <a:cubicBezTo>
                      <a:pt x="680" y="720"/>
                      <a:pt x="694" y="722"/>
                      <a:pt x="706" y="723"/>
                    </a:cubicBez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4" name="Google Shape;2824;p47"/>
              <p:cNvSpPr/>
              <p:nvPr/>
            </p:nvSpPr>
            <p:spPr>
              <a:xfrm>
                <a:off x="7062098" y="3149661"/>
                <a:ext cx="57836" cy="69194"/>
              </a:xfrm>
              <a:custGeom>
                <a:rect b="b" l="l" r="r" t="t"/>
                <a:pathLst>
                  <a:path extrusionOk="0" h="1121" w="937">
                    <a:moveTo>
                      <a:pt x="155" y="0"/>
                    </a:moveTo>
                    <a:lnTo>
                      <a:pt x="0" y="68"/>
                    </a:lnTo>
                    <a:lnTo>
                      <a:pt x="780" y="1120"/>
                    </a:lnTo>
                    <a:cubicBezTo>
                      <a:pt x="832" y="1103"/>
                      <a:pt x="885" y="1084"/>
                      <a:pt x="937" y="1062"/>
                    </a:cubicBezTo>
                    <a:lnTo>
                      <a:pt x="155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5" name="Google Shape;2825;p47"/>
              <p:cNvSpPr/>
              <p:nvPr/>
            </p:nvSpPr>
            <p:spPr>
              <a:xfrm>
                <a:off x="7087467" y="3147192"/>
                <a:ext cx="56725" cy="65490"/>
              </a:xfrm>
              <a:custGeom>
                <a:rect b="b" l="l" r="r" t="t"/>
                <a:pathLst>
                  <a:path extrusionOk="0" h="1061" w="919">
                    <a:moveTo>
                      <a:pt x="243" y="0"/>
                    </a:moveTo>
                    <a:lnTo>
                      <a:pt x="0" y="209"/>
                    </a:lnTo>
                    <a:lnTo>
                      <a:pt x="629" y="1060"/>
                    </a:lnTo>
                    <a:cubicBezTo>
                      <a:pt x="725" y="1015"/>
                      <a:pt x="823" y="966"/>
                      <a:pt x="918" y="91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6" name="Google Shape;2826;p47"/>
              <p:cNvSpPr/>
              <p:nvPr/>
            </p:nvSpPr>
            <p:spPr>
              <a:xfrm>
                <a:off x="7135675" y="3047074"/>
                <a:ext cx="95427" cy="107772"/>
              </a:xfrm>
              <a:custGeom>
                <a:rect b="b" l="l" r="r" t="t"/>
                <a:pathLst>
                  <a:path extrusionOk="0" h="1746" w="1546">
                    <a:moveTo>
                      <a:pt x="1181" y="1"/>
                    </a:moveTo>
                    <a:lnTo>
                      <a:pt x="1025" y="116"/>
                    </a:lnTo>
                    <a:cubicBezTo>
                      <a:pt x="1003" y="112"/>
                      <a:pt x="980" y="107"/>
                      <a:pt x="957" y="105"/>
                    </a:cubicBezTo>
                    <a:cubicBezTo>
                      <a:pt x="909" y="99"/>
                      <a:pt x="859" y="96"/>
                      <a:pt x="807" y="96"/>
                    </a:cubicBezTo>
                    <a:cubicBezTo>
                      <a:pt x="762" y="96"/>
                      <a:pt x="715" y="98"/>
                      <a:pt x="666" y="103"/>
                    </a:cubicBezTo>
                    <a:cubicBezTo>
                      <a:pt x="604" y="107"/>
                      <a:pt x="541" y="117"/>
                      <a:pt x="480" y="130"/>
                    </a:cubicBezTo>
                    <a:cubicBezTo>
                      <a:pt x="399" y="145"/>
                      <a:pt x="318" y="166"/>
                      <a:pt x="234" y="193"/>
                    </a:cubicBezTo>
                    <a:cubicBezTo>
                      <a:pt x="156" y="217"/>
                      <a:pt x="79" y="247"/>
                      <a:pt x="0" y="279"/>
                    </a:cubicBezTo>
                    <a:lnTo>
                      <a:pt x="1084" y="1746"/>
                    </a:lnTo>
                    <a:cubicBezTo>
                      <a:pt x="1116" y="1708"/>
                      <a:pt x="1146" y="1670"/>
                      <a:pt x="1174" y="1631"/>
                    </a:cubicBezTo>
                    <a:cubicBezTo>
                      <a:pt x="1204" y="1593"/>
                      <a:pt x="1230" y="1555"/>
                      <a:pt x="1256" y="1515"/>
                    </a:cubicBezTo>
                    <a:cubicBezTo>
                      <a:pt x="1293" y="1460"/>
                      <a:pt x="1327" y="1403"/>
                      <a:pt x="1358" y="1345"/>
                    </a:cubicBezTo>
                    <a:cubicBezTo>
                      <a:pt x="1383" y="1298"/>
                      <a:pt x="1405" y="1253"/>
                      <a:pt x="1425" y="1207"/>
                    </a:cubicBezTo>
                    <a:cubicBezTo>
                      <a:pt x="1442" y="1166"/>
                      <a:pt x="1458" y="1128"/>
                      <a:pt x="1472" y="1091"/>
                    </a:cubicBezTo>
                    <a:cubicBezTo>
                      <a:pt x="1484" y="1053"/>
                      <a:pt x="1496" y="1016"/>
                      <a:pt x="1505" y="980"/>
                    </a:cubicBezTo>
                    <a:cubicBezTo>
                      <a:pt x="1534" y="871"/>
                      <a:pt x="1545" y="770"/>
                      <a:pt x="1541" y="678"/>
                    </a:cubicBezTo>
                    <a:cubicBezTo>
                      <a:pt x="1539" y="658"/>
                      <a:pt x="1538" y="638"/>
                      <a:pt x="1536" y="618"/>
                    </a:cubicBezTo>
                    <a:cubicBezTo>
                      <a:pt x="1525" y="534"/>
                      <a:pt x="1500" y="458"/>
                      <a:pt x="1463" y="390"/>
                    </a:cubicBezTo>
                    <a:cubicBezTo>
                      <a:pt x="1451" y="369"/>
                      <a:pt x="1438" y="349"/>
                      <a:pt x="1423" y="330"/>
                    </a:cubicBezTo>
                    <a:lnTo>
                      <a:pt x="11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7" name="Google Shape;2827;p47"/>
              <p:cNvSpPr/>
              <p:nvPr/>
            </p:nvSpPr>
            <p:spPr>
              <a:xfrm>
                <a:off x="7196350" y="3047074"/>
                <a:ext cx="34628" cy="55676"/>
              </a:xfrm>
              <a:custGeom>
                <a:rect b="b" l="l" r="r" t="t"/>
                <a:pathLst>
                  <a:path extrusionOk="0" h="902" w="561">
                    <a:moveTo>
                      <a:pt x="198" y="1"/>
                    </a:moveTo>
                    <a:lnTo>
                      <a:pt x="42" y="116"/>
                    </a:lnTo>
                    <a:lnTo>
                      <a:pt x="38" y="116"/>
                    </a:lnTo>
                    <a:lnTo>
                      <a:pt x="0" y="174"/>
                    </a:lnTo>
                    <a:lnTo>
                      <a:pt x="539" y="902"/>
                    </a:lnTo>
                    <a:cubicBezTo>
                      <a:pt x="555" y="822"/>
                      <a:pt x="560" y="747"/>
                      <a:pt x="558" y="676"/>
                    </a:cubicBezTo>
                    <a:cubicBezTo>
                      <a:pt x="557" y="657"/>
                      <a:pt x="555" y="637"/>
                      <a:pt x="553" y="617"/>
                    </a:cubicBezTo>
                    <a:cubicBezTo>
                      <a:pt x="542" y="533"/>
                      <a:pt x="517" y="457"/>
                      <a:pt x="480" y="389"/>
                    </a:cubicBezTo>
                    <a:cubicBezTo>
                      <a:pt x="468" y="368"/>
                      <a:pt x="455" y="348"/>
                      <a:pt x="441" y="328"/>
                    </a:cubicBezTo>
                    <a:lnTo>
                      <a:pt x="198" y="1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8" name="Google Shape;2828;p47"/>
              <p:cNvSpPr/>
              <p:nvPr/>
            </p:nvSpPr>
            <p:spPr>
              <a:xfrm>
                <a:off x="7010373" y="3029791"/>
                <a:ext cx="205112" cy="174497"/>
              </a:xfrm>
              <a:custGeom>
                <a:rect b="b" l="l" r="r" t="t"/>
                <a:pathLst>
                  <a:path extrusionOk="0" h="2827" w="3323">
                    <a:moveTo>
                      <a:pt x="2556" y="1"/>
                    </a:moveTo>
                    <a:cubicBezTo>
                      <a:pt x="2513" y="1"/>
                      <a:pt x="2468" y="3"/>
                      <a:pt x="2421" y="8"/>
                    </a:cubicBezTo>
                    <a:cubicBezTo>
                      <a:pt x="2360" y="13"/>
                      <a:pt x="2297" y="22"/>
                      <a:pt x="2236" y="34"/>
                    </a:cubicBezTo>
                    <a:cubicBezTo>
                      <a:pt x="2154" y="50"/>
                      <a:pt x="2073" y="71"/>
                      <a:pt x="1990" y="97"/>
                    </a:cubicBezTo>
                    <a:cubicBezTo>
                      <a:pt x="1434" y="273"/>
                      <a:pt x="855" y="670"/>
                      <a:pt x="465" y="1145"/>
                    </a:cubicBezTo>
                    <a:cubicBezTo>
                      <a:pt x="407" y="1214"/>
                      <a:pt x="353" y="1287"/>
                      <a:pt x="303" y="1361"/>
                    </a:cubicBezTo>
                    <a:cubicBezTo>
                      <a:pt x="263" y="1421"/>
                      <a:pt x="224" y="1483"/>
                      <a:pt x="191" y="1547"/>
                    </a:cubicBezTo>
                    <a:cubicBezTo>
                      <a:pt x="139" y="1645"/>
                      <a:pt x="98" y="1739"/>
                      <a:pt x="69" y="1826"/>
                    </a:cubicBezTo>
                    <a:cubicBezTo>
                      <a:pt x="33" y="1934"/>
                      <a:pt x="13" y="2035"/>
                      <a:pt x="8" y="2130"/>
                    </a:cubicBezTo>
                    <a:cubicBezTo>
                      <a:pt x="1" y="2269"/>
                      <a:pt x="27" y="2392"/>
                      <a:pt x="82" y="2495"/>
                    </a:cubicBezTo>
                    <a:cubicBezTo>
                      <a:pt x="119" y="2564"/>
                      <a:pt x="169" y="2622"/>
                      <a:pt x="232" y="2670"/>
                    </a:cubicBezTo>
                    <a:cubicBezTo>
                      <a:pt x="245" y="2681"/>
                      <a:pt x="260" y="2691"/>
                      <a:pt x="276" y="2702"/>
                    </a:cubicBezTo>
                    <a:cubicBezTo>
                      <a:pt x="349" y="2748"/>
                      <a:pt x="434" y="2783"/>
                      <a:pt x="534" y="2803"/>
                    </a:cubicBezTo>
                    <a:cubicBezTo>
                      <a:pt x="567" y="2810"/>
                      <a:pt x="603" y="2816"/>
                      <a:pt x="639" y="2819"/>
                    </a:cubicBezTo>
                    <a:cubicBezTo>
                      <a:pt x="675" y="2823"/>
                      <a:pt x="713" y="2826"/>
                      <a:pt x="752" y="2826"/>
                    </a:cubicBezTo>
                    <a:cubicBezTo>
                      <a:pt x="758" y="2826"/>
                      <a:pt x="764" y="2826"/>
                      <a:pt x="771" y="2826"/>
                    </a:cubicBezTo>
                    <a:cubicBezTo>
                      <a:pt x="814" y="2826"/>
                      <a:pt x="859" y="2823"/>
                      <a:pt x="905" y="2819"/>
                    </a:cubicBezTo>
                    <a:cubicBezTo>
                      <a:pt x="960" y="2814"/>
                      <a:pt x="1017" y="2806"/>
                      <a:pt x="1073" y="2796"/>
                    </a:cubicBezTo>
                    <a:cubicBezTo>
                      <a:pt x="1118" y="2787"/>
                      <a:pt x="1160" y="2779"/>
                      <a:pt x="1203" y="2766"/>
                    </a:cubicBezTo>
                    <a:cubicBezTo>
                      <a:pt x="1842" y="2606"/>
                      <a:pt x="2536" y="2130"/>
                      <a:pt x="2953" y="1567"/>
                    </a:cubicBezTo>
                    <a:cubicBezTo>
                      <a:pt x="2981" y="1529"/>
                      <a:pt x="3008" y="1490"/>
                      <a:pt x="3033" y="1451"/>
                    </a:cubicBezTo>
                    <a:cubicBezTo>
                      <a:pt x="3070" y="1395"/>
                      <a:pt x="3104" y="1339"/>
                      <a:pt x="3134" y="1281"/>
                    </a:cubicBezTo>
                    <a:cubicBezTo>
                      <a:pt x="3160" y="1234"/>
                      <a:pt x="3182" y="1188"/>
                      <a:pt x="3202" y="1142"/>
                    </a:cubicBezTo>
                    <a:cubicBezTo>
                      <a:pt x="3219" y="1103"/>
                      <a:pt x="3235" y="1065"/>
                      <a:pt x="3248" y="1026"/>
                    </a:cubicBezTo>
                    <a:cubicBezTo>
                      <a:pt x="3261" y="988"/>
                      <a:pt x="3273" y="951"/>
                      <a:pt x="3282" y="915"/>
                    </a:cubicBezTo>
                    <a:cubicBezTo>
                      <a:pt x="3312" y="807"/>
                      <a:pt x="3322" y="706"/>
                      <a:pt x="3318" y="613"/>
                    </a:cubicBezTo>
                    <a:cubicBezTo>
                      <a:pt x="3317" y="594"/>
                      <a:pt x="3315" y="574"/>
                      <a:pt x="3313" y="554"/>
                    </a:cubicBezTo>
                    <a:cubicBezTo>
                      <a:pt x="3302" y="470"/>
                      <a:pt x="3277" y="394"/>
                      <a:pt x="3240" y="326"/>
                    </a:cubicBezTo>
                    <a:cubicBezTo>
                      <a:pt x="3183" y="225"/>
                      <a:pt x="3096" y="143"/>
                      <a:pt x="2981" y="87"/>
                    </a:cubicBezTo>
                    <a:cubicBezTo>
                      <a:pt x="2903" y="49"/>
                      <a:pt x="2814" y="24"/>
                      <a:pt x="2712" y="11"/>
                    </a:cubicBezTo>
                    <a:cubicBezTo>
                      <a:pt x="2663" y="4"/>
                      <a:pt x="2611" y="1"/>
                      <a:pt x="25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9" name="Google Shape;2829;p47"/>
              <p:cNvSpPr/>
              <p:nvPr/>
            </p:nvSpPr>
            <p:spPr>
              <a:xfrm>
                <a:off x="7149501" y="3029977"/>
                <a:ext cx="65984" cy="103760"/>
              </a:xfrm>
              <a:custGeom>
                <a:rect b="b" l="l" r="r" t="t"/>
                <a:pathLst>
                  <a:path extrusionOk="0" h="1681" w="1069">
                    <a:moveTo>
                      <a:pt x="306" y="1"/>
                    </a:moveTo>
                    <a:cubicBezTo>
                      <a:pt x="262" y="1"/>
                      <a:pt x="215" y="3"/>
                      <a:pt x="167" y="8"/>
                    </a:cubicBezTo>
                    <a:cubicBezTo>
                      <a:pt x="114" y="13"/>
                      <a:pt x="58" y="22"/>
                      <a:pt x="1" y="32"/>
                    </a:cubicBezTo>
                    <a:lnTo>
                      <a:pt x="609" y="1681"/>
                    </a:lnTo>
                    <a:cubicBezTo>
                      <a:pt x="641" y="1643"/>
                      <a:pt x="671" y="1605"/>
                      <a:pt x="699" y="1567"/>
                    </a:cubicBezTo>
                    <a:cubicBezTo>
                      <a:pt x="727" y="1528"/>
                      <a:pt x="754" y="1490"/>
                      <a:pt x="779" y="1451"/>
                    </a:cubicBezTo>
                    <a:cubicBezTo>
                      <a:pt x="816" y="1395"/>
                      <a:pt x="850" y="1338"/>
                      <a:pt x="880" y="1280"/>
                    </a:cubicBezTo>
                    <a:cubicBezTo>
                      <a:pt x="906" y="1235"/>
                      <a:pt x="928" y="1188"/>
                      <a:pt x="948" y="1142"/>
                    </a:cubicBezTo>
                    <a:cubicBezTo>
                      <a:pt x="965" y="1103"/>
                      <a:pt x="981" y="1064"/>
                      <a:pt x="994" y="1026"/>
                    </a:cubicBezTo>
                    <a:cubicBezTo>
                      <a:pt x="1007" y="988"/>
                      <a:pt x="1019" y="951"/>
                      <a:pt x="1028" y="915"/>
                    </a:cubicBezTo>
                    <a:cubicBezTo>
                      <a:pt x="1058" y="807"/>
                      <a:pt x="1068" y="705"/>
                      <a:pt x="1064" y="613"/>
                    </a:cubicBezTo>
                    <a:cubicBezTo>
                      <a:pt x="1063" y="593"/>
                      <a:pt x="1061" y="573"/>
                      <a:pt x="1059" y="554"/>
                    </a:cubicBezTo>
                    <a:cubicBezTo>
                      <a:pt x="1048" y="470"/>
                      <a:pt x="1023" y="393"/>
                      <a:pt x="986" y="325"/>
                    </a:cubicBezTo>
                    <a:cubicBezTo>
                      <a:pt x="929" y="224"/>
                      <a:pt x="842" y="143"/>
                      <a:pt x="727" y="87"/>
                    </a:cubicBezTo>
                    <a:cubicBezTo>
                      <a:pt x="649" y="49"/>
                      <a:pt x="560" y="24"/>
                      <a:pt x="458" y="11"/>
                    </a:cubicBezTo>
                    <a:cubicBezTo>
                      <a:pt x="410" y="4"/>
                      <a:pt x="359" y="1"/>
                      <a:pt x="3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0" name="Google Shape;2830;p47"/>
              <p:cNvSpPr/>
              <p:nvPr/>
            </p:nvSpPr>
            <p:spPr>
              <a:xfrm>
                <a:off x="7197955" y="3037322"/>
                <a:ext cx="17530" cy="44195"/>
              </a:xfrm>
              <a:custGeom>
                <a:rect b="b" l="l" r="r" t="t"/>
                <a:pathLst>
                  <a:path extrusionOk="0" h="716" w="284">
                    <a:moveTo>
                      <a:pt x="0" y="1"/>
                    </a:moveTo>
                    <a:lnTo>
                      <a:pt x="263" y="716"/>
                    </a:lnTo>
                    <a:cubicBezTo>
                      <a:pt x="278" y="638"/>
                      <a:pt x="283" y="564"/>
                      <a:pt x="280" y="495"/>
                    </a:cubicBezTo>
                    <a:cubicBezTo>
                      <a:pt x="279" y="475"/>
                      <a:pt x="278" y="456"/>
                      <a:pt x="275" y="436"/>
                    </a:cubicBezTo>
                    <a:cubicBezTo>
                      <a:pt x="264" y="352"/>
                      <a:pt x="239" y="275"/>
                      <a:pt x="202" y="208"/>
                    </a:cubicBezTo>
                    <a:cubicBezTo>
                      <a:pt x="154" y="124"/>
                      <a:pt x="88" y="53"/>
                      <a:pt x="0" y="1"/>
                    </a:cubicBez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1" name="Google Shape;2831;p47"/>
              <p:cNvSpPr/>
              <p:nvPr/>
            </p:nvSpPr>
            <p:spPr>
              <a:xfrm>
                <a:off x="7117589" y="3035532"/>
                <a:ext cx="58021" cy="124376"/>
              </a:xfrm>
              <a:custGeom>
                <a:rect b="b" l="l" r="r" t="t"/>
                <a:pathLst>
                  <a:path extrusionOk="0" h="2015" w="940">
                    <a:moveTo>
                      <a:pt x="279" y="0"/>
                    </a:moveTo>
                    <a:cubicBezTo>
                      <a:pt x="270" y="2"/>
                      <a:pt x="262" y="4"/>
                      <a:pt x="253" y="8"/>
                    </a:cubicBezTo>
                    <a:cubicBezTo>
                      <a:pt x="169" y="34"/>
                      <a:pt x="85" y="66"/>
                      <a:pt x="1" y="102"/>
                    </a:cubicBezTo>
                    <a:lnTo>
                      <a:pt x="704" y="2015"/>
                    </a:lnTo>
                    <a:cubicBezTo>
                      <a:pt x="787" y="1944"/>
                      <a:pt x="866" y="1872"/>
                      <a:pt x="940" y="1796"/>
                    </a:cubicBez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2" name="Google Shape;2832;p47"/>
              <p:cNvSpPr/>
              <p:nvPr/>
            </p:nvSpPr>
            <p:spPr>
              <a:xfrm>
                <a:off x="7067098" y="3060407"/>
                <a:ext cx="61602" cy="131166"/>
              </a:xfrm>
              <a:custGeom>
                <a:rect b="b" l="l" r="r" t="t"/>
                <a:pathLst>
                  <a:path extrusionOk="0" h="2125" w="998">
                    <a:moveTo>
                      <a:pt x="269" y="0"/>
                    </a:moveTo>
                    <a:cubicBezTo>
                      <a:pt x="178" y="62"/>
                      <a:pt x="86" y="130"/>
                      <a:pt x="0" y="200"/>
                    </a:cubicBezTo>
                    <a:lnTo>
                      <a:pt x="707" y="2124"/>
                    </a:lnTo>
                    <a:cubicBezTo>
                      <a:pt x="805" y="2081"/>
                      <a:pt x="901" y="2032"/>
                      <a:pt x="997" y="197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3" name="Google Shape;2833;p47"/>
              <p:cNvSpPr/>
              <p:nvPr/>
            </p:nvSpPr>
            <p:spPr>
              <a:xfrm>
                <a:off x="7053272" y="3077381"/>
                <a:ext cx="51232" cy="120364"/>
              </a:xfrm>
              <a:custGeom>
                <a:rect b="b" l="l" r="r" t="t"/>
                <a:pathLst>
                  <a:path extrusionOk="0" h="1950" w="830">
                    <a:moveTo>
                      <a:pt x="135" y="0"/>
                    </a:moveTo>
                    <a:cubicBezTo>
                      <a:pt x="88" y="42"/>
                      <a:pt x="44" y="83"/>
                      <a:pt x="1" y="125"/>
                    </a:cubicBezTo>
                    <a:lnTo>
                      <a:pt x="672" y="1950"/>
                    </a:lnTo>
                    <a:cubicBezTo>
                      <a:pt x="724" y="1933"/>
                      <a:pt x="777" y="1913"/>
                      <a:pt x="830" y="1892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4" name="Google Shape;2834;p47"/>
              <p:cNvSpPr/>
              <p:nvPr/>
            </p:nvSpPr>
            <p:spPr>
              <a:xfrm>
                <a:off x="7010311" y="3131206"/>
                <a:ext cx="35368" cy="72157"/>
              </a:xfrm>
              <a:custGeom>
                <a:rect b="b" l="l" r="r" t="t"/>
                <a:pathLst>
                  <a:path extrusionOk="0" h="1169" w="573">
                    <a:moveTo>
                      <a:pt x="144" y="1"/>
                    </a:moveTo>
                    <a:cubicBezTo>
                      <a:pt x="132" y="27"/>
                      <a:pt x="120" y="51"/>
                      <a:pt x="109" y="77"/>
                    </a:cubicBezTo>
                    <a:cubicBezTo>
                      <a:pt x="106" y="85"/>
                      <a:pt x="103" y="94"/>
                      <a:pt x="99" y="102"/>
                    </a:cubicBezTo>
                    <a:cubicBezTo>
                      <a:pt x="95" y="111"/>
                      <a:pt x="92" y="119"/>
                      <a:pt x="88" y="128"/>
                    </a:cubicBezTo>
                    <a:cubicBezTo>
                      <a:pt x="82" y="146"/>
                      <a:pt x="74" y="166"/>
                      <a:pt x="69" y="185"/>
                    </a:cubicBezTo>
                    <a:cubicBezTo>
                      <a:pt x="33" y="292"/>
                      <a:pt x="13" y="393"/>
                      <a:pt x="8" y="488"/>
                    </a:cubicBezTo>
                    <a:cubicBezTo>
                      <a:pt x="1" y="628"/>
                      <a:pt x="27" y="751"/>
                      <a:pt x="82" y="853"/>
                    </a:cubicBezTo>
                    <a:cubicBezTo>
                      <a:pt x="119" y="922"/>
                      <a:pt x="168" y="980"/>
                      <a:pt x="230" y="1029"/>
                    </a:cubicBezTo>
                    <a:cubicBezTo>
                      <a:pt x="245" y="1040"/>
                      <a:pt x="260" y="1050"/>
                      <a:pt x="276" y="1061"/>
                    </a:cubicBezTo>
                    <a:cubicBezTo>
                      <a:pt x="349" y="1106"/>
                      <a:pt x="434" y="1141"/>
                      <a:pt x="534" y="1162"/>
                    </a:cubicBezTo>
                    <a:cubicBezTo>
                      <a:pt x="546" y="1164"/>
                      <a:pt x="560" y="1167"/>
                      <a:pt x="572" y="1168"/>
                    </a:cubicBez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5" name="Google Shape;2835;p47"/>
              <p:cNvSpPr/>
              <p:nvPr/>
            </p:nvSpPr>
            <p:spPr>
              <a:xfrm>
                <a:off x="7027039" y="3052259"/>
                <a:ext cx="172028" cy="129869"/>
              </a:xfrm>
              <a:custGeom>
                <a:rect b="b" l="l" r="r" t="t"/>
                <a:pathLst>
                  <a:path extrusionOk="0" h="2104" w="2787">
                    <a:moveTo>
                      <a:pt x="2062" y="0"/>
                    </a:moveTo>
                    <a:cubicBezTo>
                      <a:pt x="2030" y="0"/>
                      <a:pt x="1998" y="1"/>
                      <a:pt x="1964" y="4"/>
                    </a:cubicBezTo>
                    <a:cubicBezTo>
                      <a:pt x="1939" y="7"/>
                      <a:pt x="1914" y="10"/>
                      <a:pt x="1889" y="14"/>
                    </a:cubicBezTo>
                    <a:cubicBezTo>
                      <a:pt x="1298" y="99"/>
                      <a:pt x="601" y="591"/>
                      <a:pt x="299" y="1146"/>
                    </a:cubicBezTo>
                    <a:cubicBezTo>
                      <a:pt x="1" y="1694"/>
                      <a:pt x="195" y="2104"/>
                      <a:pt x="730" y="2104"/>
                    </a:cubicBezTo>
                    <a:cubicBezTo>
                      <a:pt x="738" y="2104"/>
                      <a:pt x="745" y="2104"/>
                      <a:pt x="753" y="2104"/>
                    </a:cubicBezTo>
                    <a:cubicBezTo>
                      <a:pt x="776" y="2104"/>
                      <a:pt x="800" y="2102"/>
                      <a:pt x="824" y="2099"/>
                    </a:cubicBezTo>
                    <a:cubicBezTo>
                      <a:pt x="1429" y="2047"/>
                      <a:pt x="2174" y="1536"/>
                      <a:pt x="2489" y="958"/>
                    </a:cubicBezTo>
                    <a:cubicBezTo>
                      <a:pt x="2787" y="411"/>
                      <a:pt x="2594" y="0"/>
                      <a:pt x="20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6" name="Google Shape;2836;p47"/>
              <p:cNvSpPr/>
              <p:nvPr/>
            </p:nvSpPr>
            <p:spPr>
              <a:xfrm>
                <a:off x="7047924" y="3055100"/>
                <a:ext cx="138378" cy="112531"/>
              </a:xfrm>
              <a:custGeom>
                <a:rect b="b" l="l" r="r" t="t"/>
                <a:pathLst>
                  <a:path extrusionOk="0" h="2012" w="2400">
                    <a:moveTo>
                      <a:pt x="1852" y="0"/>
                    </a:moveTo>
                    <a:cubicBezTo>
                      <a:pt x="1822" y="0"/>
                      <a:pt x="1790" y="2"/>
                      <a:pt x="1757" y="5"/>
                    </a:cubicBezTo>
                    <a:cubicBezTo>
                      <a:pt x="1739" y="6"/>
                      <a:pt x="1719" y="8"/>
                      <a:pt x="1701" y="11"/>
                    </a:cubicBezTo>
                    <a:cubicBezTo>
                      <a:pt x="1696" y="12"/>
                      <a:pt x="1692" y="12"/>
                      <a:pt x="1687" y="13"/>
                    </a:cubicBezTo>
                    <a:cubicBezTo>
                      <a:pt x="1142" y="91"/>
                      <a:pt x="501" y="534"/>
                      <a:pt x="198" y="1042"/>
                    </a:cubicBezTo>
                    <a:cubicBezTo>
                      <a:pt x="188" y="1061"/>
                      <a:pt x="177" y="1078"/>
                      <a:pt x="168" y="1097"/>
                    </a:cubicBezTo>
                    <a:cubicBezTo>
                      <a:pt x="109" y="1205"/>
                      <a:pt x="68" y="1310"/>
                      <a:pt x="48" y="1408"/>
                    </a:cubicBezTo>
                    <a:cubicBezTo>
                      <a:pt x="1" y="1635"/>
                      <a:pt x="64" y="1816"/>
                      <a:pt x="219" y="1919"/>
                    </a:cubicBezTo>
                    <a:cubicBezTo>
                      <a:pt x="309" y="1979"/>
                      <a:pt x="428" y="2011"/>
                      <a:pt x="574" y="2011"/>
                    </a:cubicBezTo>
                    <a:cubicBezTo>
                      <a:pt x="576" y="2011"/>
                      <a:pt x="579" y="2011"/>
                      <a:pt x="581" y="2011"/>
                    </a:cubicBezTo>
                    <a:lnTo>
                      <a:pt x="600" y="2011"/>
                    </a:lnTo>
                    <a:cubicBezTo>
                      <a:pt x="622" y="2010"/>
                      <a:pt x="644" y="2010"/>
                      <a:pt x="669" y="2007"/>
                    </a:cubicBezTo>
                    <a:cubicBezTo>
                      <a:pt x="696" y="2005"/>
                      <a:pt x="726" y="2001"/>
                      <a:pt x="753" y="1996"/>
                    </a:cubicBezTo>
                    <a:cubicBezTo>
                      <a:pt x="812" y="1988"/>
                      <a:pt x="873" y="1974"/>
                      <a:pt x="933" y="1957"/>
                    </a:cubicBezTo>
                    <a:cubicBezTo>
                      <a:pt x="1360" y="1836"/>
                      <a:pt x="1812" y="1526"/>
                      <a:pt x="2100" y="1157"/>
                    </a:cubicBezTo>
                    <a:cubicBezTo>
                      <a:pt x="2141" y="1104"/>
                      <a:pt x="2179" y="1050"/>
                      <a:pt x="2214" y="994"/>
                    </a:cubicBezTo>
                    <a:cubicBezTo>
                      <a:pt x="2230" y="968"/>
                      <a:pt x="2246" y="942"/>
                      <a:pt x="2260" y="915"/>
                    </a:cubicBezTo>
                    <a:cubicBezTo>
                      <a:pt x="2276" y="887"/>
                      <a:pt x="2289" y="857"/>
                      <a:pt x="2303" y="830"/>
                    </a:cubicBezTo>
                    <a:cubicBezTo>
                      <a:pt x="2371" y="681"/>
                      <a:pt x="2400" y="545"/>
                      <a:pt x="2392" y="428"/>
                    </a:cubicBezTo>
                    <a:cubicBezTo>
                      <a:pt x="2380" y="227"/>
                      <a:pt x="2262" y="84"/>
                      <a:pt x="2060" y="27"/>
                    </a:cubicBezTo>
                    <a:cubicBezTo>
                      <a:pt x="1998" y="10"/>
                      <a:pt x="1929" y="0"/>
                      <a:pt x="1852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7" name="Google Shape;2837;p47"/>
              <p:cNvSpPr/>
              <p:nvPr/>
            </p:nvSpPr>
            <p:spPr>
              <a:xfrm>
                <a:off x="7047924" y="3055100"/>
                <a:ext cx="138378" cy="112974"/>
              </a:xfrm>
              <a:custGeom>
                <a:rect b="b" l="l" r="r" t="t"/>
                <a:pathLst>
                  <a:path extrusionOk="0" h="2012" w="2400">
                    <a:moveTo>
                      <a:pt x="1852" y="0"/>
                    </a:moveTo>
                    <a:cubicBezTo>
                      <a:pt x="1822" y="0"/>
                      <a:pt x="1790" y="2"/>
                      <a:pt x="1757" y="5"/>
                    </a:cubicBezTo>
                    <a:cubicBezTo>
                      <a:pt x="1739" y="6"/>
                      <a:pt x="1719" y="8"/>
                      <a:pt x="1701" y="11"/>
                    </a:cubicBezTo>
                    <a:cubicBezTo>
                      <a:pt x="1696" y="12"/>
                      <a:pt x="1692" y="12"/>
                      <a:pt x="1687" y="13"/>
                    </a:cubicBezTo>
                    <a:cubicBezTo>
                      <a:pt x="1142" y="91"/>
                      <a:pt x="501" y="534"/>
                      <a:pt x="198" y="1042"/>
                    </a:cubicBezTo>
                    <a:cubicBezTo>
                      <a:pt x="188" y="1061"/>
                      <a:pt x="177" y="1078"/>
                      <a:pt x="168" y="1097"/>
                    </a:cubicBezTo>
                    <a:cubicBezTo>
                      <a:pt x="109" y="1205"/>
                      <a:pt x="68" y="1310"/>
                      <a:pt x="48" y="1408"/>
                    </a:cubicBezTo>
                    <a:cubicBezTo>
                      <a:pt x="1" y="1635"/>
                      <a:pt x="64" y="1816"/>
                      <a:pt x="219" y="1919"/>
                    </a:cubicBezTo>
                    <a:cubicBezTo>
                      <a:pt x="309" y="1979"/>
                      <a:pt x="428" y="2011"/>
                      <a:pt x="574" y="2011"/>
                    </a:cubicBezTo>
                    <a:cubicBezTo>
                      <a:pt x="576" y="2011"/>
                      <a:pt x="579" y="2011"/>
                      <a:pt x="581" y="2011"/>
                    </a:cubicBezTo>
                    <a:lnTo>
                      <a:pt x="600" y="2011"/>
                    </a:lnTo>
                    <a:cubicBezTo>
                      <a:pt x="622" y="2010"/>
                      <a:pt x="644" y="2010"/>
                      <a:pt x="669" y="2007"/>
                    </a:cubicBezTo>
                    <a:cubicBezTo>
                      <a:pt x="696" y="2005"/>
                      <a:pt x="726" y="2001"/>
                      <a:pt x="753" y="1996"/>
                    </a:cubicBezTo>
                    <a:cubicBezTo>
                      <a:pt x="812" y="1988"/>
                      <a:pt x="873" y="1974"/>
                      <a:pt x="933" y="1957"/>
                    </a:cubicBezTo>
                    <a:cubicBezTo>
                      <a:pt x="1360" y="1836"/>
                      <a:pt x="1812" y="1526"/>
                      <a:pt x="2100" y="1157"/>
                    </a:cubicBezTo>
                    <a:cubicBezTo>
                      <a:pt x="2141" y="1104"/>
                      <a:pt x="2179" y="1050"/>
                      <a:pt x="2214" y="994"/>
                    </a:cubicBezTo>
                    <a:cubicBezTo>
                      <a:pt x="2230" y="968"/>
                      <a:pt x="2246" y="942"/>
                      <a:pt x="2260" y="915"/>
                    </a:cubicBezTo>
                    <a:cubicBezTo>
                      <a:pt x="2276" y="887"/>
                      <a:pt x="2289" y="857"/>
                      <a:pt x="2303" y="830"/>
                    </a:cubicBezTo>
                    <a:cubicBezTo>
                      <a:pt x="2371" y="681"/>
                      <a:pt x="2400" y="545"/>
                      <a:pt x="2392" y="428"/>
                    </a:cubicBezTo>
                    <a:cubicBezTo>
                      <a:pt x="2380" y="227"/>
                      <a:pt x="2262" y="84"/>
                      <a:pt x="2060" y="27"/>
                    </a:cubicBezTo>
                    <a:cubicBezTo>
                      <a:pt x="1998" y="10"/>
                      <a:pt x="1929" y="0"/>
                      <a:pt x="1852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8" name="Google Shape;2838;p47"/>
              <p:cNvSpPr/>
              <p:nvPr/>
            </p:nvSpPr>
            <p:spPr>
              <a:xfrm>
                <a:off x="7045248" y="3063185"/>
                <a:ext cx="141042" cy="116105"/>
              </a:xfrm>
              <a:custGeom>
                <a:rect b="b" l="l" r="r" t="t"/>
                <a:pathLst>
                  <a:path extrusionOk="0" h="1881" w="2285">
                    <a:moveTo>
                      <a:pt x="1825" y="0"/>
                    </a:moveTo>
                    <a:cubicBezTo>
                      <a:pt x="1796" y="0"/>
                      <a:pt x="1767" y="1"/>
                      <a:pt x="1736" y="4"/>
                    </a:cubicBezTo>
                    <a:cubicBezTo>
                      <a:pt x="1717" y="6"/>
                      <a:pt x="1698" y="8"/>
                      <a:pt x="1679" y="11"/>
                    </a:cubicBezTo>
                    <a:cubicBezTo>
                      <a:pt x="1674" y="12"/>
                      <a:pt x="1670" y="12"/>
                      <a:pt x="1664" y="13"/>
                    </a:cubicBezTo>
                    <a:cubicBezTo>
                      <a:pt x="1122" y="91"/>
                      <a:pt x="481" y="533"/>
                      <a:pt x="178" y="1040"/>
                    </a:cubicBezTo>
                    <a:cubicBezTo>
                      <a:pt x="168" y="1057"/>
                      <a:pt x="157" y="1076"/>
                      <a:pt x="148" y="1094"/>
                    </a:cubicBezTo>
                    <a:cubicBezTo>
                      <a:pt x="88" y="1204"/>
                      <a:pt x="48" y="1308"/>
                      <a:pt x="28" y="1404"/>
                    </a:cubicBezTo>
                    <a:cubicBezTo>
                      <a:pt x="1" y="1537"/>
                      <a:pt x="11" y="1654"/>
                      <a:pt x="55" y="1749"/>
                    </a:cubicBezTo>
                    <a:cubicBezTo>
                      <a:pt x="70" y="1763"/>
                      <a:pt x="86" y="1776"/>
                      <a:pt x="103" y="1788"/>
                    </a:cubicBezTo>
                    <a:cubicBezTo>
                      <a:pt x="194" y="1848"/>
                      <a:pt x="313" y="1880"/>
                      <a:pt x="459" y="1880"/>
                    </a:cubicBezTo>
                    <a:cubicBezTo>
                      <a:pt x="461" y="1880"/>
                      <a:pt x="464" y="1880"/>
                      <a:pt x="466" y="1880"/>
                    </a:cubicBezTo>
                    <a:lnTo>
                      <a:pt x="485" y="1880"/>
                    </a:lnTo>
                    <a:cubicBezTo>
                      <a:pt x="507" y="1880"/>
                      <a:pt x="529" y="1879"/>
                      <a:pt x="554" y="1876"/>
                    </a:cubicBezTo>
                    <a:cubicBezTo>
                      <a:pt x="581" y="1874"/>
                      <a:pt x="609" y="1871"/>
                      <a:pt x="638" y="1865"/>
                    </a:cubicBezTo>
                    <a:cubicBezTo>
                      <a:pt x="697" y="1857"/>
                      <a:pt x="757" y="1843"/>
                      <a:pt x="818" y="1826"/>
                    </a:cubicBezTo>
                    <a:cubicBezTo>
                      <a:pt x="1245" y="1705"/>
                      <a:pt x="1696" y="1395"/>
                      <a:pt x="1985" y="1026"/>
                    </a:cubicBezTo>
                    <a:cubicBezTo>
                      <a:pt x="2026" y="973"/>
                      <a:pt x="2064" y="919"/>
                      <a:pt x="2099" y="863"/>
                    </a:cubicBezTo>
                    <a:cubicBezTo>
                      <a:pt x="2115" y="837"/>
                      <a:pt x="2131" y="811"/>
                      <a:pt x="2144" y="784"/>
                    </a:cubicBezTo>
                    <a:cubicBezTo>
                      <a:pt x="2160" y="756"/>
                      <a:pt x="2175" y="726"/>
                      <a:pt x="2187" y="699"/>
                    </a:cubicBezTo>
                    <a:cubicBezTo>
                      <a:pt x="2255" y="550"/>
                      <a:pt x="2285" y="414"/>
                      <a:pt x="2276" y="297"/>
                    </a:cubicBezTo>
                    <a:cubicBezTo>
                      <a:pt x="2273" y="236"/>
                      <a:pt x="2259" y="180"/>
                      <a:pt x="2236" y="130"/>
                    </a:cubicBezTo>
                    <a:cubicBezTo>
                      <a:pt x="2184" y="83"/>
                      <a:pt x="2118" y="47"/>
                      <a:pt x="2038" y="27"/>
                    </a:cubicBezTo>
                    <a:cubicBezTo>
                      <a:pt x="1975" y="9"/>
                      <a:pt x="1904" y="0"/>
                      <a:pt x="1825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9" name="Google Shape;2839;p47"/>
              <p:cNvSpPr/>
              <p:nvPr/>
            </p:nvSpPr>
            <p:spPr>
              <a:xfrm>
                <a:off x="7027347" y="3050037"/>
                <a:ext cx="189496" cy="154683"/>
              </a:xfrm>
              <a:custGeom>
                <a:rect b="b" l="l" r="r" t="t"/>
                <a:pathLst>
                  <a:path extrusionOk="0" h="2506" w="3070">
                    <a:moveTo>
                      <a:pt x="1" y="2376"/>
                    </a:moveTo>
                    <a:lnTo>
                      <a:pt x="1" y="2376"/>
                    </a:lnTo>
                    <a:cubicBezTo>
                      <a:pt x="32" y="2393"/>
                      <a:pt x="64" y="2409"/>
                      <a:pt x="97" y="2422"/>
                    </a:cubicBezTo>
                    <a:lnTo>
                      <a:pt x="97" y="2422"/>
                    </a:lnTo>
                    <a:cubicBezTo>
                      <a:pt x="64" y="2409"/>
                      <a:pt x="32" y="2393"/>
                      <a:pt x="1" y="2376"/>
                    </a:cubicBezTo>
                    <a:close/>
                    <a:moveTo>
                      <a:pt x="2966" y="0"/>
                    </a:moveTo>
                    <a:lnTo>
                      <a:pt x="2966" y="0"/>
                    </a:lnTo>
                    <a:cubicBezTo>
                      <a:pt x="3064" y="180"/>
                      <a:pt x="3055" y="394"/>
                      <a:pt x="3002" y="589"/>
                    </a:cubicBezTo>
                    <a:lnTo>
                      <a:pt x="3002" y="588"/>
                    </a:lnTo>
                    <a:cubicBezTo>
                      <a:pt x="2790" y="1279"/>
                      <a:pt x="2185" y="1840"/>
                      <a:pt x="1516" y="2202"/>
                    </a:cubicBezTo>
                    <a:cubicBezTo>
                      <a:pt x="1214" y="2352"/>
                      <a:pt x="843" y="2495"/>
                      <a:pt x="493" y="2495"/>
                    </a:cubicBezTo>
                    <a:cubicBezTo>
                      <a:pt x="356" y="2495"/>
                      <a:pt x="222" y="2474"/>
                      <a:pt x="97" y="2422"/>
                    </a:cubicBezTo>
                    <a:lnTo>
                      <a:pt x="97" y="2422"/>
                    </a:lnTo>
                    <a:cubicBezTo>
                      <a:pt x="236" y="2480"/>
                      <a:pt x="382" y="2505"/>
                      <a:pt x="531" y="2505"/>
                    </a:cubicBezTo>
                    <a:cubicBezTo>
                      <a:pt x="1009" y="2505"/>
                      <a:pt x="1516" y="2248"/>
                      <a:pt x="1894" y="1999"/>
                    </a:cubicBezTo>
                    <a:cubicBezTo>
                      <a:pt x="2404" y="1644"/>
                      <a:pt x="2854" y="1163"/>
                      <a:pt x="3016" y="591"/>
                    </a:cubicBezTo>
                    <a:lnTo>
                      <a:pt x="3016" y="593"/>
                    </a:lnTo>
                    <a:cubicBezTo>
                      <a:pt x="3066" y="396"/>
                      <a:pt x="3069" y="180"/>
                      <a:pt x="29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0" name="Google Shape;2840;p47"/>
              <p:cNvSpPr/>
              <p:nvPr/>
            </p:nvSpPr>
            <p:spPr>
              <a:xfrm>
                <a:off x="7061173" y="3130959"/>
                <a:ext cx="34381" cy="16727"/>
              </a:xfrm>
              <a:custGeom>
                <a:rect b="b" l="l" r="r" t="t"/>
                <a:pathLst>
                  <a:path extrusionOk="0" h="271" w="557">
                    <a:moveTo>
                      <a:pt x="449" y="0"/>
                    </a:moveTo>
                    <a:lnTo>
                      <a:pt x="0" y="111"/>
                    </a:lnTo>
                    <a:lnTo>
                      <a:pt x="108" y="271"/>
                    </a:lnTo>
                    <a:lnTo>
                      <a:pt x="556" y="160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1" name="Google Shape;2841;p47"/>
              <p:cNvSpPr/>
              <p:nvPr/>
            </p:nvSpPr>
            <p:spPr>
              <a:xfrm>
                <a:off x="7078209" y="3114787"/>
                <a:ext cx="39936" cy="18826"/>
              </a:xfrm>
              <a:custGeom>
                <a:rect b="b" l="l" r="r" t="t"/>
                <a:pathLst>
                  <a:path extrusionOk="0" h="305" w="647">
                    <a:moveTo>
                      <a:pt x="25" y="0"/>
                    </a:moveTo>
                    <a:cubicBezTo>
                      <a:pt x="17" y="0"/>
                      <a:pt x="9" y="1"/>
                      <a:pt x="1" y="1"/>
                    </a:cubicBezTo>
                    <a:lnTo>
                      <a:pt x="108" y="159"/>
                    </a:lnTo>
                    <a:cubicBezTo>
                      <a:pt x="158" y="252"/>
                      <a:pt x="321" y="274"/>
                      <a:pt x="462" y="293"/>
                    </a:cubicBezTo>
                    <a:cubicBezTo>
                      <a:pt x="495" y="296"/>
                      <a:pt x="526" y="300"/>
                      <a:pt x="553" y="305"/>
                    </a:cubicBezTo>
                    <a:cubicBezTo>
                      <a:pt x="572" y="290"/>
                      <a:pt x="585" y="274"/>
                      <a:pt x="596" y="257"/>
                    </a:cubicBezTo>
                    <a:cubicBezTo>
                      <a:pt x="646" y="169"/>
                      <a:pt x="553" y="157"/>
                      <a:pt x="354" y="133"/>
                    </a:cubicBezTo>
                    <a:cubicBezTo>
                      <a:pt x="289" y="125"/>
                      <a:pt x="216" y="115"/>
                      <a:pt x="154" y="98"/>
                    </a:cubicBezTo>
                    <a:cubicBezTo>
                      <a:pt x="173" y="53"/>
                      <a:pt x="165" y="0"/>
                      <a:pt x="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2" name="Google Shape;2842;p47"/>
              <p:cNvSpPr/>
              <p:nvPr/>
            </p:nvSpPr>
            <p:spPr>
              <a:xfrm>
                <a:off x="7142958" y="3064543"/>
                <a:ext cx="13086" cy="20987"/>
              </a:xfrm>
              <a:custGeom>
                <a:rect b="b" l="l" r="r" t="t"/>
                <a:pathLst>
                  <a:path extrusionOk="0" h="340" w="212">
                    <a:moveTo>
                      <a:pt x="101" y="1"/>
                    </a:moveTo>
                    <a:lnTo>
                      <a:pt x="0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3" name="Google Shape;2843;p47"/>
              <p:cNvSpPr/>
              <p:nvPr/>
            </p:nvSpPr>
            <p:spPr>
              <a:xfrm>
                <a:off x="7106108" y="3091763"/>
                <a:ext cx="29505" cy="14444"/>
              </a:xfrm>
              <a:custGeom>
                <a:rect b="b" l="l" r="r" t="t"/>
                <a:pathLst>
                  <a:path extrusionOk="0" h="234" w="478">
                    <a:moveTo>
                      <a:pt x="323" y="0"/>
                    </a:moveTo>
                    <a:cubicBezTo>
                      <a:pt x="312" y="0"/>
                      <a:pt x="300" y="1"/>
                      <a:pt x="287" y="2"/>
                    </a:cubicBezTo>
                    <a:cubicBezTo>
                      <a:pt x="178" y="9"/>
                      <a:pt x="87" y="47"/>
                      <a:pt x="47" y="119"/>
                    </a:cubicBezTo>
                    <a:cubicBezTo>
                      <a:pt x="0" y="199"/>
                      <a:pt x="78" y="219"/>
                      <a:pt x="192" y="234"/>
                    </a:cubicBezTo>
                    <a:cubicBezTo>
                      <a:pt x="240" y="191"/>
                      <a:pt x="313" y="167"/>
                      <a:pt x="396" y="161"/>
                    </a:cubicBezTo>
                    <a:cubicBezTo>
                      <a:pt x="410" y="159"/>
                      <a:pt x="423" y="159"/>
                      <a:pt x="436" y="159"/>
                    </a:cubicBezTo>
                    <a:cubicBezTo>
                      <a:pt x="450" y="159"/>
                      <a:pt x="463" y="160"/>
                      <a:pt x="475" y="162"/>
                    </a:cubicBezTo>
                    <a:lnTo>
                      <a:pt x="456" y="134"/>
                    </a:lnTo>
                    <a:cubicBezTo>
                      <a:pt x="477" y="76"/>
                      <a:pt x="464" y="0"/>
                      <a:pt x="32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4" name="Google Shape;2844;p47"/>
              <p:cNvSpPr/>
              <p:nvPr/>
            </p:nvSpPr>
            <p:spPr>
              <a:xfrm>
                <a:off x="7158698" y="3082443"/>
                <a:ext cx="12530" cy="20369"/>
              </a:xfrm>
              <a:custGeom>
                <a:rect b="b" l="l" r="r" t="t"/>
                <a:pathLst>
                  <a:path extrusionOk="0" h="330" w="203">
                    <a:moveTo>
                      <a:pt x="57" y="1"/>
                    </a:moveTo>
                    <a:lnTo>
                      <a:pt x="57" y="1"/>
                    </a:lnTo>
                    <a:lnTo>
                      <a:pt x="57" y="1"/>
                    </a:ln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57" y="1"/>
                    </a:moveTo>
                    <a:lnTo>
                      <a:pt x="57" y="1"/>
                    </a:lnTo>
                    <a:cubicBezTo>
                      <a:pt x="57" y="3"/>
                      <a:pt x="0" y="46"/>
                      <a:pt x="31" y="98"/>
                    </a:cubicBezTo>
                    <a:cubicBezTo>
                      <a:pt x="42" y="117"/>
                      <a:pt x="61" y="128"/>
                      <a:pt x="82" y="138"/>
                    </a:cubicBezTo>
                    <a:cubicBezTo>
                      <a:pt x="81" y="148"/>
                      <a:pt x="77" y="159"/>
                      <a:pt x="73" y="170"/>
                    </a:cubicBezTo>
                    <a:lnTo>
                      <a:pt x="182" y="330"/>
                    </a:lnTo>
                    <a:cubicBezTo>
                      <a:pt x="203" y="258"/>
                      <a:pt x="195" y="202"/>
                      <a:pt x="166" y="160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5" name="Google Shape;2845;p47"/>
              <p:cNvSpPr/>
              <p:nvPr/>
            </p:nvSpPr>
            <p:spPr>
              <a:xfrm>
                <a:off x="7063580" y="3075777"/>
                <a:ext cx="106290" cy="98575"/>
              </a:xfrm>
              <a:custGeom>
                <a:rect b="b" l="l" r="r" t="t"/>
                <a:pathLst>
                  <a:path extrusionOk="0" h="1597" w="1722">
                    <a:moveTo>
                      <a:pt x="1166" y="0"/>
                    </a:moveTo>
                    <a:lnTo>
                      <a:pt x="1065" y="179"/>
                    </a:lnTo>
                    <a:cubicBezTo>
                      <a:pt x="762" y="234"/>
                      <a:pt x="495" y="372"/>
                      <a:pt x="373" y="589"/>
                    </a:cubicBezTo>
                    <a:cubicBezTo>
                      <a:pt x="347" y="633"/>
                      <a:pt x="333" y="672"/>
                      <a:pt x="329" y="705"/>
                    </a:cubicBezTo>
                    <a:cubicBezTo>
                      <a:pt x="403" y="740"/>
                      <a:pt x="501" y="753"/>
                      <a:pt x="589" y="764"/>
                    </a:cubicBezTo>
                    <a:cubicBezTo>
                      <a:pt x="789" y="788"/>
                      <a:pt x="880" y="800"/>
                      <a:pt x="830" y="888"/>
                    </a:cubicBezTo>
                    <a:cubicBezTo>
                      <a:pt x="821" y="905"/>
                      <a:pt x="806" y="921"/>
                      <a:pt x="788" y="936"/>
                    </a:cubicBezTo>
                    <a:cubicBezTo>
                      <a:pt x="923" y="954"/>
                      <a:pt x="979" y="974"/>
                      <a:pt x="938" y="1047"/>
                    </a:cubicBezTo>
                    <a:cubicBezTo>
                      <a:pt x="907" y="1101"/>
                      <a:pt x="832" y="1150"/>
                      <a:pt x="694" y="1162"/>
                    </a:cubicBezTo>
                    <a:cubicBezTo>
                      <a:pt x="678" y="1164"/>
                      <a:pt x="664" y="1164"/>
                      <a:pt x="650" y="1164"/>
                    </a:cubicBezTo>
                    <a:cubicBezTo>
                      <a:pt x="536" y="1164"/>
                      <a:pt x="495" y="1122"/>
                      <a:pt x="516" y="1054"/>
                    </a:cubicBezTo>
                    <a:lnTo>
                      <a:pt x="516" y="1054"/>
                    </a:lnTo>
                    <a:lnTo>
                      <a:pt x="68" y="1165"/>
                    </a:lnTo>
                    <a:cubicBezTo>
                      <a:pt x="67" y="1169"/>
                      <a:pt x="67" y="1173"/>
                      <a:pt x="67" y="1178"/>
                    </a:cubicBezTo>
                    <a:cubicBezTo>
                      <a:pt x="54" y="1175"/>
                      <a:pt x="38" y="1172"/>
                      <a:pt x="18" y="1172"/>
                    </a:cubicBezTo>
                    <a:cubicBezTo>
                      <a:pt x="12" y="1172"/>
                      <a:pt x="7" y="1173"/>
                      <a:pt x="0" y="1173"/>
                    </a:cubicBezTo>
                    <a:lnTo>
                      <a:pt x="87" y="1302"/>
                    </a:lnTo>
                    <a:lnTo>
                      <a:pt x="94" y="1313"/>
                    </a:lnTo>
                    <a:lnTo>
                      <a:pt x="95" y="1315"/>
                    </a:lnTo>
                    <a:cubicBezTo>
                      <a:pt x="120" y="1347"/>
                      <a:pt x="156" y="1371"/>
                      <a:pt x="205" y="1389"/>
                    </a:cubicBezTo>
                    <a:cubicBezTo>
                      <a:pt x="252" y="1406"/>
                      <a:pt x="314" y="1417"/>
                      <a:pt x="387" y="1419"/>
                    </a:cubicBezTo>
                    <a:lnTo>
                      <a:pt x="385" y="1422"/>
                    </a:lnTo>
                    <a:lnTo>
                      <a:pt x="178" y="1438"/>
                    </a:lnTo>
                    <a:lnTo>
                      <a:pt x="285" y="1597"/>
                    </a:lnTo>
                    <a:lnTo>
                      <a:pt x="426" y="1586"/>
                    </a:lnTo>
                    <a:lnTo>
                      <a:pt x="617" y="1572"/>
                    </a:lnTo>
                    <a:lnTo>
                      <a:pt x="720" y="1392"/>
                    </a:lnTo>
                    <a:cubicBezTo>
                      <a:pt x="1018" y="1340"/>
                      <a:pt x="1264" y="1206"/>
                      <a:pt x="1382" y="995"/>
                    </a:cubicBezTo>
                    <a:cubicBezTo>
                      <a:pt x="1437" y="899"/>
                      <a:pt x="1440" y="831"/>
                      <a:pt x="1413" y="784"/>
                    </a:cubicBezTo>
                    <a:lnTo>
                      <a:pt x="1412" y="781"/>
                    </a:lnTo>
                    <a:lnTo>
                      <a:pt x="1403" y="769"/>
                    </a:lnTo>
                    <a:lnTo>
                      <a:pt x="1311" y="637"/>
                    </a:lnTo>
                    <a:cubicBezTo>
                      <a:pt x="1295" y="661"/>
                      <a:pt x="1286" y="680"/>
                      <a:pt x="1287" y="698"/>
                    </a:cubicBezTo>
                    <a:cubicBezTo>
                      <a:pt x="1247" y="685"/>
                      <a:pt x="1198" y="674"/>
                      <a:pt x="1149" y="668"/>
                    </a:cubicBezTo>
                    <a:cubicBezTo>
                      <a:pt x="962" y="641"/>
                      <a:pt x="778" y="649"/>
                      <a:pt x="842" y="535"/>
                    </a:cubicBezTo>
                    <a:cubicBezTo>
                      <a:pt x="852" y="517"/>
                      <a:pt x="864" y="501"/>
                      <a:pt x="880" y="488"/>
                    </a:cubicBezTo>
                    <a:cubicBezTo>
                      <a:pt x="765" y="475"/>
                      <a:pt x="688" y="454"/>
                      <a:pt x="733" y="373"/>
                    </a:cubicBezTo>
                    <a:cubicBezTo>
                      <a:pt x="775" y="303"/>
                      <a:pt x="865" y="264"/>
                      <a:pt x="975" y="256"/>
                    </a:cubicBezTo>
                    <a:cubicBezTo>
                      <a:pt x="988" y="255"/>
                      <a:pt x="1000" y="255"/>
                      <a:pt x="1011" y="255"/>
                    </a:cubicBezTo>
                    <a:cubicBezTo>
                      <a:pt x="1151" y="255"/>
                      <a:pt x="1164" y="331"/>
                      <a:pt x="1144" y="389"/>
                    </a:cubicBezTo>
                    <a:lnTo>
                      <a:pt x="1163" y="417"/>
                    </a:lnTo>
                    <a:lnTo>
                      <a:pt x="1252" y="549"/>
                    </a:lnTo>
                    <a:lnTo>
                      <a:pt x="1722" y="435"/>
                    </a:lnTo>
                    <a:lnTo>
                      <a:pt x="1613" y="274"/>
                    </a:lnTo>
                    <a:cubicBezTo>
                      <a:pt x="1622" y="247"/>
                      <a:pt x="1625" y="222"/>
                      <a:pt x="1625" y="199"/>
                    </a:cubicBezTo>
                    <a:cubicBezTo>
                      <a:pt x="1565" y="171"/>
                      <a:pt x="1481" y="157"/>
                      <a:pt x="1395" y="155"/>
                    </a:cubicBezTo>
                    <a:lnTo>
                      <a:pt x="1435" y="82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6" name="Google Shape;2846;p47"/>
              <p:cNvSpPr/>
              <p:nvPr/>
            </p:nvSpPr>
            <p:spPr>
              <a:xfrm>
                <a:off x="7063580" y="3075777"/>
                <a:ext cx="106290" cy="98575"/>
              </a:xfrm>
              <a:custGeom>
                <a:rect b="b" l="l" r="r" t="t"/>
                <a:pathLst>
                  <a:path extrusionOk="0" h="1597" w="1722">
                    <a:moveTo>
                      <a:pt x="1166" y="0"/>
                    </a:moveTo>
                    <a:lnTo>
                      <a:pt x="1065" y="179"/>
                    </a:lnTo>
                    <a:cubicBezTo>
                      <a:pt x="762" y="234"/>
                      <a:pt x="495" y="372"/>
                      <a:pt x="373" y="589"/>
                    </a:cubicBezTo>
                    <a:cubicBezTo>
                      <a:pt x="347" y="633"/>
                      <a:pt x="333" y="672"/>
                      <a:pt x="329" y="705"/>
                    </a:cubicBezTo>
                    <a:cubicBezTo>
                      <a:pt x="403" y="740"/>
                      <a:pt x="501" y="753"/>
                      <a:pt x="589" y="764"/>
                    </a:cubicBezTo>
                    <a:cubicBezTo>
                      <a:pt x="789" y="788"/>
                      <a:pt x="880" y="800"/>
                      <a:pt x="830" y="888"/>
                    </a:cubicBezTo>
                    <a:cubicBezTo>
                      <a:pt x="821" y="905"/>
                      <a:pt x="806" y="921"/>
                      <a:pt x="788" y="936"/>
                    </a:cubicBezTo>
                    <a:cubicBezTo>
                      <a:pt x="923" y="954"/>
                      <a:pt x="979" y="974"/>
                      <a:pt x="938" y="1047"/>
                    </a:cubicBezTo>
                    <a:cubicBezTo>
                      <a:pt x="907" y="1101"/>
                      <a:pt x="832" y="1150"/>
                      <a:pt x="694" y="1162"/>
                    </a:cubicBezTo>
                    <a:cubicBezTo>
                      <a:pt x="678" y="1164"/>
                      <a:pt x="664" y="1164"/>
                      <a:pt x="650" y="1164"/>
                    </a:cubicBezTo>
                    <a:cubicBezTo>
                      <a:pt x="536" y="1164"/>
                      <a:pt x="495" y="1122"/>
                      <a:pt x="516" y="1054"/>
                    </a:cubicBezTo>
                    <a:lnTo>
                      <a:pt x="516" y="1054"/>
                    </a:lnTo>
                    <a:lnTo>
                      <a:pt x="68" y="1165"/>
                    </a:lnTo>
                    <a:cubicBezTo>
                      <a:pt x="67" y="1169"/>
                      <a:pt x="67" y="1173"/>
                      <a:pt x="67" y="1178"/>
                    </a:cubicBezTo>
                    <a:cubicBezTo>
                      <a:pt x="54" y="1175"/>
                      <a:pt x="38" y="1172"/>
                      <a:pt x="18" y="1172"/>
                    </a:cubicBezTo>
                    <a:cubicBezTo>
                      <a:pt x="12" y="1172"/>
                      <a:pt x="7" y="1173"/>
                      <a:pt x="0" y="1173"/>
                    </a:cubicBezTo>
                    <a:lnTo>
                      <a:pt x="87" y="1302"/>
                    </a:lnTo>
                    <a:lnTo>
                      <a:pt x="94" y="1313"/>
                    </a:lnTo>
                    <a:lnTo>
                      <a:pt x="95" y="1315"/>
                    </a:lnTo>
                    <a:cubicBezTo>
                      <a:pt x="120" y="1347"/>
                      <a:pt x="156" y="1371"/>
                      <a:pt x="205" y="1389"/>
                    </a:cubicBezTo>
                    <a:cubicBezTo>
                      <a:pt x="252" y="1406"/>
                      <a:pt x="314" y="1417"/>
                      <a:pt x="387" y="1419"/>
                    </a:cubicBezTo>
                    <a:lnTo>
                      <a:pt x="385" y="1422"/>
                    </a:lnTo>
                    <a:lnTo>
                      <a:pt x="178" y="1438"/>
                    </a:lnTo>
                    <a:lnTo>
                      <a:pt x="285" y="1597"/>
                    </a:lnTo>
                    <a:lnTo>
                      <a:pt x="426" y="1586"/>
                    </a:lnTo>
                    <a:lnTo>
                      <a:pt x="617" y="1572"/>
                    </a:lnTo>
                    <a:lnTo>
                      <a:pt x="720" y="1392"/>
                    </a:lnTo>
                    <a:cubicBezTo>
                      <a:pt x="1018" y="1340"/>
                      <a:pt x="1264" y="1206"/>
                      <a:pt x="1382" y="995"/>
                    </a:cubicBezTo>
                    <a:cubicBezTo>
                      <a:pt x="1437" y="899"/>
                      <a:pt x="1440" y="831"/>
                      <a:pt x="1413" y="784"/>
                    </a:cubicBezTo>
                    <a:lnTo>
                      <a:pt x="1412" y="781"/>
                    </a:lnTo>
                    <a:lnTo>
                      <a:pt x="1403" y="769"/>
                    </a:lnTo>
                    <a:lnTo>
                      <a:pt x="1311" y="637"/>
                    </a:lnTo>
                    <a:cubicBezTo>
                      <a:pt x="1295" y="661"/>
                      <a:pt x="1286" y="680"/>
                      <a:pt x="1287" y="698"/>
                    </a:cubicBezTo>
                    <a:cubicBezTo>
                      <a:pt x="1247" y="685"/>
                      <a:pt x="1198" y="674"/>
                      <a:pt x="1149" y="668"/>
                    </a:cubicBezTo>
                    <a:cubicBezTo>
                      <a:pt x="962" y="641"/>
                      <a:pt x="778" y="649"/>
                      <a:pt x="842" y="535"/>
                    </a:cubicBezTo>
                    <a:cubicBezTo>
                      <a:pt x="852" y="517"/>
                      <a:pt x="864" y="501"/>
                      <a:pt x="880" y="488"/>
                    </a:cubicBezTo>
                    <a:cubicBezTo>
                      <a:pt x="765" y="475"/>
                      <a:pt x="688" y="454"/>
                      <a:pt x="733" y="373"/>
                    </a:cubicBezTo>
                    <a:cubicBezTo>
                      <a:pt x="775" y="303"/>
                      <a:pt x="865" y="264"/>
                      <a:pt x="975" y="256"/>
                    </a:cubicBezTo>
                    <a:cubicBezTo>
                      <a:pt x="988" y="255"/>
                      <a:pt x="1000" y="255"/>
                      <a:pt x="1011" y="255"/>
                    </a:cubicBezTo>
                    <a:cubicBezTo>
                      <a:pt x="1151" y="255"/>
                      <a:pt x="1164" y="331"/>
                      <a:pt x="1144" y="389"/>
                    </a:cubicBezTo>
                    <a:lnTo>
                      <a:pt x="1163" y="417"/>
                    </a:lnTo>
                    <a:lnTo>
                      <a:pt x="1252" y="549"/>
                    </a:lnTo>
                    <a:lnTo>
                      <a:pt x="1722" y="435"/>
                    </a:lnTo>
                    <a:lnTo>
                      <a:pt x="1613" y="274"/>
                    </a:lnTo>
                    <a:cubicBezTo>
                      <a:pt x="1622" y="247"/>
                      <a:pt x="1625" y="222"/>
                      <a:pt x="1625" y="199"/>
                    </a:cubicBezTo>
                    <a:cubicBezTo>
                      <a:pt x="1565" y="171"/>
                      <a:pt x="1481" y="157"/>
                      <a:pt x="1395" y="155"/>
                    </a:cubicBezTo>
                    <a:lnTo>
                      <a:pt x="1435" y="82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7" name="Google Shape;2847;p47"/>
              <p:cNvSpPr/>
              <p:nvPr/>
            </p:nvSpPr>
            <p:spPr>
              <a:xfrm>
                <a:off x="7108022" y="3124169"/>
                <a:ext cx="44380" cy="37776"/>
              </a:xfrm>
              <a:custGeom>
                <a:rect b="b" l="l" r="r" t="t"/>
                <a:pathLst>
                  <a:path extrusionOk="0" h="612" w="719">
                    <a:moveTo>
                      <a:pt x="694" y="1"/>
                    </a:moveTo>
                    <a:lnTo>
                      <a:pt x="694" y="1"/>
                    </a:lnTo>
                    <a:cubicBezTo>
                      <a:pt x="713" y="37"/>
                      <a:pt x="712" y="79"/>
                      <a:pt x="699" y="117"/>
                    </a:cubicBezTo>
                    <a:cubicBezTo>
                      <a:pt x="687" y="157"/>
                      <a:pt x="667" y="194"/>
                      <a:pt x="645" y="228"/>
                    </a:cubicBezTo>
                    <a:cubicBezTo>
                      <a:pt x="602" y="299"/>
                      <a:pt x="543" y="359"/>
                      <a:pt x="474" y="411"/>
                    </a:cubicBezTo>
                    <a:cubicBezTo>
                      <a:pt x="337" y="513"/>
                      <a:pt x="170" y="574"/>
                      <a:pt x="1" y="612"/>
                    </a:cubicBezTo>
                    <a:cubicBezTo>
                      <a:pt x="86" y="601"/>
                      <a:pt x="172" y="580"/>
                      <a:pt x="254" y="550"/>
                    </a:cubicBezTo>
                    <a:cubicBezTo>
                      <a:pt x="336" y="521"/>
                      <a:pt x="414" y="479"/>
                      <a:pt x="486" y="427"/>
                    </a:cubicBezTo>
                    <a:cubicBezTo>
                      <a:pt x="555" y="373"/>
                      <a:pt x="616" y="310"/>
                      <a:pt x="658" y="236"/>
                    </a:cubicBezTo>
                    <a:cubicBezTo>
                      <a:pt x="681" y="199"/>
                      <a:pt x="699" y="160"/>
                      <a:pt x="709" y="120"/>
                    </a:cubicBezTo>
                    <a:cubicBezTo>
                      <a:pt x="718" y="79"/>
                      <a:pt x="716" y="36"/>
                      <a:pt x="6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8" name="Google Shape;2848;p47"/>
              <p:cNvSpPr/>
              <p:nvPr/>
            </p:nvSpPr>
            <p:spPr>
              <a:xfrm>
                <a:off x="7059876" y="3064604"/>
                <a:ext cx="104130" cy="100056"/>
              </a:xfrm>
              <a:custGeom>
                <a:rect b="b" l="l" r="r" t="t"/>
                <a:pathLst>
                  <a:path extrusionOk="0" h="1621" w="1687">
                    <a:moveTo>
                      <a:pt x="1446" y="1"/>
                    </a:moveTo>
                    <a:lnTo>
                      <a:pt x="1118" y="26"/>
                    </a:lnTo>
                    <a:lnTo>
                      <a:pt x="1017" y="206"/>
                    </a:lnTo>
                    <a:cubicBezTo>
                      <a:pt x="713" y="260"/>
                      <a:pt x="447" y="399"/>
                      <a:pt x="324" y="616"/>
                    </a:cubicBezTo>
                    <a:cubicBezTo>
                      <a:pt x="238" y="770"/>
                      <a:pt x="290" y="848"/>
                      <a:pt x="391" y="890"/>
                    </a:cubicBezTo>
                    <a:cubicBezTo>
                      <a:pt x="463" y="921"/>
                      <a:pt x="560" y="934"/>
                      <a:pt x="649" y="945"/>
                    </a:cubicBezTo>
                    <a:cubicBezTo>
                      <a:pt x="849" y="969"/>
                      <a:pt x="940" y="981"/>
                      <a:pt x="890" y="1069"/>
                    </a:cubicBezTo>
                    <a:cubicBezTo>
                      <a:pt x="881" y="1086"/>
                      <a:pt x="866" y="1102"/>
                      <a:pt x="848" y="1117"/>
                    </a:cubicBezTo>
                    <a:cubicBezTo>
                      <a:pt x="807" y="1149"/>
                      <a:pt x="741" y="1176"/>
                      <a:pt x="645" y="1182"/>
                    </a:cubicBezTo>
                    <a:cubicBezTo>
                      <a:pt x="629" y="1183"/>
                      <a:pt x="614" y="1184"/>
                      <a:pt x="600" y="1184"/>
                    </a:cubicBezTo>
                    <a:cubicBezTo>
                      <a:pt x="487" y="1184"/>
                      <a:pt x="447" y="1142"/>
                      <a:pt x="466" y="1074"/>
                    </a:cubicBezTo>
                    <a:lnTo>
                      <a:pt x="466" y="1074"/>
                    </a:lnTo>
                    <a:lnTo>
                      <a:pt x="18" y="1185"/>
                    </a:lnTo>
                    <a:cubicBezTo>
                      <a:pt x="0" y="1282"/>
                      <a:pt x="34" y="1355"/>
                      <a:pt x="123" y="1397"/>
                    </a:cubicBezTo>
                    <a:cubicBezTo>
                      <a:pt x="175" y="1423"/>
                      <a:pt x="247" y="1438"/>
                      <a:pt x="338" y="1442"/>
                    </a:cubicBezTo>
                    <a:lnTo>
                      <a:pt x="236" y="1621"/>
                    </a:lnTo>
                    <a:lnTo>
                      <a:pt x="444" y="1605"/>
                    </a:lnTo>
                    <a:lnTo>
                      <a:pt x="569" y="1597"/>
                    </a:lnTo>
                    <a:lnTo>
                      <a:pt x="670" y="1417"/>
                    </a:lnTo>
                    <a:cubicBezTo>
                      <a:pt x="970" y="1365"/>
                      <a:pt x="1214" y="1229"/>
                      <a:pt x="1335" y="1019"/>
                    </a:cubicBezTo>
                    <a:cubicBezTo>
                      <a:pt x="1362" y="970"/>
                      <a:pt x="1377" y="929"/>
                      <a:pt x="1381" y="895"/>
                    </a:cubicBezTo>
                    <a:cubicBezTo>
                      <a:pt x="1398" y="760"/>
                      <a:pt x="1260" y="716"/>
                      <a:pt x="1101" y="692"/>
                    </a:cubicBezTo>
                    <a:cubicBezTo>
                      <a:pt x="1046" y="684"/>
                      <a:pt x="989" y="679"/>
                      <a:pt x="940" y="674"/>
                    </a:cubicBezTo>
                    <a:cubicBezTo>
                      <a:pt x="825" y="660"/>
                      <a:pt x="748" y="639"/>
                      <a:pt x="793" y="559"/>
                    </a:cubicBezTo>
                    <a:cubicBezTo>
                      <a:pt x="835" y="487"/>
                      <a:pt x="925" y="449"/>
                      <a:pt x="1035" y="442"/>
                    </a:cubicBezTo>
                    <a:cubicBezTo>
                      <a:pt x="1048" y="441"/>
                      <a:pt x="1060" y="440"/>
                      <a:pt x="1071" y="440"/>
                    </a:cubicBezTo>
                    <a:cubicBezTo>
                      <a:pt x="1211" y="440"/>
                      <a:pt x="1224" y="516"/>
                      <a:pt x="1204" y="574"/>
                    </a:cubicBezTo>
                    <a:lnTo>
                      <a:pt x="1673" y="459"/>
                    </a:lnTo>
                    <a:cubicBezTo>
                      <a:pt x="1682" y="432"/>
                      <a:pt x="1685" y="407"/>
                      <a:pt x="1685" y="385"/>
                    </a:cubicBezTo>
                    <a:cubicBezTo>
                      <a:pt x="1687" y="290"/>
                      <a:pt x="1624" y="236"/>
                      <a:pt x="1530" y="206"/>
                    </a:cubicBezTo>
                    <a:cubicBezTo>
                      <a:pt x="1477" y="189"/>
                      <a:pt x="1413" y="183"/>
                      <a:pt x="1345" y="180"/>
                    </a:cubicBezTo>
                    <a:lnTo>
                      <a:pt x="144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9" name="Google Shape;2849;p47"/>
              <p:cNvSpPr/>
              <p:nvPr/>
            </p:nvSpPr>
            <p:spPr>
              <a:xfrm>
                <a:off x="7059876" y="3064604"/>
                <a:ext cx="104130" cy="100056"/>
              </a:xfrm>
              <a:custGeom>
                <a:rect b="b" l="l" r="r" t="t"/>
                <a:pathLst>
                  <a:path extrusionOk="0" h="1621" w="1687">
                    <a:moveTo>
                      <a:pt x="1446" y="1"/>
                    </a:moveTo>
                    <a:lnTo>
                      <a:pt x="1118" y="26"/>
                    </a:lnTo>
                    <a:lnTo>
                      <a:pt x="1017" y="206"/>
                    </a:lnTo>
                    <a:cubicBezTo>
                      <a:pt x="713" y="260"/>
                      <a:pt x="447" y="399"/>
                      <a:pt x="324" y="616"/>
                    </a:cubicBezTo>
                    <a:cubicBezTo>
                      <a:pt x="238" y="770"/>
                      <a:pt x="290" y="848"/>
                      <a:pt x="391" y="890"/>
                    </a:cubicBezTo>
                    <a:cubicBezTo>
                      <a:pt x="463" y="921"/>
                      <a:pt x="560" y="934"/>
                      <a:pt x="649" y="945"/>
                    </a:cubicBezTo>
                    <a:cubicBezTo>
                      <a:pt x="849" y="969"/>
                      <a:pt x="940" y="981"/>
                      <a:pt x="890" y="1069"/>
                    </a:cubicBezTo>
                    <a:cubicBezTo>
                      <a:pt x="881" y="1086"/>
                      <a:pt x="866" y="1102"/>
                      <a:pt x="848" y="1117"/>
                    </a:cubicBezTo>
                    <a:cubicBezTo>
                      <a:pt x="807" y="1149"/>
                      <a:pt x="741" y="1176"/>
                      <a:pt x="645" y="1182"/>
                    </a:cubicBezTo>
                    <a:cubicBezTo>
                      <a:pt x="629" y="1183"/>
                      <a:pt x="614" y="1184"/>
                      <a:pt x="600" y="1184"/>
                    </a:cubicBezTo>
                    <a:cubicBezTo>
                      <a:pt x="487" y="1184"/>
                      <a:pt x="447" y="1142"/>
                      <a:pt x="466" y="1074"/>
                    </a:cubicBezTo>
                    <a:lnTo>
                      <a:pt x="466" y="1074"/>
                    </a:lnTo>
                    <a:lnTo>
                      <a:pt x="18" y="1185"/>
                    </a:lnTo>
                    <a:cubicBezTo>
                      <a:pt x="0" y="1282"/>
                      <a:pt x="34" y="1355"/>
                      <a:pt x="123" y="1397"/>
                    </a:cubicBezTo>
                    <a:cubicBezTo>
                      <a:pt x="175" y="1423"/>
                      <a:pt x="247" y="1438"/>
                      <a:pt x="338" y="1442"/>
                    </a:cubicBezTo>
                    <a:lnTo>
                      <a:pt x="236" y="1621"/>
                    </a:lnTo>
                    <a:lnTo>
                      <a:pt x="444" y="1605"/>
                    </a:lnTo>
                    <a:lnTo>
                      <a:pt x="569" y="1597"/>
                    </a:lnTo>
                    <a:lnTo>
                      <a:pt x="670" y="1417"/>
                    </a:lnTo>
                    <a:cubicBezTo>
                      <a:pt x="970" y="1365"/>
                      <a:pt x="1214" y="1229"/>
                      <a:pt x="1335" y="1019"/>
                    </a:cubicBezTo>
                    <a:cubicBezTo>
                      <a:pt x="1362" y="970"/>
                      <a:pt x="1377" y="929"/>
                      <a:pt x="1381" y="895"/>
                    </a:cubicBezTo>
                    <a:cubicBezTo>
                      <a:pt x="1398" y="760"/>
                      <a:pt x="1260" y="716"/>
                      <a:pt x="1101" y="692"/>
                    </a:cubicBezTo>
                    <a:cubicBezTo>
                      <a:pt x="1046" y="684"/>
                      <a:pt x="989" y="679"/>
                      <a:pt x="940" y="674"/>
                    </a:cubicBezTo>
                    <a:cubicBezTo>
                      <a:pt x="825" y="660"/>
                      <a:pt x="748" y="639"/>
                      <a:pt x="793" y="559"/>
                    </a:cubicBezTo>
                    <a:cubicBezTo>
                      <a:pt x="835" y="487"/>
                      <a:pt x="925" y="449"/>
                      <a:pt x="1035" y="442"/>
                    </a:cubicBezTo>
                    <a:cubicBezTo>
                      <a:pt x="1048" y="441"/>
                      <a:pt x="1060" y="440"/>
                      <a:pt x="1071" y="440"/>
                    </a:cubicBezTo>
                    <a:cubicBezTo>
                      <a:pt x="1211" y="440"/>
                      <a:pt x="1224" y="516"/>
                      <a:pt x="1204" y="574"/>
                    </a:cubicBezTo>
                    <a:lnTo>
                      <a:pt x="1673" y="459"/>
                    </a:lnTo>
                    <a:cubicBezTo>
                      <a:pt x="1682" y="432"/>
                      <a:pt x="1685" y="407"/>
                      <a:pt x="1685" y="385"/>
                    </a:cubicBezTo>
                    <a:cubicBezTo>
                      <a:pt x="1687" y="290"/>
                      <a:pt x="1624" y="236"/>
                      <a:pt x="1530" y="206"/>
                    </a:cubicBezTo>
                    <a:cubicBezTo>
                      <a:pt x="1477" y="189"/>
                      <a:pt x="1413" y="183"/>
                      <a:pt x="1345" y="180"/>
                    </a:cubicBezTo>
                    <a:lnTo>
                      <a:pt x="144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0" name="Google Shape;2850;p47"/>
              <p:cNvSpPr/>
              <p:nvPr/>
            </p:nvSpPr>
            <p:spPr>
              <a:xfrm>
                <a:off x="7126725" y="3064975"/>
                <a:ext cx="27344" cy="34628"/>
              </a:xfrm>
              <a:custGeom>
                <a:rect b="b" l="l" r="r" t="t"/>
                <a:pathLst>
                  <a:path extrusionOk="0" h="561" w="443">
                    <a:moveTo>
                      <a:pt x="284" y="1"/>
                    </a:moveTo>
                    <a:lnTo>
                      <a:pt x="36" y="20"/>
                    </a:lnTo>
                    <a:lnTo>
                      <a:pt x="1" y="84"/>
                    </a:lnTo>
                    <a:lnTo>
                      <a:pt x="156" y="560"/>
                    </a:lnTo>
                    <a:lnTo>
                      <a:pt x="442" y="490"/>
                    </a:lnTo>
                    <a:lnTo>
                      <a:pt x="342" y="179"/>
                    </a:lnTo>
                    <a:cubicBezTo>
                      <a:pt x="317" y="177"/>
                      <a:pt x="291" y="174"/>
                      <a:pt x="263" y="174"/>
                    </a:cubicBezTo>
                    <a:lnTo>
                      <a:pt x="312" y="89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1" name="Google Shape;2851;p47"/>
              <p:cNvSpPr/>
              <p:nvPr/>
            </p:nvSpPr>
            <p:spPr>
              <a:xfrm>
                <a:off x="7077838" y="3088739"/>
                <a:ext cx="26110" cy="34751"/>
              </a:xfrm>
              <a:custGeom>
                <a:rect b="b" l="l" r="r" t="t"/>
                <a:pathLst>
                  <a:path extrusionOk="0" h="563" w="423">
                    <a:moveTo>
                      <a:pt x="242" y="1"/>
                    </a:moveTo>
                    <a:cubicBezTo>
                      <a:pt x="154" y="62"/>
                      <a:pt x="83" y="136"/>
                      <a:pt x="35" y="221"/>
                    </a:cubicBezTo>
                    <a:cubicBezTo>
                      <a:pt x="19" y="249"/>
                      <a:pt x="9" y="274"/>
                      <a:pt x="0" y="298"/>
                    </a:cubicBezTo>
                    <a:lnTo>
                      <a:pt x="57" y="476"/>
                    </a:lnTo>
                    <a:cubicBezTo>
                      <a:pt x="70" y="485"/>
                      <a:pt x="85" y="491"/>
                      <a:pt x="100" y="499"/>
                    </a:cubicBezTo>
                    <a:cubicBezTo>
                      <a:pt x="172" y="530"/>
                      <a:pt x="269" y="543"/>
                      <a:pt x="358" y="554"/>
                    </a:cubicBezTo>
                    <a:cubicBezTo>
                      <a:pt x="381" y="557"/>
                      <a:pt x="402" y="559"/>
                      <a:pt x="422" y="562"/>
                    </a:cubicBezTo>
                    <a:lnTo>
                      <a:pt x="2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2" name="Google Shape;2852;p47"/>
              <p:cNvSpPr/>
              <p:nvPr/>
            </p:nvSpPr>
            <p:spPr>
              <a:xfrm>
                <a:off x="7085677" y="3130959"/>
                <a:ext cx="26727" cy="31233"/>
              </a:xfrm>
              <a:custGeom>
                <a:rect b="b" l="l" r="r" t="t"/>
                <a:pathLst>
                  <a:path extrusionOk="0" h="506" w="433">
                    <a:moveTo>
                      <a:pt x="52" y="0"/>
                    </a:moveTo>
                    <a:lnTo>
                      <a:pt x="1" y="12"/>
                    </a:lnTo>
                    <a:lnTo>
                      <a:pt x="160" y="506"/>
                    </a:lnTo>
                    <a:lnTo>
                      <a:pt x="254" y="340"/>
                    </a:lnTo>
                    <a:cubicBezTo>
                      <a:pt x="316" y="330"/>
                      <a:pt x="375" y="316"/>
                      <a:pt x="432" y="297"/>
                    </a:cubicBezTo>
                    <a:lnTo>
                      <a:pt x="362" y="81"/>
                    </a:lnTo>
                    <a:cubicBezTo>
                      <a:pt x="326" y="94"/>
                      <a:pt x="283" y="105"/>
                      <a:pt x="230" y="108"/>
                    </a:cubicBezTo>
                    <a:cubicBezTo>
                      <a:pt x="213" y="110"/>
                      <a:pt x="198" y="110"/>
                      <a:pt x="183" y="110"/>
                    </a:cubicBezTo>
                    <a:cubicBezTo>
                      <a:pt x="72" y="110"/>
                      <a:pt x="32" y="68"/>
                      <a:pt x="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3" name="Google Shape;2853;p47"/>
              <p:cNvSpPr/>
              <p:nvPr/>
            </p:nvSpPr>
            <p:spPr>
              <a:xfrm>
                <a:off x="7069012" y="3133243"/>
                <a:ext cx="19937" cy="31109"/>
              </a:xfrm>
              <a:custGeom>
                <a:rect b="b" l="l" r="r" t="t"/>
                <a:pathLst>
                  <a:path extrusionOk="0" h="504" w="323">
                    <a:moveTo>
                      <a:pt x="164" y="0"/>
                    </a:moveTo>
                    <a:lnTo>
                      <a:pt x="1" y="42"/>
                    </a:lnTo>
                    <a:lnTo>
                      <a:pt x="92" y="319"/>
                    </a:lnTo>
                    <a:cubicBezTo>
                      <a:pt x="122" y="324"/>
                      <a:pt x="155" y="328"/>
                      <a:pt x="192" y="330"/>
                    </a:cubicBezTo>
                    <a:lnTo>
                      <a:pt x="131" y="438"/>
                    </a:lnTo>
                    <a:lnTo>
                      <a:pt x="152" y="504"/>
                    </a:lnTo>
                    <a:lnTo>
                      <a:pt x="297" y="492"/>
                    </a:lnTo>
                    <a:lnTo>
                      <a:pt x="323" y="490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4" name="Google Shape;2854;p47"/>
              <p:cNvSpPr/>
              <p:nvPr/>
            </p:nvSpPr>
            <p:spPr>
              <a:xfrm>
                <a:off x="7139749" y="3110528"/>
                <a:ext cx="6049" cy="13333"/>
              </a:xfrm>
              <a:custGeom>
                <a:rect b="b" l="l" r="r" t="t"/>
                <a:pathLst>
                  <a:path extrusionOk="0" h="216" w="98">
                    <a:moveTo>
                      <a:pt x="0" y="0"/>
                    </a:moveTo>
                    <a:lnTo>
                      <a:pt x="69" y="215"/>
                    </a:lnTo>
                    <a:cubicBezTo>
                      <a:pt x="79" y="191"/>
                      <a:pt x="85" y="170"/>
                      <a:pt x="87" y="151"/>
                    </a:cubicBezTo>
                    <a:cubicBezTo>
                      <a:pt x="98" y="77"/>
                      <a:pt x="62" y="3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5" name="Google Shape;2855;p47"/>
              <p:cNvSpPr/>
              <p:nvPr/>
            </p:nvSpPr>
            <p:spPr>
              <a:xfrm>
                <a:off x="7095060" y="3152069"/>
                <a:ext cx="13024" cy="20925"/>
              </a:xfrm>
              <a:custGeom>
                <a:rect b="b" l="l" r="r" t="t"/>
                <a:pathLst>
                  <a:path extrusionOk="0" h="339" w="211">
                    <a:moveTo>
                      <a:pt x="101" y="0"/>
                    </a:moveTo>
                    <a:lnTo>
                      <a:pt x="1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6" name="Google Shape;2856;p47"/>
              <p:cNvSpPr/>
              <p:nvPr/>
            </p:nvSpPr>
            <p:spPr>
              <a:xfrm>
                <a:off x="7095060" y="3152069"/>
                <a:ext cx="13024" cy="20925"/>
              </a:xfrm>
              <a:custGeom>
                <a:rect b="b" l="l" r="r" t="t"/>
                <a:pathLst>
                  <a:path extrusionOk="0" h="339" w="211">
                    <a:moveTo>
                      <a:pt x="101" y="0"/>
                    </a:moveTo>
                    <a:lnTo>
                      <a:pt x="1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7" name="Google Shape;2857;p47"/>
              <p:cNvSpPr/>
              <p:nvPr/>
            </p:nvSpPr>
            <p:spPr>
              <a:xfrm>
                <a:off x="7076074" y="3076083"/>
                <a:ext cx="42775" cy="25122"/>
              </a:xfrm>
              <a:custGeom>
                <a:rect b="b" l="l" r="r" t="t"/>
                <a:pathLst>
                  <a:path extrusionOk="0" h="407" w="693">
                    <a:moveTo>
                      <a:pt x="692" y="0"/>
                    </a:moveTo>
                    <a:cubicBezTo>
                      <a:pt x="692" y="0"/>
                      <a:pt x="678" y="1"/>
                      <a:pt x="656" y="6"/>
                    </a:cubicBezTo>
                    <a:cubicBezTo>
                      <a:pt x="645" y="7"/>
                      <a:pt x="631" y="9"/>
                      <a:pt x="615" y="13"/>
                    </a:cubicBezTo>
                    <a:cubicBezTo>
                      <a:pt x="599" y="16"/>
                      <a:pt x="581" y="19"/>
                      <a:pt x="562" y="25"/>
                    </a:cubicBezTo>
                    <a:cubicBezTo>
                      <a:pt x="544" y="30"/>
                      <a:pt x="523" y="35"/>
                      <a:pt x="502" y="42"/>
                    </a:cubicBezTo>
                    <a:cubicBezTo>
                      <a:pt x="492" y="46"/>
                      <a:pt x="481" y="49"/>
                      <a:pt x="470" y="53"/>
                    </a:cubicBezTo>
                    <a:cubicBezTo>
                      <a:pt x="457" y="56"/>
                      <a:pt x="446" y="60"/>
                      <a:pt x="435" y="65"/>
                    </a:cubicBezTo>
                    <a:cubicBezTo>
                      <a:pt x="424" y="69"/>
                      <a:pt x="413" y="72"/>
                      <a:pt x="401" y="77"/>
                    </a:cubicBezTo>
                    <a:cubicBezTo>
                      <a:pt x="388" y="81"/>
                      <a:pt x="377" y="87"/>
                      <a:pt x="365" y="92"/>
                    </a:cubicBezTo>
                    <a:cubicBezTo>
                      <a:pt x="341" y="103"/>
                      <a:pt x="318" y="113"/>
                      <a:pt x="296" y="127"/>
                    </a:cubicBezTo>
                    <a:cubicBezTo>
                      <a:pt x="271" y="138"/>
                      <a:pt x="250" y="153"/>
                      <a:pt x="228" y="166"/>
                    </a:cubicBezTo>
                    <a:cubicBezTo>
                      <a:pt x="207" y="181"/>
                      <a:pt x="186" y="194"/>
                      <a:pt x="167" y="210"/>
                    </a:cubicBezTo>
                    <a:cubicBezTo>
                      <a:pt x="148" y="224"/>
                      <a:pt x="132" y="241"/>
                      <a:pt x="114" y="256"/>
                    </a:cubicBezTo>
                    <a:cubicBezTo>
                      <a:pt x="107" y="264"/>
                      <a:pt x="100" y="271"/>
                      <a:pt x="92" y="280"/>
                    </a:cubicBezTo>
                    <a:cubicBezTo>
                      <a:pt x="88" y="282"/>
                      <a:pt x="86" y="286"/>
                      <a:pt x="81" y="290"/>
                    </a:cubicBezTo>
                    <a:cubicBezTo>
                      <a:pt x="79" y="294"/>
                      <a:pt x="75" y="298"/>
                      <a:pt x="72" y="302"/>
                    </a:cubicBezTo>
                    <a:cubicBezTo>
                      <a:pt x="59" y="317"/>
                      <a:pt x="48" y="329"/>
                      <a:pt x="39" y="343"/>
                    </a:cubicBezTo>
                    <a:cubicBezTo>
                      <a:pt x="30" y="355"/>
                      <a:pt x="22" y="366"/>
                      <a:pt x="17" y="376"/>
                    </a:cubicBezTo>
                    <a:cubicBezTo>
                      <a:pt x="6" y="396"/>
                      <a:pt x="0" y="406"/>
                      <a:pt x="0" y="406"/>
                    </a:cubicBezTo>
                    <a:cubicBezTo>
                      <a:pt x="0" y="406"/>
                      <a:pt x="6" y="396"/>
                      <a:pt x="18" y="377"/>
                    </a:cubicBezTo>
                    <a:cubicBezTo>
                      <a:pt x="23" y="368"/>
                      <a:pt x="33" y="358"/>
                      <a:pt x="42" y="345"/>
                    </a:cubicBezTo>
                    <a:cubicBezTo>
                      <a:pt x="50" y="334"/>
                      <a:pt x="61" y="321"/>
                      <a:pt x="75" y="306"/>
                    </a:cubicBezTo>
                    <a:cubicBezTo>
                      <a:pt x="77" y="303"/>
                      <a:pt x="81" y="300"/>
                      <a:pt x="85" y="296"/>
                    </a:cubicBezTo>
                    <a:cubicBezTo>
                      <a:pt x="87" y="291"/>
                      <a:pt x="91" y="289"/>
                      <a:pt x="95" y="285"/>
                    </a:cubicBezTo>
                    <a:lnTo>
                      <a:pt x="117" y="263"/>
                    </a:lnTo>
                    <a:cubicBezTo>
                      <a:pt x="133" y="248"/>
                      <a:pt x="150" y="232"/>
                      <a:pt x="170" y="218"/>
                    </a:cubicBezTo>
                    <a:cubicBezTo>
                      <a:pt x="188" y="202"/>
                      <a:pt x="209" y="189"/>
                      <a:pt x="230" y="174"/>
                    </a:cubicBezTo>
                    <a:cubicBezTo>
                      <a:pt x="253" y="161"/>
                      <a:pt x="274" y="147"/>
                      <a:pt x="298" y="134"/>
                    </a:cubicBezTo>
                    <a:cubicBezTo>
                      <a:pt x="322" y="123"/>
                      <a:pt x="344" y="111"/>
                      <a:pt x="367" y="100"/>
                    </a:cubicBezTo>
                    <a:cubicBezTo>
                      <a:pt x="380" y="95"/>
                      <a:pt x="391" y="91"/>
                      <a:pt x="403" y="86"/>
                    </a:cubicBezTo>
                    <a:cubicBezTo>
                      <a:pt x="415" y="81"/>
                      <a:pt x="425" y="76"/>
                      <a:pt x="438" y="73"/>
                    </a:cubicBezTo>
                    <a:cubicBezTo>
                      <a:pt x="450" y="68"/>
                      <a:pt x="461" y="64"/>
                      <a:pt x="472" y="59"/>
                    </a:cubicBezTo>
                    <a:cubicBezTo>
                      <a:pt x="483" y="55"/>
                      <a:pt x="494" y="53"/>
                      <a:pt x="504" y="49"/>
                    </a:cubicBezTo>
                    <a:cubicBezTo>
                      <a:pt x="525" y="41"/>
                      <a:pt x="547" y="36"/>
                      <a:pt x="566" y="31"/>
                    </a:cubicBezTo>
                    <a:cubicBezTo>
                      <a:pt x="583" y="26"/>
                      <a:pt x="601" y="21"/>
                      <a:pt x="617" y="17"/>
                    </a:cubicBezTo>
                    <a:cubicBezTo>
                      <a:pt x="631" y="13"/>
                      <a:pt x="646" y="11"/>
                      <a:pt x="656" y="8"/>
                    </a:cubicBezTo>
                    <a:cubicBezTo>
                      <a:pt x="678" y="2"/>
                      <a:pt x="692" y="0"/>
                      <a:pt x="6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8" name="Google Shape;2858;p47"/>
              <p:cNvSpPr/>
              <p:nvPr/>
            </p:nvSpPr>
            <p:spPr>
              <a:xfrm>
                <a:off x="7074567" y="3153550"/>
                <a:ext cx="20554" cy="11110"/>
              </a:xfrm>
              <a:custGeom>
                <a:rect b="b" l="l" r="r" t="t"/>
                <a:pathLst>
                  <a:path extrusionOk="0" h="180" w="333">
                    <a:moveTo>
                      <a:pt x="102" y="1"/>
                    </a:moveTo>
                    <a:lnTo>
                      <a:pt x="1" y="180"/>
                    </a:lnTo>
                    <a:lnTo>
                      <a:pt x="1" y="180"/>
                    </a:lnTo>
                    <a:lnTo>
                      <a:pt x="333" y="156"/>
                    </a:lnTo>
                    <a:lnTo>
                      <a:pt x="33" y="159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9" name="Google Shape;2859;p47"/>
              <p:cNvSpPr/>
              <p:nvPr/>
            </p:nvSpPr>
            <p:spPr>
              <a:xfrm>
                <a:off x="7128947" y="3064543"/>
                <a:ext cx="20308" cy="11110"/>
              </a:xfrm>
              <a:custGeom>
                <a:rect b="b" l="l" r="r" t="t"/>
                <a:pathLst>
                  <a:path extrusionOk="0" h="180" w="329">
                    <a:moveTo>
                      <a:pt x="328" y="1"/>
                    </a:moveTo>
                    <a:lnTo>
                      <a:pt x="0" y="26"/>
                    </a:lnTo>
                    <a:lnTo>
                      <a:pt x="302" y="19"/>
                    </a:lnTo>
                    <a:lnTo>
                      <a:pt x="302" y="19"/>
                    </a:lnTo>
                    <a:lnTo>
                      <a:pt x="227" y="180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1C7F3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2863" name="Shape 2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4" name="Google Shape;2864;p48"/>
          <p:cNvSpPr/>
          <p:nvPr/>
        </p:nvSpPr>
        <p:spPr>
          <a:xfrm>
            <a:off x="2341350" y="3265500"/>
            <a:ext cx="4461300" cy="382500"/>
          </a:xfrm>
          <a:prstGeom prst="roundRect">
            <a:avLst>
              <a:gd fmla="val 50000" name="adj"/>
            </a:avLst>
          </a:prstGeom>
          <a:solidFill>
            <a:srgbClr val="674EA7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5" name="Google Shape;2865;p48"/>
          <p:cNvSpPr txBox="1"/>
          <p:nvPr>
            <p:ph type="ctrTitle"/>
          </p:nvPr>
        </p:nvSpPr>
        <p:spPr>
          <a:xfrm>
            <a:off x="1832100" y="2263200"/>
            <a:ext cx="5479800" cy="85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866" name="Google Shape;2866;p48"/>
          <p:cNvSpPr txBox="1"/>
          <p:nvPr>
            <p:ph idx="4294967295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04</a:t>
            </a:r>
            <a:endParaRPr sz="4500"/>
          </a:p>
        </p:txBody>
      </p:sp>
      <p:sp>
        <p:nvSpPr>
          <p:cNvPr id="2867" name="Google Shape;2867;p48"/>
          <p:cNvSpPr/>
          <p:nvPr/>
        </p:nvSpPr>
        <p:spPr>
          <a:xfrm>
            <a:off x="5855104" y="1754947"/>
            <a:ext cx="292351" cy="424676"/>
          </a:xfrm>
          <a:custGeom>
            <a:rect b="b" l="l" r="r" t="t"/>
            <a:pathLst>
              <a:path extrusionOk="0" h="1958" w="1348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8" name="Google Shape;2868;p48"/>
          <p:cNvSpPr/>
          <p:nvPr/>
        </p:nvSpPr>
        <p:spPr>
          <a:xfrm>
            <a:off x="3165079" y="1170847"/>
            <a:ext cx="292351" cy="424676"/>
          </a:xfrm>
          <a:custGeom>
            <a:rect b="b" l="l" r="r" t="t"/>
            <a:pathLst>
              <a:path extrusionOk="0" h="1958" w="1348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2" name="Shape 2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3" name="Google Shape;2873;p49"/>
          <p:cNvSpPr txBox="1"/>
          <p:nvPr>
            <p:ph type="title"/>
          </p:nvPr>
        </p:nvSpPr>
        <p:spPr>
          <a:xfrm>
            <a:off x="916750" y="503500"/>
            <a:ext cx="73989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874" name="Google Shape;2874;p49"/>
          <p:cNvSpPr txBox="1"/>
          <p:nvPr>
            <p:ph idx="1" type="body"/>
          </p:nvPr>
        </p:nvSpPr>
        <p:spPr>
          <a:xfrm>
            <a:off x="0" y="986800"/>
            <a:ext cx="3107400" cy="29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/>
              <a:t>How often does a fraudulent transaction occur?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Fraud is much less prevalent. However, there isn’t a pattern for Fraud, but there is a pattern for regular spending habits.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/>
              <a:t>Can we predict if a transaction is fraudulent based on selected features of the transaction?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Yes! :)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/>
              <a:t>What is the average amount of a fraudulent transaction?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$123.87</a:t>
            </a:r>
            <a:endParaRPr/>
          </a:p>
        </p:txBody>
      </p:sp>
      <p:pic>
        <p:nvPicPr>
          <p:cNvPr id="2875" name="Google Shape;2875;p49"/>
          <p:cNvPicPr preferRelativeResize="0"/>
          <p:nvPr/>
        </p:nvPicPr>
        <p:blipFill rotWithShape="1">
          <a:blip r:embed="rId3">
            <a:alphaModFix/>
          </a:blip>
          <a:srcRect b="5719" l="6346" r="9029" t="8531"/>
          <a:stretch/>
        </p:blipFill>
        <p:spPr>
          <a:xfrm>
            <a:off x="3168425" y="1436924"/>
            <a:ext cx="2680815" cy="297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6" name="Google Shape;2876;p49"/>
          <p:cNvPicPr preferRelativeResize="0"/>
          <p:nvPr/>
        </p:nvPicPr>
        <p:blipFill rotWithShape="1">
          <a:blip r:embed="rId4">
            <a:alphaModFix/>
          </a:blip>
          <a:srcRect b="6308" l="5250" r="8243" t="8089"/>
          <a:stretch/>
        </p:blipFill>
        <p:spPr>
          <a:xfrm>
            <a:off x="6134375" y="418750"/>
            <a:ext cx="2834151" cy="3114249"/>
          </a:xfrm>
          <a:prstGeom prst="rect">
            <a:avLst/>
          </a:prstGeom>
          <a:noFill/>
          <a:ln>
            <a:noFill/>
          </a:ln>
        </p:spPr>
      </p:pic>
      <p:sp>
        <p:nvSpPr>
          <p:cNvPr id="2877" name="Google Shape;2877;p49"/>
          <p:cNvSpPr txBox="1"/>
          <p:nvPr/>
        </p:nvSpPr>
        <p:spPr>
          <a:xfrm>
            <a:off x="3540438" y="4483700"/>
            <a:ext cx="19368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Original Dataset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78" name="Google Shape;2878;p49"/>
          <p:cNvSpPr txBox="1"/>
          <p:nvPr/>
        </p:nvSpPr>
        <p:spPr>
          <a:xfrm>
            <a:off x="6464150" y="3621650"/>
            <a:ext cx="23376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Rebalanced</a:t>
            </a: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Dataset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1C7F3"/>
            </a:gs>
            <a:gs pos="100000">
              <a:schemeClr val="lt1"/>
            </a:gs>
          </a:gsLst>
          <a:lin ang="13500032" scaled="0"/>
        </a:gradFill>
      </p:bgPr>
    </p:bg>
    <p:spTree>
      <p:nvGrpSpPr>
        <p:cNvPr id="2882" name="Shape 2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50"/>
          <p:cNvSpPr txBox="1"/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884" name="Google Shape;2884;p50"/>
          <p:cNvSpPr/>
          <p:nvPr/>
        </p:nvSpPr>
        <p:spPr>
          <a:xfrm>
            <a:off x="2246779" y="751647"/>
            <a:ext cx="292351" cy="424676"/>
          </a:xfrm>
          <a:custGeom>
            <a:rect b="b" l="l" r="r" t="t"/>
            <a:pathLst>
              <a:path extrusionOk="0" h="1958" w="1348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5" name="Google Shape;2885;p50"/>
          <p:cNvSpPr/>
          <p:nvPr/>
        </p:nvSpPr>
        <p:spPr>
          <a:xfrm>
            <a:off x="2539129" y="1372622"/>
            <a:ext cx="292351" cy="424676"/>
          </a:xfrm>
          <a:custGeom>
            <a:rect b="b" l="l" r="r" t="t"/>
            <a:pathLst>
              <a:path extrusionOk="0" h="1958" w="1348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6" name="Google Shape;2886;p50"/>
          <p:cNvSpPr/>
          <p:nvPr/>
        </p:nvSpPr>
        <p:spPr>
          <a:xfrm>
            <a:off x="6341429" y="1242947"/>
            <a:ext cx="292351" cy="424676"/>
          </a:xfrm>
          <a:custGeom>
            <a:rect b="b" l="l" r="r" t="t"/>
            <a:pathLst>
              <a:path extrusionOk="0" h="1958" w="1348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7" name="Google Shape;2887;p50"/>
          <p:cNvSpPr/>
          <p:nvPr/>
        </p:nvSpPr>
        <p:spPr>
          <a:xfrm>
            <a:off x="6792429" y="751647"/>
            <a:ext cx="292351" cy="424676"/>
          </a:xfrm>
          <a:custGeom>
            <a:rect b="b" l="l" r="r" t="t"/>
            <a:pathLst>
              <a:path extrusionOk="0" h="1958" w="1348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8" name="Google Shape;2888;p50"/>
          <p:cNvSpPr txBox="1"/>
          <p:nvPr/>
        </p:nvSpPr>
        <p:spPr>
          <a:xfrm>
            <a:off x="3152850" y="4358425"/>
            <a:ext cx="2838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Please keep this slide for attribution</a:t>
            </a:r>
            <a:endParaRPr sz="1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89" name="Google Shape;2889;p50"/>
          <p:cNvSpPr/>
          <p:nvPr/>
        </p:nvSpPr>
        <p:spPr>
          <a:xfrm>
            <a:off x="3395635" y="2893251"/>
            <a:ext cx="480229" cy="480760"/>
          </a:xfrm>
          <a:custGeom>
            <a:rect b="b" l="l" r="r" t="t"/>
            <a:pathLst>
              <a:path extrusionOk="0" h="10872" w="1086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0" name="Google Shape;2890;p50"/>
          <p:cNvGrpSpPr/>
          <p:nvPr/>
        </p:nvGrpSpPr>
        <p:grpSpPr>
          <a:xfrm>
            <a:off x="4019919" y="2893443"/>
            <a:ext cx="480741" cy="480210"/>
            <a:chOff x="3303268" y="3817349"/>
            <a:chExt cx="346056" cy="345674"/>
          </a:xfrm>
        </p:grpSpPr>
        <p:sp>
          <p:nvSpPr>
            <p:cNvPr id="2891" name="Google Shape;2891;p50"/>
            <p:cNvSpPr/>
            <p:nvPr/>
          </p:nvSpPr>
          <p:spPr>
            <a:xfrm>
              <a:off x="330326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50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50"/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50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5" name="Google Shape;2895;p50"/>
          <p:cNvGrpSpPr/>
          <p:nvPr/>
        </p:nvGrpSpPr>
        <p:grpSpPr>
          <a:xfrm>
            <a:off x="4643794" y="2893443"/>
            <a:ext cx="480741" cy="480210"/>
            <a:chOff x="3752358" y="3817349"/>
            <a:chExt cx="346056" cy="345674"/>
          </a:xfrm>
        </p:grpSpPr>
        <p:sp>
          <p:nvSpPr>
            <p:cNvPr id="2896" name="Google Shape;2896;p50"/>
            <p:cNvSpPr/>
            <p:nvPr/>
          </p:nvSpPr>
          <p:spPr>
            <a:xfrm>
              <a:off x="375235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50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50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50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0" name="Google Shape;2900;p50"/>
          <p:cNvGrpSpPr/>
          <p:nvPr/>
        </p:nvGrpSpPr>
        <p:grpSpPr>
          <a:xfrm>
            <a:off x="5267669" y="2893443"/>
            <a:ext cx="480696" cy="480210"/>
            <a:chOff x="4201447" y="3817349"/>
            <a:chExt cx="346024" cy="345674"/>
          </a:xfrm>
        </p:grpSpPr>
        <p:sp>
          <p:nvSpPr>
            <p:cNvPr id="2901" name="Google Shape;2901;p50"/>
            <p:cNvSpPr/>
            <p:nvPr/>
          </p:nvSpPr>
          <p:spPr>
            <a:xfrm>
              <a:off x="4201447" y="3817349"/>
              <a:ext cx="346024" cy="345674"/>
            </a:xfrm>
            <a:custGeom>
              <a:rect b="b" l="l" r="r" t="t"/>
              <a:pathLst>
                <a:path extrusionOk="0" h="10860" w="10871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50"/>
            <p:cNvSpPr/>
            <p:nvPr/>
          </p:nvSpPr>
          <p:spPr>
            <a:xfrm>
              <a:off x="4271569" y="3904531"/>
              <a:ext cx="227394" cy="185728"/>
            </a:xfrm>
            <a:custGeom>
              <a:rect b="b" l="l" r="r" t="t"/>
              <a:pathLst>
                <a:path extrusionOk="0" h="5835" w="7144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3" name="Google Shape;2903;p50"/>
          <p:cNvSpPr txBox="1"/>
          <p:nvPr>
            <p:ph idx="1" type="subTitle"/>
          </p:nvPr>
        </p:nvSpPr>
        <p:spPr>
          <a:xfrm>
            <a:off x="2425000" y="1561025"/>
            <a:ext cx="4293900" cy="12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addyouremail@freepik.com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+91  620 421 838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yourwebsite.com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1C7F3"/>
            </a:gs>
            <a:gs pos="100000">
              <a:schemeClr val="lt1"/>
            </a:gs>
          </a:gsLst>
          <a:lin ang="5400012" scaled="0"/>
        </a:gradFill>
      </p:bgPr>
    </p:bg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35"/>
          <p:cNvSpPr/>
          <p:nvPr/>
        </p:nvSpPr>
        <p:spPr>
          <a:xfrm>
            <a:off x="1979775" y="3148925"/>
            <a:ext cx="2251800" cy="382500"/>
          </a:xfrm>
          <a:prstGeom prst="roundRect">
            <a:avLst>
              <a:gd fmla="val 50000" name="adj"/>
            </a:avLst>
          </a:prstGeom>
          <a:solidFill>
            <a:srgbClr val="674EA7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58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35"/>
          <p:cNvSpPr/>
          <p:nvPr/>
        </p:nvSpPr>
        <p:spPr>
          <a:xfrm>
            <a:off x="5876561" y="3167250"/>
            <a:ext cx="2162700" cy="382500"/>
          </a:xfrm>
          <a:prstGeom prst="roundRect">
            <a:avLst>
              <a:gd fmla="val 50000" name="adj"/>
            </a:avLst>
          </a:prstGeom>
          <a:solidFill>
            <a:srgbClr val="674EA7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3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35"/>
          <p:cNvSpPr/>
          <p:nvPr/>
        </p:nvSpPr>
        <p:spPr>
          <a:xfrm>
            <a:off x="5876574" y="1629900"/>
            <a:ext cx="2162700" cy="382500"/>
          </a:xfrm>
          <a:prstGeom prst="roundRect">
            <a:avLst>
              <a:gd fmla="val 50000" name="adj"/>
            </a:avLst>
          </a:prstGeom>
          <a:solidFill>
            <a:srgbClr val="674EA7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6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35"/>
          <p:cNvSpPr txBox="1"/>
          <p:nvPr>
            <p:ph idx="6" type="ctrTitle"/>
          </p:nvPr>
        </p:nvSpPr>
        <p:spPr>
          <a:xfrm>
            <a:off x="2041700" y="3109350"/>
            <a:ext cx="22518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504" name="Google Shape;1504;p35"/>
          <p:cNvSpPr txBox="1"/>
          <p:nvPr>
            <p:ph idx="7" type="subTitle"/>
          </p:nvPr>
        </p:nvSpPr>
        <p:spPr>
          <a:xfrm>
            <a:off x="2041711" y="3531425"/>
            <a:ext cx="22518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r>
              <a:rPr lang="en"/>
              <a:t> and summary statistics</a:t>
            </a:r>
            <a:endParaRPr/>
          </a:p>
        </p:txBody>
      </p:sp>
      <p:sp>
        <p:nvSpPr>
          <p:cNvPr id="1505" name="Google Shape;1505;p35"/>
          <p:cNvSpPr txBox="1"/>
          <p:nvPr>
            <p:ph idx="8" type="title"/>
          </p:nvPr>
        </p:nvSpPr>
        <p:spPr>
          <a:xfrm>
            <a:off x="4803424" y="1442250"/>
            <a:ext cx="949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06" name="Google Shape;1506;p35"/>
          <p:cNvSpPr txBox="1"/>
          <p:nvPr>
            <p:ph idx="9" type="ctrTitle"/>
          </p:nvPr>
        </p:nvSpPr>
        <p:spPr>
          <a:xfrm>
            <a:off x="710850" y="659887"/>
            <a:ext cx="77223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507" name="Google Shape;1507;p35"/>
          <p:cNvSpPr txBox="1"/>
          <p:nvPr>
            <p:ph idx="1" type="subTitle"/>
          </p:nvPr>
        </p:nvSpPr>
        <p:spPr>
          <a:xfrm>
            <a:off x="2041726" y="2012400"/>
            <a:ext cx="22518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our data, methodology, and research questions</a:t>
            </a:r>
            <a:endParaRPr/>
          </a:p>
        </p:txBody>
      </p:sp>
      <p:sp>
        <p:nvSpPr>
          <p:cNvPr id="1508" name="Google Shape;1508;p35"/>
          <p:cNvSpPr txBox="1"/>
          <p:nvPr>
            <p:ph idx="2" type="title"/>
          </p:nvPr>
        </p:nvSpPr>
        <p:spPr>
          <a:xfrm>
            <a:off x="892849" y="1444950"/>
            <a:ext cx="9498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09" name="Google Shape;1509;p35"/>
          <p:cNvSpPr txBox="1"/>
          <p:nvPr>
            <p:ph idx="3" type="ctrTitle"/>
          </p:nvPr>
        </p:nvSpPr>
        <p:spPr>
          <a:xfrm>
            <a:off x="5999374" y="1576183"/>
            <a:ext cx="22518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510" name="Google Shape;1510;p35"/>
          <p:cNvSpPr txBox="1"/>
          <p:nvPr>
            <p:ph idx="4" type="subTitle"/>
          </p:nvPr>
        </p:nvSpPr>
        <p:spPr>
          <a:xfrm>
            <a:off x="5999373" y="2012400"/>
            <a:ext cx="22518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our machine learning process, training, and optimization</a:t>
            </a:r>
            <a:endParaRPr/>
          </a:p>
        </p:txBody>
      </p:sp>
      <p:sp>
        <p:nvSpPr>
          <p:cNvPr id="1511" name="Google Shape;1511;p35"/>
          <p:cNvSpPr txBox="1"/>
          <p:nvPr>
            <p:ph idx="5" type="title"/>
          </p:nvPr>
        </p:nvSpPr>
        <p:spPr>
          <a:xfrm>
            <a:off x="892836" y="2956325"/>
            <a:ext cx="9498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12" name="Google Shape;1512;p35"/>
          <p:cNvSpPr txBox="1"/>
          <p:nvPr>
            <p:ph idx="13" type="ctrTitle"/>
          </p:nvPr>
        </p:nvSpPr>
        <p:spPr>
          <a:xfrm>
            <a:off x="5999350" y="3125262"/>
            <a:ext cx="2251800" cy="4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13" name="Google Shape;1513;p35"/>
          <p:cNvSpPr txBox="1"/>
          <p:nvPr>
            <p:ph idx="14" type="subTitle"/>
          </p:nvPr>
        </p:nvSpPr>
        <p:spPr>
          <a:xfrm>
            <a:off x="5999364" y="3616200"/>
            <a:ext cx="22518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Discussion of findings and areas for further research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35"/>
          <p:cNvSpPr txBox="1"/>
          <p:nvPr>
            <p:ph idx="15" type="title"/>
          </p:nvPr>
        </p:nvSpPr>
        <p:spPr>
          <a:xfrm>
            <a:off x="4803411" y="3038400"/>
            <a:ext cx="949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15" name="Google Shape;1515;p35"/>
          <p:cNvSpPr/>
          <p:nvPr/>
        </p:nvSpPr>
        <p:spPr>
          <a:xfrm>
            <a:off x="1979799" y="1629900"/>
            <a:ext cx="2162700" cy="382500"/>
          </a:xfrm>
          <a:prstGeom prst="roundRect">
            <a:avLst>
              <a:gd fmla="val 50000" name="adj"/>
            </a:avLst>
          </a:prstGeom>
          <a:solidFill>
            <a:srgbClr val="674EA7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58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35"/>
          <p:cNvSpPr txBox="1"/>
          <p:nvPr>
            <p:ph type="ctrTitle"/>
          </p:nvPr>
        </p:nvSpPr>
        <p:spPr>
          <a:xfrm>
            <a:off x="2041724" y="1576183"/>
            <a:ext cx="22518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1517" name="Google Shape;1517;p35"/>
          <p:cNvSpPr/>
          <p:nvPr/>
        </p:nvSpPr>
        <p:spPr>
          <a:xfrm>
            <a:off x="564629" y="324635"/>
            <a:ext cx="292351" cy="424676"/>
          </a:xfrm>
          <a:custGeom>
            <a:rect b="b" l="l" r="r" t="t"/>
            <a:pathLst>
              <a:path extrusionOk="0" h="1958" w="1348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35"/>
          <p:cNvSpPr/>
          <p:nvPr/>
        </p:nvSpPr>
        <p:spPr>
          <a:xfrm>
            <a:off x="8287029" y="4394185"/>
            <a:ext cx="292351" cy="424676"/>
          </a:xfrm>
          <a:custGeom>
            <a:rect b="b" l="l" r="r" t="t"/>
            <a:pathLst>
              <a:path extrusionOk="0" h="1958" w="1348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1C7F3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36"/>
          <p:cNvSpPr/>
          <p:nvPr/>
        </p:nvSpPr>
        <p:spPr>
          <a:xfrm>
            <a:off x="2341350" y="3265500"/>
            <a:ext cx="4461300" cy="382500"/>
          </a:xfrm>
          <a:prstGeom prst="roundRect">
            <a:avLst>
              <a:gd fmla="val 50000" name="adj"/>
            </a:avLst>
          </a:prstGeom>
          <a:solidFill>
            <a:srgbClr val="674EA7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36"/>
          <p:cNvSpPr txBox="1"/>
          <p:nvPr>
            <p:ph type="ctrTitle"/>
          </p:nvPr>
        </p:nvSpPr>
        <p:spPr>
          <a:xfrm>
            <a:off x="1832100" y="2263200"/>
            <a:ext cx="5479800" cy="85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1525" name="Google Shape;1525;p36"/>
          <p:cNvSpPr txBox="1"/>
          <p:nvPr>
            <p:ph idx="4294967295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01</a:t>
            </a:r>
            <a:endParaRPr sz="4500"/>
          </a:p>
        </p:txBody>
      </p:sp>
      <p:sp>
        <p:nvSpPr>
          <p:cNvPr id="1526" name="Google Shape;1526;p36"/>
          <p:cNvSpPr/>
          <p:nvPr/>
        </p:nvSpPr>
        <p:spPr>
          <a:xfrm>
            <a:off x="5855104" y="1754947"/>
            <a:ext cx="292351" cy="424676"/>
          </a:xfrm>
          <a:custGeom>
            <a:rect b="b" l="l" r="r" t="t"/>
            <a:pathLst>
              <a:path extrusionOk="0" h="1958" w="1348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36"/>
          <p:cNvSpPr/>
          <p:nvPr/>
        </p:nvSpPr>
        <p:spPr>
          <a:xfrm>
            <a:off x="3165079" y="1170847"/>
            <a:ext cx="292351" cy="424676"/>
          </a:xfrm>
          <a:custGeom>
            <a:rect b="b" l="l" r="r" t="t"/>
            <a:pathLst>
              <a:path extrusionOk="0" h="1958" w="1348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1C7F3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37"/>
          <p:cNvSpPr txBox="1"/>
          <p:nvPr>
            <p:ph type="ctrTitle"/>
          </p:nvPr>
        </p:nvSpPr>
        <p:spPr>
          <a:xfrm>
            <a:off x="710800" y="1494175"/>
            <a:ext cx="4715700" cy="86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our dataset</a:t>
            </a:r>
            <a:endParaRPr/>
          </a:p>
        </p:txBody>
      </p:sp>
      <p:sp>
        <p:nvSpPr>
          <p:cNvPr id="1533" name="Google Shape;1533;p37"/>
          <p:cNvSpPr txBox="1"/>
          <p:nvPr>
            <p:ph idx="1" type="subTitle"/>
          </p:nvPr>
        </p:nvSpPr>
        <p:spPr>
          <a:xfrm>
            <a:off x="710800" y="2421100"/>
            <a:ext cx="4715700" cy="1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 made by credit cards in September 2013 by European cardholders: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284,807 total transactions (492 fraudulent)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Classified by “Fraudulent” (1) and “Normal” (0) charges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Features V1-V28 are the principal components representing transactions obtained with PCA, the only features which have not been transformed with PCA are 'Time' and 'Amount'.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4" name="Google Shape;1534;p37"/>
          <p:cNvGrpSpPr/>
          <p:nvPr/>
        </p:nvGrpSpPr>
        <p:grpSpPr>
          <a:xfrm>
            <a:off x="5426511" y="1240476"/>
            <a:ext cx="3318773" cy="2845139"/>
            <a:chOff x="5056100" y="1146229"/>
            <a:chExt cx="3699446" cy="3171485"/>
          </a:xfrm>
        </p:grpSpPr>
        <p:grpSp>
          <p:nvGrpSpPr>
            <p:cNvPr id="1535" name="Google Shape;1535;p37"/>
            <p:cNvGrpSpPr/>
            <p:nvPr/>
          </p:nvGrpSpPr>
          <p:grpSpPr>
            <a:xfrm>
              <a:off x="5175241" y="1306427"/>
              <a:ext cx="3461165" cy="1279204"/>
              <a:chOff x="984221" y="1480537"/>
              <a:chExt cx="2192137" cy="810187"/>
            </a:xfrm>
          </p:grpSpPr>
          <p:sp>
            <p:nvSpPr>
              <p:cNvPr id="1536" name="Google Shape;1536;p37"/>
              <p:cNvSpPr/>
              <p:nvPr/>
            </p:nvSpPr>
            <p:spPr>
              <a:xfrm>
                <a:off x="984221" y="2127712"/>
                <a:ext cx="93715" cy="113326"/>
              </a:xfrm>
              <a:custGeom>
                <a:rect b="b" l="l" r="r" t="t"/>
                <a:pathLst>
                  <a:path extrusionOk="0" h="8674" w="7173">
                    <a:moveTo>
                      <a:pt x="3603" y="1502"/>
                    </a:moveTo>
                    <a:lnTo>
                      <a:pt x="3770" y="3470"/>
                    </a:lnTo>
                    <a:cubicBezTo>
                      <a:pt x="3803" y="3903"/>
                      <a:pt x="4103" y="4170"/>
                      <a:pt x="4470" y="4237"/>
                    </a:cubicBezTo>
                    <a:lnTo>
                      <a:pt x="5971" y="4404"/>
                    </a:lnTo>
                    <a:lnTo>
                      <a:pt x="4470" y="4571"/>
                    </a:lnTo>
                    <a:cubicBezTo>
                      <a:pt x="4103" y="4604"/>
                      <a:pt x="3803" y="4937"/>
                      <a:pt x="3770" y="5304"/>
                    </a:cubicBezTo>
                    <a:lnTo>
                      <a:pt x="3603" y="7272"/>
                    </a:lnTo>
                    <a:lnTo>
                      <a:pt x="3436" y="5304"/>
                    </a:lnTo>
                    <a:cubicBezTo>
                      <a:pt x="3369" y="4904"/>
                      <a:pt x="3103" y="4604"/>
                      <a:pt x="2702" y="4571"/>
                    </a:cubicBezTo>
                    <a:lnTo>
                      <a:pt x="1201" y="4404"/>
                    </a:lnTo>
                    <a:lnTo>
                      <a:pt x="2702" y="4237"/>
                    </a:lnTo>
                    <a:cubicBezTo>
                      <a:pt x="3103" y="4170"/>
                      <a:pt x="3369" y="3837"/>
                      <a:pt x="3436" y="3470"/>
                    </a:cubicBezTo>
                    <a:lnTo>
                      <a:pt x="3603" y="1502"/>
                    </a:lnTo>
                    <a:close/>
                    <a:moveTo>
                      <a:pt x="3603" y="1"/>
                    </a:moveTo>
                    <a:cubicBezTo>
                      <a:pt x="3503" y="1"/>
                      <a:pt x="3469" y="101"/>
                      <a:pt x="3469" y="134"/>
                    </a:cubicBezTo>
                    <a:lnTo>
                      <a:pt x="3169" y="3370"/>
                    </a:lnTo>
                    <a:cubicBezTo>
                      <a:pt x="3169" y="3670"/>
                      <a:pt x="2969" y="3870"/>
                      <a:pt x="2669" y="3937"/>
                    </a:cubicBezTo>
                    <a:lnTo>
                      <a:pt x="134" y="4204"/>
                    </a:lnTo>
                    <a:cubicBezTo>
                      <a:pt x="34" y="4204"/>
                      <a:pt x="0" y="4304"/>
                      <a:pt x="0" y="4337"/>
                    </a:cubicBezTo>
                    <a:cubicBezTo>
                      <a:pt x="0" y="4437"/>
                      <a:pt x="100" y="4470"/>
                      <a:pt x="134" y="4470"/>
                    </a:cubicBezTo>
                    <a:lnTo>
                      <a:pt x="2669" y="4771"/>
                    </a:lnTo>
                    <a:cubicBezTo>
                      <a:pt x="2936" y="4804"/>
                      <a:pt x="3136" y="5004"/>
                      <a:pt x="3169" y="5304"/>
                    </a:cubicBezTo>
                    <a:lnTo>
                      <a:pt x="3469" y="8540"/>
                    </a:lnTo>
                    <a:cubicBezTo>
                      <a:pt x="3469" y="8640"/>
                      <a:pt x="3536" y="8673"/>
                      <a:pt x="3603" y="8673"/>
                    </a:cubicBezTo>
                    <a:cubicBezTo>
                      <a:pt x="3670" y="8673"/>
                      <a:pt x="3703" y="8640"/>
                      <a:pt x="3703" y="8540"/>
                    </a:cubicBezTo>
                    <a:lnTo>
                      <a:pt x="4003" y="5304"/>
                    </a:lnTo>
                    <a:cubicBezTo>
                      <a:pt x="4003" y="5004"/>
                      <a:pt x="4203" y="4804"/>
                      <a:pt x="4504" y="4771"/>
                    </a:cubicBezTo>
                    <a:lnTo>
                      <a:pt x="7039" y="4470"/>
                    </a:lnTo>
                    <a:cubicBezTo>
                      <a:pt x="7139" y="4470"/>
                      <a:pt x="7172" y="4370"/>
                      <a:pt x="7172" y="4337"/>
                    </a:cubicBezTo>
                    <a:cubicBezTo>
                      <a:pt x="7172" y="4270"/>
                      <a:pt x="7105" y="4204"/>
                      <a:pt x="7039" y="4204"/>
                    </a:cubicBezTo>
                    <a:lnTo>
                      <a:pt x="4504" y="3937"/>
                    </a:lnTo>
                    <a:cubicBezTo>
                      <a:pt x="4270" y="3870"/>
                      <a:pt x="4037" y="3670"/>
                      <a:pt x="4003" y="3370"/>
                    </a:cubicBezTo>
                    <a:lnTo>
                      <a:pt x="3703" y="134"/>
                    </a:lnTo>
                    <a:cubicBezTo>
                      <a:pt x="3703" y="34"/>
                      <a:pt x="3636" y="1"/>
                      <a:pt x="3603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37"/>
              <p:cNvSpPr/>
              <p:nvPr/>
            </p:nvSpPr>
            <p:spPr>
              <a:xfrm>
                <a:off x="3055625" y="2146016"/>
                <a:ext cx="120734" cy="144708"/>
              </a:xfrm>
              <a:custGeom>
                <a:rect b="b" l="l" r="r" t="t"/>
                <a:pathLst>
                  <a:path extrusionOk="0" h="11076" w="9241">
                    <a:moveTo>
                      <a:pt x="4571" y="1902"/>
                    </a:moveTo>
                    <a:lnTo>
                      <a:pt x="4771" y="4404"/>
                    </a:lnTo>
                    <a:cubicBezTo>
                      <a:pt x="4804" y="4904"/>
                      <a:pt x="5205" y="5338"/>
                      <a:pt x="5705" y="5371"/>
                    </a:cubicBezTo>
                    <a:lnTo>
                      <a:pt x="7606" y="5571"/>
                    </a:lnTo>
                    <a:lnTo>
                      <a:pt x="5705" y="5771"/>
                    </a:lnTo>
                    <a:cubicBezTo>
                      <a:pt x="5205" y="5871"/>
                      <a:pt x="4838" y="6238"/>
                      <a:pt x="4771" y="6739"/>
                    </a:cubicBezTo>
                    <a:lnTo>
                      <a:pt x="4571" y="9241"/>
                    </a:lnTo>
                    <a:lnTo>
                      <a:pt x="4371" y="6739"/>
                    </a:lnTo>
                    <a:cubicBezTo>
                      <a:pt x="4337" y="6238"/>
                      <a:pt x="3937" y="5838"/>
                      <a:pt x="3437" y="5771"/>
                    </a:cubicBezTo>
                    <a:lnTo>
                      <a:pt x="1535" y="5571"/>
                    </a:lnTo>
                    <a:lnTo>
                      <a:pt x="3437" y="5371"/>
                    </a:lnTo>
                    <a:cubicBezTo>
                      <a:pt x="3937" y="5271"/>
                      <a:pt x="4337" y="4904"/>
                      <a:pt x="4371" y="4404"/>
                    </a:cubicBezTo>
                    <a:lnTo>
                      <a:pt x="4571" y="1902"/>
                    </a:lnTo>
                    <a:close/>
                    <a:moveTo>
                      <a:pt x="4604" y="1"/>
                    </a:moveTo>
                    <a:cubicBezTo>
                      <a:pt x="4537" y="1"/>
                      <a:pt x="4437" y="34"/>
                      <a:pt x="4437" y="101"/>
                    </a:cubicBezTo>
                    <a:lnTo>
                      <a:pt x="4070" y="4337"/>
                    </a:lnTo>
                    <a:cubicBezTo>
                      <a:pt x="4037" y="4637"/>
                      <a:pt x="3737" y="4937"/>
                      <a:pt x="3403" y="5004"/>
                    </a:cubicBezTo>
                    <a:lnTo>
                      <a:pt x="101" y="5371"/>
                    </a:lnTo>
                    <a:cubicBezTo>
                      <a:pt x="34" y="5404"/>
                      <a:pt x="1" y="5438"/>
                      <a:pt x="1" y="5538"/>
                    </a:cubicBezTo>
                    <a:cubicBezTo>
                      <a:pt x="1" y="5605"/>
                      <a:pt x="34" y="5705"/>
                      <a:pt x="101" y="5705"/>
                    </a:cubicBezTo>
                    <a:lnTo>
                      <a:pt x="3403" y="6072"/>
                    </a:lnTo>
                    <a:cubicBezTo>
                      <a:pt x="3770" y="6105"/>
                      <a:pt x="4037" y="6405"/>
                      <a:pt x="4070" y="6739"/>
                    </a:cubicBezTo>
                    <a:lnTo>
                      <a:pt x="4437" y="10942"/>
                    </a:lnTo>
                    <a:cubicBezTo>
                      <a:pt x="4504" y="11042"/>
                      <a:pt x="4537" y="11075"/>
                      <a:pt x="4604" y="11075"/>
                    </a:cubicBezTo>
                    <a:cubicBezTo>
                      <a:pt x="4704" y="11075"/>
                      <a:pt x="4738" y="11042"/>
                      <a:pt x="4771" y="10942"/>
                    </a:cubicBezTo>
                    <a:lnTo>
                      <a:pt x="5171" y="6739"/>
                    </a:lnTo>
                    <a:cubicBezTo>
                      <a:pt x="5205" y="6405"/>
                      <a:pt x="5505" y="6105"/>
                      <a:pt x="5838" y="6072"/>
                    </a:cubicBezTo>
                    <a:lnTo>
                      <a:pt x="9107" y="5705"/>
                    </a:lnTo>
                    <a:cubicBezTo>
                      <a:pt x="9207" y="5671"/>
                      <a:pt x="9241" y="5605"/>
                      <a:pt x="9241" y="5538"/>
                    </a:cubicBezTo>
                    <a:cubicBezTo>
                      <a:pt x="9241" y="5438"/>
                      <a:pt x="9207" y="5371"/>
                      <a:pt x="9107" y="5371"/>
                    </a:cubicBezTo>
                    <a:lnTo>
                      <a:pt x="5838" y="5004"/>
                    </a:lnTo>
                    <a:cubicBezTo>
                      <a:pt x="5438" y="4937"/>
                      <a:pt x="5205" y="4671"/>
                      <a:pt x="5171" y="4337"/>
                    </a:cubicBezTo>
                    <a:lnTo>
                      <a:pt x="4771" y="101"/>
                    </a:lnTo>
                    <a:cubicBezTo>
                      <a:pt x="4738" y="34"/>
                      <a:pt x="4704" y="1"/>
                      <a:pt x="4604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37"/>
              <p:cNvSpPr/>
              <p:nvPr/>
            </p:nvSpPr>
            <p:spPr>
              <a:xfrm>
                <a:off x="3003770" y="2071494"/>
                <a:ext cx="68434" cy="81944"/>
              </a:xfrm>
              <a:custGeom>
                <a:rect b="b" l="l" r="r" t="t"/>
                <a:pathLst>
                  <a:path extrusionOk="0" h="6272" w="5238">
                    <a:moveTo>
                      <a:pt x="2569" y="1568"/>
                    </a:moveTo>
                    <a:lnTo>
                      <a:pt x="2669" y="2536"/>
                    </a:lnTo>
                    <a:cubicBezTo>
                      <a:pt x="2669" y="2803"/>
                      <a:pt x="2902" y="3036"/>
                      <a:pt x="3203" y="3069"/>
                    </a:cubicBezTo>
                    <a:lnTo>
                      <a:pt x="3903" y="3136"/>
                    </a:lnTo>
                    <a:lnTo>
                      <a:pt x="3203" y="3236"/>
                    </a:lnTo>
                    <a:cubicBezTo>
                      <a:pt x="2902" y="3236"/>
                      <a:pt x="2702" y="3470"/>
                      <a:pt x="2669" y="3770"/>
                    </a:cubicBezTo>
                    <a:lnTo>
                      <a:pt x="2569" y="4737"/>
                    </a:lnTo>
                    <a:lnTo>
                      <a:pt x="2502" y="3770"/>
                    </a:lnTo>
                    <a:cubicBezTo>
                      <a:pt x="2502" y="3470"/>
                      <a:pt x="2235" y="3270"/>
                      <a:pt x="1968" y="3236"/>
                    </a:cubicBezTo>
                    <a:lnTo>
                      <a:pt x="1235" y="3136"/>
                    </a:lnTo>
                    <a:lnTo>
                      <a:pt x="1968" y="3069"/>
                    </a:lnTo>
                    <a:cubicBezTo>
                      <a:pt x="2235" y="3069"/>
                      <a:pt x="2469" y="2803"/>
                      <a:pt x="2502" y="2536"/>
                    </a:cubicBezTo>
                    <a:lnTo>
                      <a:pt x="2569" y="1568"/>
                    </a:lnTo>
                    <a:close/>
                    <a:moveTo>
                      <a:pt x="2636" y="1"/>
                    </a:moveTo>
                    <a:cubicBezTo>
                      <a:pt x="2535" y="1"/>
                      <a:pt x="2502" y="67"/>
                      <a:pt x="2502" y="134"/>
                    </a:cubicBezTo>
                    <a:lnTo>
                      <a:pt x="2302" y="2469"/>
                    </a:lnTo>
                    <a:cubicBezTo>
                      <a:pt x="2302" y="2636"/>
                      <a:pt x="2102" y="2803"/>
                      <a:pt x="1968" y="2803"/>
                    </a:cubicBezTo>
                    <a:lnTo>
                      <a:pt x="134" y="3003"/>
                    </a:lnTo>
                    <a:cubicBezTo>
                      <a:pt x="34" y="3003"/>
                      <a:pt x="0" y="3069"/>
                      <a:pt x="0" y="3136"/>
                    </a:cubicBezTo>
                    <a:cubicBezTo>
                      <a:pt x="0" y="3236"/>
                      <a:pt x="34" y="3270"/>
                      <a:pt x="134" y="3270"/>
                    </a:cubicBezTo>
                    <a:lnTo>
                      <a:pt x="1968" y="3470"/>
                    </a:lnTo>
                    <a:cubicBezTo>
                      <a:pt x="2135" y="3470"/>
                      <a:pt x="2302" y="3636"/>
                      <a:pt x="2302" y="3803"/>
                    </a:cubicBezTo>
                    <a:lnTo>
                      <a:pt x="2502" y="6138"/>
                    </a:lnTo>
                    <a:cubicBezTo>
                      <a:pt x="2502" y="6238"/>
                      <a:pt x="2535" y="6272"/>
                      <a:pt x="2636" y="6272"/>
                    </a:cubicBezTo>
                    <a:cubicBezTo>
                      <a:pt x="2669" y="6272"/>
                      <a:pt x="2702" y="6205"/>
                      <a:pt x="2736" y="6138"/>
                    </a:cubicBezTo>
                    <a:lnTo>
                      <a:pt x="2969" y="3803"/>
                    </a:lnTo>
                    <a:cubicBezTo>
                      <a:pt x="2969" y="3636"/>
                      <a:pt x="3136" y="3470"/>
                      <a:pt x="3303" y="3470"/>
                    </a:cubicBezTo>
                    <a:lnTo>
                      <a:pt x="5137" y="3270"/>
                    </a:lnTo>
                    <a:cubicBezTo>
                      <a:pt x="5204" y="3270"/>
                      <a:pt x="5237" y="3236"/>
                      <a:pt x="5237" y="3136"/>
                    </a:cubicBezTo>
                    <a:cubicBezTo>
                      <a:pt x="5237" y="3069"/>
                      <a:pt x="5204" y="3003"/>
                      <a:pt x="5137" y="3003"/>
                    </a:cubicBezTo>
                    <a:lnTo>
                      <a:pt x="3303" y="2803"/>
                    </a:lnTo>
                    <a:cubicBezTo>
                      <a:pt x="3136" y="2803"/>
                      <a:pt x="2969" y="2636"/>
                      <a:pt x="2969" y="2469"/>
                    </a:cubicBezTo>
                    <a:lnTo>
                      <a:pt x="2736" y="134"/>
                    </a:lnTo>
                    <a:cubicBezTo>
                      <a:pt x="2736" y="67"/>
                      <a:pt x="2702" y="1"/>
                      <a:pt x="2636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37"/>
              <p:cNvSpPr/>
              <p:nvPr/>
            </p:nvSpPr>
            <p:spPr>
              <a:xfrm>
                <a:off x="1123677" y="1480537"/>
                <a:ext cx="115508" cy="138594"/>
              </a:xfrm>
              <a:custGeom>
                <a:rect b="b" l="l" r="r" t="t"/>
                <a:pathLst>
                  <a:path extrusionOk="0" h="10608" w="8841">
                    <a:moveTo>
                      <a:pt x="4370" y="1768"/>
                    </a:moveTo>
                    <a:lnTo>
                      <a:pt x="4604" y="4170"/>
                    </a:lnTo>
                    <a:cubicBezTo>
                      <a:pt x="4637" y="4670"/>
                      <a:pt x="5004" y="5070"/>
                      <a:pt x="5471" y="5104"/>
                    </a:cubicBezTo>
                    <a:lnTo>
                      <a:pt x="7306" y="5304"/>
                    </a:lnTo>
                    <a:lnTo>
                      <a:pt x="5471" y="5504"/>
                    </a:lnTo>
                    <a:cubicBezTo>
                      <a:pt x="5004" y="5571"/>
                      <a:pt x="4637" y="5971"/>
                      <a:pt x="4604" y="6438"/>
                    </a:cubicBezTo>
                    <a:lnTo>
                      <a:pt x="4370" y="8840"/>
                    </a:lnTo>
                    <a:lnTo>
                      <a:pt x="4170" y="6438"/>
                    </a:lnTo>
                    <a:cubicBezTo>
                      <a:pt x="4137" y="5938"/>
                      <a:pt x="3770" y="5537"/>
                      <a:pt x="3303" y="5504"/>
                    </a:cubicBezTo>
                    <a:lnTo>
                      <a:pt x="1468" y="5304"/>
                    </a:lnTo>
                    <a:lnTo>
                      <a:pt x="3303" y="5104"/>
                    </a:lnTo>
                    <a:cubicBezTo>
                      <a:pt x="3770" y="5037"/>
                      <a:pt x="4137" y="4637"/>
                      <a:pt x="4170" y="4170"/>
                    </a:cubicBezTo>
                    <a:lnTo>
                      <a:pt x="4370" y="1768"/>
                    </a:lnTo>
                    <a:close/>
                    <a:moveTo>
                      <a:pt x="4437" y="0"/>
                    </a:moveTo>
                    <a:cubicBezTo>
                      <a:pt x="4370" y="0"/>
                      <a:pt x="4304" y="67"/>
                      <a:pt x="4304" y="134"/>
                    </a:cubicBezTo>
                    <a:lnTo>
                      <a:pt x="3937" y="4170"/>
                    </a:lnTo>
                    <a:cubicBezTo>
                      <a:pt x="3870" y="4570"/>
                      <a:pt x="3637" y="4804"/>
                      <a:pt x="3303" y="4837"/>
                    </a:cubicBezTo>
                    <a:lnTo>
                      <a:pt x="134" y="5170"/>
                    </a:lnTo>
                    <a:cubicBezTo>
                      <a:pt x="34" y="5170"/>
                      <a:pt x="1" y="5237"/>
                      <a:pt x="1" y="5304"/>
                    </a:cubicBezTo>
                    <a:cubicBezTo>
                      <a:pt x="1" y="5337"/>
                      <a:pt x="34" y="5437"/>
                      <a:pt x="134" y="5437"/>
                    </a:cubicBezTo>
                    <a:lnTo>
                      <a:pt x="3303" y="5771"/>
                    </a:lnTo>
                    <a:cubicBezTo>
                      <a:pt x="3637" y="5804"/>
                      <a:pt x="3870" y="6104"/>
                      <a:pt x="3937" y="6438"/>
                    </a:cubicBezTo>
                    <a:lnTo>
                      <a:pt x="4304" y="10474"/>
                    </a:lnTo>
                    <a:cubicBezTo>
                      <a:pt x="4304" y="10574"/>
                      <a:pt x="4337" y="10608"/>
                      <a:pt x="4437" y="10608"/>
                    </a:cubicBezTo>
                    <a:cubicBezTo>
                      <a:pt x="4504" y="10608"/>
                      <a:pt x="4537" y="10574"/>
                      <a:pt x="4537" y="10508"/>
                    </a:cubicBezTo>
                    <a:lnTo>
                      <a:pt x="4937" y="6471"/>
                    </a:lnTo>
                    <a:cubicBezTo>
                      <a:pt x="4971" y="6104"/>
                      <a:pt x="5204" y="5838"/>
                      <a:pt x="5538" y="5804"/>
                    </a:cubicBezTo>
                    <a:lnTo>
                      <a:pt x="8707" y="5437"/>
                    </a:lnTo>
                    <a:cubicBezTo>
                      <a:pt x="8807" y="5437"/>
                      <a:pt x="8840" y="5404"/>
                      <a:pt x="8840" y="5304"/>
                    </a:cubicBezTo>
                    <a:cubicBezTo>
                      <a:pt x="8840" y="5271"/>
                      <a:pt x="8807" y="5170"/>
                      <a:pt x="8707" y="5170"/>
                    </a:cubicBezTo>
                    <a:lnTo>
                      <a:pt x="5538" y="4837"/>
                    </a:lnTo>
                    <a:cubicBezTo>
                      <a:pt x="5204" y="4804"/>
                      <a:pt x="4971" y="4503"/>
                      <a:pt x="4937" y="4170"/>
                    </a:cubicBezTo>
                    <a:lnTo>
                      <a:pt x="4537" y="134"/>
                    </a:lnTo>
                    <a:cubicBezTo>
                      <a:pt x="4537" y="67"/>
                      <a:pt x="4504" y="0"/>
                      <a:pt x="4437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7"/>
              <p:cNvSpPr/>
              <p:nvPr/>
            </p:nvSpPr>
            <p:spPr>
              <a:xfrm>
                <a:off x="1090126" y="1682313"/>
                <a:ext cx="66253" cy="78455"/>
              </a:xfrm>
              <a:custGeom>
                <a:rect b="b" l="l" r="r" t="t"/>
                <a:pathLst>
                  <a:path extrusionOk="0" h="6005" w="5071">
                    <a:moveTo>
                      <a:pt x="2535" y="1502"/>
                    </a:moveTo>
                    <a:lnTo>
                      <a:pt x="2602" y="2402"/>
                    </a:lnTo>
                    <a:cubicBezTo>
                      <a:pt x="2669" y="2702"/>
                      <a:pt x="2869" y="2903"/>
                      <a:pt x="3169" y="2969"/>
                    </a:cubicBezTo>
                    <a:lnTo>
                      <a:pt x="3803" y="3036"/>
                    </a:lnTo>
                    <a:lnTo>
                      <a:pt x="3169" y="3136"/>
                    </a:lnTo>
                    <a:cubicBezTo>
                      <a:pt x="2869" y="3169"/>
                      <a:pt x="2669" y="3370"/>
                      <a:pt x="2602" y="3670"/>
                    </a:cubicBezTo>
                    <a:lnTo>
                      <a:pt x="2535" y="4570"/>
                    </a:lnTo>
                    <a:lnTo>
                      <a:pt x="2435" y="3670"/>
                    </a:lnTo>
                    <a:cubicBezTo>
                      <a:pt x="2402" y="3370"/>
                      <a:pt x="2202" y="3169"/>
                      <a:pt x="1901" y="3136"/>
                    </a:cubicBezTo>
                    <a:lnTo>
                      <a:pt x="1234" y="3036"/>
                    </a:lnTo>
                    <a:lnTo>
                      <a:pt x="1901" y="2969"/>
                    </a:lnTo>
                    <a:cubicBezTo>
                      <a:pt x="2202" y="2903"/>
                      <a:pt x="2402" y="2702"/>
                      <a:pt x="2435" y="2402"/>
                    </a:cubicBezTo>
                    <a:lnTo>
                      <a:pt x="2535" y="1502"/>
                    </a:lnTo>
                    <a:close/>
                    <a:moveTo>
                      <a:pt x="2535" y="1"/>
                    </a:moveTo>
                    <a:cubicBezTo>
                      <a:pt x="2435" y="1"/>
                      <a:pt x="2402" y="67"/>
                      <a:pt x="2402" y="134"/>
                    </a:cubicBezTo>
                    <a:lnTo>
                      <a:pt x="2202" y="2336"/>
                    </a:lnTo>
                    <a:cubicBezTo>
                      <a:pt x="2168" y="2502"/>
                      <a:pt x="2035" y="2669"/>
                      <a:pt x="1868" y="2669"/>
                    </a:cubicBezTo>
                    <a:lnTo>
                      <a:pt x="100" y="2869"/>
                    </a:lnTo>
                    <a:cubicBezTo>
                      <a:pt x="33" y="2869"/>
                      <a:pt x="0" y="2969"/>
                      <a:pt x="0" y="3003"/>
                    </a:cubicBezTo>
                    <a:cubicBezTo>
                      <a:pt x="0" y="3069"/>
                      <a:pt x="67" y="3136"/>
                      <a:pt x="100" y="3136"/>
                    </a:cubicBezTo>
                    <a:lnTo>
                      <a:pt x="1868" y="3336"/>
                    </a:lnTo>
                    <a:cubicBezTo>
                      <a:pt x="2035" y="3370"/>
                      <a:pt x="2202" y="3503"/>
                      <a:pt x="2202" y="3670"/>
                    </a:cubicBezTo>
                    <a:lnTo>
                      <a:pt x="2402" y="5871"/>
                    </a:lnTo>
                    <a:cubicBezTo>
                      <a:pt x="2402" y="5971"/>
                      <a:pt x="2502" y="6005"/>
                      <a:pt x="2535" y="6005"/>
                    </a:cubicBezTo>
                    <a:cubicBezTo>
                      <a:pt x="2602" y="6005"/>
                      <a:pt x="2669" y="5905"/>
                      <a:pt x="2669" y="5871"/>
                    </a:cubicBezTo>
                    <a:lnTo>
                      <a:pt x="2869" y="3670"/>
                    </a:lnTo>
                    <a:cubicBezTo>
                      <a:pt x="2902" y="3503"/>
                      <a:pt x="3036" y="3336"/>
                      <a:pt x="3202" y="3336"/>
                    </a:cubicBezTo>
                    <a:lnTo>
                      <a:pt x="4937" y="3136"/>
                    </a:lnTo>
                    <a:cubicBezTo>
                      <a:pt x="5037" y="3136"/>
                      <a:pt x="5070" y="3036"/>
                      <a:pt x="5070" y="3003"/>
                    </a:cubicBezTo>
                    <a:cubicBezTo>
                      <a:pt x="5070" y="2903"/>
                      <a:pt x="4970" y="2869"/>
                      <a:pt x="4937" y="2869"/>
                    </a:cubicBezTo>
                    <a:lnTo>
                      <a:pt x="3202" y="2669"/>
                    </a:lnTo>
                    <a:cubicBezTo>
                      <a:pt x="3036" y="2636"/>
                      <a:pt x="2869" y="2502"/>
                      <a:pt x="2869" y="2336"/>
                    </a:cubicBezTo>
                    <a:lnTo>
                      <a:pt x="2669" y="134"/>
                    </a:lnTo>
                    <a:cubicBezTo>
                      <a:pt x="2669" y="34"/>
                      <a:pt x="2569" y="1"/>
                      <a:pt x="2535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7"/>
              <p:cNvSpPr/>
              <p:nvPr/>
            </p:nvSpPr>
            <p:spPr>
              <a:xfrm>
                <a:off x="1269678" y="1541107"/>
                <a:ext cx="84988" cy="101567"/>
              </a:xfrm>
              <a:custGeom>
                <a:rect b="b" l="l" r="r" t="t"/>
                <a:pathLst>
                  <a:path extrusionOk="0" h="7774" w="6505">
                    <a:moveTo>
                      <a:pt x="3236" y="1902"/>
                    </a:moveTo>
                    <a:lnTo>
                      <a:pt x="3369" y="3136"/>
                    </a:lnTo>
                    <a:cubicBezTo>
                      <a:pt x="3369" y="3503"/>
                      <a:pt x="3670" y="3804"/>
                      <a:pt x="4036" y="3837"/>
                    </a:cubicBezTo>
                    <a:lnTo>
                      <a:pt x="4904" y="3937"/>
                    </a:lnTo>
                    <a:lnTo>
                      <a:pt x="4036" y="4004"/>
                    </a:lnTo>
                    <a:cubicBezTo>
                      <a:pt x="3703" y="4037"/>
                      <a:pt x="3403" y="4337"/>
                      <a:pt x="3369" y="4704"/>
                    </a:cubicBezTo>
                    <a:lnTo>
                      <a:pt x="3236" y="5938"/>
                    </a:lnTo>
                    <a:lnTo>
                      <a:pt x="3136" y="4704"/>
                    </a:lnTo>
                    <a:cubicBezTo>
                      <a:pt x="3136" y="4337"/>
                      <a:pt x="2836" y="4037"/>
                      <a:pt x="2469" y="4004"/>
                    </a:cubicBezTo>
                    <a:lnTo>
                      <a:pt x="1601" y="3937"/>
                    </a:lnTo>
                    <a:lnTo>
                      <a:pt x="2469" y="3837"/>
                    </a:lnTo>
                    <a:cubicBezTo>
                      <a:pt x="2802" y="3804"/>
                      <a:pt x="3102" y="3503"/>
                      <a:pt x="3136" y="3136"/>
                    </a:cubicBezTo>
                    <a:lnTo>
                      <a:pt x="3236" y="1902"/>
                    </a:lnTo>
                    <a:close/>
                    <a:moveTo>
                      <a:pt x="3269" y="1"/>
                    </a:moveTo>
                    <a:cubicBezTo>
                      <a:pt x="3169" y="1"/>
                      <a:pt x="3102" y="34"/>
                      <a:pt x="3102" y="134"/>
                    </a:cubicBezTo>
                    <a:lnTo>
                      <a:pt x="2836" y="3036"/>
                    </a:lnTo>
                    <a:cubicBezTo>
                      <a:pt x="2802" y="3270"/>
                      <a:pt x="2635" y="3437"/>
                      <a:pt x="2435" y="3470"/>
                    </a:cubicBezTo>
                    <a:lnTo>
                      <a:pt x="134" y="3703"/>
                    </a:lnTo>
                    <a:cubicBezTo>
                      <a:pt x="34" y="3770"/>
                      <a:pt x="0" y="3804"/>
                      <a:pt x="0" y="3870"/>
                    </a:cubicBezTo>
                    <a:cubicBezTo>
                      <a:pt x="0" y="3970"/>
                      <a:pt x="34" y="4037"/>
                      <a:pt x="134" y="4037"/>
                    </a:cubicBezTo>
                    <a:lnTo>
                      <a:pt x="2435" y="4304"/>
                    </a:lnTo>
                    <a:cubicBezTo>
                      <a:pt x="2635" y="4304"/>
                      <a:pt x="2836" y="4504"/>
                      <a:pt x="2836" y="4704"/>
                    </a:cubicBezTo>
                    <a:lnTo>
                      <a:pt x="3102" y="7640"/>
                    </a:lnTo>
                    <a:cubicBezTo>
                      <a:pt x="3102" y="7706"/>
                      <a:pt x="3169" y="7773"/>
                      <a:pt x="3269" y="7773"/>
                    </a:cubicBezTo>
                    <a:cubicBezTo>
                      <a:pt x="3336" y="7773"/>
                      <a:pt x="3436" y="7706"/>
                      <a:pt x="3436" y="7640"/>
                    </a:cubicBezTo>
                    <a:lnTo>
                      <a:pt x="3670" y="4704"/>
                    </a:lnTo>
                    <a:cubicBezTo>
                      <a:pt x="3703" y="4504"/>
                      <a:pt x="3870" y="4337"/>
                      <a:pt x="4103" y="4304"/>
                    </a:cubicBezTo>
                    <a:lnTo>
                      <a:pt x="6371" y="4037"/>
                    </a:lnTo>
                    <a:cubicBezTo>
                      <a:pt x="6472" y="4004"/>
                      <a:pt x="6505" y="3970"/>
                      <a:pt x="6505" y="3870"/>
                    </a:cubicBezTo>
                    <a:cubicBezTo>
                      <a:pt x="6505" y="3804"/>
                      <a:pt x="6472" y="3703"/>
                      <a:pt x="6371" y="3703"/>
                    </a:cubicBezTo>
                    <a:lnTo>
                      <a:pt x="4103" y="3470"/>
                    </a:lnTo>
                    <a:cubicBezTo>
                      <a:pt x="3870" y="3470"/>
                      <a:pt x="3670" y="3270"/>
                      <a:pt x="3670" y="3036"/>
                    </a:cubicBezTo>
                    <a:lnTo>
                      <a:pt x="3436" y="134"/>
                    </a:lnTo>
                    <a:cubicBezTo>
                      <a:pt x="3436" y="34"/>
                      <a:pt x="3336" y="1"/>
                      <a:pt x="3269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37"/>
              <p:cNvSpPr/>
              <p:nvPr/>
            </p:nvSpPr>
            <p:spPr>
              <a:xfrm>
                <a:off x="2966717" y="1726329"/>
                <a:ext cx="89365" cy="105918"/>
              </a:xfrm>
              <a:custGeom>
                <a:rect b="b" l="l" r="r" t="t"/>
                <a:pathLst>
                  <a:path extrusionOk="0" h="8107" w="6840">
                    <a:moveTo>
                      <a:pt x="3370" y="1235"/>
                    </a:moveTo>
                    <a:lnTo>
                      <a:pt x="3537" y="3136"/>
                    </a:lnTo>
                    <a:cubicBezTo>
                      <a:pt x="3537" y="3503"/>
                      <a:pt x="3837" y="3803"/>
                      <a:pt x="4204" y="3837"/>
                    </a:cubicBezTo>
                    <a:lnTo>
                      <a:pt x="5638" y="4003"/>
                    </a:lnTo>
                    <a:lnTo>
                      <a:pt x="4204" y="4170"/>
                    </a:lnTo>
                    <a:cubicBezTo>
                      <a:pt x="3870" y="4204"/>
                      <a:pt x="3570" y="4504"/>
                      <a:pt x="3537" y="4871"/>
                    </a:cubicBezTo>
                    <a:lnTo>
                      <a:pt x="3370" y="6772"/>
                    </a:lnTo>
                    <a:lnTo>
                      <a:pt x="3203" y="4871"/>
                    </a:lnTo>
                    <a:cubicBezTo>
                      <a:pt x="3203" y="4504"/>
                      <a:pt x="2903" y="4204"/>
                      <a:pt x="2536" y="4170"/>
                    </a:cubicBezTo>
                    <a:lnTo>
                      <a:pt x="1135" y="4003"/>
                    </a:lnTo>
                    <a:lnTo>
                      <a:pt x="2536" y="3837"/>
                    </a:lnTo>
                    <a:cubicBezTo>
                      <a:pt x="2870" y="3803"/>
                      <a:pt x="3170" y="3503"/>
                      <a:pt x="3203" y="3136"/>
                    </a:cubicBezTo>
                    <a:lnTo>
                      <a:pt x="3370" y="1235"/>
                    </a:lnTo>
                    <a:close/>
                    <a:moveTo>
                      <a:pt x="3403" y="1"/>
                    </a:moveTo>
                    <a:cubicBezTo>
                      <a:pt x="3337" y="1"/>
                      <a:pt x="3303" y="34"/>
                      <a:pt x="3303" y="101"/>
                    </a:cubicBezTo>
                    <a:lnTo>
                      <a:pt x="3003" y="3170"/>
                    </a:lnTo>
                    <a:cubicBezTo>
                      <a:pt x="2970" y="3436"/>
                      <a:pt x="2736" y="3637"/>
                      <a:pt x="2503" y="3670"/>
                    </a:cubicBezTo>
                    <a:lnTo>
                      <a:pt x="68" y="3937"/>
                    </a:lnTo>
                    <a:cubicBezTo>
                      <a:pt x="34" y="3937"/>
                      <a:pt x="1" y="4003"/>
                      <a:pt x="1" y="4037"/>
                    </a:cubicBezTo>
                    <a:cubicBezTo>
                      <a:pt x="1" y="4137"/>
                      <a:pt x="34" y="4170"/>
                      <a:pt x="68" y="4170"/>
                    </a:cubicBezTo>
                    <a:lnTo>
                      <a:pt x="2503" y="4437"/>
                    </a:lnTo>
                    <a:cubicBezTo>
                      <a:pt x="2803" y="4470"/>
                      <a:pt x="2970" y="4671"/>
                      <a:pt x="3003" y="4937"/>
                    </a:cubicBezTo>
                    <a:lnTo>
                      <a:pt x="3303" y="8006"/>
                    </a:lnTo>
                    <a:cubicBezTo>
                      <a:pt x="3303" y="8040"/>
                      <a:pt x="3370" y="8106"/>
                      <a:pt x="3403" y="8106"/>
                    </a:cubicBezTo>
                    <a:cubicBezTo>
                      <a:pt x="3470" y="8106"/>
                      <a:pt x="3503" y="8040"/>
                      <a:pt x="3537" y="8006"/>
                    </a:cubicBezTo>
                    <a:lnTo>
                      <a:pt x="3837" y="4937"/>
                    </a:lnTo>
                    <a:cubicBezTo>
                      <a:pt x="3870" y="4671"/>
                      <a:pt x="4071" y="4470"/>
                      <a:pt x="4337" y="4437"/>
                    </a:cubicBezTo>
                    <a:lnTo>
                      <a:pt x="6739" y="4170"/>
                    </a:lnTo>
                    <a:cubicBezTo>
                      <a:pt x="6806" y="4170"/>
                      <a:pt x="6839" y="4104"/>
                      <a:pt x="6839" y="4037"/>
                    </a:cubicBezTo>
                    <a:cubicBezTo>
                      <a:pt x="6839" y="3970"/>
                      <a:pt x="6806" y="3937"/>
                      <a:pt x="6739" y="3937"/>
                    </a:cubicBezTo>
                    <a:lnTo>
                      <a:pt x="4337" y="3670"/>
                    </a:lnTo>
                    <a:cubicBezTo>
                      <a:pt x="4037" y="3637"/>
                      <a:pt x="3870" y="3436"/>
                      <a:pt x="3837" y="3170"/>
                    </a:cubicBezTo>
                    <a:lnTo>
                      <a:pt x="3537" y="101"/>
                    </a:lnTo>
                    <a:cubicBezTo>
                      <a:pt x="3537" y="34"/>
                      <a:pt x="3470" y="1"/>
                      <a:pt x="3403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37"/>
              <p:cNvSpPr/>
              <p:nvPr/>
            </p:nvSpPr>
            <p:spPr>
              <a:xfrm>
                <a:off x="3051274" y="1627832"/>
                <a:ext cx="118552" cy="142526"/>
              </a:xfrm>
              <a:custGeom>
                <a:rect b="b" l="l" r="r" t="t"/>
                <a:pathLst>
                  <a:path extrusionOk="0" h="10909" w="9074">
                    <a:moveTo>
                      <a:pt x="4537" y="1902"/>
                    </a:moveTo>
                    <a:lnTo>
                      <a:pt x="4737" y="4371"/>
                    </a:lnTo>
                    <a:cubicBezTo>
                      <a:pt x="4770" y="4838"/>
                      <a:pt x="5171" y="5238"/>
                      <a:pt x="5671" y="5305"/>
                    </a:cubicBezTo>
                    <a:lnTo>
                      <a:pt x="7539" y="5505"/>
                    </a:lnTo>
                    <a:lnTo>
                      <a:pt x="5671" y="5705"/>
                    </a:lnTo>
                    <a:cubicBezTo>
                      <a:pt x="5171" y="5738"/>
                      <a:pt x="4770" y="6139"/>
                      <a:pt x="4737" y="6639"/>
                    </a:cubicBezTo>
                    <a:lnTo>
                      <a:pt x="4537" y="9074"/>
                    </a:lnTo>
                    <a:lnTo>
                      <a:pt x="4337" y="6639"/>
                    </a:lnTo>
                    <a:cubicBezTo>
                      <a:pt x="4270" y="6172"/>
                      <a:pt x="3903" y="5738"/>
                      <a:pt x="3403" y="5705"/>
                    </a:cubicBezTo>
                    <a:lnTo>
                      <a:pt x="1535" y="5505"/>
                    </a:lnTo>
                    <a:lnTo>
                      <a:pt x="3403" y="5305"/>
                    </a:lnTo>
                    <a:cubicBezTo>
                      <a:pt x="3903" y="5238"/>
                      <a:pt x="4270" y="4871"/>
                      <a:pt x="4337" y="4371"/>
                    </a:cubicBezTo>
                    <a:lnTo>
                      <a:pt x="4537" y="1902"/>
                    </a:lnTo>
                    <a:close/>
                    <a:moveTo>
                      <a:pt x="4537" y="1"/>
                    </a:moveTo>
                    <a:cubicBezTo>
                      <a:pt x="4437" y="1"/>
                      <a:pt x="4370" y="34"/>
                      <a:pt x="4370" y="101"/>
                    </a:cubicBezTo>
                    <a:lnTo>
                      <a:pt x="4003" y="4237"/>
                    </a:lnTo>
                    <a:cubicBezTo>
                      <a:pt x="3936" y="4571"/>
                      <a:pt x="3670" y="4871"/>
                      <a:pt x="3336" y="4904"/>
                    </a:cubicBezTo>
                    <a:lnTo>
                      <a:pt x="100" y="5271"/>
                    </a:lnTo>
                    <a:cubicBezTo>
                      <a:pt x="34" y="5338"/>
                      <a:pt x="0" y="5371"/>
                      <a:pt x="0" y="5438"/>
                    </a:cubicBezTo>
                    <a:cubicBezTo>
                      <a:pt x="0" y="5538"/>
                      <a:pt x="34" y="5638"/>
                      <a:pt x="100" y="5638"/>
                    </a:cubicBezTo>
                    <a:lnTo>
                      <a:pt x="3336" y="6005"/>
                    </a:lnTo>
                    <a:cubicBezTo>
                      <a:pt x="3703" y="6039"/>
                      <a:pt x="3936" y="6339"/>
                      <a:pt x="4003" y="6672"/>
                    </a:cubicBezTo>
                    <a:lnTo>
                      <a:pt x="4370" y="10809"/>
                    </a:lnTo>
                    <a:cubicBezTo>
                      <a:pt x="4403" y="10875"/>
                      <a:pt x="4437" y="10909"/>
                      <a:pt x="4537" y="10909"/>
                    </a:cubicBezTo>
                    <a:cubicBezTo>
                      <a:pt x="4604" y="10909"/>
                      <a:pt x="4704" y="10875"/>
                      <a:pt x="4704" y="10809"/>
                    </a:cubicBezTo>
                    <a:lnTo>
                      <a:pt x="5071" y="6672"/>
                    </a:lnTo>
                    <a:cubicBezTo>
                      <a:pt x="5104" y="6339"/>
                      <a:pt x="5404" y="6039"/>
                      <a:pt x="5738" y="6005"/>
                    </a:cubicBezTo>
                    <a:lnTo>
                      <a:pt x="8940" y="5638"/>
                    </a:lnTo>
                    <a:cubicBezTo>
                      <a:pt x="9040" y="5572"/>
                      <a:pt x="9073" y="5538"/>
                      <a:pt x="9073" y="5438"/>
                    </a:cubicBezTo>
                    <a:cubicBezTo>
                      <a:pt x="9073" y="5371"/>
                      <a:pt x="9040" y="5271"/>
                      <a:pt x="8940" y="5271"/>
                    </a:cubicBezTo>
                    <a:lnTo>
                      <a:pt x="5738" y="4904"/>
                    </a:lnTo>
                    <a:cubicBezTo>
                      <a:pt x="5371" y="4871"/>
                      <a:pt x="5104" y="4571"/>
                      <a:pt x="5071" y="4237"/>
                    </a:cubicBezTo>
                    <a:lnTo>
                      <a:pt x="4704" y="101"/>
                    </a:lnTo>
                    <a:cubicBezTo>
                      <a:pt x="4670" y="34"/>
                      <a:pt x="4604" y="1"/>
                      <a:pt x="4537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44" name="Google Shape;1544;p37"/>
            <p:cNvSpPr/>
            <p:nvPr/>
          </p:nvSpPr>
          <p:spPr>
            <a:xfrm>
              <a:off x="5867280" y="1154148"/>
              <a:ext cx="379132" cy="555624"/>
            </a:xfrm>
            <a:custGeom>
              <a:rect b="b" l="l" r="r" t="t"/>
              <a:pathLst>
                <a:path extrusionOk="0" h="4505" w="3074">
                  <a:moveTo>
                    <a:pt x="2575" y="0"/>
                  </a:moveTo>
                  <a:cubicBezTo>
                    <a:pt x="2518" y="0"/>
                    <a:pt x="2460" y="11"/>
                    <a:pt x="2414" y="33"/>
                  </a:cubicBezTo>
                  <a:cubicBezTo>
                    <a:pt x="2407" y="35"/>
                    <a:pt x="2400" y="38"/>
                    <a:pt x="2395" y="42"/>
                  </a:cubicBezTo>
                  <a:lnTo>
                    <a:pt x="1916" y="319"/>
                  </a:lnTo>
                  <a:lnTo>
                    <a:pt x="179" y="1323"/>
                  </a:lnTo>
                  <a:cubicBezTo>
                    <a:pt x="81" y="1380"/>
                    <a:pt x="1" y="1517"/>
                    <a:pt x="1" y="1631"/>
                  </a:cubicBezTo>
                  <a:lnTo>
                    <a:pt x="1" y="4070"/>
                  </a:lnTo>
                  <a:cubicBezTo>
                    <a:pt x="1" y="4124"/>
                    <a:pt x="20" y="4184"/>
                    <a:pt x="49" y="4238"/>
                  </a:cubicBezTo>
                  <a:cubicBezTo>
                    <a:pt x="80" y="4297"/>
                    <a:pt x="125" y="4348"/>
                    <a:pt x="176" y="4379"/>
                  </a:cubicBezTo>
                  <a:lnTo>
                    <a:pt x="321" y="4462"/>
                  </a:lnTo>
                  <a:cubicBezTo>
                    <a:pt x="333" y="4469"/>
                    <a:pt x="344" y="4475"/>
                    <a:pt x="358" y="4479"/>
                  </a:cubicBezTo>
                  <a:cubicBezTo>
                    <a:pt x="363" y="4480"/>
                    <a:pt x="369" y="4481"/>
                    <a:pt x="372" y="4485"/>
                  </a:cubicBezTo>
                  <a:cubicBezTo>
                    <a:pt x="380" y="4487"/>
                    <a:pt x="390" y="4490"/>
                    <a:pt x="398" y="4492"/>
                  </a:cubicBezTo>
                  <a:cubicBezTo>
                    <a:pt x="406" y="4494"/>
                    <a:pt x="413" y="4495"/>
                    <a:pt x="419" y="4496"/>
                  </a:cubicBezTo>
                  <a:cubicBezTo>
                    <a:pt x="428" y="4497"/>
                    <a:pt x="434" y="4499"/>
                    <a:pt x="443" y="4500"/>
                  </a:cubicBezTo>
                  <a:cubicBezTo>
                    <a:pt x="450" y="4501"/>
                    <a:pt x="459" y="4501"/>
                    <a:pt x="469" y="4502"/>
                  </a:cubicBezTo>
                  <a:cubicBezTo>
                    <a:pt x="475" y="4502"/>
                    <a:pt x="481" y="4505"/>
                    <a:pt x="487" y="4505"/>
                  </a:cubicBezTo>
                  <a:lnTo>
                    <a:pt x="517" y="4505"/>
                  </a:lnTo>
                  <a:cubicBezTo>
                    <a:pt x="522" y="4505"/>
                    <a:pt x="527" y="4505"/>
                    <a:pt x="530" y="4502"/>
                  </a:cubicBezTo>
                  <a:cubicBezTo>
                    <a:pt x="541" y="4501"/>
                    <a:pt x="553" y="4500"/>
                    <a:pt x="564" y="4499"/>
                  </a:cubicBezTo>
                  <a:cubicBezTo>
                    <a:pt x="566" y="4499"/>
                    <a:pt x="569" y="4497"/>
                    <a:pt x="571" y="4497"/>
                  </a:cubicBezTo>
                  <a:cubicBezTo>
                    <a:pt x="583" y="4495"/>
                    <a:pt x="596" y="4494"/>
                    <a:pt x="607" y="4490"/>
                  </a:cubicBezTo>
                  <a:cubicBezTo>
                    <a:pt x="608" y="4490"/>
                    <a:pt x="609" y="4489"/>
                    <a:pt x="611" y="4489"/>
                  </a:cubicBezTo>
                  <a:cubicBezTo>
                    <a:pt x="635" y="4481"/>
                    <a:pt x="657" y="4473"/>
                    <a:pt x="677" y="4462"/>
                  </a:cubicBezTo>
                  <a:lnTo>
                    <a:pt x="1321" y="4089"/>
                  </a:lnTo>
                  <a:lnTo>
                    <a:pt x="1390" y="4207"/>
                  </a:lnTo>
                  <a:cubicBezTo>
                    <a:pt x="1394" y="4216"/>
                    <a:pt x="1400" y="4220"/>
                    <a:pt x="1408" y="4223"/>
                  </a:cubicBezTo>
                  <a:lnTo>
                    <a:pt x="1776" y="4436"/>
                  </a:lnTo>
                  <a:lnTo>
                    <a:pt x="1774" y="4434"/>
                  </a:lnTo>
                  <a:lnTo>
                    <a:pt x="1774" y="4434"/>
                  </a:lnTo>
                  <a:cubicBezTo>
                    <a:pt x="1781" y="4439"/>
                    <a:pt x="1788" y="4441"/>
                    <a:pt x="1796" y="4441"/>
                  </a:cubicBezTo>
                  <a:cubicBezTo>
                    <a:pt x="1811" y="4441"/>
                    <a:pt x="1824" y="4433"/>
                    <a:pt x="1831" y="4416"/>
                  </a:cubicBezTo>
                  <a:lnTo>
                    <a:pt x="2100" y="3641"/>
                  </a:lnTo>
                  <a:lnTo>
                    <a:pt x="2895" y="3179"/>
                  </a:lnTo>
                  <a:cubicBezTo>
                    <a:pt x="2992" y="3122"/>
                    <a:pt x="3073" y="2986"/>
                    <a:pt x="3073" y="2872"/>
                  </a:cubicBezTo>
                  <a:lnTo>
                    <a:pt x="3073" y="432"/>
                  </a:lnTo>
                  <a:cubicBezTo>
                    <a:pt x="3073" y="393"/>
                    <a:pt x="3063" y="350"/>
                    <a:pt x="3045" y="309"/>
                  </a:cubicBezTo>
                  <a:cubicBezTo>
                    <a:pt x="3045" y="307"/>
                    <a:pt x="3044" y="306"/>
                    <a:pt x="3044" y="306"/>
                  </a:cubicBezTo>
                  <a:cubicBezTo>
                    <a:pt x="3042" y="299"/>
                    <a:pt x="3037" y="292"/>
                    <a:pt x="3033" y="285"/>
                  </a:cubicBezTo>
                  <a:cubicBezTo>
                    <a:pt x="3029" y="278"/>
                    <a:pt x="3027" y="271"/>
                    <a:pt x="3023" y="264"/>
                  </a:cubicBezTo>
                  <a:cubicBezTo>
                    <a:pt x="3021" y="259"/>
                    <a:pt x="3016" y="254"/>
                    <a:pt x="3013" y="248"/>
                  </a:cubicBezTo>
                  <a:lnTo>
                    <a:pt x="2997" y="224"/>
                  </a:lnTo>
                  <a:cubicBezTo>
                    <a:pt x="2995" y="220"/>
                    <a:pt x="2991" y="217"/>
                    <a:pt x="2989" y="213"/>
                  </a:cubicBezTo>
                  <a:lnTo>
                    <a:pt x="2969" y="188"/>
                  </a:lnTo>
                  <a:cubicBezTo>
                    <a:pt x="2966" y="184"/>
                    <a:pt x="2963" y="182"/>
                    <a:pt x="2959" y="178"/>
                  </a:cubicBezTo>
                  <a:cubicBezTo>
                    <a:pt x="2952" y="170"/>
                    <a:pt x="2945" y="163"/>
                    <a:pt x="2937" y="157"/>
                  </a:cubicBezTo>
                  <a:cubicBezTo>
                    <a:pt x="2934" y="155"/>
                    <a:pt x="2931" y="151"/>
                    <a:pt x="2928" y="149"/>
                  </a:cubicBezTo>
                  <a:cubicBezTo>
                    <a:pt x="2918" y="141"/>
                    <a:pt x="2910" y="136"/>
                    <a:pt x="2900" y="129"/>
                  </a:cubicBezTo>
                  <a:cubicBezTo>
                    <a:pt x="2899" y="128"/>
                    <a:pt x="2896" y="127"/>
                    <a:pt x="2895" y="125"/>
                  </a:cubicBezTo>
                  <a:lnTo>
                    <a:pt x="2749" y="42"/>
                  </a:lnTo>
                  <a:cubicBezTo>
                    <a:pt x="2701" y="14"/>
                    <a:pt x="2638" y="0"/>
                    <a:pt x="257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7"/>
            <p:cNvSpPr/>
            <p:nvPr/>
          </p:nvSpPr>
          <p:spPr>
            <a:xfrm>
              <a:off x="5056106" y="1202742"/>
              <a:ext cx="3699433" cy="3107055"/>
            </a:xfrm>
            <a:custGeom>
              <a:rect b="b" l="l" r="r" t="t"/>
              <a:pathLst>
                <a:path extrusionOk="0" h="25192" w="29995">
                  <a:moveTo>
                    <a:pt x="16343" y="5542"/>
                  </a:moveTo>
                  <a:cubicBezTo>
                    <a:pt x="16346" y="5544"/>
                    <a:pt x="16349" y="5546"/>
                    <a:pt x="16352" y="5547"/>
                  </a:cubicBezTo>
                  <a:cubicBezTo>
                    <a:pt x="16349" y="5546"/>
                    <a:pt x="16346" y="5544"/>
                    <a:pt x="16343" y="5542"/>
                  </a:cubicBezTo>
                  <a:close/>
                  <a:moveTo>
                    <a:pt x="20275" y="4976"/>
                  </a:moveTo>
                  <a:cubicBezTo>
                    <a:pt x="20274" y="5142"/>
                    <a:pt x="20274" y="5330"/>
                    <a:pt x="20277" y="5564"/>
                  </a:cubicBezTo>
                  <a:cubicBezTo>
                    <a:pt x="20247" y="5563"/>
                    <a:pt x="20215" y="5563"/>
                    <a:pt x="20184" y="5563"/>
                  </a:cubicBezTo>
                  <a:cubicBezTo>
                    <a:pt x="19947" y="5559"/>
                    <a:pt x="19691" y="5559"/>
                    <a:pt x="19469" y="5472"/>
                  </a:cubicBezTo>
                  <a:cubicBezTo>
                    <a:pt x="19362" y="5418"/>
                    <a:pt x="19270" y="5345"/>
                    <a:pt x="19203" y="5250"/>
                  </a:cubicBezTo>
                  <a:cubicBezTo>
                    <a:pt x="19273" y="5231"/>
                    <a:pt x="19351" y="5211"/>
                    <a:pt x="19441" y="5190"/>
                  </a:cubicBezTo>
                  <a:cubicBezTo>
                    <a:pt x="19444" y="5189"/>
                    <a:pt x="19446" y="5189"/>
                    <a:pt x="19450" y="5188"/>
                  </a:cubicBezTo>
                  <a:cubicBezTo>
                    <a:pt x="19462" y="5200"/>
                    <a:pt x="19471" y="5208"/>
                    <a:pt x="19471" y="5208"/>
                  </a:cubicBezTo>
                  <a:lnTo>
                    <a:pt x="20275" y="4976"/>
                  </a:lnTo>
                  <a:close/>
                  <a:moveTo>
                    <a:pt x="21187" y="0"/>
                  </a:moveTo>
                  <a:cubicBezTo>
                    <a:pt x="21166" y="0"/>
                    <a:pt x="21148" y="2"/>
                    <a:pt x="21133" y="4"/>
                  </a:cubicBezTo>
                  <a:cubicBezTo>
                    <a:pt x="21003" y="24"/>
                    <a:pt x="20891" y="127"/>
                    <a:pt x="20861" y="253"/>
                  </a:cubicBezTo>
                  <a:cubicBezTo>
                    <a:pt x="20769" y="189"/>
                    <a:pt x="20662" y="143"/>
                    <a:pt x="20552" y="143"/>
                  </a:cubicBezTo>
                  <a:cubicBezTo>
                    <a:pt x="20542" y="143"/>
                    <a:pt x="20531" y="144"/>
                    <a:pt x="20521" y="144"/>
                  </a:cubicBezTo>
                  <a:cubicBezTo>
                    <a:pt x="20400" y="153"/>
                    <a:pt x="20280" y="230"/>
                    <a:pt x="20242" y="345"/>
                  </a:cubicBezTo>
                  <a:cubicBezTo>
                    <a:pt x="20205" y="457"/>
                    <a:pt x="20250" y="578"/>
                    <a:pt x="20297" y="688"/>
                  </a:cubicBezTo>
                  <a:cubicBezTo>
                    <a:pt x="20268" y="670"/>
                    <a:pt x="20235" y="661"/>
                    <a:pt x="20201" y="661"/>
                  </a:cubicBezTo>
                  <a:cubicBezTo>
                    <a:pt x="20165" y="661"/>
                    <a:pt x="20129" y="672"/>
                    <a:pt x="20099" y="693"/>
                  </a:cubicBezTo>
                  <a:cubicBezTo>
                    <a:pt x="20042" y="733"/>
                    <a:pt x="20013" y="810"/>
                    <a:pt x="20029" y="879"/>
                  </a:cubicBezTo>
                  <a:cubicBezTo>
                    <a:pt x="20039" y="923"/>
                    <a:pt x="20068" y="964"/>
                    <a:pt x="20066" y="1010"/>
                  </a:cubicBezTo>
                  <a:cubicBezTo>
                    <a:pt x="20065" y="1052"/>
                    <a:pt x="20037" y="1089"/>
                    <a:pt x="20000" y="1104"/>
                  </a:cubicBezTo>
                  <a:cubicBezTo>
                    <a:pt x="19989" y="1109"/>
                    <a:pt x="19976" y="1111"/>
                    <a:pt x="19963" y="1111"/>
                  </a:cubicBezTo>
                  <a:cubicBezTo>
                    <a:pt x="19936" y="1111"/>
                    <a:pt x="19908" y="1101"/>
                    <a:pt x="19888" y="1081"/>
                  </a:cubicBezTo>
                  <a:lnTo>
                    <a:pt x="19888" y="1081"/>
                  </a:lnTo>
                  <a:cubicBezTo>
                    <a:pt x="19876" y="1155"/>
                    <a:pt x="19905" y="1233"/>
                    <a:pt x="19960" y="1282"/>
                  </a:cubicBezTo>
                  <a:cubicBezTo>
                    <a:pt x="20000" y="1317"/>
                    <a:pt x="20054" y="1337"/>
                    <a:pt x="20108" y="1337"/>
                  </a:cubicBezTo>
                  <a:cubicBezTo>
                    <a:pt x="20128" y="1337"/>
                    <a:pt x="20149" y="1334"/>
                    <a:pt x="20169" y="1328"/>
                  </a:cubicBezTo>
                  <a:lnTo>
                    <a:pt x="20169" y="1328"/>
                  </a:lnTo>
                  <a:cubicBezTo>
                    <a:pt x="20162" y="1391"/>
                    <a:pt x="20193" y="1459"/>
                    <a:pt x="20248" y="1491"/>
                  </a:cubicBezTo>
                  <a:cubicBezTo>
                    <a:pt x="20273" y="1507"/>
                    <a:pt x="20306" y="1514"/>
                    <a:pt x="20337" y="1514"/>
                  </a:cubicBezTo>
                  <a:cubicBezTo>
                    <a:pt x="20357" y="1514"/>
                    <a:pt x="20375" y="1511"/>
                    <a:pt x="20392" y="1506"/>
                  </a:cubicBezTo>
                  <a:lnTo>
                    <a:pt x="20436" y="1535"/>
                  </a:lnTo>
                  <a:cubicBezTo>
                    <a:pt x="20438" y="1565"/>
                    <a:pt x="20442" y="1597"/>
                    <a:pt x="20444" y="1628"/>
                  </a:cubicBezTo>
                  <a:cubicBezTo>
                    <a:pt x="20400" y="1823"/>
                    <a:pt x="20381" y="2136"/>
                    <a:pt x="20510" y="2620"/>
                  </a:cubicBezTo>
                  <a:cubicBezTo>
                    <a:pt x="20589" y="2919"/>
                    <a:pt x="20726" y="3047"/>
                    <a:pt x="20935" y="3104"/>
                  </a:cubicBezTo>
                  <a:cubicBezTo>
                    <a:pt x="20993" y="3119"/>
                    <a:pt x="21059" y="3124"/>
                    <a:pt x="21117" y="3124"/>
                  </a:cubicBezTo>
                  <a:cubicBezTo>
                    <a:pt x="21205" y="3124"/>
                    <a:pt x="21276" y="3114"/>
                    <a:pt x="21276" y="3114"/>
                  </a:cubicBezTo>
                  <a:lnTo>
                    <a:pt x="21299" y="3227"/>
                  </a:lnTo>
                  <a:cubicBezTo>
                    <a:pt x="21088" y="3263"/>
                    <a:pt x="20866" y="3323"/>
                    <a:pt x="20648" y="3422"/>
                  </a:cubicBezTo>
                  <a:lnTo>
                    <a:pt x="20647" y="3423"/>
                  </a:lnTo>
                  <a:cubicBezTo>
                    <a:pt x="20632" y="3427"/>
                    <a:pt x="20617" y="3431"/>
                    <a:pt x="20601" y="3436"/>
                  </a:cubicBezTo>
                  <a:cubicBezTo>
                    <a:pt x="19953" y="3632"/>
                    <a:pt x="19250" y="3959"/>
                    <a:pt x="19250" y="3959"/>
                  </a:cubicBezTo>
                  <a:cubicBezTo>
                    <a:pt x="19250" y="3959"/>
                    <a:pt x="19242" y="3976"/>
                    <a:pt x="19233" y="4007"/>
                  </a:cubicBezTo>
                  <a:cubicBezTo>
                    <a:pt x="19110" y="4054"/>
                    <a:pt x="19004" y="4092"/>
                    <a:pt x="18928" y="4120"/>
                  </a:cubicBezTo>
                  <a:cubicBezTo>
                    <a:pt x="18860" y="3521"/>
                    <a:pt x="18577" y="2881"/>
                    <a:pt x="18174" y="2329"/>
                  </a:cubicBezTo>
                  <a:cubicBezTo>
                    <a:pt x="17791" y="1805"/>
                    <a:pt x="17300" y="1360"/>
                    <a:pt x="16779" y="1102"/>
                  </a:cubicBezTo>
                  <a:lnTo>
                    <a:pt x="16778" y="1102"/>
                  </a:lnTo>
                  <a:cubicBezTo>
                    <a:pt x="16745" y="1085"/>
                    <a:pt x="16710" y="1070"/>
                    <a:pt x="16676" y="1055"/>
                  </a:cubicBezTo>
                  <a:cubicBezTo>
                    <a:pt x="16673" y="1054"/>
                    <a:pt x="16672" y="1053"/>
                    <a:pt x="16670" y="1053"/>
                  </a:cubicBezTo>
                  <a:cubicBezTo>
                    <a:pt x="16641" y="1039"/>
                    <a:pt x="16612" y="1027"/>
                    <a:pt x="16583" y="1017"/>
                  </a:cubicBezTo>
                  <a:cubicBezTo>
                    <a:pt x="16343" y="921"/>
                    <a:pt x="16118" y="875"/>
                    <a:pt x="15915" y="875"/>
                  </a:cubicBezTo>
                  <a:cubicBezTo>
                    <a:pt x="15694" y="875"/>
                    <a:pt x="15498" y="930"/>
                    <a:pt x="15338" y="1034"/>
                  </a:cubicBezTo>
                  <a:lnTo>
                    <a:pt x="14887" y="1359"/>
                  </a:lnTo>
                  <a:cubicBezTo>
                    <a:pt x="14830" y="1400"/>
                    <a:pt x="14778" y="1447"/>
                    <a:pt x="14731" y="1501"/>
                  </a:cubicBezTo>
                  <a:lnTo>
                    <a:pt x="14352" y="1027"/>
                  </a:lnTo>
                  <a:lnTo>
                    <a:pt x="14695" y="1544"/>
                  </a:lnTo>
                  <a:cubicBezTo>
                    <a:pt x="14583" y="1691"/>
                    <a:pt x="14504" y="1876"/>
                    <a:pt x="14467" y="2098"/>
                  </a:cubicBezTo>
                  <a:cubicBezTo>
                    <a:pt x="14439" y="2263"/>
                    <a:pt x="14434" y="2446"/>
                    <a:pt x="14455" y="2648"/>
                  </a:cubicBezTo>
                  <a:cubicBezTo>
                    <a:pt x="14566" y="3724"/>
                    <a:pt x="15378" y="4934"/>
                    <a:pt x="16341" y="5541"/>
                  </a:cubicBezTo>
                  <a:lnTo>
                    <a:pt x="16341" y="5541"/>
                  </a:lnTo>
                  <a:cubicBezTo>
                    <a:pt x="16350" y="5547"/>
                    <a:pt x="16360" y="5552"/>
                    <a:pt x="16369" y="5558"/>
                  </a:cubicBezTo>
                  <a:lnTo>
                    <a:pt x="16420" y="5589"/>
                  </a:lnTo>
                  <a:cubicBezTo>
                    <a:pt x="16435" y="5599"/>
                    <a:pt x="16451" y="5606"/>
                    <a:pt x="16465" y="5616"/>
                  </a:cubicBezTo>
                  <a:cubicBezTo>
                    <a:pt x="16482" y="5626"/>
                    <a:pt x="16501" y="5636"/>
                    <a:pt x="16518" y="5644"/>
                  </a:cubicBezTo>
                  <a:cubicBezTo>
                    <a:pt x="16534" y="5653"/>
                    <a:pt x="16549" y="5660"/>
                    <a:pt x="16565" y="5669"/>
                  </a:cubicBezTo>
                  <a:cubicBezTo>
                    <a:pt x="16581" y="5678"/>
                    <a:pt x="16599" y="5687"/>
                    <a:pt x="16617" y="5696"/>
                  </a:cubicBezTo>
                  <a:cubicBezTo>
                    <a:pt x="16633" y="5704"/>
                    <a:pt x="16650" y="5712"/>
                    <a:pt x="16666" y="5718"/>
                  </a:cubicBezTo>
                  <a:cubicBezTo>
                    <a:pt x="16682" y="5727"/>
                    <a:pt x="16698" y="5734"/>
                    <a:pt x="16714" y="5741"/>
                  </a:cubicBezTo>
                  <a:cubicBezTo>
                    <a:pt x="16722" y="5745"/>
                    <a:pt x="16731" y="5748"/>
                    <a:pt x="16740" y="5752"/>
                  </a:cubicBezTo>
                  <a:cubicBezTo>
                    <a:pt x="16762" y="5760"/>
                    <a:pt x="16786" y="5771"/>
                    <a:pt x="16808" y="5780"/>
                  </a:cubicBezTo>
                  <a:cubicBezTo>
                    <a:pt x="16822" y="5786"/>
                    <a:pt x="16836" y="5791"/>
                    <a:pt x="16850" y="5796"/>
                  </a:cubicBezTo>
                  <a:cubicBezTo>
                    <a:pt x="16867" y="5803"/>
                    <a:pt x="16885" y="5810"/>
                    <a:pt x="16903" y="5816"/>
                  </a:cubicBezTo>
                  <a:cubicBezTo>
                    <a:pt x="16917" y="5822"/>
                    <a:pt x="16932" y="5826"/>
                    <a:pt x="16946" y="5831"/>
                  </a:cubicBezTo>
                  <a:cubicBezTo>
                    <a:pt x="16963" y="5836"/>
                    <a:pt x="16980" y="5842"/>
                    <a:pt x="16997" y="5847"/>
                  </a:cubicBezTo>
                  <a:cubicBezTo>
                    <a:pt x="17011" y="5850"/>
                    <a:pt x="17025" y="5854"/>
                    <a:pt x="17038" y="5858"/>
                  </a:cubicBezTo>
                  <a:cubicBezTo>
                    <a:pt x="17056" y="5864"/>
                    <a:pt x="17073" y="5868"/>
                    <a:pt x="17090" y="5871"/>
                  </a:cubicBezTo>
                  <a:cubicBezTo>
                    <a:pt x="17104" y="5874"/>
                    <a:pt x="17116" y="5878"/>
                    <a:pt x="17129" y="5881"/>
                  </a:cubicBezTo>
                  <a:cubicBezTo>
                    <a:pt x="17151" y="5886"/>
                    <a:pt x="17172" y="5890"/>
                    <a:pt x="17193" y="5894"/>
                  </a:cubicBezTo>
                  <a:cubicBezTo>
                    <a:pt x="17206" y="5896"/>
                    <a:pt x="17220" y="5900"/>
                    <a:pt x="17232" y="5901"/>
                  </a:cubicBezTo>
                  <a:cubicBezTo>
                    <a:pt x="17256" y="5905"/>
                    <a:pt x="17278" y="5907"/>
                    <a:pt x="17299" y="5910"/>
                  </a:cubicBezTo>
                  <a:cubicBezTo>
                    <a:pt x="17310" y="5911"/>
                    <a:pt x="17322" y="5912"/>
                    <a:pt x="17333" y="5912"/>
                  </a:cubicBezTo>
                  <a:cubicBezTo>
                    <a:pt x="17350" y="5913"/>
                    <a:pt x="17366" y="5915"/>
                    <a:pt x="17383" y="5916"/>
                  </a:cubicBezTo>
                  <a:cubicBezTo>
                    <a:pt x="17395" y="5918"/>
                    <a:pt x="17406" y="5918"/>
                    <a:pt x="17419" y="5918"/>
                  </a:cubicBezTo>
                  <a:cubicBezTo>
                    <a:pt x="17434" y="5918"/>
                    <a:pt x="17451" y="5919"/>
                    <a:pt x="17464" y="5919"/>
                  </a:cubicBezTo>
                  <a:lnTo>
                    <a:pt x="17499" y="5919"/>
                  </a:lnTo>
                  <a:cubicBezTo>
                    <a:pt x="17515" y="5919"/>
                    <a:pt x="17531" y="5918"/>
                    <a:pt x="17547" y="5916"/>
                  </a:cubicBezTo>
                  <a:cubicBezTo>
                    <a:pt x="17557" y="5915"/>
                    <a:pt x="17568" y="5915"/>
                    <a:pt x="17578" y="5913"/>
                  </a:cubicBezTo>
                  <a:cubicBezTo>
                    <a:pt x="17599" y="5912"/>
                    <a:pt x="17620" y="5910"/>
                    <a:pt x="17639" y="5906"/>
                  </a:cubicBezTo>
                  <a:cubicBezTo>
                    <a:pt x="17647" y="5905"/>
                    <a:pt x="17654" y="5905"/>
                    <a:pt x="17661" y="5903"/>
                  </a:cubicBezTo>
                  <a:cubicBezTo>
                    <a:pt x="17684" y="5900"/>
                    <a:pt x="17705" y="5895"/>
                    <a:pt x="17726" y="5891"/>
                  </a:cubicBezTo>
                  <a:cubicBezTo>
                    <a:pt x="17734" y="5889"/>
                    <a:pt x="17743" y="5887"/>
                    <a:pt x="17752" y="5885"/>
                  </a:cubicBezTo>
                  <a:cubicBezTo>
                    <a:pt x="17766" y="5881"/>
                    <a:pt x="17783" y="5876"/>
                    <a:pt x="17797" y="5873"/>
                  </a:cubicBezTo>
                  <a:cubicBezTo>
                    <a:pt x="17806" y="5870"/>
                    <a:pt x="17816" y="5868"/>
                    <a:pt x="17824" y="5864"/>
                  </a:cubicBezTo>
                  <a:cubicBezTo>
                    <a:pt x="17839" y="5859"/>
                    <a:pt x="17853" y="5854"/>
                    <a:pt x="17865" y="5849"/>
                  </a:cubicBezTo>
                  <a:cubicBezTo>
                    <a:pt x="17875" y="5845"/>
                    <a:pt x="17884" y="5843"/>
                    <a:pt x="17892" y="5838"/>
                  </a:cubicBezTo>
                  <a:cubicBezTo>
                    <a:pt x="17906" y="5833"/>
                    <a:pt x="17919" y="5827"/>
                    <a:pt x="17933" y="5820"/>
                  </a:cubicBezTo>
                  <a:cubicBezTo>
                    <a:pt x="17940" y="5816"/>
                    <a:pt x="17949" y="5813"/>
                    <a:pt x="17956" y="5810"/>
                  </a:cubicBezTo>
                  <a:cubicBezTo>
                    <a:pt x="17974" y="5800"/>
                    <a:pt x="17992" y="5791"/>
                    <a:pt x="18009" y="5780"/>
                  </a:cubicBezTo>
                  <a:cubicBezTo>
                    <a:pt x="18029" y="5796"/>
                    <a:pt x="18048" y="5813"/>
                    <a:pt x="18067" y="5828"/>
                  </a:cubicBezTo>
                  <a:cubicBezTo>
                    <a:pt x="18203" y="5932"/>
                    <a:pt x="18343" y="6030"/>
                    <a:pt x="18496" y="6107"/>
                  </a:cubicBezTo>
                  <a:cubicBezTo>
                    <a:pt x="18582" y="6152"/>
                    <a:pt x="18671" y="6192"/>
                    <a:pt x="18762" y="6222"/>
                  </a:cubicBezTo>
                  <a:cubicBezTo>
                    <a:pt x="19148" y="6352"/>
                    <a:pt x="19748" y="6490"/>
                    <a:pt x="20296" y="6592"/>
                  </a:cubicBezTo>
                  <a:cubicBezTo>
                    <a:pt x="20300" y="7093"/>
                    <a:pt x="20294" y="7478"/>
                    <a:pt x="20282" y="7777"/>
                  </a:cubicBezTo>
                  <a:cubicBezTo>
                    <a:pt x="20301" y="7799"/>
                    <a:pt x="20323" y="7821"/>
                    <a:pt x="20346" y="7844"/>
                  </a:cubicBezTo>
                  <a:cubicBezTo>
                    <a:pt x="20307" y="8275"/>
                    <a:pt x="20231" y="9155"/>
                    <a:pt x="20172" y="9979"/>
                  </a:cubicBezTo>
                  <a:cubicBezTo>
                    <a:pt x="18835" y="9665"/>
                    <a:pt x="17430" y="9478"/>
                    <a:pt x="16011" y="9418"/>
                  </a:cubicBezTo>
                  <a:cubicBezTo>
                    <a:pt x="15924" y="9202"/>
                    <a:pt x="15798" y="8990"/>
                    <a:pt x="15631" y="8787"/>
                  </a:cubicBezTo>
                  <a:cubicBezTo>
                    <a:pt x="15668" y="8646"/>
                    <a:pt x="15686" y="8505"/>
                    <a:pt x="15686" y="8364"/>
                  </a:cubicBezTo>
                  <a:lnTo>
                    <a:pt x="15686" y="7715"/>
                  </a:lnTo>
                  <a:lnTo>
                    <a:pt x="15686" y="7253"/>
                  </a:lnTo>
                  <a:cubicBezTo>
                    <a:pt x="15686" y="6875"/>
                    <a:pt x="15554" y="6496"/>
                    <a:pt x="15295" y="6141"/>
                  </a:cubicBezTo>
                  <a:cubicBezTo>
                    <a:pt x="15243" y="6070"/>
                    <a:pt x="15188" y="6001"/>
                    <a:pt x="15126" y="5933"/>
                  </a:cubicBezTo>
                  <a:cubicBezTo>
                    <a:pt x="15083" y="5886"/>
                    <a:pt x="15037" y="5838"/>
                    <a:pt x="14990" y="5793"/>
                  </a:cubicBezTo>
                  <a:cubicBezTo>
                    <a:pt x="14863" y="5670"/>
                    <a:pt x="14720" y="5551"/>
                    <a:pt x="14558" y="5440"/>
                  </a:cubicBezTo>
                  <a:cubicBezTo>
                    <a:pt x="14452" y="5364"/>
                    <a:pt x="14336" y="5292"/>
                    <a:pt x="14213" y="5220"/>
                  </a:cubicBezTo>
                  <a:cubicBezTo>
                    <a:pt x="13661" y="4904"/>
                    <a:pt x="13012" y="4677"/>
                    <a:pt x="12320" y="4539"/>
                  </a:cubicBezTo>
                  <a:cubicBezTo>
                    <a:pt x="12166" y="4508"/>
                    <a:pt x="12010" y="4482"/>
                    <a:pt x="11853" y="4460"/>
                  </a:cubicBezTo>
                  <a:cubicBezTo>
                    <a:pt x="11460" y="4405"/>
                    <a:pt x="11057" y="4377"/>
                    <a:pt x="10655" y="4377"/>
                  </a:cubicBezTo>
                  <a:cubicBezTo>
                    <a:pt x="10253" y="4377"/>
                    <a:pt x="9850" y="4405"/>
                    <a:pt x="9457" y="4460"/>
                  </a:cubicBezTo>
                  <a:cubicBezTo>
                    <a:pt x="8592" y="4581"/>
                    <a:pt x="7773" y="4834"/>
                    <a:pt x="7097" y="5220"/>
                  </a:cubicBezTo>
                  <a:cubicBezTo>
                    <a:pt x="6523" y="5549"/>
                    <a:pt x="6115" y="5939"/>
                    <a:pt x="5876" y="6352"/>
                  </a:cubicBezTo>
                  <a:cubicBezTo>
                    <a:pt x="5853" y="6392"/>
                    <a:pt x="5830" y="6434"/>
                    <a:pt x="5810" y="6477"/>
                  </a:cubicBezTo>
                  <a:cubicBezTo>
                    <a:pt x="5770" y="6560"/>
                    <a:pt x="5735" y="6645"/>
                    <a:pt x="5707" y="6730"/>
                  </a:cubicBezTo>
                  <a:cubicBezTo>
                    <a:pt x="5666" y="6857"/>
                    <a:pt x="5640" y="6986"/>
                    <a:pt x="5629" y="7115"/>
                  </a:cubicBezTo>
                  <a:cubicBezTo>
                    <a:pt x="5625" y="7161"/>
                    <a:pt x="5624" y="7208"/>
                    <a:pt x="5624" y="7253"/>
                  </a:cubicBezTo>
                  <a:lnTo>
                    <a:pt x="5624" y="7711"/>
                  </a:lnTo>
                  <a:lnTo>
                    <a:pt x="5624" y="7715"/>
                  </a:lnTo>
                  <a:lnTo>
                    <a:pt x="5624" y="8172"/>
                  </a:lnTo>
                  <a:lnTo>
                    <a:pt x="5624" y="8340"/>
                  </a:lnTo>
                  <a:lnTo>
                    <a:pt x="5624" y="8348"/>
                  </a:lnTo>
                  <a:cubicBezTo>
                    <a:pt x="5624" y="8400"/>
                    <a:pt x="5625" y="8451"/>
                    <a:pt x="5629" y="8501"/>
                  </a:cubicBezTo>
                  <a:cubicBezTo>
                    <a:pt x="5638" y="8596"/>
                    <a:pt x="5655" y="8692"/>
                    <a:pt x="5680" y="8787"/>
                  </a:cubicBezTo>
                  <a:cubicBezTo>
                    <a:pt x="5377" y="9155"/>
                    <a:pt x="5206" y="9549"/>
                    <a:pt x="5169" y="9947"/>
                  </a:cubicBezTo>
                  <a:cubicBezTo>
                    <a:pt x="5169" y="9949"/>
                    <a:pt x="5169" y="9950"/>
                    <a:pt x="5168" y="9951"/>
                  </a:cubicBezTo>
                  <a:cubicBezTo>
                    <a:pt x="5148" y="10058"/>
                    <a:pt x="5139" y="10166"/>
                    <a:pt x="5139" y="10273"/>
                  </a:cubicBezTo>
                  <a:lnTo>
                    <a:pt x="5139" y="11830"/>
                  </a:lnTo>
                  <a:cubicBezTo>
                    <a:pt x="1" y="14923"/>
                    <a:pt x="66" y="19834"/>
                    <a:pt x="5340" y="22878"/>
                  </a:cubicBezTo>
                  <a:cubicBezTo>
                    <a:pt x="8011" y="24420"/>
                    <a:pt x="11512" y="25191"/>
                    <a:pt x="15012" y="25191"/>
                  </a:cubicBezTo>
                  <a:cubicBezTo>
                    <a:pt x="18512" y="25191"/>
                    <a:pt x="22013" y="24420"/>
                    <a:pt x="24684" y="22878"/>
                  </a:cubicBezTo>
                  <a:cubicBezTo>
                    <a:pt x="29630" y="20020"/>
                    <a:pt x="29995" y="15524"/>
                    <a:pt x="25781" y="12425"/>
                  </a:cubicBezTo>
                  <a:cubicBezTo>
                    <a:pt x="25604" y="12201"/>
                    <a:pt x="25431" y="11980"/>
                    <a:pt x="25295" y="11796"/>
                  </a:cubicBezTo>
                  <a:cubicBezTo>
                    <a:pt x="24869" y="11226"/>
                    <a:pt x="24266" y="11012"/>
                    <a:pt x="24266" y="11012"/>
                  </a:cubicBezTo>
                  <a:lnTo>
                    <a:pt x="23992" y="8020"/>
                  </a:lnTo>
                  <a:cubicBezTo>
                    <a:pt x="23998" y="8015"/>
                    <a:pt x="24005" y="8008"/>
                    <a:pt x="24011" y="8003"/>
                  </a:cubicBezTo>
                  <a:cubicBezTo>
                    <a:pt x="24011" y="8003"/>
                    <a:pt x="23993" y="6833"/>
                    <a:pt x="23967" y="6292"/>
                  </a:cubicBezTo>
                  <a:cubicBezTo>
                    <a:pt x="23937" y="5631"/>
                    <a:pt x="23918" y="5124"/>
                    <a:pt x="23876" y="4644"/>
                  </a:cubicBezTo>
                  <a:cubicBezTo>
                    <a:pt x="24011" y="4283"/>
                    <a:pt x="23897" y="3690"/>
                    <a:pt x="23514" y="3491"/>
                  </a:cubicBezTo>
                  <a:cubicBezTo>
                    <a:pt x="23497" y="3480"/>
                    <a:pt x="23486" y="3478"/>
                    <a:pt x="23486" y="3478"/>
                  </a:cubicBezTo>
                  <a:cubicBezTo>
                    <a:pt x="23385" y="3447"/>
                    <a:pt x="22938" y="3274"/>
                    <a:pt x="22488" y="3207"/>
                  </a:cubicBezTo>
                  <a:lnTo>
                    <a:pt x="22427" y="2784"/>
                  </a:lnTo>
                  <a:cubicBezTo>
                    <a:pt x="22481" y="2671"/>
                    <a:pt x="22536" y="2567"/>
                    <a:pt x="22587" y="2468"/>
                  </a:cubicBezTo>
                  <a:cubicBezTo>
                    <a:pt x="22628" y="2460"/>
                    <a:pt x="22673" y="2441"/>
                    <a:pt x="22723" y="2405"/>
                  </a:cubicBezTo>
                  <a:cubicBezTo>
                    <a:pt x="22860" y="2305"/>
                    <a:pt x="22952" y="2066"/>
                    <a:pt x="22855" y="1849"/>
                  </a:cubicBezTo>
                  <a:cubicBezTo>
                    <a:pt x="22863" y="1822"/>
                    <a:pt x="22870" y="1793"/>
                    <a:pt x="22879" y="1765"/>
                  </a:cubicBezTo>
                  <a:cubicBezTo>
                    <a:pt x="22923" y="1592"/>
                    <a:pt x="22979" y="1200"/>
                    <a:pt x="22868" y="988"/>
                  </a:cubicBezTo>
                  <a:cubicBezTo>
                    <a:pt x="22795" y="849"/>
                    <a:pt x="22696" y="739"/>
                    <a:pt x="22545" y="739"/>
                  </a:cubicBezTo>
                  <a:cubicBezTo>
                    <a:pt x="22536" y="739"/>
                    <a:pt x="22527" y="740"/>
                    <a:pt x="22518" y="740"/>
                  </a:cubicBezTo>
                  <a:cubicBezTo>
                    <a:pt x="22541" y="521"/>
                    <a:pt x="22428" y="400"/>
                    <a:pt x="22331" y="316"/>
                  </a:cubicBezTo>
                  <a:cubicBezTo>
                    <a:pt x="22270" y="265"/>
                    <a:pt x="22190" y="238"/>
                    <a:pt x="22110" y="238"/>
                  </a:cubicBezTo>
                  <a:cubicBezTo>
                    <a:pt x="22062" y="238"/>
                    <a:pt x="22013" y="248"/>
                    <a:pt x="21970" y="268"/>
                  </a:cubicBezTo>
                  <a:cubicBezTo>
                    <a:pt x="21947" y="160"/>
                    <a:pt x="21858" y="69"/>
                    <a:pt x="21751" y="42"/>
                  </a:cubicBezTo>
                  <a:cubicBezTo>
                    <a:pt x="21730" y="37"/>
                    <a:pt x="21707" y="34"/>
                    <a:pt x="21685" y="34"/>
                  </a:cubicBezTo>
                  <a:cubicBezTo>
                    <a:pt x="21598" y="34"/>
                    <a:pt x="21509" y="74"/>
                    <a:pt x="21454" y="142"/>
                  </a:cubicBezTo>
                  <a:cubicBezTo>
                    <a:pt x="21381" y="25"/>
                    <a:pt x="21267" y="0"/>
                    <a:pt x="2118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6" name="Google Shape;1546;p37"/>
            <p:cNvGrpSpPr/>
            <p:nvPr/>
          </p:nvGrpSpPr>
          <p:grpSpPr>
            <a:xfrm>
              <a:off x="5056100" y="1146229"/>
              <a:ext cx="3699446" cy="3171485"/>
              <a:chOff x="1007550" y="546050"/>
              <a:chExt cx="5578175" cy="4753425"/>
            </a:xfrm>
          </p:grpSpPr>
          <p:sp>
            <p:nvSpPr>
              <p:cNvPr id="1547" name="Google Shape;1547;p37"/>
              <p:cNvSpPr/>
              <p:nvPr/>
            </p:nvSpPr>
            <p:spPr>
              <a:xfrm>
                <a:off x="1007550" y="2365250"/>
                <a:ext cx="5578175" cy="2934225"/>
              </a:xfrm>
              <a:custGeom>
                <a:rect b="b" l="l" r="r" t="t"/>
                <a:pathLst>
                  <a:path extrusionOk="0" h="117369" w="223127">
                    <a:moveTo>
                      <a:pt x="111551" y="1"/>
                    </a:moveTo>
                    <a:cubicBezTo>
                      <a:pt x="85537" y="1"/>
                      <a:pt x="59527" y="5730"/>
                      <a:pt x="39696" y="17188"/>
                    </a:cubicBezTo>
                    <a:cubicBezTo>
                      <a:pt x="1" y="40138"/>
                      <a:pt x="1" y="77231"/>
                      <a:pt x="39696" y="100181"/>
                    </a:cubicBezTo>
                    <a:cubicBezTo>
                      <a:pt x="59543" y="111639"/>
                      <a:pt x="85554" y="117368"/>
                      <a:pt x="111564" y="117368"/>
                    </a:cubicBezTo>
                    <a:cubicBezTo>
                      <a:pt x="137574" y="117368"/>
                      <a:pt x="163584" y="111639"/>
                      <a:pt x="183432" y="100181"/>
                    </a:cubicBezTo>
                    <a:cubicBezTo>
                      <a:pt x="223127" y="77231"/>
                      <a:pt x="223127" y="40138"/>
                      <a:pt x="183432" y="17188"/>
                    </a:cubicBezTo>
                    <a:cubicBezTo>
                      <a:pt x="163584" y="5730"/>
                      <a:pt x="137566" y="1"/>
                      <a:pt x="111551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37"/>
              <p:cNvSpPr/>
              <p:nvPr/>
            </p:nvSpPr>
            <p:spPr>
              <a:xfrm>
                <a:off x="1395325" y="3776300"/>
                <a:ext cx="171000" cy="70925"/>
              </a:xfrm>
              <a:custGeom>
                <a:rect b="b" l="l" r="r" t="t"/>
                <a:pathLst>
                  <a:path extrusionOk="0" h="2837" w="6840">
                    <a:moveTo>
                      <a:pt x="3844" y="1"/>
                    </a:moveTo>
                    <a:cubicBezTo>
                      <a:pt x="3765" y="1"/>
                      <a:pt x="3685" y="3"/>
                      <a:pt x="3603" y="8"/>
                    </a:cubicBezTo>
                    <a:cubicBezTo>
                      <a:pt x="1802" y="74"/>
                      <a:pt x="134" y="975"/>
                      <a:pt x="68" y="1209"/>
                    </a:cubicBezTo>
                    <a:cubicBezTo>
                      <a:pt x="1" y="1409"/>
                      <a:pt x="1435" y="2643"/>
                      <a:pt x="3503" y="2810"/>
                    </a:cubicBezTo>
                    <a:cubicBezTo>
                      <a:pt x="3694" y="2828"/>
                      <a:pt x="3875" y="2837"/>
                      <a:pt x="4046" y="2837"/>
                    </a:cubicBezTo>
                    <a:cubicBezTo>
                      <a:pt x="5728" y="2837"/>
                      <a:pt x="6476" y="2012"/>
                      <a:pt x="6839" y="1709"/>
                    </a:cubicBezTo>
                    <a:cubicBezTo>
                      <a:pt x="6457" y="976"/>
                      <a:pt x="5497" y="1"/>
                      <a:pt x="384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37"/>
              <p:cNvSpPr/>
              <p:nvPr/>
            </p:nvSpPr>
            <p:spPr>
              <a:xfrm>
                <a:off x="1497900" y="3871900"/>
                <a:ext cx="157650" cy="87975"/>
              </a:xfrm>
              <a:custGeom>
                <a:rect b="b" l="l" r="r" t="t"/>
                <a:pathLst>
                  <a:path extrusionOk="0" h="3519" w="6306">
                    <a:moveTo>
                      <a:pt x="4406" y="1"/>
                    </a:moveTo>
                    <a:cubicBezTo>
                      <a:pt x="3855" y="1"/>
                      <a:pt x="3243" y="133"/>
                      <a:pt x="2603" y="487"/>
                    </a:cubicBezTo>
                    <a:cubicBezTo>
                      <a:pt x="1068" y="1387"/>
                      <a:pt x="1" y="2955"/>
                      <a:pt x="34" y="3155"/>
                    </a:cubicBezTo>
                    <a:cubicBezTo>
                      <a:pt x="54" y="3292"/>
                      <a:pt x="686" y="3519"/>
                      <a:pt x="1594" y="3519"/>
                    </a:cubicBezTo>
                    <a:cubicBezTo>
                      <a:pt x="2242" y="3519"/>
                      <a:pt x="3031" y="3403"/>
                      <a:pt x="3837" y="3055"/>
                    </a:cubicBezTo>
                    <a:cubicBezTo>
                      <a:pt x="5738" y="2288"/>
                      <a:pt x="6072" y="1020"/>
                      <a:pt x="6305" y="553"/>
                    </a:cubicBezTo>
                    <a:cubicBezTo>
                      <a:pt x="5871" y="277"/>
                      <a:pt x="5203" y="1"/>
                      <a:pt x="440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37"/>
              <p:cNvSpPr/>
              <p:nvPr/>
            </p:nvSpPr>
            <p:spPr>
              <a:xfrm>
                <a:off x="1630500" y="3697875"/>
                <a:ext cx="110100" cy="143675"/>
              </a:xfrm>
              <a:custGeom>
                <a:rect b="b" l="l" r="r" t="t"/>
                <a:pathLst>
                  <a:path extrusionOk="0" h="5747" w="4404">
                    <a:moveTo>
                      <a:pt x="445" y="1"/>
                    </a:moveTo>
                    <a:cubicBezTo>
                      <a:pt x="427" y="1"/>
                      <a:pt x="412" y="4"/>
                      <a:pt x="401" y="9"/>
                    </a:cubicBezTo>
                    <a:cubicBezTo>
                      <a:pt x="201" y="76"/>
                      <a:pt x="1" y="2177"/>
                      <a:pt x="901" y="3845"/>
                    </a:cubicBezTo>
                    <a:cubicBezTo>
                      <a:pt x="1869" y="5646"/>
                      <a:pt x="3370" y="5646"/>
                      <a:pt x="3870" y="5747"/>
                    </a:cubicBezTo>
                    <a:cubicBezTo>
                      <a:pt x="4204" y="5013"/>
                      <a:pt x="4404" y="3512"/>
                      <a:pt x="3270" y="2144"/>
                    </a:cubicBezTo>
                    <a:cubicBezTo>
                      <a:pt x="2228" y="819"/>
                      <a:pt x="769" y="1"/>
                      <a:pt x="445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37"/>
              <p:cNvSpPr/>
              <p:nvPr/>
            </p:nvSpPr>
            <p:spPr>
              <a:xfrm>
                <a:off x="1488725" y="3807300"/>
                <a:ext cx="533225" cy="291175"/>
              </a:xfrm>
              <a:custGeom>
                <a:rect b="b" l="l" r="r" t="t"/>
                <a:pathLst>
                  <a:path extrusionOk="0" h="11647" w="21329">
                    <a:moveTo>
                      <a:pt x="225" y="0"/>
                    </a:moveTo>
                    <a:cubicBezTo>
                      <a:pt x="161" y="0"/>
                      <a:pt x="98" y="1"/>
                      <a:pt x="34" y="2"/>
                    </a:cubicBezTo>
                    <a:cubicBezTo>
                      <a:pt x="1" y="2"/>
                      <a:pt x="1" y="135"/>
                      <a:pt x="34" y="135"/>
                    </a:cubicBezTo>
                    <a:cubicBezTo>
                      <a:pt x="2436" y="502"/>
                      <a:pt x="3603" y="869"/>
                      <a:pt x="5338" y="1470"/>
                    </a:cubicBezTo>
                    <a:cubicBezTo>
                      <a:pt x="6839" y="1937"/>
                      <a:pt x="8340" y="2470"/>
                      <a:pt x="9875" y="3204"/>
                    </a:cubicBezTo>
                    <a:cubicBezTo>
                      <a:pt x="12610" y="4538"/>
                      <a:pt x="14678" y="5873"/>
                      <a:pt x="16846" y="7674"/>
                    </a:cubicBezTo>
                    <a:cubicBezTo>
                      <a:pt x="18247" y="8842"/>
                      <a:pt x="19448" y="10209"/>
                      <a:pt x="20716" y="11543"/>
                    </a:cubicBezTo>
                    <a:cubicBezTo>
                      <a:pt x="20779" y="11615"/>
                      <a:pt x="20856" y="11646"/>
                      <a:pt x="20932" y="11646"/>
                    </a:cubicBezTo>
                    <a:cubicBezTo>
                      <a:pt x="21137" y="11646"/>
                      <a:pt x="21329" y="11420"/>
                      <a:pt x="21183" y="11177"/>
                    </a:cubicBezTo>
                    <a:cubicBezTo>
                      <a:pt x="20415" y="9776"/>
                      <a:pt x="19215" y="8608"/>
                      <a:pt x="18014" y="7541"/>
                    </a:cubicBezTo>
                    <a:cubicBezTo>
                      <a:pt x="16880" y="6540"/>
                      <a:pt x="15679" y="5673"/>
                      <a:pt x="14411" y="4872"/>
                    </a:cubicBezTo>
                    <a:cubicBezTo>
                      <a:pt x="11776" y="3271"/>
                      <a:pt x="8907" y="1937"/>
                      <a:pt x="5938" y="1036"/>
                    </a:cubicBezTo>
                    <a:cubicBezTo>
                      <a:pt x="4130" y="487"/>
                      <a:pt x="2164" y="0"/>
                      <a:pt x="225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37"/>
              <p:cNvSpPr/>
              <p:nvPr/>
            </p:nvSpPr>
            <p:spPr>
              <a:xfrm>
                <a:off x="1685800" y="3770250"/>
                <a:ext cx="59750" cy="111425"/>
              </a:xfrm>
              <a:custGeom>
                <a:rect b="b" l="l" r="r" t="t"/>
                <a:pathLst>
                  <a:path extrusionOk="0" h="4457" w="2390">
                    <a:moveTo>
                      <a:pt x="32" y="1"/>
                    </a:moveTo>
                    <a:cubicBezTo>
                      <a:pt x="1" y="1"/>
                      <a:pt x="29" y="127"/>
                      <a:pt x="57" y="183"/>
                    </a:cubicBezTo>
                    <a:cubicBezTo>
                      <a:pt x="457" y="783"/>
                      <a:pt x="791" y="1350"/>
                      <a:pt x="1058" y="1984"/>
                    </a:cubicBezTo>
                    <a:cubicBezTo>
                      <a:pt x="1391" y="2651"/>
                      <a:pt x="1558" y="3352"/>
                      <a:pt x="1725" y="4086"/>
                    </a:cubicBezTo>
                    <a:cubicBezTo>
                      <a:pt x="1791" y="4253"/>
                      <a:pt x="1958" y="4453"/>
                      <a:pt x="2158" y="4453"/>
                    </a:cubicBezTo>
                    <a:cubicBezTo>
                      <a:pt x="2171" y="4455"/>
                      <a:pt x="2183" y="4456"/>
                      <a:pt x="2194" y="4456"/>
                    </a:cubicBezTo>
                    <a:cubicBezTo>
                      <a:pt x="2335" y="4456"/>
                      <a:pt x="2389" y="4273"/>
                      <a:pt x="2359" y="4119"/>
                    </a:cubicBezTo>
                    <a:cubicBezTo>
                      <a:pt x="2158" y="3319"/>
                      <a:pt x="1825" y="2585"/>
                      <a:pt x="1458" y="1851"/>
                    </a:cubicBezTo>
                    <a:cubicBezTo>
                      <a:pt x="1124" y="1184"/>
                      <a:pt x="657" y="483"/>
                      <a:pt x="57" y="16"/>
                    </a:cubicBezTo>
                    <a:cubicBezTo>
                      <a:pt x="46" y="5"/>
                      <a:pt x="38" y="1"/>
                      <a:pt x="32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37"/>
              <p:cNvSpPr/>
              <p:nvPr/>
            </p:nvSpPr>
            <p:spPr>
              <a:xfrm>
                <a:off x="1575400" y="3870700"/>
                <a:ext cx="168550" cy="46300"/>
              </a:xfrm>
              <a:custGeom>
                <a:rect b="b" l="l" r="r" t="t"/>
                <a:pathLst>
                  <a:path extrusionOk="0" h="1852" w="6742">
                    <a:moveTo>
                      <a:pt x="5581" y="1"/>
                    </a:moveTo>
                    <a:cubicBezTo>
                      <a:pt x="4812" y="1"/>
                      <a:pt x="4046" y="142"/>
                      <a:pt x="3105" y="335"/>
                    </a:cubicBezTo>
                    <a:cubicBezTo>
                      <a:pt x="2572" y="468"/>
                      <a:pt x="2138" y="601"/>
                      <a:pt x="1638" y="802"/>
                    </a:cubicBezTo>
                    <a:cubicBezTo>
                      <a:pt x="1104" y="1002"/>
                      <a:pt x="270" y="1469"/>
                      <a:pt x="70" y="1736"/>
                    </a:cubicBezTo>
                    <a:cubicBezTo>
                      <a:pt x="70" y="1736"/>
                      <a:pt x="0" y="1851"/>
                      <a:pt x="16" y="1851"/>
                    </a:cubicBezTo>
                    <a:cubicBezTo>
                      <a:pt x="19" y="1851"/>
                      <a:pt x="25" y="1847"/>
                      <a:pt x="36" y="1836"/>
                    </a:cubicBezTo>
                    <a:cubicBezTo>
                      <a:pt x="470" y="1636"/>
                      <a:pt x="1171" y="1335"/>
                      <a:pt x="1704" y="1169"/>
                    </a:cubicBezTo>
                    <a:cubicBezTo>
                      <a:pt x="2305" y="968"/>
                      <a:pt x="2738" y="835"/>
                      <a:pt x="3272" y="768"/>
                    </a:cubicBezTo>
                    <a:cubicBezTo>
                      <a:pt x="4379" y="594"/>
                      <a:pt x="5180" y="495"/>
                      <a:pt x="6098" y="495"/>
                    </a:cubicBezTo>
                    <a:cubicBezTo>
                      <a:pt x="6232" y="495"/>
                      <a:pt x="6368" y="497"/>
                      <a:pt x="6508" y="501"/>
                    </a:cubicBezTo>
                    <a:cubicBezTo>
                      <a:pt x="6741" y="501"/>
                      <a:pt x="6708" y="68"/>
                      <a:pt x="6474" y="68"/>
                    </a:cubicBezTo>
                    <a:cubicBezTo>
                      <a:pt x="6170" y="22"/>
                      <a:pt x="5875" y="1"/>
                      <a:pt x="5581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37"/>
              <p:cNvSpPr/>
              <p:nvPr/>
            </p:nvSpPr>
            <p:spPr>
              <a:xfrm>
                <a:off x="1637175" y="3932700"/>
                <a:ext cx="166800" cy="76575"/>
              </a:xfrm>
              <a:custGeom>
                <a:rect b="b" l="l" r="r" t="t"/>
                <a:pathLst>
                  <a:path extrusionOk="0" h="3063" w="6672">
                    <a:moveTo>
                      <a:pt x="4293" y="0"/>
                    </a:moveTo>
                    <a:cubicBezTo>
                      <a:pt x="3925" y="0"/>
                      <a:pt x="3526" y="57"/>
                      <a:pt x="3103" y="190"/>
                    </a:cubicBezTo>
                    <a:cubicBezTo>
                      <a:pt x="1401" y="757"/>
                      <a:pt x="0" y="2091"/>
                      <a:pt x="0" y="2291"/>
                    </a:cubicBezTo>
                    <a:cubicBezTo>
                      <a:pt x="0" y="2454"/>
                      <a:pt x="1156" y="3063"/>
                      <a:pt x="2688" y="3063"/>
                    </a:cubicBezTo>
                    <a:cubicBezTo>
                      <a:pt x="3033" y="3063"/>
                      <a:pt x="3396" y="3032"/>
                      <a:pt x="3770" y="2958"/>
                    </a:cubicBezTo>
                    <a:cubicBezTo>
                      <a:pt x="5771" y="2591"/>
                      <a:pt x="6405" y="1424"/>
                      <a:pt x="6672" y="990"/>
                    </a:cubicBezTo>
                    <a:cubicBezTo>
                      <a:pt x="6246" y="514"/>
                      <a:pt x="5406" y="0"/>
                      <a:pt x="429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37"/>
              <p:cNvSpPr/>
              <p:nvPr/>
            </p:nvSpPr>
            <p:spPr>
              <a:xfrm>
                <a:off x="1718900" y="3949925"/>
                <a:ext cx="173725" cy="21250"/>
              </a:xfrm>
              <a:custGeom>
                <a:rect b="b" l="l" r="r" t="t"/>
                <a:pathLst>
                  <a:path extrusionOk="0" h="850" w="6949">
                    <a:moveTo>
                      <a:pt x="3403" y="1"/>
                    </a:moveTo>
                    <a:cubicBezTo>
                      <a:pt x="2869" y="1"/>
                      <a:pt x="2402" y="68"/>
                      <a:pt x="1868" y="134"/>
                    </a:cubicBezTo>
                    <a:cubicBezTo>
                      <a:pt x="1335" y="234"/>
                      <a:pt x="401" y="501"/>
                      <a:pt x="134" y="668"/>
                    </a:cubicBezTo>
                    <a:cubicBezTo>
                      <a:pt x="134" y="668"/>
                      <a:pt x="0" y="802"/>
                      <a:pt x="34" y="802"/>
                    </a:cubicBezTo>
                    <a:cubicBezTo>
                      <a:pt x="534" y="668"/>
                      <a:pt x="1235" y="568"/>
                      <a:pt x="1802" y="501"/>
                    </a:cubicBezTo>
                    <a:cubicBezTo>
                      <a:pt x="2469" y="435"/>
                      <a:pt x="2869" y="435"/>
                      <a:pt x="3403" y="435"/>
                    </a:cubicBezTo>
                    <a:cubicBezTo>
                      <a:pt x="4704" y="468"/>
                      <a:pt x="5571" y="601"/>
                      <a:pt x="6605" y="835"/>
                    </a:cubicBezTo>
                    <a:cubicBezTo>
                      <a:pt x="6633" y="845"/>
                      <a:pt x="6658" y="850"/>
                      <a:pt x="6682" y="850"/>
                    </a:cubicBezTo>
                    <a:cubicBezTo>
                      <a:pt x="6889" y="850"/>
                      <a:pt x="6948" y="494"/>
                      <a:pt x="6739" y="435"/>
                    </a:cubicBezTo>
                    <a:cubicBezTo>
                      <a:pt x="5671" y="68"/>
                      <a:pt x="4737" y="1"/>
                      <a:pt x="3403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37"/>
              <p:cNvSpPr/>
              <p:nvPr/>
            </p:nvSpPr>
            <p:spPr>
              <a:xfrm>
                <a:off x="1681375" y="3282775"/>
                <a:ext cx="93375" cy="186000"/>
              </a:xfrm>
              <a:custGeom>
                <a:rect b="b" l="l" r="r" t="t"/>
                <a:pathLst>
                  <a:path extrusionOk="0" h="7440" w="3735">
                    <a:moveTo>
                      <a:pt x="2410" y="1"/>
                    </a:moveTo>
                    <a:cubicBezTo>
                      <a:pt x="2407" y="1"/>
                      <a:pt x="2405" y="1"/>
                      <a:pt x="2402" y="1"/>
                    </a:cubicBezTo>
                    <a:cubicBezTo>
                      <a:pt x="2169" y="68"/>
                      <a:pt x="868" y="1669"/>
                      <a:pt x="467" y="3604"/>
                    </a:cubicBezTo>
                    <a:cubicBezTo>
                      <a:pt x="0" y="5505"/>
                      <a:pt x="968" y="6839"/>
                      <a:pt x="1668" y="7440"/>
                    </a:cubicBezTo>
                    <a:cubicBezTo>
                      <a:pt x="2069" y="7106"/>
                      <a:pt x="3303" y="6306"/>
                      <a:pt x="3536" y="4037"/>
                    </a:cubicBezTo>
                    <a:cubicBezTo>
                      <a:pt x="3735" y="1790"/>
                      <a:pt x="2688" y="1"/>
                      <a:pt x="241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37"/>
              <p:cNvSpPr/>
              <p:nvPr/>
            </p:nvSpPr>
            <p:spPr>
              <a:xfrm>
                <a:off x="1763925" y="3420300"/>
                <a:ext cx="125125" cy="156900"/>
              </a:xfrm>
              <a:custGeom>
                <a:rect b="b" l="l" r="r" t="t"/>
                <a:pathLst>
                  <a:path extrusionOk="0" h="6276" w="5005">
                    <a:moveTo>
                      <a:pt x="4576" y="1"/>
                    </a:moveTo>
                    <a:cubicBezTo>
                      <a:pt x="4268" y="1"/>
                      <a:pt x="2457" y="859"/>
                      <a:pt x="1235" y="2306"/>
                    </a:cubicBezTo>
                    <a:cubicBezTo>
                      <a:pt x="1" y="3807"/>
                      <a:pt x="201" y="5441"/>
                      <a:pt x="568" y="6275"/>
                    </a:cubicBezTo>
                    <a:cubicBezTo>
                      <a:pt x="1102" y="6142"/>
                      <a:pt x="2569" y="6008"/>
                      <a:pt x="3770" y="4107"/>
                    </a:cubicBezTo>
                    <a:cubicBezTo>
                      <a:pt x="5004" y="2172"/>
                      <a:pt x="4804" y="104"/>
                      <a:pt x="4604" y="4"/>
                    </a:cubicBezTo>
                    <a:cubicBezTo>
                      <a:pt x="4597" y="2"/>
                      <a:pt x="4587" y="1"/>
                      <a:pt x="457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7"/>
              <p:cNvSpPr/>
              <p:nvPr/>
            </p:nvSpPr>
            <p:spPr>
              <a:xfrm>
                <a:off x="1574625" y="3525350"/>
                <a:ext cx="148475" cy="125250"/>
              </a:xfrm>
              <a:custGeom>
                <a:rect b="b" l="l" r="r" t="t"/>
                <a:pathLst>
                  <a:path extrusionOk="0" h="5010" w="5939">
                    <a:moveTo>
                      <a:pt x="511" y="1"/>
                    </a:moveTo>
                    <a:cubicBezTo>
                      <a:pt x="300" y="1"/>
                      <a:pt x="164" y="27"/>
                      <a:pt x="134" y="72"/>
                    </a:cubicBezTo>
                    <a:cubicBezTo>
                      <a:pt x="1" y="239"/>
                      <a:pt x="634" y="2073"/>
                      <a:pt x="1902" y="3574"/>
                    </a:cubicBezTo>
                    <a:cubicBezTo>
                      <a:pt x="2815" y="4684"/>
                      <a:pt x="3946" y="5010"/>
                      <a:pt x="4838" y="5010"/>
                    </a:cubicBezTo>
                    <a:cubicBezTo>
                      <a:pt x="5152" y="5010"/>
                      <a:pt x="5437" y="4969"/>
                      <a:pt x="5671" y="4909"/>
                    </a:cubicBezTo>
                    <a:cubicBezTo>
                      <a:pt x="5638" y="4308"/>
                      <a:pt x="5938" y="2707"/>
                      <a:pt x="4170" y="1306"/>
                    </a:cubicBezTo>
                    <a:cubicBezTo>
                      <a:pt x="2900" y="321"/>
                      <a:pt x="1248" y="1"/>
                      <a:pt x="511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7"/>
              <p:cNvSpPr/>
              <p:nvPr/>
            </p:nvSpPr>
            <p:spPr>
              <a:xfrm>
                <a:off x="1713900" y="3383275"/>
                <a:ext cx="228575" cy="627350"/>
              </a:xfrm>
              <a:custGeom>
                <a:rect b="b" l="l" r="r" t="t"/>
                <a:pathLst>
                  <a:path extrusionOk="0" h="25094" w="9143">
                    <a:moveTo>
                      <a:pt x="501" y="1"/>
                    </a:moveTo>
                    <a:cubicBezTo>
                      <a:pt x="467" y="1"/>
                      <a:pt x="434" y="17"/>
                      <a:pt x="434" y="51"/>
                    </a:cubicBezTo>
                    <a:cubicBezTo>
                      <a:pt x="0" y="2152"/>
                      <a:pt x="200" y="4454"/>
                      <a:pt x="434" y="6622"/>
                    </a:cubicBezTo>
                    <a:cubicBezTo>
                      <a:pt x="834" y="9991"/>
                      <a:pt x="1702" y="13327"/>
                      <a:pt x="3002" y="16496"/>
                    </a:cubicBezTo>
                    <a:cubicBezTo>
                      <a:pt x="3603" y="17997"/>
                      <a:pt x="4303" y="19465"/>
                      <a:pt x="5204" y="20899"/>
                    </a:cubicBezTo>
                    <a:cubicBezTo>
                      <a:pt x="6071" y="22400"/>
                      <a:pt x="7105" y="23935"/>
                      <a:pt x="8473" y="25002"/>
                    </a:cubicBezTo>
                    <a:cubicBezTo>
                      <a:pt x="8561" y="25066"/>
                      <a:pt x="8650" y="25094"/>
                      <a:pt x="8730" y="25094"/>
                    </a:cubicBezTo>
                    <a:cubicBezTo>
                      <a:pt x="8980" y="25094"/>
                      <a:pt x="9143" y="24821"/>
                      <a:pt x="8940" y="24568"/>
                    </a:cubicBezTo>
                    <a:cubicBezTo>
                      <a:pt x="7773" y="22934"/>
                      <a:pt x="6538" y="21399"/>
                      <a:pt x="5538" y="19631"/>
                    </a:cubicBezTo>
                    <a:cubicBezTo>
                      <a:pt x="4037" y="16930"/>
                      <a:pt x="2936" y="14461"/>
                      <a:pt x="2035" y="11259"/>
                    </a:cubicBezTo>
                    <a:cubicBezTo>
                      <a:pt x="1501" y="9424"/>
                      <a:pt x="1235" y="7723"/>
                      <a:pt x="968" y="5988"/>
                    </a:cubicBezTo>
                    <a:cubicBezTo>
                      <a:pt x="734" y="4054"/>
                      <a:pt x="467" y="2719"/>
                      <a:pt x="567" y="51"/>
                    </a:cubicBezTo>
                    <a:cubicBezTo>
                      <a:pt x="567" y="17"/>
                      <a:pt x="534" y="1"/>
                      <a:pt x="501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7"/>
              <p:cNvSpPr/>
              <p:nvPr/>
            </p:nvSpPr>
            <p:spPr>
              <a:xfrm>
                <a:off x="1647650" y="3590375"/>
                <a:ext cx="110475" cy="83000"/>
              </a:xfrm>
              <a:custGeom>
                <a:rect b="b" l="l" r="r" t="t"/>
                <a:pathLst>
                  <a:path extrusionOk="0" h="3320" w="4419">
                    <a:moveTo>
                      <a:pt x="55" y="1"/>
                    </a:moveTo>
                    <a:cubicBezTo>
                      <a:pt x="23" y="1"/>
                      <a:pt x="1" y="11"/>
                      <a:pt x="15" y="39"/>
                    </a:cubicBezTo>
                    <a:cubicBezTo>
                      <a:pt x="415" y="773"/>
                      <a:pt x="1083" y="1374"/>
                      <a:pt x="1750" y="1874"/>
                    </a:cubicBezTo>
                    <a:cubicBezTo>
                      <a:pt x="2484" y="2408"/>
                      <a:pt x="3184" y="2941"/>
                      <a:pt x="4018" y="3308"/>
                    </a:cubicBezTo>
                    <a:cubicBezTo>
                      <a:pt x="4051" y="3315"/>
                      <a:pt x="4086" y="3319"/>
                      <a:pt x="4120" y="3319"/>
                    </a:cubicBezTo>
                    <a:cubicBezTo>
                      <a:pt x="4257" y="3319"/>
                      <a:pt x="4385" y="3255"/>
                      <a:pt x="4385" y="3042"/>
                    </a:cubicBezTo>
                    <a:cubicBezTo>
                      <a:pt x="4418" y="2841"/>
                      <a:pt x="4251" y="2641"/>
                      <a:pt x="4051" y="2541"/>
                    </a:cubicBezTo>
                    <a:cubicBezTo>
                      <a:pt x="3317" y="2308"/>
                      <a:pt x="2584" y="1941"/>
                      <a:pt x="1916" y="1474"/>
                    </a:cubicBezTo>
                    <a:cubicBezTo>
                      <a:pt x="1316" y="1007"/>
                      <a:pt x="749" y="606"/>
                      <a:pt x="182" y="39"/>
                    </a:cubicBezTo>
                    <a:cubicBezTo>
                      <a:pt x="163" y="20"/>
                      <a:pt x="99" y="1"/>
                      <a:pt x="55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7"/>
              <p:cNvSpPr/>
              <p:nvPr/>
            </p:nvSpPr>
            <p:spPr>
              <a:xfrm>
                <a:off x="1747250" y="3497375"/>
                <a:ext cx="80075" cy="172775"/>
              </a:xfrm>
              <a:custGeom>
                <a:rect b="b" l="l" r="r" t="t"/>
                <a:pathLst>
                  <a:path extrusionOk="0" h="6911" w="3203">
                    <a:moveTo>
                      <a:pt x="3182" y="0"/>
                    </a:moveTo>
                    <a:cubicBezTo>
                      <a:pt x="3142" y="0"/>
                      <a:pt x="3061" y="57"/>
                      <a:pt x="3036" y="57"/>
                    </a:cubicBezTo>
                    <a:cubicBezTo>
                      <a:pt x="2703" y="257"/>
                      <a:pt x="2069" y="1057"/>
                      <a:pt x="1735" y="1591"/>
                    </a:cubicBezTo>
                    <a:cubicBezTo>
                      <a:pt x="1402" y="2091"/>
                      <a:pt x="1201" y="2525"/>
                      <a:pt x="935" y="3092"/>
                    </a:cubicBezTo>
                    <a:cubicBezTo>
                      <a:pt x="368" y="4426"/>
                      <a:pt x="34" y="5427"/>
                      <a:pt x="1" y="6695"/>
                    </a:cubicBezTo>
                    <a:cubicBezTo>
                      <a:pt x="1" y="6815"/>
                      <a:pt x="157" y="6911"/>
                      <a:pt x="303" y="6911"/>
                    </a:cubicBezTo>
                    <a:cubicBezTo>
                      <a:pt x="401" y="6911"/>
                      <a:pt x="494" y="6868"/>
                      <a:pt x="534" y="6762"/>
                    </a:cubicBezTo>
                    <a:cubicBezTo>
                      <a:pt x="701" y="5561"/>
                      <a:pt x="935" y="4627"/>
                      <a:pt x="1402" y="3292"/>
                    </a:cubicBezTo>
                    <a:cubicBezTo>
                      <a:pt x="1602" y="2725"/>
                      <a:pt x="1835" y="2292"/>
                      <a:pt x="2135" y="1691"/>
                    </a:cubicBezTo>
                    <a:cubicBezTo>
                      <a:pt x="2436" y="1191"/>
                      <a:pt x="2869" y="457"/>
                      <a:pt x="3203" y="23"/>
                    </a:cubicBezTo>
                    <a:cubicBezTo>
                      <a:pt x="3203" y="7"/>
                      <a:pt x="3195" y="0"/>
                      <a:pt x="3182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7"/>
              <p:cNvSpPr/>
              <p:nvPr/>
            </p:nvSpPr>
            <p:spPr>
              <a:xfrm>
                <a:off x="1799800" y="3577975"/>
                <a:ext cx="115100" cy="174350"/>
              </a:xfrm>
              <a:custGeom>
                <a:rect b="b" l="l" r="r" t="t"/>
                <a:pathLst>
                  <a:path extrusionOk="0" h="6974" w="4604">
                    <a:moveTo>
                      <a:pt x="3758" y="1"/>
                    </a:moveTo>
                    <a:cubicBezTo>
                      <a:pt x="3459" y="1"/>
                      <a:pt x="1823" y="1226"/>
                      <a:pt x="934" y="2970"/>
                    </a:cubicBezTo>
                    <a:cubicBezTo>
                      <a:pt x="0" y="4672"/>
                      <a:pt x="567" y="6206"/>
                      <a:pt x="1101" y="6973"/>
                    </a:cubicBezTo>
                    <a:cubicBezTo>
                      <a:pt x="1601" y="6706"/>
                      <a:pt x="2969" y="6306"/>
                      <a:pt x="3803" y="4171"/>
                    </a:cubicBezTo>
                    <a:cubicBezTo>
                      <a:pt x="4603" y="2036"/>
                      <a:pt x="4003" y="35"/>
                      <a:pt x="3769" y="2"/>
                    </a:cubicBezTo>
                    <a:cubicBezTo>
                      <a:pt x="3766" y="1"/>
                      <a:pt x="3762" y="1"/>
                      <a:pt x="3758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37"/>
              <p:cNvSpPr/>
              <p:nvPr/>
            </p:nvSpPr>
            <p:spPr>
              <a:xfrm>
                <a:off x="1809800" y="3664500"/>
                <a:ext cx="46900" cy="183625"/>
              </a:xfrm>
              <a:custGeom>
                <a:rect b="b" l="l" r="r" t="t"/>
                <a:pathLst>
                  <a:path extrusionOk="0" h="7345" w="1876">
                    <a:moveTo>
                      <a:pt x="1867" y="0"/>
                    </a:moveTo>
                    <a:cubicBezTo>
                      <a:pt x="1842" y="0"/>
                      <a:pt x="1735" y="43"/>
                      <a:pt x="1735" y="43"/>
                    </a:cubicBezTo>
                    <a:cubicBezTo>
                      <a:pt x="1501" y="343"/>
                      <a:pt x="1034" y="1244"/>
                      <a:pt x="834" y="1844"/>
                    </a:cubicBezTo>
                    <a:cubicBezTo>
                      <a:pt x="601" y="2412"/>
                      <a:pt x="467" y="2845"/>
                      <a:pt x="367" y="3479"/>
                    </a:cubicBezTo>
                    <a:cubicBezTo>
                      <a:pt x="100" y="4913"/>
                      <a:pt x="0" y="5981"/>
                      <a:pt x="201" y="7182"/>
                    </a:cubicBezTo>
                    <a:cubicBezTo>
                      <a:pt x="218" y="7285"/>
                      <a:pt x="361" y="7344"/>
                      <a:pt x="490" y="7344"/>
                    </a:cubicBezTo>
                    <a:cubicBezTo>
                      <a:pt x="610" y="7344"/>
                      <a:pt x="717" y="7294"/>
                      <a:pt x="701" y="7182"/>
                    </a:cubicBezTo>
                    <a:cubicBezTo>
                      <a:pt x="601" y="5914"/>
                      <a:pt x="601" y="5013"/>
                      <a:pt x="834" y="3579"/>
                    </a:cubicBezTo>
                    <a:cubicBezTo>
                      <a:pt x="901" y="3012"/>
                      <a:pt x="1001" y="2545"/>
                      <a:pt x="1201" y="1844"/>
                    </a:cubicBezTo>
                    <a:cubicBezTo>
                      <a:pt x="1368" y="1311"/>
                      <a:pt x="1668" y="510"/>
                      <a:pt x="1868" y="10"/>
                    </a:cubicBezTo>
                    <a:cubicBezTo>
                      <a:pt x="1875" y="3"/>
                      <a:pt x="1874" y="0"/>
                      <a:pt x="1867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37"/>
              <p:cNvSpPr/>
              <p:nvPr/>
            </p:nvSpPr>
            <p:spPr>
              <a:xfrm>
                <a:off x="5891875" y="3939375"/>
                <a:ext cx="147625" cy="97225"/>
              </a:xfrm>
              <a:custGeom>
                <a:rect b="b" l="l" r="r" t="t"/>
                <a:pathLst>
                  <a:path extrusionOk="0" h="3889" w="5905">
                    <a:moveTo>
                      <a:pt x="5140" y="0"/>
                    </a:moveTo>
                    <a:cubicBezTo>
                      <a:pt x="4422" y="0"/>
                      <a:pt x="3184" y="167"/>
                      <a:pt x="2069" y="690"/>
                    </a:cubicBezTo>
                    <a:cubicBezTo>
                      <a:pt x="434" y="1424"/>
                      <a:pt x="1" y="2858"/>
                      <a:pt x="1" y="3692"/>
                    </a:cubicBezTo>
                    <a:cubicBezTo>
                      <a:pt x="240" y="3756"/>
                      <a:pt x="648" y="3889"/>
                      <a:pt x="1196" y="3889"/>
                    </a:cubicBezTo>
                    <a:cubicBezTo>
                      <a:pt x="1791" y="3889"/>
                      <a:pt x="2550" y="3732"/>
                      <a:pt x="3436" y="3158"/>
                    </a:cubicBezTo>
                    <a:cubicBezTo>
                      <a:pt x="5238" y="2057"/>
                      <a:pt x="5905" y="256"/>
                      <a:pt x="5738" y="89"/>
                    </a:cubicBezTo>
                    <a:cubicBezTo>
                      <a:pt x="5696" y="36"/>
                      <a:pt x="5474" y="0"/>
                      <a:pt x="514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7"/>
              <p:cNvSpPr/>
              <p:nvPr/>
            </p:nvSpPr>
            <p:spPr>
              <a:xfrm>
                <a:off x="5844350" y="4089025"/>
                <a:ext cx="170150" cy="71575"/>
              </a:xfrm>
              <a:custGeom>
                <a:rect b="b" l="l" r="r" t="t"/>
                <a:pathLst>
                  <a:path extrusionOk="0" h="2863" w="6806">
                    <a:moveTo>
                      <a:pt x="3000" y="1"/>
                    </a:moveTo>
                    <a:cubicBezTo>
                      <a:pt x="1375" y="1"/>
                      <a:pt x="414" y="976"/>
                      <a:pt x="0" y="1709"/>
                    </a:cubicBezTo>
                    <a:cubicBezTo>
                      <a:pt x="369" y="2016"/>
                      <a:pt x="1163" y="2862"/>
                      <a:pt x="2879" y="2862"/>
                    </a:cubicBezTo>
                    <a:cubicBezTo>
                      <a:pt x="3024" y="2862"/>
                      <a:pt x="3177" y="2856"/>
                      <a:pt x="3336" y="2843"/>
                    </a:cubicBezTo>
                    <a:cubicBezTo>
                      <a:pt x="5438" y="2676"/>
                      <a:pt x="6805" y="1375"/>
                      <a:pt x="6772" y="1175"/>
                    </a:cubicBezTo>
                    <a:cubicBezTo>
                      <a:pt x="6672" y="942"/>
                      <a:pt x="5004" y="74"/>
                      <a:pt x="3236" y="8"/>
                    </a:cubicBezTo>
                    <a:cubicBezTo>
                      <a:pt x="3156" y="3"/>
                      <a:pt x="3077" y="1"/>
                      <a:pt x="300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7"/>
              <p:cNvSpPr/>
              <p:nvPr/>
            </p:nvSpPr>
            <p:spPr>
              <a:xfrm>
                <a:off x="5721750" y="3959900"/>
                <a:ext cx="83400" cy="166850"/>
              </a:xfrm>
              <a:custGeom>
                <a:rect b="b" l="l" r="r" t="t"/>
                <a:pathLst>
                  <a:path extrusionOk="0" h="6674" w="3336">
                    <a:moveTo>
                      <a:pt x="1981" y="0"/>
                    </a:moveTo>
                    <a:cubicBezTo>
                      <a:pt x="1976" y="0"/>
                      <a:pt x="1972" y="1"/>
                      <a:pt x="1969" y="2"/>
                    </a:cubicBezTo>
                    <a:cubicBezTo>
                      <a:pt x="1735" y="2"/>
                      <a:pt x="735" y="1437"/>
                      <a:pt x="368" y="3205"/>
                    </a:cubicBezTo>
                    <a:cubicBezTo>
                      <a:pt x="1" y="4906"/>
                      <a:pt x="835" y="6173"/>
                      <a:pt x="1502" y="6674"/>
                    </a:cubicBezTo>
                    <a:cubicBezTo>
                      <a:pt x="1869" y="6340"/>
                      <a:pt x="3236" y="5673"/>
                      <a:pt x="3303" y="3605"/>
                    </a:cubicBezTo>
                    <a:cubicBezTo>
                      <a:pt x="3336" y="1770"/>
                      <a:pt x="2211" y="0"/>
                      <a:pt x="1981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7"/>
              <p:cNvSpPr/>
              <p:nvPr/>
            </p:nvSpPr>
            <p:spPr>
              <a:xfrm>
                <a:off x="5615025" y="3985800"/>
                <a:ext cx="341100" cy="501125"/>
              </a:xfrm>
              <a:custGeom>
                <a:rect b="b" l="l" r="r" t="t"/>
                <a:pathLst>
                  <a:path extrusionOk="0" h="20045" w="13644">
                    <a:moveTo>
                      <a:pt x="13543" y="0"/>
                    </a:moveTo>
                    <a:cubicBezTo>
                      <a:pt x="11775" y="868"/>
                      <a:pt x="10207" y="2302"/>
                      <a:pt x="8806" y="3670"/>
                    </a:cubicBezTo>
                    <a:cubicBezTo>
                      <a:pt x="6605" y="5838"/>
                      <a:pt x="4670" y="8340"/>
                      <a:pt x="3102" y="11008"/>
                    </a:cubicBezTo>
                    <a:cubicBezTo>
                      <a:pt x="2302" y="12309"/>
                      <a:pt x="1668" y="13643"/>
                      <a:pt x="1134" y="15044"/>
                    </a:cubicBezTo>
                    <a:cubicBezTo>
                      <a:pt x="567" y="16512"/>
                      <a:pt x="67" y="18080"/>
                      <a:pt x="0" y="19714"/>
                    </a:cubicBezTo>
                    <a:cubicBezTo>
                      <a:pt x="0" y="19922"/>
                      <a:pt x="161" y="20045"/>
                      <a:pt x="318" y="20045"/>
                    </a:cubicBezTo>
                    <a:cubicBezTo>
                      <a:pt x="439" y="20045"/>
                      <a:pt x="557" y="19973"/>
                      <a:pt x="600" y="19814"/>
                    </a:cubicBezTo>
                    <a:cubicBezTo>
                      <a:pt x="1134" y="18047"/>
                      <a:pt x="1534" y="16312"/>
                      <a:pt x="2268" y="14577"/>
                    </a:cubicBezTo>
                    <a:cubicBezTo>
                      <a:pt x="3336" y="11976"/>
                      <a:pt x="4537" y="9841"/>
                      <a:pt x="6338" y="7372"/>
                    </a:cubicBezTo>
                    <a:cubicBezTo>
                      <a:pt x="7372" y="6005"/>
                      <a:pt x="8473" y="4837"/>
                      <a:pt x="9540" y="3703"/>
                    </a:cubicBezTo>
                    <a:cubicBezTo>
                      <a:pt x="10841" y="2402"/>
                      <a:pt x="11675" y="1535"/>
                      <a:pt x="13643" y="67"/>
                    </a:cubicBezTo>
                    <a:cubicBezTo>
                      <a:pt x="13643" y="67"/>
                      <a:pt x="13610" y="0"/>
                      <a:pt x="13543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37"/>
              <p:cNvSpPr/>
              <p:nvPr/>
            </p:nvSpPr>
            <p:spPr>
              <a:xfrm>
                <a:off x="5752600" y="4044475"/>
                <a:ext cx="21725" cy="124425"/>
              </a:xfrm>
              <a:custGeom>
                <a:rect b="b" l="l" r="r" t="t"/>
                <a:pathLst>
                  <a:path extrusionOk="0" h="4977" w="869">
                    <a:moveTo>
                      <a:pt x="423" y="0"/>
                    </a:moveTo>
                    <a:cubicBezTo>
                      <a:pt x="416" y="0"/>
                      <a:pt x="409" y="7"/>
                      <a:pt x="401" y="22"/>
                    </a:cubicBezTo>
                    <a:cubicBezTo>
                      <a:pt x="101" y="722"/>
                      <a:pt x="1" y="1556"/>
                      <a:pt x="1" y="2323"/>
                    </a:cubicBezTo>
                    <a:cubicBezTo>
                      <a:pt x="1" y="3157"/>
                      <a:pt x="101" y="3958"/>
                      <a:pt x="268" y="4725"/>
                    </a:cubicBezTo>
                    <a:cubicBezTo>
                      <a:pt x="268" y="4862"/>
                      <a:pt x="402" y="4976"/>
                      <a:pt x="561" y="4976"/>
                    </a:cubicBezTo>
                    <a:cubicBezTo>
                      <a:pt x="596" y="4976"/>
                      <a:pt x="632" y="4971"/>
                      <a:pt x="668" y="4959"/>
                    </a:cubicBezTo>
                    <a:cubicBezTo>
                      <a:pt x="835" y="4825"/>
                      <a:pt x="868" y="4558"/>
                      <a:pt x="835" y="4391"/>
                    </a:cubicBezTo>
                    <a:cubicBezTo>
                      <a:pt x="601" y="3691"/>
                      <a:pt x="435" y="2990"/>
                      <a:pt x="435" y="2223"/>
                    </a:cubicBezTo>
                    <a:cubicBezTo>
                      <a:pt x="401" y="1523"/>
                      <a:pt x="401" y="856"/>
                      <a:pt x="468" y="155"/>
                    </a:cubicBezTo>
                    <a:cubicBezTo>
                      <a:pt x="468" y="78"/>
                      <a:pt x="448" y="0"/>
                      <a:pt x="423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37"/>
              <p:cNvSpPr/>
              <p:nvPr/>
            </p:nvSpPr>
            <p:spPr>
              <a:xfrm>
                <a:off x="5760825" y="4116875"/>
                <a:ext cx="170275" cy="50900"/>
              </a:xfrm>
              <a:custGeom>
                <a:rect b="b" l="l" r="r" t="t"/>
                <a:pathLst>
                  <a:path extrusionOk="0" h="2036" w="6811">
                    <a:moveTo>
                      <a:pt x="5629" y="1"/>
                    </a:moveTo>
                    <a:cubicBezTo>
                      <a:pt x="5332" y="1"/>
                      <a:pt x="5033" y="19"/>
                      <a:pt x="4809" y="61"/>
                    </a:cubicBezTo>
                    <a:cubicBezTo>
                      <a:pt x="4242" y="128"/>
                      <a:pt x="3808" y="161"/>
                      <a:pt x="3275" y="328"/>
                    </a:cubicBezTo>
                    <a:cubicBezTo>
                      <a:pt x="1974" y="662"/>
                      <a:pt x="1073" y="962"/>
                      <a:pt x="139" y="1629"/>
                    </a:cubicBezTo>
                    <a:cubicBezTo>
                      <a:pt x="0" y="1740"/>
                      <a:pt x="92" y="2036"/>
                      <a:pt x="243" y="2036"/>
                    </a:cubicBezTo>
                    <a:cubicBezTo>
                      <a:pt x="273" y="2036"/>
                      <a:pt x="306" y="2024"/>
                      <a:pt x="339" y="1996"/>
                    </a:cubicBezTo>
                    <a:cubicBezTo>
                      <a:pt x="1306" y="1462"/>
                      <a:pt x="2140" y="1095"/>
                      <a:pt x="3341" y="695"/>
                    </a:cubicBezTo>
                    <a:cubicBezTo>
                      <a:pt x="3875" y="561"/>
                      <a:pt x="4275" y="428"/>
                      <a:pt x="4942" y="328"/>
                    </a:cubicBezTo>
                    <a:cubicBezTo>
                      <a:pt x="5476" y="261"/>
                      <a:pt x="6243" y="161"/>
                      <a:pt x="6744" y="161"/>
                    </a:cubicBezTo>
                    <a:cubicBezTo>
                      <a:pt x="6810" y="161"/>
                      <a:pt x="6677" y="94"/>
                      <a:pt x="6644" y="94"/>
                    </a:cubicBezTo>
                    <a:cubicBezTo>
                      <a:pt x="6450" y="36"/>
                      <a:pt x="6042" y="1"/>
                      <a:pt x="5629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7"/>
              <p:cNvSpPr/>
              <p:nvPr/>
            </p:nvSpPr>
            <p:spPr>
              <a:xfrm>
                <a:off x="5745950" y="4203600"/>
                <a:ext cx="164300" cy="76400"/>
              </a:xfrm>
              <a:custGeom>
                <a:rect b="b" l="l" r="r" t="t"/>
                <a:pathLst>
                  <a:path extrusionOk="0" h="3056" w="6572">
                    <a:moveTo>
                      <a:pt x="3932" y="1"/>
                    </a:moveTo>
                    <a:cubicBezTo>
                      <a:pt x="3554" y="1"/>
                      <a:pt x="3160" y="28"/>
                      <a:pt x="2769" y="95"/>
                    </a:cubicBezTo>
                    <a:cubicBezTo>
                      <a:pt x="1034" y="428"/>
                      <a:pt x="234" y="1629"/>
                      <a:pt x="0" y="2463"/>
                    </a:cubicBezTo>
                    <a:cubicBezTo>
                      <a:pt x="316" y="2609"/>
                      <a:pt x="968" y="3055"/>
                      <a:pt x="2072" y="3055"/>
                    </a:cubicBezTo>
                    <a:cubicBezTo>
                      <a:pt x="2484" y="3055"/>
                      <a:pt x="2959" y="2993"/>
                      <a:pt x="3503" y="2830"/>
                    </a:cubicBezTo>
                    <a:cubicBezTo>
                      <a:pt x="5504" y="2263"/>
                      <a:pt x="6572" y="695"/>
                      <a:pt x="6505" y="495"/>
                    </a:cubicBezTo>
                    <a:cubicBezTo>
                      <a:pt x="6401" y="339"/>
                      <a:pt x="5265" y="1"/>
                      <a:pt x="393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7"/>
              <p:cNvSpPr/>
              <p:nvPr/>
            </p:nvSpPr>
            <p:spPr>
              <a:xfrm>
                <a:off x="5669725" y="4235875"/>
                <a:ext cx="156300" cy="80900"/>
              </a:xfrm>
              <a:custGeom>
                <a:rect b="b" l="l" r="r" t="t"/>
                <a:pathLst>
                  <a:path extrusionOk="0" h="3236" w="6252">
                    <a:moveTo>
                      <a:pt x="6000" y="1"/>
                    </a:moveTo>
                    <a:cubicBezTo>
                      <a:pt x="5614" y="1"/>
                      <a:pt x="4777" y="184"/>
                      <a:pt x="4283" y="338"/>
                    </a:cubicBezTo>
                    <a:cubicBezTo>
                      <a:pt x="3783" y="505"/>
                      <a:pt x="3383" y="672"/>
                      <a:pt x="2882" y="905"/>
                    </a:cubicBezTo>
                    <a:cubicBezTo>
                      <a:pt x="1715" y="1506"/>
                      <a:pt x="881" y="2006"/>
                      <a:pt x="114" y="2840"/>
                    </a:cubicBezTo>
                    <a:cubicBezTo>
                      <a:pt x="0" y="2953"/>
                      <a:pt x="176" y="3236"/>
                      <a:pt x="313" y="3236"/>
                    </a:cubicBezTo>
                    <a:cubicBezTo>
                      <a:pt x="338" y="3236"/>
                      <a:pt x="361" y="3227"/>
                      <a:pt x="381" y="3207"/>
                    </a:cubicBezTo>
                    <a:cubicBezTo>
                      <a:pt x="1214" y="2506"/>
                      <a:pt x="1915" y="1973"/>
                      <a:pt x="3049" y="1339"/>
                    </a:cubicBezTo>
                    <a:cubicBezTo>
                      <a:pt x="3483" y="1039"/>
                      <a:pt x="3883" y="872"/>
                      <a:pt x="4483" y="638"/>
                    </a:cubicBezTo>
                    <a:cubicBezTo>
                      <a:pt x="4984" y="471"/>
                      <a:pt x="5718" y="205"/>
                      <a:pt x="6218" y="71"/>
                    </a:cubicBezTo>
                    <a:cubicBezTo>
                      <a:pt x="6251" y="38"/>
                      <a:pt x="6118" y="4"/>
                      <a:pt x="6085" y="4"/>
                    </a:cubicBezTo>
                    <a:cubicBezTo>
                      <a:pt x="6060" y="2"/>
                      <a:pt x="6032" y="1"/>
                      <a:pt x="6000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7"/>
              <p:cNvSpPr/>
              <p:nvPr/>
            </p:nvSpPr>
            <p:spPr>
              <a:xfrm>
                <a:off x="1673025" y="3620850"/>
                <a:ext cx="2607725" cy="1372775"/>
              </a:xfrm>
              <a:custGeom>
                <a:rect b="b" l="l" r="r" t="t"/>
                <a:pathLst>
                  <a:path extrusionOk="0" h="54911" w="104309">
                    <a:moveTo>
                      <a:pt x="52183" y="0"/>
                    </a:moveTo>
                    <a:cubicBezTo>
                      <a:pt x="40007" y="0"/>
                      <a:pt x="27828" y="2686"/>
                      <a:pt x="18547" y="8060"/>
                    </a:cubicBezTo>
                    <a:cubicBezTo>
                      <a:pt x="1" y="18768"/>
                      <a:pt x="1" y="36147"/>
                      <a:pt x="18547" y="46855"/>
                    </a:cubicBezTo>
                    <a:cubicBezTo>
                      <a:pt x="27821" y="52225"/>
                      <a:pt x="39988" y="54911"/>
                      <a:pt x="52155" y="54911"/>
                    </a:cubicBezTo>
                    <a:cubicBezTo>
                      <a:pt x="64322" y="54911"/>
                      <a:pt x="76489" y="52225"/>
                      <a:pt x="85762" y="46855"/>
                    </a:cubicBezTo>
                    <a:cubicBezTo>
                      <a:pt x="104309" y="36147"/>
                      <a:pt x="104309" y="18768"/>
                      <a:pt x="85762" y="8027"/>
                    </a:cubicBezTo>
                    <a:cubicBezTo>
                      <a:pt x="76496" y="2677"/>
                      <a:pt x="64341" y="0"/>
                      <a:pt x="52183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37"/>
              <p:cNvSpPr/>
              <p:nvPr/>
            </p:nvSpPr>
            <p:spPr>
              <a:xfrm>
                <a:off x="4297400" y="3987250"/>
                <a:ext cx="1453575" cy="763700"/>
              </a:xfrm>
              <a:custGeom>
                <a:rect b="b" l="l" r="r" t="t"/>
                <a:pathLst>
                  <a:path extrusionOk="0" h="30548" w="58143">
                    <a:moveTo>
                      <a:pt x="29072" y="1"/>
                    </a:moveTo>
                    <a:cubicBezTo>
                      <a:pt x="22292" y="1"/>
                      <a:pt x="15512" y="1493"/>
                      <a:pt x="10341" y="4479"/>
                    </a:cubicBezTo>
                    <a:cubicBezTo>
                      <a:pt x="1" y="10450"/>
                      <a:pt x="1" y="20123"/>
                      <a:pt x="10341" y="26094"/>
                    </a:cubicBezTo>
                    <a:cubicBezTo>
                      <a:pt x="15512" y="29063"/>
                      <a:pt x="22292" y="30548"/>
                      <a:pt x="29072" y="30548"/>
                    </a:cubicBezTo>
                    <a:cubicBezTo>
                      <a:pt x="35851" y="30548"/>
                      <a:pt x="42631" y="29063"/>
                      <a:pt x="47802" y="26094"/>
                    </a:cubicBezTo>
                    <a:cubicBezTo>
                      <a:pt x="58142" y="20123"/>
                      <a:pt x="58142" y="10450"/>
                      <a:pt x="47802" y="4479"/>
                    </a:cubicBezTo>
                    <a:cubicBezTo>
                      <a:pt x="42631" y="1493"/>
                      <a:pt x="35851" y="1"/>
                      <a:pt x="29072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37"/>
              <p:cNvSpPr/>
              <p:nvPr/>
            </p:nvSpPr>
            <p:spPr>
              <a:xfrm>
                <a:off x="2076650" y="1666625"/>
                <a:ext cx="1820500" cy="1159200"/>
              </a:xfrm>
              <a:custGeom>
                <a:rect b="b" l="l" r="r" t="t"/>
                <a:pathLst>
                  <a:path extrusionOk="0" h="46368" w="72820">
                    <a:moveTo>
                      <a:pt x="36410" y="1"/>
                    </a:moveTo>
                    <a:cubicBezTo>
                      <a:pt x="27095" y="1"/>
                      <a:pt x="17780" y="2036"/>
                      <a:pt x="10675" y="6105"/>
                    </a:cubicBezTo>
                    <a:cubicBezTo>
                      <a:pt x="4004" y="9908"/>
                      <a:pt x="434" y="14845"/>
                      <a:pt x="34" y="19848"/>
                    </a:cubicBezTo>
                    <a:cubicBezTo>
                      <a:pt x="1" y="20182"/>
                      <a:pt x="1" y="20516"/>
                      <a:pt x="1" y="20849"/>
                    </a:cubicBezTo>
                    <a:lnTo>
                      <a:pt x="1" y="25419"/>
                    </a:lnTo>
                    <a:cubicBezTo>
                      <a:pt x="1" y="25786"/>
                      <a:pt x="1" y="26186"/>
                      <a:pt x="34" y="26553"/>
                    </a:cubicBezTo>
                    <a:cubicBezTo>
                      <a:pt x="434" y="31557"/>
                      <a:pt x="4004" y="36460"/>
                      <a:pt x="10675" y="40263"/>
                    </a:cubicBezTo>
                    <a:cubicBezTo>
                      <a:pt x="17780" y="44333"/>
                      <a:pt x="27095" y="46367"/>
                      <a:pt x="36410" y="46367"/>
                    </a:cubicBezTo>
                    <a:cubicBezTo>
                      <a:pt x="45725" y="46367"/>
                      <a:pt x="55040" y="44333"/>
                      <a:pt x="62145" y="40263"/>
                    </a:cubicBezTo>
                    <a:cubicBezTo>
                      <a:pt x="69283" y="36227"/>
                      <a:pt x="72819" y="30890"/>
                      <a:pt x="72819" y="25553"/>
                    </a:cubicBezTo>
                    <a:lnTo>
                      <a:pt x="72819" y="20849"/>
                    </a:lnTo>
                    <a:cubicBezTo>
                      <a:pt x="72819" y="15512"/>
                      <a:pt x="69283" y="10175"/>
                      <a:pt x="62145" y="6105"/>
                    </a:cubicBezTo>
                    <a:cubicBezTo>
                      <a:pt x="55040" y="2036"/>
                      <a:pt x="45725" y="1"/>
                      <a:pt x="36410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7"/>
              <p:cNvSpPr/>
              <p:nvPr/>
            </p:nvSpPr>
            <p:spPr>
              <a:xfrm>
                <a:off x="2051625" y="1519450"/>
                <a:ext cx="1869700" cy="1189200"/>
              </a:xfrm>
              <a:custGeom>
                <a:rect b="b" l="l" r="r" t="t"/>
                <a:pathLst>
                  <a:path extrusionOk="0" h="47568" w="74788">
                    <a:moveTo>
                      <a:pt x="37390" y="0"/>
                    </a:moveTo>
                    <a:cubicBezTo>
                      <a:pt x="27821" y="0"/>
                      <a:pt x="18247" y="2085"/>
                      <a:pt x="10942" y="6255"/>
                    </a:cubicBezTo>
                    <a:cubicBezTo>
                      <a:pt x="4104" y="10158"/>
                      <a:pt x="468" y="15195"/>
                      <a:pt x="34" y="20332"/>
                    </a:cubicBezTo>
                    <a:cubicBezTo>
                      <a:pt x="1" y="20665"/>
                      <a:pt x="1" y="20999"/>
                      <a:pt x="1" y="21399"/>
                    </a:cubicBezTo>
                    <a:lnTo>
                      <a:pt x="1" y="26102"/>
                    </a:lnTo>
                    <a:cubicBezTo>
                      <a:pt x="1" y="26469"/>
                      <a:pt x="1" y="26836"/>
                      <a:pt x="34" y="27237"/>
                    </a:cubicBezTo>
                    <a:cubicBezTo>
                      <a:pt x="435" y="32340"/>
                      <a:pt x="4104" y="37410"/>
                      <a:pt x="10942" y="41313"/>
                    </a:cubicBezTo>
                    <a:cubicBezTo>
                      <a:pt x="18247" y="45483"/>
                      <a:pt x="27821" y="47568"/>
                      <a:pt x="37390" y="47568"/>
                    </a:cubicBezTo>
                    <a:cubicBezTo>
                      <a:pt x="46959" y="47568"/>
                      <a:pt x="56525" y="45483"/>
                      <a:pt x="63813" y="41313"/>
                    </a:cubicBezTo>
                    <a:cubicBezTo>
                      <a:pt x="71118" y="37144"/>
                      <a:pt x="74788" y="31673"/>
                      <a:pt x="74788" y="26236"/>
                    </a:cubicBezTo>
                    <a:lnTo>
                      <a:pt x="74788" y="21332"/>
                    </a:lnTo>
                    <a:cubicBezTo>
                      <a:pt x="74788" y="15895"/>
                      <a:pt x="71118" y="10424"/>
                      <a:pt x="63813" y="6255"/>
                    </a:cubicBezTo>
                    <a:cubicBezTo>
                      <a:pt x="56525" y="2085"/>
                      <a:pt x="46959" y="0"/>
                      <a:pt x="37390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7"/>
              <p:cNvSpPr/>
              <p:nvPr/>
            </p:nvSpPr>
            <p:spPr>
              <a:xfrm>
                <a:off x="2076650" y="1666625"/>
                <a:ext cx="1820500" cy="1159200"/>
              </a:xfrm>
              <a:custGeom>
                <a:rect b="b" l="l" r="r" t="t"/>
                <a:pathLst>
                  <a:path extrusionOk="0" h="46368" w="72820">
                    <a:moveTo>
                      <a:pt x="36410" y="1"/>
                    </a:moveTo>
                    <a:cubicBezTo>
                      <a:pt x="27095" y="1"/>
                      <a:pt x="17780" y="2036"/>
                      <a:pt x="10675" y="6105"/>
                    </a:cubicBezTo>
                    <a:cubicBezTo>
                      <a:pt x="4004" y="9908"/>
                      <a:pt x="434" y="14845"/>
                      <a:pt x="34" y="19848"/>
                    </a:cubicBezTo>
                    <a:cubicBezTo>
                      <a:pt x="1" y="20182"/>
                      <a:pt x="1" y="20516"/>
                      <a:pt x="1" y="20849"/>
                    </a:cubicBezTo>
                    <a:lnTo>
                      <a:pt x="1" y="25419"/>
                    </a:lnTo>
                    <a:cubicBezTo>
                      <a:pt x="1" y="25786"/>
                      <a:pt x="1" y="26186"/>
                      <a:pt x="34" y="26553"/>
                    </a:cubicBezTo>
                    <a:cubicBezTo>
                      <a:pt x="434" y="31557"/>
                      <a:pt x="4004" y="36460"/>
                      <a:pt x="10675" y="40263"/>
                    </a:cubicBezTo>
                    <a:cubicBezTo>
                      <a:pt x="17780" y="44333"/>
                      <a:pt x="27095" y="46367"/>
                      <a:pt x="36410" y="46367"/>
                    </a:cubicBezTo>
                    <a:cubicBezTo>
                      <a:pt x="45725" y="46367"/>
                      <a:pt x="55040" y="44333"/>
                      <a:pt x="62145" y="40263"/>
                    </a:cubicBezTo>
                    <a:cubicBezTo>
                      <a:pt x="69283" y="36227"/>
                      <a:pt x="72819" y="30890"/>
                      <a:pt x="72819" y="25553"/>
                    </a:cubicBezTo>
                    <a:lnTo>
                      <a:pt x="72819" y="20849"/>
                    </a:lnTo>
                    <a:cubicBezTo>
                      <a:pt x="72819" y="15512"/>
                      <a:pt x="69283" y="10175"/>
                      <a:pt x="62145" y="6105"/>
                    </a:cubicBezTo>
                    <a:cubicBezTo>
                      <a:pt x="55040" y="2036"/>
                      <a:pt x="45725" y="1"/>
                      <a:pt x="364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7"/>
              <p:cNvSpPr/>
              <p:nvPr/>
            </p:nvSpPr>
            <p:spPr>
              <a:xfrm>
                <a:off x="1963250" y="1916400"/>
                <a:ext cx="2050650" cy="2919600"/>
              </a:xfrm>
              <a:custGeom>
                <a:rect b="b" l="l" r="r" t="t"/>
                <a:pathLst>
                  <a:path extrusionOk="0" h="116784" w="82026">
                    <a:moveTo>
                      <a:pt x="40979" y="0"/>
                    </a:moveTo>
                    <a:cubicBezTo>
                      <a:pt x="30522" y="0"/>
                      <a:pt x="20064" y="2285"/>
                      <a:pt x="12109" y="6855"/>
                    </a:cubicBezTo>
                    <a:cubicBezTo>
                      <a:pt x="4703" y="11092"/>
                      <a:pt x="734" y="16529"/>
                      <a:pt x="234" y="22066"/>
                    </a:cubicBezTo>
                    <a:lnTo>
                      <a:pt x="234" y="22100"/>
                    </a:lnTo>
                    <a:cubicBezTo>
                      <a:pt x="100" y="22900"/>
                      <a:pt x="0" y="23701"/>
                      <a:pt x="0" y="24468"/>
                    </a:cubicBezTo>
                    <a:lnTo>
                      <a:pt x="0" y="93117"/>
                    </a:lnTo>
                    <a:cubicBezTo>
                      <a:pt x="0" y="99155"/>
                      <a:pt x="4003" y="105259"/>
                      <a:pt x="12009" y="109829"/>
                    </a:cubicBezTo>
                    <a:cubicBezTo>
                      <a:pt x="20014" y="114466"/>
                      <a:pt x="30514" y="116784"/>
                      <a:pt x="41013" y="116784"/>
                    </a:cubicBezTo>
                    <a:cubicBezTo>
                      <a:pt x="51512" y="116784"/>
                      <a:pt x="62011" y="114466"/>
                      <a:pt x="70017" y="109829"/>
                    </a:cubicBezTo>
                    <a:cubicBezTo>
                      <a:pt x="78022" y="105192"/>
                      <a:pt x="82025" y="99155"/>
                      <a:pt x="82025" y="93117"/>
                    </a:cubicBezTo>
                    <a:lnTo>
                      <a:pt x="82025" y="24468"/>
                    </a:lnTo>
                    <a:cubicBezTo>
                      <a:pt x="81992" y="23467"/>
                      <a:pt x="81859" y="22466"/>
                      <a:pt x="81658" y="21466"/>
                    </a:cubicBezTo>
                    <a:lnTo>
                      <a:pt x="81658" y="21432"/>
                    </a:lnTo>
                    <a:cubicBezTo>
                      <a:pt x="80925" y="16095"/>
                      <a:pt x="76988" y="10892"/>
                      <a:pt x="69850" y="6855"/>
                    </a:cubicBezTo>
                    <a:cubicBezTo>
                      <a:pt x="61894" y="2285"/>
                      <a:pt x="51437" y="0"/>
                      <a:pt x="40979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7"/>
              <p:cNvSpPr/>
              <p:nvPr/>
            </p:nvSpPr>
            <p:spPr>
              <a:xfrm>
                <a:off x="1963250" y="1916400"/>
                <a:ext cx="2050650" cy="2919600"/>
              </a:xfrm>
              <a:custGeom>
                <a:rect b="b" l="l" r="r" t="t"/>
                <a:pathLst>
                  <a:path extrusionOk="0" h="116784" w="82026">
                    <a:moveTo>
                      <a:pt x="40979" y="0"/>
                    </a:moveTo>
                    <a:cubicBezTo>
                      <a:pt x="30522" y="0"/>
                      <a:pt x="20064" y="2285"/>
                      <a:pt x="12109" y="6855"/>
                    </a:cubicBezTo>
                    <a:cubicBezTo>
                      <a:pt x="4703" y="11092"/>
                      <a:pt x="734" y="16529"/>
                      <a:pt x="234" y="22066"/>
                    </a:cubicBezTo>
                    <a:lnTo>
                      <a:pt x="234" y="22100"/>
                    </a:lnTo>
                    <a:cubicBezTo>
                      <a:pt x="100" y="22900"/>
                      <a:pt x="0" y="23701"/>
                      <a:pt x="0" y="24468"/>
                    </a:cubicBezTo>
                    <a:lnTo>
                      <a:pt x="0" y="93117"/>
                    </a:lnTo>
                    <a:cubicBezTo>
                      <a:pt x="0" y="99155"/>
                      <a:pt x="4003" y="105259"/>
                      <a:pt x="12009" y="109829"/>
                    </a:cubicBezTo>
                    <a:cubicBezTo>
                      <a:pt x="20014" y="114466"/>
                      <a:pt x="30514" y="116784"/>
                      <a:pt x="41013" y="116784"/>
                    </a:cubicBezTo>
                    <a:cubicBezTo>
                      <a:pt x="51512" y="116784"/>
                      <a:pt x="62011" y="114466"/>
                      <a:pt x="70017" y="109829"/>
                    </a:cubicBezTo>
                    <a:cubicBezTo>
                      <a:pt x="78022" y="105192"/>
                      <a:pt x="82025" y="99155"/>
                      <a:pt x="82025" y="93117"/>
                    </a:cubicBezTo>
                    <a:lnTo>
                      <a:pt x="82025" y="24468"/>
                    </a:lnTo>
                    <a:cubicBezTo>
                      <a:pt x="81992" y="23467"/>
                      <a:pt x="81859" y="22466"/>
                      <a:pt x="81658" y="21466"/>
                    </a:cubicBezTo>
                    <a:lnTo>
                      <a:pt x="81658" y="21432"/>
                    </a:lnTo>
                    <a:cubicBezTo>
                      <a:pt x="80925" y="16095"/>
                      <a:pt x="76988" y="10892"/>
                      <a:pt x="69850" y="6855"/>
                    </a:cubicBezTo>
                    <a:cubicBezTo>
                      <a:pt x="61894" y="2285"/>
                      <a:pt x="51437" y="0"/>
                      <a:pt x="40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7"/>
              <p:cNvSpPr/>
              <p:nvPr/>
            </p:nvSpPr>
            <p:spPr>
              <a:xfrm>
                <a:off x="2039950" y="2018550"/>
                <a:ext cx="1890550" cy="2628150"/>
              </a:xfrm>
              <a:custGeom>
                <a:rect b="b" l="l" r="r" t="t"/>
                <a:pathLst>
                  <a:path extrusionOk="0" h="105126" w="75622">
                    <a:moveTo>
                      <a:pt x="37761" y="1"/>
                    </a:moveTo>
                    <a:cubicBezTo>
                      <a:pt x="27888" y="1"/>
                      <a:pt x="18014" y="3003"/>
                      <a:pt x="15545" y="3970"/>
                    </a:cubicBezTo>
                    <a:cubicBezTo>
                      <a:pt x="13711" y="4671"/>
                      <a:pt x="11943" y="5505"/>
                      <a:pt x="10408" y="6439"/>
                    </a:cubicBezTo>
                    <a:cubicBezTo>
                      <a:pt x="3704" y="10308"/>
                      <a:pt x="1" y="15245"/>
                      <a:pt x="1" y="20382"/>
                    </a:cubicBezTo>
                    <a:lnTo>
                      <a:pt x="1" y="84528"/>
                    </a:lnTo>
                    <a:cubicBezTo>
                      <a:pt x="435" y="89732"/>
                      <a:pt x="4104" y="94835"/>
                      <a:pt x="11042" y="98771"/>
                    </a:cubicBezTo>
                    <a:cubicBezTo>
                      <a:pt x="18414" y="103008"/>
                      <a:pt x="28096" y="105126"/>
                      <a:pt x="37782" y="105126"/>
                    </a:cubicBezTo>
                    <a:cubicBezTo>
                      <a:pt x="47468" y="105126"/>
                      <a:pt x="57158" y="103008"/>
                      <a:pt x="64547" y="98771"/>
                    </a:cubicBezTo>
                    <a:cubicBezTo>
                      <a:pt x="71919" y="94535"/>
                      <a:pt x="75622" y="89031"/>
                      <a:pt x="75622" y="83494"/>
                    </a:cubicBezTo>
                    <a:lnTo>
                      <a:pt x="75622" y="20382"/>
                    </a:lnTo>
                    <a:cubicBezTo>
                      <a:pt x="75622" y="15278"/>
                      <a:pt x="71919" y="10308"/>
                      <a:pt x="65181" y="6439"/>
                    </a:cubicBezTo>
                    <a:cubicBezTo>
                      <a:pt x="63613" y="5538"/>
                      <a:pt x="61878" y="4704"/>
                      <a:pt x="60044" y="3970"/>
                    </a:cubicBezTo>
                    <a:cubicBezTo>
                      <a:pt x="57609" y="2969"/>
                      <a:pt x="47702" y="1"/>
                      <a:pt x="37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37"/>
              <p:cNvSpPr/>
              <p:nvPr/>
            </p:nvSpPr>
            <p:spPr>
              <a:xfrm>
                <a:off x="2040800" y="3564250"/>
                <a:ext cx="1892200" cy="1082450"/>
              </a:xfrm>
              <a:custGeom>
                <a:rect b="b" l="l" r="r" t="t"/>
                <a:pathLst>
                  <a:path extrusionOk="0" h="43298" w="75688">
                    <a:moveTo>
                      <a:pt x="37844" y="0"/>
                    </a:moveTo>
                    <a:cubicBezTo>
                      <a:pt x="28162" y="0"/>
                      <a:pt x="18480" y="2118"/>
                      <a:pt x="11108" y="6355"/>
                    </a:cubicBezTo>
                    <a:cubicBezTo>
                      <a:pt x="4170" y="10324"/>
                      <a:pt x="467" y="15428"/>
                      <a:pt x="34" y="20598"/>
                    </a:cubicBezTo>
                    <a:cubicBezTo>
                      <a:pt x="0" y="21332"/>
                      <a:pt x="0" y="21999"/>
                      <a:pt x="34" y="22700"/>
                    </a:cubicBezTo>
                    <a:cubicBezTo>
                      <a:pt x="501" y="27904"/>
                      <a:pt x="4170" y="33007"/>
                      <a:pt x="11108" y="36943"/>
                    </a:cubicBezTo>
                    <a:cubicBezTo>
                      <a:pt x="18480" y="41180"/>
                      <a:pt x="28162" y="43298"/>
                      <a:pt x="37844" y="43298"/>
                    </a:cubicBezTo>
                    <a:cubicBezTo>
                      <a:pt x="47526" y="43298"/>
                      <a:pt x="57208" y="41180"/>
                      <a:pt x="64580" y="36943"/>
                    </a:cubicBezTo>
                    <a:cubicBezTo>
                      <a:pt x="71985" y="32707"/>
                      <a:pt x="75688" y="27203"/>
                      <a:pt x="75688" y="21666"/>
                    </a:cubicBezTo>
                    <a:cubicBezTo>
                      <a:pt x="75688" y="16095"/>
                      <a:pt x="71985" y="10558"/>
                      <a:pt x="64580" y="6355"/>
                    </a:cubicBezTo>
                    <a:cubicBezTo>
                      <a:pt x="57208" y="2118"/>
                      <a:pt x="47526" y="0"/>
                      <a:pt x="37844" y="0"/>
                    </a:cubicBez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37"/>
              <p:cNvSpPr/>
              <p:nvPr/>
            </p:nvSpPr>
            <p:spPr>
              <a:xfrm>
                <a:off x="2076650" y="1666625"/>
                <a:ext cx="1820500" cy="1159200"/>
              </a:xfrm>
              <a:custGeom>
                <a:rect b="b" l="l" r="r" t="t"/>
                <a:pathLst>
                  <a:path extrusionOk="0" h="46368" w="72820">
                    <a:moveTo>
                      <a:pt x="36410" y="1"/>
                    </a:moveTo>
                    <a:cubicBezTo>
                      <a:pt x="27095" y="1"/>
                      <a:pt x="17780" y="2036"/>
                      <a:pt x="10675" y="6105"/>
                    </a:cubicBezTo>
                    <a:cubicBezTo>
                      <a:pt x="4004" y="9908"/>
                      <a:pt x="434" y="14845"/>
                      <a:pt x="34" y="19848"/>
                    </a:cubicBezTo>
                    <a:cubicBezTo>
                      <a:pt x="1" y="20182"/>
                      <a:pt x="1" y="20516"/>
                      <a:pt x="1" y="20849"/>
                    </a:cubicBezTo>
                    <a:lnTo>
                      <a:pt x="1" y="25419"/>
                    </a:lnTo>
                    <a:cubicBezTo>
                      <a:pt x="1" y="25786"/>
                      <a:pt x="1" y="26186"/>
                      <a:pt x="34" y="26553"/>
                    </a:cubicBezTo>
                    <a:cubicBezTo>
                      <a:pt x="434" y="31557"/>
                      <a:pt x="4004" y="36460"/>
                      <a:pt x="10675" y="40263"/>
                    </a:cubicBezTo>
                    <a:cubicBezTo>
                      <a:pt x="17780" y="44333"/>
                      <a:pt x="27095" y="46367"/>
                      <a:pt x="36410" y="46367"/>
                    </a:cubicBezTo>
                    <a:cubicBezTo>
                      <a:pt x="45725" y="46367"/>
                      <a:pt x="55040" y="44333"/>
                      <a:pt x="62145" y="40263"/>
                    </a:cubicBezTo>
                    <a:cubicBezTo>
                      <a:pt x="69283" y="36227"/>
                      <a:pt x="72819" y="30890"/>
                      <a:pt x="72819" y="25553"/>
                    </a:cubicBezTo>
                    <a:lnTo>
                      <a:pt x="72819" y="20849"/>
                    </a:lnTo>
                    <a:cubicBezTo>
                      <a:pt x="72819" y="15512"/>
                      <a:pt x="69283" y="10175"/>
                      <a:pt x="62145" y="6105"/>
                    </a:cubicBezTo>
                    <a:cubicBezTo>
                      <a:pt x="55040" y="2036"/>
                      <a:pt x="45725" y="1"/>
                      <a:pt x="36410" y="1"/>
                    </a:cubicBez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7"/>
              <p:cNvSpPr/>
              <p:nvPr/>
            </p:nvSpPr>
            <p:spPr>
              <a:xfrm>
                <a:off x="2076650" y="1666625"/>
                <a:ext cx="1820500" cy="1041625"/>
              </a:xfrm>
              <a:custGeom>
                <a:rect b="b" l="l" r="r" t="t"/>
                <a:pathLst>
                  <a:path extrusionOk="0" h="41665" w="72820">
                    <a:moveTo>
                      <a:pt x="36410" y="1"/>
                    </a:moveTo>
                    <a:cubicBezTo>
                      <a:pt x="27095" y="1"/>
                      <a:pt x="17780" y="2036"/>
                      <a:pt x="10675" y="6105"/>
                    </a:cubicBezTo>
                    <a:cubicBezTo>
                      <a:pt x="4004" y="9908"/>
                      <a:pt x="434" y="14845"/>
                      <a:pt x="34" y="19848"/>
                    </a:cubicBezTo>
                    <a:cubicBezTo>
                      <a:pt x="1" y="20516"/>
                      <a:pt x="1" y="21183"/>
                      <a:pt x="34" y="21850"/>
                    </a:cubicBezTo>
                    <a:cubicBezTo>
                      <a:pt x="434" y="26853"/>
                      <a:pt x="4004" y="31757"/>
                      <a:pt x="10675" y="35560"/>
                    </a:cubicBezTo>
                    <a:cubicBezTo>
                      <a:pt x="17780" y="39629"/>
                      <a:pt x="27095" y="41664"/>
                      <a:pt x="36410" y="41664"/>
                    </a:cubicBezTo>
                    <a:cubicBezTo>
                      <a:pt x="45725" y="41664"/>
                      <a:pt x="55040" y="39629"/>
                      <a:pt x="62145" y="35560"/>
                    </a:cubicBezTo>
                    <a:cubicBezTo>
                      <a:pt x="69283" y="31523"/>
                      <a:pt x="72819" y="26186"/>
                      <a:pt x="72819" y="20849"/>
                    </a:cubicBezTo>
                    <a:cubicBezTo>
                      <a:pt x="72819" y="15512"/>
                      <a:pt x="69283" y="10175"/>
                      <a:pt x="62145" y="6105"/>
                    </a:cubicBezTo>
                    <a:cubicBezTo>
                      <a:pt x="55040" y="2036"/>
                      <a:pt x="45725" y="1"/>
                      <a:pt x="364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7"/>
              <p:cNvSpPr/>
              <p:nvPr/>
            </p:nvSpPr>
            <p:spPr>
              <a:xfrm>
                <a:off x="2158375" y="1730425"/>
                <a:ext cx="1655375" cy="914025"/>
              </a:xfrm>
              <a:custGeom>
                <a:rect b="b" l="l" r="r" t="t"/>
                <a:pathLst>
                  <a:path extrusionOk="0" h="36561" w="66215">
                    <a:moveTo>
                      <a:pt x="33141" y="1"/>
                    </a:moveTo>
                    <a:cubicBezTo>
                      <a:pt x="24668" y="1"/>
                      <a:pt x="16196" y="1785"/>
                      <a:pt x="9741" y="5355"/>
                    </a:cubicBezTo>
                    <a:cubicBezTo>
                      <a:pt x="3637" y="8690"/>
                      <a:pt x="434" y="13027"/>
                      <a:pt x="67" y="17397"/>
                    </a:cubicBezTo>
                    <a:cubicBezTo>
                      <a:pt x="1" y="17997"/>
                      <a:pt x="1" y="18564"/>
                      <a:pt x="67" y="19164"/>
                    </a:cubicBezTo>
                    <a:cubicBezTo>
                      <a:pt x="434" y="23534"/>
                      <a:pt x="3670" y="27871"/>
                      <a:pt x="9741" y="31206"/>
                    </a:cubicBezTo>
                    <a:cubicBezTo>
                      <a:pt x="16196" y="34776"/>
                      <a:pt x="24668" y="36560"/>
                      <a:pt x="33141" y="36560"/>
                    </a:cubicBezTo>
                    <a:cubicBezTo>
                      <a:pt x="41614" y="36560"/>
                      <a:pt x="50086" y="34776"/>
                      <a:pt x="56541" y="31206"/>
                    </a:cubicBezTo>
                    <a:cubicBezTo>
                      <a:pt x="63012" y="27671"/>
                      <a:pt x="66215" y="22967"/>
                      <a:pt x="66215" y="18297"/>
                    </a:cubicBezTo>
                    <a:cubicBezTo>
                      <a:pt x="66215" y="13560"/>
                      <a:pt x="63012" y="8890"/>
                      <a:pt x="56541" y="5355"/>
                    </a:cubicBezTo>
                    <a:cubicBezTo>
                      <a:pt x="50086" y="1785"/>
                      <a:pt x="41614" y="1"/>
                      <a:pt x="331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37"/>
              <p:cNvSpPr/>
              <p:nvPr/>
            </p:nvSpPr>
            <p:spPr>
              <a:xfrm>
                <a:off x="2175050" y="1908900"/>
                <a:ext cx="1623700" cy="736375"/>
              </a:xfrm>
              <a:custGeom>
                <a:rect b="b" l="l" r="r" t="t"/>
                <a:pathLst>
                  <a:path extrusionOk="0" h="29455" w="64948">
                    <a:moveTo>
                      <a:pt x="32474" y="0"/>
                    </a:moveTo>
                    <a:cubicBezTo>
                      <a:pt x="24001" y="0"/>
                      <a:pt x="15529" y="1785"/>
                      <a:pt x="9074" y="5354"/>
                    </a:cubicBezTo>
                    <a:cubicBezTo>
                      <a:pt x="4271" y="8023"/>
                      <a:pt x="1235" y="11258"/>
                      <a:pt x="1" y="14727"/>
                    </a:cubicBezTo>
                    <a:cubicBezTo>
                      <a:pt x="1235" y="18163"/>
                      <a:pt x="4271" y="21432"/>
                      <a:pt x="9074" y="24101"/>
                    </a:cubicBezTo>
                    <a:cubicBezTo>
                      <a:pt x="15529" y="27670"/>
                      <a:pt x="24001" y="29455"/>
                      <a:pt x="32474" y="29455"/>
                    </a:cubicBezTo>
                    <a:cubicBezTo>
                      <a:pt x="40947" y="29455"/>
                      <a:pt x="49419" y="27670"/>
                      <a:pt x="55874" y="24101"/>
                    </a:cubicBezTo>
                    <a:cubicBezTo>
                      <a:pt x="60677" y="21432"/>
                      <a:pt x="63713" y="18197"/>
                      <a:pt x="64947" y="14727"/>
                    </a:cubicBezTo>
                    <a:cubicBezTo>
                      <a:pt x="63713" y="11258"/>
                      <a:pt x="60677" y="7989"/>
                      <a:pt x="55874" y="5354"/>
                    </a:cubicBezTo>
                    <a:cubicBezTo>
                      <a:pt x="49419" y="1785"/>
                      <a:pt x="40947" y="0"/>
                      <a:pt x="324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37"/>
              <p:cNvSpPr/>
              <p:nvPr/>
            </p:nvSpPr>
            <p:spPr>
              <a:xfrm>
                <a:off x="2051625" y="1519450"/>
                <a:ext cx="1869700" cy="1189200"/>
              </a:xfrm>
              <a:custGeom>
                <a:rect b="b" l="l" r="r" t="t"/>
                <a:pathLst>
                  <a:path extrusionOk="0" h="47568" w="74788">
                    <a:moveTo>
                      <a:pt x="37390" y="0"/>
                    </a:moveTo>
                    <a:cubicBezTo>
                      <a:pt x="27821" y="0"/>
                      <a:pt x="18247" y="2085"/>
                      <a:pt x="10942" y="6255"/>
                    </a:cubicBezTo>
                    <a:cubicBezTo>
                      <a:pt x="4104" y="10158"/>
                      <a:pt x="468" y="15195"/>
                      <a:pt x="34" y="20332"/>
                    </a:cubicBezTo>
                    <a:cubicBezTo>
                      <a:pt x="1" y="20665"/>
                      <a:pt x="1" y="20999"/>
                      <a:pt x="1" y="21399"/>
                    </a:cubicBezTo>
                    <a:lnTo>
                      <a:pt x="1" y="26102"/>
                    </a:lnTo>
                    <a:cubicBezTo>
                      <a:pt x="1" y="26469"/>
                      <a:pt x="1" y="26836"/>
                      <a:pt x="34" y="27237"/>
                    </a:cubicBezTo>
                    <a:cubicBezTo>
                      <a:pt x="435" y="32340"/>
                      <a:pt x="4104" y="37410"/>
                      <a:pt x="10942" y="41313"/>
                    </a:cubicBezTo>
                    <a:cubicBezTo>
                      <a:pt x="18247" y="45483"/>
                      <a:pt x="27821" y="47568"/>
                      <a:pt x="37390" y="47568"/>
                    </a:cubicBezTo>
                    <a:cubicBezTo>
                      <a:pt x="46959" y="47568"/>
                      <a:pt x="56525" y="45483"/>
                      <a:pt x="63813" y="41313"/>
                    </a:cubicBezTo>
                    <a:cubicBezTo>
                      <a:pt x="71118" y="37144"/>
                      <a:pt x="74788" y="31673"/>
                      <a:pt x="74788" y="26236"/>
                    </a:cubicBezTo>
                    <a:lnTo>
                      <a:pt x="74788" y="21332"/>
                    </a:lnTo>
                    <a:cubicBezTo>
                      <a:pt x="74788" y="15895"/>
                      <a:pt x="71118" y="10424"/>
                      <a:pt x="63813" y="6255"/>
                    </a:cubicBezTo>
                    <a:cubicBezTo>
                      <a:pt x="56525" y="2085"/>
                      <a:pt x="46959" y="0"/>
                      <a:pt x="373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37"/>
              <p:cNvSpPr/>
              <p:nvPr/>
            </p:nvSpPr>
            <p:spPr>
              <a:xfrm>
                <a:off x="2051625" y="1432725"/>
                <a:ext cx="1869700" cy="1275100"/>
              </a:xfrm>
              <a:custGeom>
                <a:rect b="b" l="l" r="r" t="t"/>
                <a:pathLst>
                  <a:path extrusionOk="0" h="51004" w="74788">
                    <a:moveTo>
                      <a:pt x="37390" y="0"/>
                    </a:moveTo>
                    <a:cubicBezTo>
                      <a:pt x="27821" y="0"/>
                      <a:pt x="18247" y="2085"/>
                      <a:pt x="10942" y="6255"/>
                    </a:cubicBezTo>
                    <a:cubicBezTo>
                      <a:pt x="4104" y="10191"/>
                      <a:pt x="468" y="15228"/>
                      <a:pt x="34" y="20365"/>
                    </a:cubicBezTo>
                    <a:cubicBezTo>
                      <a:pt x="1" y="20698"/>
                      <a:pt x="1" y="21032"/>
                      <a:pt x="1" y="21399"/>
                    </a:cubicBezTo>
                    <a:lnTo>
                      <a:pt x="1" y="29538"/>
                    </a:lnTo>
                    <a:cubicBezTo>
                      <a:pt x="1" y="29905"/>
                      <a:pt x="1" y="30272"/>
                      <a:pt x="34" y="30639"/>
                    </a:cubicBezTo>
                    <a:cubicBezTo>
                      <a:pt x="435" y="35776"/>
                      <a:pt x="4104" y="40813"/>
                      <a:pt x="10942" y="44749"/>
                    </a:cubicBezTo>
                    <a:cubicBezTo>
                      <a:pt x="18247" y="48919"/>
                      <a:pt x="27821" y="51003"/>
                      <a:pt x="37390" y="51003"/>
                    </a:cubicBezTo>
                    <a:cubicBezTo>
                      <a:pt x="46959" y="51003"/>
                      <a:pt x="56525" y="48919"/>
                      <a:pt x="63813" y="44749"/>
                    </a:cubicBezTo>
                    <a:cubicBezTo>
                      <a:pt x="71118" y="40579"/>
                      <a:pt x="74788" y="35109"/>
                      <a:pt x="74788" y="29638"/>
                    </a:cubicBezTo>
                    <a:lnTo>
                      <a:pt x="74788" y="21366"/>
                    </a:lnTo>
                    <a:cubicBezTo>
                      <a:pt x="74788" y="15895"/>
                      <a:pt x="71118" y="10424"/>
                      <a:pt x="63813" y="6255"/>
                    </a:cubicBezTo>
                    <a:cubicBezTo>
                      <a:pt x="56525" y="2085"/>
                      <a:pt x="46959" y="0"/>
                      <a:pt x="3739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37"/>
              <p:cNvSpPr/>
              <p:nvPr/>
            </p:nvSpPr>
            <p:spPr>
              <a:xfrm>
                <a:off x="2089175" y="2001050"/>
                <a:ext cx="1795450" cy="706350"/>
              </a:xfrm>
              <a:custGeom>
                <a:rect b="b" l="l" r="r" t="t"/>
                <a:pathLst>
                  <a:path extrusionOk="0" h="28254" w="71818">
                    <a:moveTo>
                      <a:pt x="70784" y="0"/>
                    </a:moveTo>
                    <a:lnTo>
                      <a:pt x="70784" y="34"/>
                    </a:lnTo>
                    <a:lnTo>
                      <a:pt x="70784" y="14544"/>
                    </a:lnTo>
                    <a:cubicBezTo>
                      <a:pt x="71151" y="13977"/>
                      <a:pt x="71484" y="13376"/>
                      <a:pt x="71818" y="12809"/>
                    </a:cubicBezTo>
                    <a:lnTo>
                      <a:pt x="71818" y="0"/>
                    </a:lnTo>
                    <a:close/>
                    <a:moveTo>
                      <a:pt x="0" y="34"/>
                    </a:moveTo>
                    <a:lnTo>
                      <a:pt x="0" y="12843"/>
                    </a:lnTo>
                    <a:cubicBezTo>
                      <a:pt x="267" y="13410"/>
                      <a:pt x="600" y="14010"/>
                      <a:pt x="1034" y="14577"/>
                    </a:cubicBezTo>
                    <a:lnTo>
                      <a:pt x="1034" y="34"/>
                    </a:lnTo>
                    <a:close/>
                    <a:moveTo>
                      <a:pt x="2268" y="34"/>
                    </a:moveTo>
                    <a:lnTo>
                      <a:pt x="2268" y="16212"/>
                    </a:lnTo>
                    <a:cubicBezTo>
                      <a:pt x="2602" y="16579"/>
                      <a:pt x="2935" y="16979"/>
                      <a:pt x="3336" y="17346"/>
                    </a:cubicBezTo>
                    <a:lnTo>
                      <a:pt x="3336" y="34"/>
                    </a:lnTo>
                    <a:close/>
                    <a:moveTo>
                      <a:pt x="68549" y="34"/>
                    </a:moveTo>
                    <a:lnTo>
                      <a:pt x="68549" y="17346"/>
                    </a:lnTo>
                    <a:cubicBezTo>
                      <a:pt x="68916" y="16979"/>
                      <a:pt x="69249" y="16579"/>
                      <a:pt x="69583" y="16212"/>
                    </a:cubicBezTo>
                    <a:lnTo>
                      <a:pt x="69583" y="34"/>
                    </a:lnTo>
                    <a:close/>
                    <a:moveTo>
                      <a:pt x="4570" y="34"/>
                    </a:moveTo>
                    <a:lnTo>
                      <a:pt x="4570" y="18547"/>
                    </a:lnTo>
                    <a:cubicBezTo>
                      <a:pt x="4904" y="18847"/>
                      <a:pt x="5237" y="19147"/>
                      <a:pt x="5604" y="19381"/>
                    </a:cubicBezTo>
                    <a:lnTo>
                      <a:pt x="5604" y="34"/>
                    </a:lnTo>
                    <a:close/>
                    <a:moveTo>
                      <a:pt x="66247" y="34"/>
                    </a:moveTo>
                    <a:lnTo>
                      <a:pt x="66247" y="19381"/>
                    </a:lnTo>
                    <a:cubicBezTo>
                      <a:pt x="66581" y="19080"/>
                      <a:pt x="66948" y="18847"/>
                      <a:pt x="67281" y="18547"/>
                    </a:cubicBezTo>
                    <a:lnTo>
                      <a:pt x="67281" y="34"/>
                    </a:lnTo>
                    <a:close/>
                    <a:moveTo>
                      <a:pt x="63946" y="34"/>
                    </a:moveTo>
                    <a:lnTo>
                      <a:pt x="63946" y="21015"/>
                    </a:lnTo>
                    <a:cubicBezTo>
                      <a:pt x="64279" y="20815"/>
                      <a:pt x="64646" y="20548"/>
                      <a:pt x="64980" y="20348"/>
                    </a:cubicBezTo>
                    <a:lnTo>
                      <a:pt x="64980" y="34"/>
                    </a:lnTo>
                    <a:close/>
                    <a:moveTo>
                      <a:pt x="6872" y="67"/>
                    </a:moveTo>
                    <a:lnTo>
                      <a:pt x="6872" y="20348"/>
                    </a:lnTo>
                    <a:cubicBezTo>
                      <a:pt x="7205" y="20582"/>
                      <a:pt x="7539" y="20815"/>
                      <a:pt x="7906" y="21049"/>
                    </a:cubicBezTo>
                    <a:lnTo>
                      <a:pt x="7906" y="67"/>
                    </a:lnTo>
                    <a:close/>
                    <a:moveTo>
                      <a:pt x="9073" y="34"/>
                    </a:moveTo>
                    <a:lnTo>
                      <a:pt x="9073" y="21816"/>
                    </a:lnTo>
                    <a:lnTo>
                      <a:pt x="9107" y="21816"/>
                    </a:lnTo>
                    <a:cubicBezTo>
                      <a:pt x="9240" y="21882"/>
                      <a:pt x="9340" y="21916"/>
                      <a:pt x="9440" y="22016"/>
                    </a:cubicBezTo>
                    <a:cubicBezTo>
                      <a:pt x="9674" y="22149"/>
                      <a:pt x="9907" y="22249"/>
                      <a:pt x="10107" y="22383"/>
                    </a:cubicBezTo>
                    <a:lnTo>
                      <a:pt x="10107" y="34"/>
                    </a:lnTo>
                    <a:close/>
                    <a:moveTo>
                      <a:pt x="61611" y="34"/>
                    </a:moveTo>
                    <a:lnTo>
                      <a:pt x="61611" y="22383"/>
                    </a:lnTo>
                    <a:lnTo>
                      <a:pt x="61644" y="22383"/>
                    </a:lnTo>
                    <a:cubicBezTo>
                      <a:pt x="61878" y="22249"/>
                      <a:pt x="62111" y="22149"/>
                      <a:pt x="62311" y="22016"/>
                    </a:cubicBezTo>
                    <a:cubicBezTo>
                      <a:pt x="62445" y="21916"/>
                      <a:pt x="62545" y="21882"/>
                      <a:pt x="62645" y="21816"/>
                    </a:cubicBezTo>
                    <a:lnTo>
                      <a:pt x="62645" y="34"/>
                    </a:lnTo>
                    <a:close/>
                    <a:moveTo>
                      <a:pt x="11408" y="34"/>
                    </a:moveTo>
                    <a:lnTo>
                      <a:pt x="11408" y="23017"/>
                    </a:lnTo>
                    <a:cubicBezTo>
                      <a:pt x="11742" y="23183"/>
                      <a:pt x="12075" y="23350"/>
                      <a:pt x="12442" y="23517"/>
                    </a:cubicBezTo>
                    <a:lnTo>
                      <a:pt x="12442" y="34"/>
                    </a:lnTo>
                    <a:close/>
                    <a:moveTo>
                      <a:pt x="59409" y="34"/>
                    </a:moveTo>
                    <a:lnTo>
                      <a:pt x="59409" y="23517"/>
                    </a:lnTo>
                    <a:cubicBezTo>
                      <a:pt x="59743" y="23350"/>
                      <a:pt x="60076" y="23183"/>
                      <a:pt x="60443" y="23017"/>
                    </a:cubicBezTo>
                    <a:lnTo>
                      <a:pt x="60443" y="34"/>
                    </a:lnTo>
                    <a:close/>
                    <a:moveTo>
                      <a:pt x="13710" y="34"/>
                    </a:moveTo>
                    <a:lnTo>
                      <a:pt x="13710" y="24084"/>
                    </a:lnTo>
                    <a:cubicBezTo>
                      <a:pt x="14043" y="24217"/>
                      <a:pt x="14377" y="24384"/>
                      <a:pt x="14744" y="24518"/>
                    </a:cubicBezTo>
                    <a:lnTo>
                      <a:pt x="14744" y="34"/>
                    </a:lnTo>
                    <a:close/>
                    <a:moveTo>
                      <a:pt x="57107" y="34"/>
                    </a:moveTo>
                    <a:lnTo>
                      <a:pt x="57107" y="24518"/>
                    </a:lnTo>
                    <a:cubicBezTo>
                      <a:pt x="57441" y="24384"/>
                      <a:pt x="57775" y="24251"/>
                      <a:pt x="58142" y="24084"/>
                    </a:cubicBezTo>
                    <a:lnTo>
                      <a:pt x="58142" y="34"/>
                    </a:lnTo>
                    <a:close/>
                    <a:moveTo>
                      <a:pt x="16011" y="34"/>
                    </a:moveTo>
                    <a:lnTo>
                      <a:pt x="16011" y="24985"/>
                    </a:lnTo>
                    <a:cubicBezTo>
                      <a:pt x="16345" y="25085"/>
                      <a:pt x="16645" y="25218"/>
                      <a:pt x="17046" y="25352"/>
                    </a:cubicBezTo>
                    <a:lnTo>
                      <a:pt x="17046" y="34"/>
                    </a:lnTo>
                    <a:close/>
                    <a:moveTo>
                      <a:pt x="54806" y="34"/>
                    </a:moveTo>
                    <a:lnTo>
                      <a:pt x="54806" y="25352"/>
                    </a:lnTo>
                    <a:cubicBezTo>
                      <a:pt x="55139" y="25218"/>
                      <a:pt x="55473" y="25085"/>
                      <a:pt x="55873" y="24985"/>
                    </a:cubicBezTo>
                    <a:lnTo>
                      <a:pt x="55873" y="34"/>
                    </a:lnTo>
                    <a:close/>
                    <a:moveTo>
                      <a:pt x="18280" y="34"/>
                    </a:moveTo>
                    <a:lnTo>
                      <a:pt x="18280" y="25719"/>
                    </a:lnTo>
                    <a:cubicBezTo>
                      <a:pt x="18613" y="25819"/>
                      <a:pt x="18947" y="25919"/>
                      <a:pt x="19347" y="26019"/>
                    </a:cubicBezTo>
                    <a:lnTo>
                      <a:pt x="19347" y="34"/>
                    </a:lnTo>
                    <a:close/>
                    <a:moveTo>
                      <a:pt x="52538" y="34"/>
                    </a:moveTo>
                    <a:lnTo>
                      <a:pt x="52538" y="26019"/>
                    </a:lnTo>
                    <a:cubicBezTo>
                      <a:pt x="52871" y="25919"/>
                      <a:pt x="53205" y="25819"/>
                      <a:pt x="53572" y="25719"/>
                    </a:cubicBezTo>
                    <a:lnTo>
                      <a:pt x="53572" y="34"/>
                    </a:lnTo>
                    <a:close/>
                    <a:moveTo>
                      <a:pt x="20548" y="34"/>
                    </a:moveTo>
                    <a:lnTo>
                      <a:pt x="20548" y="26386"/>
                    </a:lnTo>
                    <a:cubicBezTo>
                      <a:pt x="20882" y="26486"/>
                      <a:pt x="21215" y="26552"/>
                      <a:pt x="21582" y="26653"/>
                    </a:cubicBezTo>
                    <a:lnTo>
                      <a:pt x="21582" y="34"/>
                    </a:lnTo>
                    <a:close/>
                    <a:moveTo>
                      <a:pt x="50236" y="34"/>
                    </a:moveTo>
                    <a:lnTo>
                      <a:pt x="50236" y="26653"/>
                    </a:lnTo>
                    <a:cubicBezTo>
                      <a:pt x="50569" y="26552"/>
                      <a:pt x="50903" y="26486"/>
                      <a:pt x="51270" y="26386"/>
                    </a:cubicBezTo>
                    <a:lnTo>
                      <a:pt x="51270" y="34"/>
                    </a:lnTo>
                    <a:close/>
                    <a:moveTo>
                      <a:pt x="22850" y="0"/>
                    </a:moveTo>
                    <a:lnTo>
                      <a:pt x="22850" y="26886"/>
                    </a:lnTo>
                    <a:cubicBezTo>
                      <a:pt x="23183" y="26986"/>
                      <a:pt x="23517" y="27019"/>
                      <a:pt x="23884" y="27086"/>
                    </a:cubicBezTo>
                    <a:lnTo>
                      <a:pt x="23884" y="0"/>
                    </a:lnTo>
                    <a:close/>
                    <a:moveTo>
                      <a:pt x="47968" y="34"/>
                    </a:moveTo>
                    <a:lnTo>
                      <a:pt x="47968" y="27153"/>
                    </a:lnTo>
                    <a:cubicBezTo>
                      <a:pt x="48301" y="27053"/>
                      <a:pt x="48635" y="27019"/>
                      <a:pt x="49035" y="26919"/>
                    </a:cubicBezTo>
                    <a:lnTo>
                      <a:pt x="49035" y="34"/>
                    </a:lnTo>
                    <a:close/>
                    <a:moveTo>
                      <a:pt x="25118" y="34"/>
                    </a:moveTo>
                    <a:lnTo>
                      <a:pt x="25118" y="27353"/>
                    </a:lnTo>
                    <a:cubicBezTo>
                      <a:pt x="25452" y="27386"/>
                      <a:pt x="25785" y="27486"/>
                      <a:pt x="26185" y="27520"/>
                    </a:cubicBezTo>
                    <a:lnTo>
                      <a:pt x="26185" y="34"/>
                    </a:lnTo>
                    <a:close/>
                    <a:moveTo>
                      <a:pt x="45699" y="34"/>
                    </a:moveTo>
                    <a:lnTo>
                      <a:pt x="45699" y="27520"/>
                    </a:lnTo>
                    <a:cubicBezTo>
                      <a:pt x="46033" y="27486"/>
                      <a:pt x="46366" y="27420"/>
                      <a:pt x="46733" y="27353"/>
                    </a:cubicBezTo>
                    <a:lnTo>
                      <a:pt x="46733" y="34"/>
                    </a:lnTo>
                    <a:close/>
                    <a:moveTo>
                      <a:pt x="27420" y="34"/>
                    </a:moveTo>
                    <a:lnTo>
                      <a:pt x="27420" y="27687"/>
                    </a:lnTo>
                    <a:cubicBezTo>
                      <a:pt x="27753" y="27720"/>
                      <a:pt x="28087" y="27753"/>
                      <a:pt x="28454" y="27820"/>
                    </a:cubicBezTo>
                    <a:lnTo>
                      <a:pt x="28454" y="34"/>
                    </a:lnTo>
                    <a:close/>
                    <a:moveTo>
                      <a:pt x="43398" y="67"/>
                    </a:moveTo>
                    <a:lnTo>
                      <a:pt x="43398" y="27853"/>
                    </a:lnTo>
                    <a:cubicBezTo>
                      <a:pt x="43731" y="27820"/>
                      <a:pt x="44065" y="27753"/>
                      <a:pt x="44432" y="27720"/>
                    </a:cubicBezTo>
                    <a:lnTo>
                      <a:pt x="44432" y="67"/>
                    </a:lnTo>
                    <a:close/>
                    <a:moveTo>
                      <a:pt x="29688" y="34"/>
                    </a:moveTo>
                    <a:lnTo>
                      <a:pt x="29688" y="27987"/>
                    </a:lnTo>
                    <a:cubicBezTo>
                      <a:pt x="30021" y="28020"/>
                      <a:pt x="30355" y="28054"/>
                      <a:pt x="30722" y="28054"/>
                    </a:cubicBezTo>
                    <a:lnTo>
                      <a:pt x="30722" y="34"/>
                    </a:lnTo>
                    <a:close/>
                    <a:moveTo>
                      <a:pt x="41096" y="34"/>
                    </a:moveTo>
                    <a:lnTo>
                      <a:pt x="41096" y="28054"/>
                    </a:lnTo>
                    <a:cubicBezTo>
                      <a:pt x="41430" y="28020"/>
                      <a:pt x="41763" y="28020"/>
                      <a:pt x="42130" y="27987"/>
                    </a:cubicBezTo>
                    <a:lnTo>
                      <a:pt x="42130" y="34"/>
                    </a:lnTo>
                    <a:close/>
                    <a:moveTo>
                      <a:pt x="31956" y="34"/>
                    </a:moveTo>
                    <a:lnTo>
                      <a:pt x="31956" y="28154"/>
                    </a:lnTo>
                    <a:cubicBezTo>
                      <a:pt x="32290" y="28154"/>
                      <a:pt x="32623" y="28187"/>
                      <a:pt x="33024" y="28187"/>
                    </a:cubicBezTo>
                    <a:lnTo>
                      <a:pt x="33024" y="34"/>
                    </a:lnTo>
                    <a:close/>
                    <a:moveTo>
                      <a:pt x="38861" y="34"/>
                    </a:moveTo>
                    <a:lnTo>
                      <a:pt x="38861" y="28187"/>
                    </a:lnTo>
                    <a:cubicBezTo>
                      <a:pt x="39195" y="28187"/>
                      <a:pt x="39528" y="28154"/>
                      <a:pt x="39895" y="28154"/>
                    </a:cubicBezTo>
                    <a:lnTo>
                      <a:pt x="39895" y="34"/>
                    </a:lnTo>
                    <a:close/>
                    <a:moveTo>
                      <a:pt x="34258" y="0"/>
                    </a:moveTo>
                    <a:lnTo>
                      <a:pt x="34258" y="28220"/>
                    </a:lnTo>
                    <a:lnTo>
                      <a:pt x="35292" y="28220"/>
                    </a:lnTo>
                    <a:lnTo>
                      <a:pt x="35292" y="0"/>
                    </a:lnTo>
                    <a:close/>
                    <a:moveTo>
                      <a:pt x="36559" y="67"/>
                    </a:moveTo>
                    <a:lnTo>
                      <a:pt x="36559" y="28254"/>
                    </a:lnTo>
                    <a:lnTo>
                      <a:pt x="37594" y="28254"/>
                    </a:lnTo>
                    <a:lnTo>
                      <a:pt x="37594" y="67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37"/>
              <p:cNvSpPr/>
              <p:nvPr/>
            </p:nvSpPr>
            <p:spPr>
              <a:xfrm>
                <a:off x="2051625" y="1431875"/>
                <a:ext cx="1869700" cy="1068300"/>
              </a:xfrm>
              <a:custGeom>
                <a:rect b="b" l="l" r="r" t="t"/>
                <a:pathLst>
                  <a:path extrusionOk="0" h="42732" w="74788">
                    <a:moveTo>
                      <a:pt x="37390" y="1"/>
                    </a:moveTo>
                    <a:cubicBezTo>
                      <a:pt x="27821" y="1"/>
                      <a:pt x="18247" y="2086"/>
                      <a:pt x="10942" y="6255"/>
                    </a:cubicBezTo>
                    <a:cubicBezTo>
                      <a:pt x="4104" y="10158"/>
                      <a:pt x="435" y="15195"/>
                      <a:pt x="34" y="20332"/>
                    </a:cubicBezTo>
                    <a:cubicBezTo>
                      <a:pt x="1" y="20999"/>
                      <a:pt x="1" y="21733"/>
                      <a:pt x="34" y="22400"/>
                    </a:cubicBezTo>
                    <a:cubicBezTo>
                      <a:pt x="468" y="27504"/>
                      <a:pt x="4104" y="32574"/>
                      <a:pt x="10942" y="36477"/>
                    </a:cubicBezTo>
                    <a:cubicBezTo>
                      <a:pt x="18247" y="40647"/>
                      <a:pt x="27821" y="42731"/>
                      <a:pt x="37390" y="42731"/>
                    </a:cubicBezTo>
                    <a:cubicBezTo>
                      <a:pt x="46959" y="42731"/>
                      <a:pt x="56525" y="40647"/>
                      <a:pt x="63813" y="36477"/>
                    </a:cubicBezTo>
                    <a:cubicBezTo>
                      <a:pt x="71118" y="32307"/>
                      <a:pt x="74788" y="26837"/>
                      <a:pt x="74788" y="21400"/>
                    </a:cubicBezTo>
                    <a:cubicBezTo>
                      <a:pt x="74788" y="15929"/>
                      <a:pt x="71152" y="10458"/>
                      <a:pt x="63813" y="6255"/>
                    </a:cubicBezTo>
                    <a:cubicBezTo>
                      <a:pt x="56525" y="2086"/>
                      <a:pt x="46959" y="1"/>
                      <a:pt x="3739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7"/>
              <p:cNvSpPr/>
              <p:nvPr/>
            </p:nvSpPr>
            <p:spPr>
              <a:xfrm>
                <a:off x="2546150" y="1708325"/>
                <a:ext cx="882325" cy="517900"/>
              </a:xfrm>
              <a:custGeom>
                <a:rect b="b" l="l" r="r" t="t"/>
                <a:pathLst>
                  <a:path extrusionOk="0" h="20716" w="35293">
                    <a:moveTo>
                      <a:pt x="6472" y="1"/>
                    </a:moveTo>
                    <a:lnTo>
                      <a:pt x="1" y="3670"/>
                    </a:lnTo>
                    <a:lnTo>
                      <a:pt x="28788" y="20716"/>
                    </a:lnTo>
                    <a:lnTo>
                      <a:pt x="35293" y="17046"/>
                    </a:lnTo>
                    <a:lnTo>
                      <a:pt x="647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7"/>
              <p:cNvSpPr/>
              <p:nvPr/>
            </p:nvSpPr>
            <p:spPr>
              <a:xfrm>
                <a:off x="2707100" y="1708325"/>
                <a:ext cx="721375" cy="472025"/>
              </a:xfrm>
              <a:custGeom>
                <a:rect b="b" l="l" r="r" t="t"/>
                <a:pathLst>
                  <a:path extrusionOk="0" h="18881" w="28855">
                    <a:moveTo>
                      <a:pt x="34" y="1"/>
                    </a:moveTo>
                    <a:lnTo>
                      <a:pt x="1" y="3737"/>
                    </a:lnTo>
                    <a:lnTo>
                      <a:pt x="25586" y="18881"/>
                    </a:lnTo>
                    <a:lnTo>
                      <a:pt x="28855" y="1704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7"/>
              <p:cNvSpPr/>
              <p:nvPr/>
            </p:nvSpPr>
            <p:spPr>
              <a:xfrm>
                <a:off x="2707950" y="1708325"/>
                <a:ext cx="720525" cy="472025"/>
              </a:xfrm>
              <a:custGeom>
                <a:rect b="b" l="l" r="r" t="t"/>
                <a:pathLst>
                  <a:path extrusionOk="0" h="18881" w="28821">
                    <a:moveTo>
                      <a:pt x="0" y="1"/>
                    </a:moveTo>
                    <a:lnTo>
                      <a:pt x="28020" y="17080"/>
                    </a:lnTo>
                    <a:lnTo>
                      <a:pt x="25552" y="18881"/>
                    </a:lnTo>
                    <a:lnTo>
                      <a:pt x="28821" y="170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7"/>
              <p:cNvSpPr/>
              <p:nvPr/>
            </p:nvSpPr>
            <p:spPr>
              <a:xfrm>
                <a:off x="2546150" y="1708325"/>
                <a:ext cx="161825" cy="138475"/>
              </a:xfrm>
              <a:custGeom>
                <a:rect b="b" l="l" r="r" t="t"/>
                <a:pathLst>
                  <a:path extrusionOk="0" h="5539" w="6473">
                    <a:moveTo>
                      <a:pt x="6472" y="1"/>
                    </a:moveTo>
                    <a:lnTo>
                      <a:pt x="1" y="3670"/>
                    </a:lnTo>
                    <a:lnTo>
                      <a:pt x="3170" y="5538"/>
                    </a:lnTo>
                    <a:lnTo>
                      <a:pt x="6439" y="3737"/>
                    </a:lnTo>
                    <a:lnTo>
                      <a:pt x="6472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7"/>
              <p:cNvSpPr/>
              <p:nvPr/>
            </p:nvSpPr>
            <p:spPr>
              <a:xfrm>
                <a:off x="2536975" y="1708325"/>
                <a:ext cx="728875" cy="517900"/>
              </a:xfrm>
              <a:custGeom>
                <a:rect b="b" l="l" r="r" t="t"/>
                <a:pathLst>
                  <a:path extrusionOk="0" h="20716" w="29155">
                    <a:moveTo>
                      <a:pt x="6839" y="1"/>
                    </a:moveTo>
                    <a:lnTo>
                      <a:pt x="1" y="3670"/>
                    </a:lnTo>
                    <a:lnTo>
                      <a:pt x="29155" y="20716"/>
                    </a:lnTo>
                    <a:lnTo>
                      <a:pt x="368" y="3670"/>
                    </a:lnTo>
                    <a:lnTo>
                      <a:pt x="68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37"/>
              <p:cNvSpPr/>
              <p:nvPr/>
            </p:nvSpPr>
            <p:spPr>
              <a:xfrm>
                <a:off x="2065825" y="3828525"/>
                <a:ext cx="1805475" cy="681475"/>
              </a:xfrm>
              <a:custGeom>
                <a:rect b="b" l="l" r="r" t="t"/>
                <a:pathLst>
                  <a:path extrusionOk="0" h="27259" w="72219">
                    <a:moveTo>
                      <a:pt x="25923" y="1"/>
                    </a:moveTo>
                    <a:cubicBezTo>
                      <a:pt x="19878" y="1"/>
                      <a:pt x="13838" y="1325"/>
                      <a:pt x="9207" y="3990"/>
                    </a:cubicBezTo>
                    <a:cubicBezTo>
                      <a:pt x="0" y="9327"/>
                      <a:pt x="0" y="17966"/>
                      <a:pt x="9207" y="23270"/>
                    </a:cubicBezTo>
                    <a:cubicBezTo>
                      <a:pt x="13817" y="25935"/>
                      <a:pt x="19862" y="27259"/>
                      <a:pt x="25914" y="27259"/>
                    </a:cubicBezTo>
                    <a:cubicBezTo>
                      <a:pt x="29407" y="27259"/>
                      <a:pt x="32903" y="26818"/>
                      <a:pt x="36126" y="25939"/>
                    </a:cubicBezTo>
                    <a:cubicBezTo>
                      <a:pt x="39337" y="26818"/>
                      <a:pt x="42820" y="27259"/>
                      <a:pt x="46304" y="27259"/>
                    </a:cubicBezTo>
                    <a:cubicBezTo>
                      <a:pt x="52340" y="27259"/>
                      <a:pt x="58380" y="25935"/>
                      <a:pt x="63012" y="23270"/>
                    </a:cubicBezTo>
                    <a:cubicBezTo>
                      <a:pt x="72218" y="17966"/>
                      <a:pt x="72218" y="9327"/>
                      <a:pt x="63012" y="3990"/>
                    </a:cubicBezTo>
                    <a:cubicBezTo>
                      <a:pt x="58401" y="1325"/>
                      <a:pt x="52356" y="1"/>
                      <a:pt x="46313" y="1"/>
                    </a:cubicBezTo>
                    <a:cubicBezTo>
                      <a:pt x="42824" y="1"/>
                      <a:pt x="39337" y="442"/>
                      <a:pt x="36126" y="1321"/>
                    </a:cubicBezTo>
                    <a:cubicBezTo>
                      <a:pt x="32903" y="442"/>
                      <a:pt x="29412" y="1"/>
                      <a:pt x="25923" y="1"/>
                    </a:cubicBez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37"/>
              <p:cNvSpPr/>
              <p:nvPr/>
            </p:nvSpPr>
            <p:spPr>
              <a:xfrm>
                <a:off x="2166725" y="3836725"/>
                <a:ext cx="1069950" cy="618400"/>
              </a:xfrm>
              <a:custGeom>
                <a:rect b="b" l="l" r="r" t="t"/>
                <a:pathLst>
                  <a:path extrusionOk="0" h="24736" w="42798">
                    <a:moveTo>
                      <a:pt x="21353" y="1"/>
                    </a:moveTo>
                    <a:cubicBezTo>
                      <a:pt x="15878" y="1"/>
                      <a:pt x="10408" y="1210"/>
                      <a:pt x="6238" y="3628"/>
                    </a:cubicBezTo>
                    <a:cubicBezTo>
                      <a:pt x="3803" y="4996"/>
                      <a:pt x="2135" y="6630"/>
                      <a:pt x="1101" y="8332"/>
                    </a:cubicBezTo>
                    <a:lnTo>
                      <a:pt x="0" y="8332"/>
                    </a:lnTo>
                    <a:lnTo>
                      <a:pt x="0" y="12701"/>
                    </a:lnTo>
                    <a:cubicBezTo>
                      <a:pt x="134" y="15770"/>
                      <a:pt x="2269" y="18772"/>
                      <a:pt x="6271" y="21107"/>
                    </a:cubicBezTo>
                    <a:cubicBezTo>
                      <a:pt x="10458" y="23526"/>
                      <a:pt x="15937" y="24735"/>
                      <a:pt x="21411" y="24735"/>
                    </a:cubicBezTo>
                    <a:cubicBezTo>
                      <a:pt x="26886" y="24735"/>
                      <a:pt x="32357" y="23526"/>
                      <a:pt x="36526" y="21107"/>
                    </a:cubicBezTo>
                    <a:cubicBezTo>
                      <a:pt x="40529" y="18772"/>
                      <a:pt x="42631" y="15770"/>
                      <a:pt x="42797" y="12701"/>
                    </a:cubicBezTo>
                    <a:lnTo>
                      <a:pt x="42797" y="8332"/>
                    </a:lnTo>
                    <a:lnTo>
                      <a:pt x="41630" y="8332"/>
                    </a:lnTo>
                    <a:cubicBezTo>
                      <a:pt x="40596" y="6630"/>
                      <a:pt x="38861" y="4996"/>
                      <a:pt x="36493" y="3628"/>
                    </a:cubicBezTo>
                    <a:cubicBezTo>
                      <a:pt x="32307" y="1210"/>
                      <a:pt x="26828" y="1"/>
                      <a:pt x="21353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7"/>
              <p:cNvSpPr/>
              <p:nvPr/>
            </p:nvSpPr>
            <p:spPr>
              <a:xfrm>
                <a:off x="2166725" y="3836725"/>
                <a:ext cx="1069950" cy="618400"/>
              </a:xfrm>
              <a:custGeom>
                <a:rect b="b" l="l" r="r" t="t"/>
                <a:pathLst>
                  <a:path extrusionOk="0" h="24736" w="42798">
                    <a:moveTo>
                      <a:pt x="21353" y="1"/>
                    </a:moveTo>
                    <a:cubicBezTo>
                      <a:pt x="15878" y="1"/>
                      <a:pt x="10408" y="1210"/>
                      <a:pt x="6238" y="3628"/>
                    </a:cubicBezTo>
                    <a:cubicBezTo>
                      <a:pt x="3803" y="4996"/>
                      <a:pt x="2135" y="6630"/>
                      <a:pt x="1101" y="8332"/>
                    </a:cubicBezTo>
                    <a:lnTo>
                      <a:pt x="0" y="8332"/>
                    </a:lnTo>
                    <a:lnTo>
                      <a:pt x="0" y="12701"/>
                    </a:lnTo>
                    <a:cubicBezTo>
                      <a:pt x="134" y="15770"/>
                      <a:pt x="2269" y="18772"/>
                      <a:pt x="6271" y="21107"/>
                    </a:cubicBezTo>
                    <a:cubicBezTo>
                      <a:pt x="10458" y="23526"/>
                      <a:pt x="15937" y="24735"/>
                      <a:pt x="21411" y="24735"/>
                    </a:cubicBezTo>
                    <a:cubicBezTo>
                      <a:pt x="26886" y="24735"/>
                      <a:pt x="32357" y="23526"/>
                      <a:pt x="36526" y="21107"/>
                    </a:cubicBezTo>
                    <a:cubicBezTo>
                      <a:pt x="40529" y="18772"/>
                      <a:pt x="42631" y="15770"/>
                      <a:pt x="42797" y="12701"/>
                    </a:cubicBezTo>
                    <a:lnTo>
                      <a:pt x="42797" y="8332"/>
                    </a:lnTo>
                    <a:lnTo>
                      <a:pt x="41630" y="8332"/>
                    </a:lnTo>
                    <a:cubicBezTo>
                      <a:pt x="40596" y="6630"/>
                      <a:pt x="38861" y="4996"/>
                      <a:pt x="36493" y="3628"/>
                    </a:cubicBezTo>
                    <a:cubicBezTo>
                      <a:pt x="32307" y="1210"/>
                      <a:pt x="26828" y="1"/>
                      <a:pt x="21353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7"/>
              <p:cNvSpPr/>
              <p:nvPr/>
            </p:nvSpPr>
            <p:spPr>
              <a:xfrm>
                <a:off x="2700425" y="3836525"/>
                <a:ext cx="536250" cy="617975"/>
              </a:xfrm>
              <a:custGeom>
                <a:rect b="b" l="l" r="r" t="t"/>
                <a:pathLst>
                  <a:path extrusionOk="0" h="24719" w="21450">
                    <a:moveTo>
                      <a:pt x="1" y="0"/>
                    </a:moveTo>
                    <a:cubicBezTo>
                      <a:pt x="23" y="0"/>
                      <a:pt x="45" y="0"/>
                      <a:pt x="68" y="0"/>
                    </a:cubicBezTo>
                    <a:lnTo>
                      <a:pt x="68" y="0"/>
                    </a:lnTo>
                    <a:lnTo>
                      <a:pt x="68" y="0"/>
                    </a:lnTo>
                    <a:close/>
                    <a:moveTo>
                      <a:pt x="68" y="0"/>
                    </a:moveTo>
                    <a:lnTo>
                      <a:pt x="68" y="24718"/>
                    </a:lnTo>
                    <a:cubicBezTo>
                      <a:pt x="5505" y="24718"/>
                      <a:pt x="11009" y="23517"/>
                      <a:pt x="15178" y="21115"/>
                    </a:cubicBezTo>
                    <a:cubicBezTo>
                      <a:pt x="19181" y="18780"/>
                      <a:pt x="21283" y="15778"/>
                      <a:pt x="21449" y="12709"/>
                    </a:cubicBezTo>
                    <a:lnTo>
                      <a:pt x="21449" y="8340"/>
                    </a:lnTo>
                    <a:lnTo>
                      <a:pt x="20282" y="8340"/>
                    </a:lnTo>
                    <a:cubicBezTo>
                      <a:pt x="19248" y="6638"/>
                      <a:pt x="17513" y="5004"/>
                      <a:pt x="15145" y="3636"/>
                    </a:cubicBezTo>
                    <a:cubicBezTo>
                      <a:pt x="10992" y="1211"/>
                      <a:pt x="5516" y="10"/>
                      <a:pt x="68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7"/>
              <p:cNvSpPr/>
              <p:nvPr/>
            </p:nvSpPr>
            <p:spPr>
              <a:xfrm>
                <a:off x="2992300" y="3886550"/>
                <a:ext cx="244375" cy="517900"/>
              </a:xfrm>
              <a:custGeom>
                <a:rect b="b" l="l" r="r" t="t"/>
                <a:pathLst>
                  <a:path extrusionOk="0" h="20716" w="9775">
                    <a:moveTo>
                      <a:pt x="1" y="1"/>
                    </a:moveTo>
                    <a:cubicBezTo>
                      <a:pt x="23" y="9"/>
                      <a:pt x="45" y="18"/>
                      <a:pt x="68" y="26"/>
                    </a:cubicBezTo>
                    <a:lnTo>
                      <a:pt x="68" y="26"/>
                    </a:lnTo>
                    <a:lnTo>
                      <a:pt x="68" y="1"/>
                    </a:lnTo>
                    <a:close/>
                    <a:moveTo>
                      <a:pt x="68" y="26"/>
                    </a:moveTo>
                    <a:lnTo>
                      <a:pt x="68" y="20716"/>
                    </a:lnTo>
                    <a:cubicBezTo>
                      <a:pt x="1302" y="20282"/>
                      <a:pt x="2436" y="19715"/>
                      <a:pt x="3503" y="19114"/>
                    </a:cubicBezTo>
                    <a:cubicBezTo>
                      <a:pt x="7506" y="16779"/>
                      <a:pt x="9608" y="13777"/>
                      <a:pt x="9774" y="10708"/>
                    </a:cubicBezTo>
                    <a:lnTo>
                      <a:pt x="9774" y="6339"/>
                    </a:lnTo>
                    <a:lnTo>
                      <a:pt x="8607" y="6339"/>
                    </a:lnTo>
                    <a:cubicBezTo>
                      <a:pt x="7573" y="4637"/>
                      <a:pt x="5838" y="3003"/>
                      <a:pt x="3470" y="1635"/>
                    </a:cubicBezTo>
                    <a:cubicBezTo>
                      <a:pt x="2422" y="1013"/>
                      <a:pt x="1277" y="487"/>
                      <a:pt x="68" y="26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37"/>
              <p:cNvSpPr/>
              <p:nvPr/>
            </p:nvSpPr>
            <p:spPr>
              <a:xfrm>
                <a:off x="2164225" y="3886550"/>
                <a:ext cx="243525" cy="517900"/>
              </a:xfrm>
              <a:custGeom>
                <a:rect b="b" l="l" r="r" t="t"/>
                <a:pathLst>
                  <a:path extrusionOk="0" h="20716" w="9741">
                    <a:moveTo>
                      <a:pt x="9707" y="1"/>
                    </a:moveTo>
                    <a:lnTo>
                      <a:pt x="9707" y="14"/>
                    </a:lnTo>
                    <a:lnTo>
                      <a:pt x="9707" y="14"/>
                    </a:lnTo>
                    <a:cubicBezTo>
                      <a:pt x="9718" y="9"/>
                      <a:pt x="9729" y="5"/>
                      <a:pt x="9740" y="1"/>
                    </a:cubicBezTo>
                    <a:close/>
                    <a:moveTo>
                      <a:pt x="9707" y="14"/>
                    </a:moveTo>
                    <a:cubicBezTo>
                      <a:pt x="8518" y="478"/>
                      <a:pt x="7362" y="1007"/>
                      <a:pt x="6271" y="1635"/>
                    </a:cubicBezTo>
                    <a:cubicBezTo>
                      <a:pt x="3903" y="3003"/>
                      <a:pt x="2202" y="4637"/>
                      <a:pt x="1168" y="6339"/>
                    </a:cubicBezTo>
                    <a:lnTo>
                      <a:pt x="0" y="6339"/>
                    </a:lnTo>
                    <a:lnTo>
                      <a:pt x="0" y="10708"/>
                    </a:lnTo>
                    <a:cubicBezTo>
                      <a:pt x="167" y="13777"/>
                      <a:pt x="2235" y="16779"/>
                      <a:pt x="6238" y="19114"/>
                    </a:cubicBezTo>
                    <a:cubicBezTo>
                      <a:pt x="7339" y="19715"/>
                      <a:pt x="8440" y="20282"/>
                      <a:pt x="9707" y="20716"/>
                    </a:cubicBezTo>
                    <a:lnTo>
                      <a:pt x="9707" y="14"/>
                    </a:ln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37"/>
              <p:cNvSpPr/>
              <p:nvPr/>
            </p:nvSpPr>
            <p:spPr>
              <a:xfrm>
                <a:off x="2119175" y="3736350"/>
                <a:ext cx="1168375" cy="617225"/>
              </a:xfrm>
              <a:custGeom>
                <a:rect b="b" l="l" r="r" t="t"/>
                <a:pathLst>
                  <a:path extrusionOk="0" h="24689" w="46735">
                    <a:moveTo>
                      <a:pt x="23226" y="0"/>
                    </a:moveTo>
                    <a:cubicBezTo>
                      <a:pt x="17761" y="0"/>
                      <a:pt x="12302" y="1193"/>
                      <a:pt x="8140" y="3574"/>
                    </a:cubicBezTo>
                    <a:cubicBezTo>
                      <a:pt x="6739" y="4374"/>
                      <a:pt x="5572" y="5242"/>
                      <a:pt x="4671" y="6209"/>
                    </a:cubicBezTo>
                    <a:cubicBezTo>
                      <a:pt x="1" y="10912"/>
                      <a:pt x="1168" y="17017"/>
                      <a:pt x="8140" y="21053"/>
                    </a:cubicBezTo>
                    <a:cubicBezTo>
                      <a:pt x="9074" y="21620"/>
                      <a:pt x="10075" y="22120"/>
                      <a:pt x="11176" y="22521"/>
                    </a:cubicBezTo>
                    <a:cubicBezTo>
                      <a:pt x="11276" y="22554"/>
                      <a:pt x="11376" y="22587"/>
                      <a:pt x="11509" y="22654"/>
                    </a:cubicBezTo>
                    <a:cubicBezTo>
                      <a:pt x="15063" y="24010"/>
                      <a:pt x="19161" y="24688"/>
                      <a:pt x="23259" y="24688"/>
                    </a:cubicBezTo>
                    <a:cubicBezTo>
                      <a:pt x="28738" y="24688"/>
                      <a:pt x="34216" y="23476"/>
                      <a:pt x="38395" y="21053"/>
                    </a:cubicBezTo>
                    <a:cubicBezTo>
                      <a:pt x="46734" y="16216"/>
                      <a:pt x="46734" y="8444"/>
                      <a:pt x="38395" y="3607"/>
                    </a:cubicBezTo>
                    <a:cubicBezTo>
                      <a:pt x="34201" y="1201"/>
                      <a:pt x="28711" y="0"/>
                      <a:pt x="23226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7"/>
              <p:cNvSpPr/>
              <p:nvPr/>
            </p:nvSpPr>
            <p:spPr>
              <a:xfrm>
                <a:off x="2119175" y="3736350"/>
                <a:ext cx="1168375" cy="617225"/>
              </a:xfrm>
              <a:custGeom>
                <a:rect b="b" l="l" r="r" t="t"/>
                <a:pathLst>
                  <a:path extrusionOk="0" h="24689" w="46735">
                    <a:moveTo>
                      <a:pt x="23226" y="0"/>
                    </a:moveTo>
                    <a:cubicBezTo>
                      <a:pt x="17761" y="0"/>
                      <a:pt x="12302" y="1193"/>
                      <a:pt x="8140" y="3574"/>
                    </a:cubicBezTo>
                    <a:cubicBezTo>
                      <a:pt x="6739" y="4374"/>
                      <a:pt x="5572" y="5242"/>
                      <a:pt x="4671" y="6209"/>
                    </a:cubicBezTo>
                    <a:cubicBezTo>
                      <a:pt x="1" y="10912"/>
                      <a:pt x="1168" y="17017"/>
                      <a:pt x="8140" y="21053"/>
                    </a:cubicBezTo>
                    <a:cubicBezTo>
                      <a:pt x="9074" y="21620"/>
                      <a:pt x="10075" y="22120"/>
                      <a:pt x="11176" y="22521"/>
                    </a:cubicBezTo>
                    <a:cubicBezTo>
                      <a:pt x="11276" y="22554"/>
                      <a:pt x="11376" y="22587"/>
                      <a:pt x="11509" y="22654"/>
                    </a:cubicBezTo>
                    <a:cubicBezTo>
                      <a:pt x="15063" y="24010"/>
                      <a:pt x="19161" y="24688"/>
                      <a:pt x="23259" y="24688"/>
                    </a:cubicBezTo>
                    <a:cubicBezTo>
                      <a:pt x="28738" y="24688"/>
                      <a:pt x="34216" y="23476"/>
                      <a:pt x="38395" y="21053"/>
                    </a:cubicBezTo>
                    <a:cubicBezTo>
                      <a:pt x="46734" y="16216"/>
                      <a:pt x="46734" y="8444"/>
                      <a:pt x="38395" y="3607"/>
                    </a:cubicBezTo>
                    <a:cubicBezTo>
                      <a:pt x="34201" y="1201"/>
                      <a:pt x="28711" y="0"/>
                      <a:pt x="23226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7"/>
              <p:cNvSpPr/>
              <p:nvPr/>
            </p:nvSpPr>
            <p:spPr>
              <a:xfrm>
                <a:off x="2119225" y="3891550"/>
                <a:ext cx="278525" cy="407825"/>
              </a:xfrm>
              <a:custGeom>
                <a:rect b="b" l="l" r="r" t="t"/>
                <a:pathLst>
                  <a:path extrusionOk="0" h="16313" w="11141">
                    <a:moveTo>
                      <a:pt x="4636" y="1"/>
                    </a:moveTo>
                    <a:cubicBezTo>
                      <a:pt x="4633" y="3"/>
                      <a:pt x="4629" y="8"/>
                      <a:pt x="4623" y="14"/>
                    </a:cubicBezTo>
                    <a:lnTo>
                      <a:pt x="4623" y="14"/>
                    </a:lnTo>
                    <a:cubicBezTo>
                      <a:pt x="4627" y="9"/>
                      <a:pt x="4631" y="5"/>
                      <a:pt x="4636" y="1"/>
                    </a:cubicBezTo>
                    <a:close/>
                    <a:moveTo>
                      <a:pt x="4623" y="14"/>
                    </a:moveTo>
                    <a:lnTo>
                      <a:pt x="4623" y="14"/>
                    </a:lnTo>
                    <a:cubicBezTo>
                      <a:pt x="1" y="4782"/>
                      <a:pt x="1173" y="10846"/>
                      <a:pt x="8071" y="14845"/>
                    </a:cubicBezTo>
                    <a:cubicBezTo>
                      <a:pt x="9039" y="15412"/>
                      <a:pt x="10039" y="15912"/>
                      <a:pt x="11140" y="16313"/>
                    </a:cubicBezTo>
                    <a:cubicBezTo>
                      <a:pt x="9039" y="15479"/>
                      <a:pt x="3134" y="11909"/>
                      <a:pt x="2367" y="7640"/>
                    </a:cubicBezTo>
                    <a:cubicBezTo>
                      <a:pt x="1651" y="3280"/>
                      <a:pt x="4395" y="253"/>
                      <a:pt x="4623" y="14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7"/>
              <p:cNvSpPr/>
              <p:nvPr/>
            </p:nvSpPr>
            <p:spPr>
              <a:xfrm>
                <a:off x="3003150" y="3790650"/>
                <a:ext cx="278550" cy="407825"/>
              </a:xfrm>
              <a:custGeom>
                <a:rect b="b" l="l" r="r" t="t"/>
                <a:pathLst>
                  <a:path extrusionOk="0" h="16313" w="11142">
                    <a:moveTo>
                      <a:pt x="0" y="1"/>
                    </a:moveTo>
                    <a:cubicBezTo>
                      <a:pt x="2069" y="835"/>
                      <a:pt x="8006" y="4437"/>
                      <a:pt x="8740" y="8674"/>
                    </a:cubicBezTo>
                    <a:cubicBezTo>
                      <a:pt x="9507" y="13143"/>
                      <a:pt x="6572" y="16212"/>
                      <a:pt x="6505" y="16312"/>
                    </a:cubicBezTo>
                    <a:cubicBezTo>
                      <a:pt x="11142" y="11542"/>
                      <a:pt x="10008" y="5471"/>
                      <a:pt x="3036" y="1468"/>
                    </a:cubicBezTo>
                    <a:cubicBezTo>
                      <a:pt x="2069" y="901"/>
                      <a:pt x="1068" y="401"/>
                      <a:pt x="0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37"/>
              <p:cNvSpPr/>
              <p:nvPr/>
            </p:nvSpPr>
            <p:spPr>
              <a:xfrm>
                <a:off x="2203400" y="3758125"/>
                <a:ext cx="994075" cy="573775"/>
              </a:xfrm>
              <a:custGeom>
                <a:rect b="b" l="l" r="r" t="t"/>
                <a:pathLst>
                  <a:path extrusionOk="0" h="22951" w="39763">
                    <a:moveTo>
                      <a:pt x="19882" y="1"/>
                    </a:moveTo>
                    <a:cubicBezTo>
                      <a:pt x="8907" y="1"/>
                      <a:pt x="1" y="5138"/>
                      <a:pt x="1" y="11476"/>
                    </a:cubicBezTo>
                    <a:cubicBezTo>
                      <a:pt x="1" y="17814"/>
                      <a:pt x="8907" y="22951"/>
                      <a:pt x="19882" y="22951"/>
                    </a:cubicBezTo>
                    <a:cubicBezTo>
                      <a:pt x="30890" y="22951"/>
                      <a:pt x="39763" y="17814"/>
                      <a:pt x="39763" y="11476"/>
                    </a:cubicBezTo>
                    <a:cubicBezTo>
                      <a:pt x="39763" y="5138"/>
                      <a:pt x="30890" y="1"/>
                      <a:pt x="19882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37"/>
              <p:cNvSpPr/>
              <p:nvPr/>
            </p:nvSpPr>
            <p:spPr>
              <a:xfrm>
                <a:off x="2203400" y="3758125"/>
                <a:ext cx="994075" cy="573775"/>
              </a:xfrm>
              <a:custGeom>
                <a:rect b="b" l="l" r="r" t="t"/>
                <a:pathLst>
                  <a:path extrusionOk="0" h="22951" w="39763">
                    <a:moveTo>
                      <a:pt x="19882" y="1"/>
                    </a:moveTo>
                    <a:cubicBezTo>
                      <a:pt x="8907" y="1"/>
                      <a:pt x="1" y="5138"/>
                      <a:pt x="1" y="11476"/>
                    </a:cubicBezTo>
                    <a:cubicBezTo>
                      <a:pt x="1" y="17814"/>
                      <a:pt x="8907" y="22951"/>
                      <a:pt x="19882" y="22951"/>
                    </a:cubicBezTo>
                    <a:cubicBezTo>
                      <a:pt x="30890" y="22951"/>
                      <a:pt x="39763" y="17814"/>
                      <a:pt x="39763" y="11476"/>
                    </a:cubicBezTo>
                    <a:cubicBezTo>
                      <a:pt x="39763" y="5138"/>
                      <a:pt x="30890" y="1"/>
                      <a:pt x="198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37"/>
              <p:cNvSpPr/>
              <p:nvPr/>
            </p:nvSpPr>
            <p:spPr>
              <a:xfrm>
                <a:off x="2695425" y="3830675"/>
                <a:ext cx="519575" cy="309425"/>
              </a:xfrm>
              <a:custGeom>
                <a:rect b="b" l="l" r="r" t="t"/>
                <a:pathLst>
                  <a:path extrusionOk="0" h="12377" w="20783">
                    <a:moveTo>
                      <a:pt x="13344" y="1"/>
                    </a:moveTo>
                    <a:cubicBezTo>
                      <a:pt x="14177" y="1369"/>
                      <a:pt x="13877" y="2836"/>
                      <a:pt x="9174" y="3070"/>
                    </a:cubicBezTo>
                    <a:cubicBezTo>
                      <a:pt x="1" y="3603"/>
                      <a:pt x="11642" y="12376"/>
                      <a:pt x="11642" y="12376"/>
                    </a:cubicBezTo>
                    <a:cubicBezTo>
                      <a:pt x="11642" y="12376"/>
                      <a:pt x="14505" y="10985"/>
                      <a:pt x="16796" y="10985"/>
                    </a:cubicBezTo>
                    <a:cubicBezTo>
                      <a:pt x="17795" y="10985"/>
                      <a:pt x="18685" y="11250"/>
                      <a:pt x="19181" y="12009"/>
                    </a:cubicBezTo>
                    <a:cubicBezTo>
                      <a:pt x="20782" y="9041"/>
                      <a:pt x="20282" y="5772"/>
                      <a:pt x="17647" y="3036"/>
                    </a:cubicBezTo>
                    <a:cubicBezTo>
                      <a:pt x="17146" y="2536"/>
                      <a:pt x="16613" y="2036"/>
                      <a:pt x="15979" y="1569"/>
                    </a:cubicBezTo>
                    <a:cubicBezTo>
                      <a:pt x="15478" y="1202"/>
                      <a:pt x="14945" y="868"/>
                      <a:pt x="14344" y="535"/>
                    </a:cubicBezTo>
                    <a:cubicBezTo>
                      <a:pt x="14011" y="368"/>
                      <a:pt x="13710" y="168"/>
                      <a:pt x="133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37"/>
              <p:cNvSpPr/>
              <p:nvPr/>
            </p:nvSpPr>
            <p:spPr>
              <a:xfrm>
                <a:off x="3053175" y="3926200"/>
                <a:ext cx="150150" cy="144100"/>
              </a:xfrm>
              <a:custGeom>
                <a:rect b="b" l="l" r="r" t="t"/>
                <a:pathLst>
                  <a:path extrusionOk="0" h="5764" w="6006">
                    <a:moveTo>
                      <a:pt x="2300" y="0"/>
                    </a:moveTo>
                    <a:cubicBezTo>
                      <a:pt x="2211" y="0"/>
                      <a:pt x="2123" y="5"/>
                      <a:pt x="2036" y="16"/>
                    </a:cubicBezTo>
                    <a:cubicBezTo>
                      <a:pt x="668" y="183"/>
                      <a:pt x="1" y="1584"/>
                      <a:pt x="501" y="3185"/>
                    </a:cubicBezTo>
                    <a:cubicBezTo>
                      <a:pt x="975" y="4639"/>
                      <a:pt x="2408" y="5764"/>
                      <a:pt x="3750" y="5764"/>
                    </a:cubicBezTo>
                    <a:cubicBezTo>
                      <a:pt x="3823" y="5764"/>
                      <a:pt x="3897" y="5760"/>
                      <a:pt x="3970" y="5753"/>
                    </a:cubicBezTo>
                    <a:cubicBezTo>
                      <a:pt x="5338" y="5587"/>
                      <a:pt x="6005" y="4186"/>
                      <a:pt x="5505" y="2584"/>
                    </a:cubicBezTo>
                    <a:cubicBezTo>
                      <a:pt x="4974" y="1117"/>
                      <a:pt x="3596" y="0"/>
                      <a:pt x="2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37"/>
              <p:cNvSpPr/>
              <p:nvPr/>
            </p:nvSpPr>
            <p:spPr>
              <a:xfrm>
                <a:off x="2176725" y="3840700"/>
                <a:ext cx="661325" cy="491200"/>
              </a:xfrm>
              <a:custGeom>
                <a:rect b="b" l="l" r="r" t="t"/>
                <a:pathLst>
                  <a:path extrusionOk="0" h="19648" w="26453">
                    <a:moveTo>
                      <a:pt x="6939" y="0"/>
                    </a:moveTo>
                    <a:lnTo>
                      <a:pt x="6939" y="0"/>
                    </a:lnTo>
                    <a:cubicBezTo>
                      <a:pt x="6372" y="334"/>
                      <a:pt x="5871" y="667"/>
                      <a:pt x="5371" y="1034"/>
                    </a:cubicBezTo>
                    <a:cubicBezTo>
                      <a:pt x="5037" y="1301"/>
                      <a:pt x="4704" y="1535"/>
                      <a:pt x="4404" y="1801"/>
                    </a:cubicBezTo>
                    <a:cubicBezTo>
                      <a:pt x="1" y="5638"/>
                      <a:pt x="1" y="10674"/>
                      <a:pt x="4404" y="14511"/>
                    </a:cubicBezTo>
                    <a:cubicBezTo>
                      <a:pt x="4704" y="14777"/>
                      <a:pt x="5037" y="15011"/>
                      <a:pt x="5371" y="15278"/>
                    </a:cubicBezTo>
                    <a:cubicBezTo>
                      <a:pt x="5838" y="15611"/>
                      <a:pt x="6338" y="15945"/>
                      <a:pt x="6839" y="16212"/>
                    </a:cubicBezTo>
                    <a:cubicBezTo>
                      <a:pt x="7339" y="16512"/>
                      <a:pt x="7873" y="16812"/>
                      <a:pt x="8407" y="17046"/>
                    </a:cubicBezTo>
                    <a:cubicBezTo>
                      <a:pt x="8840" y="17279"/>
                      <a:pt x="9274" y="17479"/>
                      <a:pt x="9741" y="17646"/>
                    </a:cubicBezTo>
                    <a:lnTo>
                      <a:pt x="11108" y="18146"/>
                    </a:lnTo>
                    <a:cubicBezTo>
                      <a:pt x="12543" y="18613"/>
                      <a:pt x="14044" y="18980"/>
                      <a:pt x="15545" y="19214"/>
                    </a:cubicBezTo>
                    <a:lnTo>
                      <a:pt x="16546" y="19347"/>
                    </a:lnTo>
                    <a:cubicBezTo>
                      <a:pt x="18013" y="19547"/>
                      <a:pt x="19514" y="19648"/>
                      <a:pt x="20949" y="19648"/>
                    </a:cubicBezTo>
                    <a:cubicBezTo>
                      <a:pt x="22783" y="19648"/>
                      <a:pt x="24618" y="19481"/>
                      <a:pt x="26386" y="19181"/>
                    </a:cubicBezTo>
                    <a:cubicBezTo>
                      <a:pt x="26453" y="19181"/>
                      <a:pt x="24084" y="18714"/>
                      <a:pt x="24518" y="16479"/>
                    </a:cubicBezTo>
                    <a:cubicBezTo>
                      <a:pt x="24051" y="13043"/>
                      <a:pt x="9174" y="3636"/>
                      <a:pt x="9174" y="3636"/>
                    </a:cubicBezTo>
                    <a:cubicBezTo>
                      <a:pt x="9174" y="3636"/>
                      <a:pt x="5871" y="2302"/>
                      <a:pt x="6939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37"/>
              <p:cNvSpPr/>
              <p:nvPr/>
            </p:nvSpPr>
            <p:spPr>
              <a:xfrm>
                <a:off x="2176725" y="3840700"/>
                <a:ext cx="661325" cy="491200"/>
              </a:xfrm>
              <a:custGeom>
                <a:rect b="b" l="l" r="r" t="t"/>
                <a:pathLst>
                  <a:path extrusionOk="0" h="19648" w="26453">
                    <a:moveTo>
                      <a:pt x="6939" y="0"/>
                    </a:moveTo>
                    <a:lnTo>
                      <a:pt x="6939" y="0"/>
                    </a:lnTo>
                    <a:cubicBezTo>
                      <a:pt x="6372" y="334"/>
                      <a:pt x="5871" y="667"/>
                      <a:pt x="5371" y="1034"/>
                    </a:cubicBezTo>
                    <a:cubicBezTo>
                      <a:pt x="5037" y="1301"/>
                      <a:pt x="4704" y="1535"/>
                      <a:pt x="4404" y="1801"/>
                    </a:cubicBezTo>
                    <a:cubicBezTo>
                      <a:pt x="1" y="5638"/>
                      <a:pt x="1" y="10674"/>
                      <a:pt x="4404" y="14511"/>
                    </a:cubicBezTo>
                    <a:cubicBezTo>
                      <a:pt x="4704" y="14777"/>
                      <a:pt x="5037" y="15011"/>
                      <a:pt x="5371" y="15278"/>
                    </a:cubicBezTo>
                    <a:cubicBezTo>
                      <a:pt x="5838" y="15611"/>
                      <a:pt x="6338" y="15945"/>
                      <a:pt x="6839" y="16212"/>
                    </a:cubicBezTo>
                    <a:cubicBezTo>
                      <a:pt x="7339" y="16512"/>
                      <a:pt x="7873" y="16812"/>
                      <a:pt x="8407" y="17046"/>
                    </a:cubicBezTo>
                    <a:cubicBezTo>
                      <a:pt x="8840" y="17279"/>
                      <a:pt x="9274" y="17479"/>
                      <a:pt x="9741" y="17646"/>
                    </a:cubicBezTo>
                    <a:lnTo>
                      <a:pt x="11108" y="18146"/>
                    </a:lnTo>
                    <a:cubicBezTo>
                      <a:pt x="12543" y="18613"/>
                      <a:pt x="14044" y="18980"/>
                      <a:pt x="15545" y="19214"/>
                    </a:cubicBezTo>
                    <a:lnTo>
                      <a:pt x="16546" y="19347"/>
                    </a:lnTo>
                    <a:cubicBezTo>
                      <a:pt x="18013" y="19547"/>
                      <a:pt x="19514" y="19648"/>
                      <a:pt x="20949" y="19648"/>
                    </a:cubicBezTo>
                    <a:cubicBezTo>
                      <a:pt x="22783" y="19648"/>
                      <a:pt x="24618" y="19481"/>
                      <a:pt x="26386" y="19181"/>
                    </a:cubicBezTo>
                    <a:cubicBezTo>
                      <a:pt x="26453" y="19181"/>
                      <a:pt x="24084" y="18714"/>
                      <a:pt x="24518" y="16479"/>
                    </a:cubicBezTo>
                    <a:cubicBezTo>
                      <a:pt x="24051" y="13043"/>
                      <a:pt x="9174" y="3636"/>
                      <a:pt x="9174" y="3636"/>
                    </a:cubicBezTo>
                    <a:cubicBezTo>
                      <a:pt x="9174" y="3636"/>
                      <a:pt x="5871" y="2302"/>
                      <a:pt x="69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37"/>
              <p:cNvSpPr/>
              <p:nvPr/>
            </p:nvSpPr>
            <p:spPr>
              <a:xfrm>
                <a:off x="2293475" y="3830875"/>
                <a:ext cx="813950" cy="426800"/>
              </a:xfrm>
              <a:custGeom>
                <a:rect b="b" l="l" r="r" t="t"/>
                <a:pathLst>
                  <a:path extrusionOk="0" h="17072" w="32558">
                    <a:moveTo>
                      <a:pt x="16320" y="0"/>
                    </a:moveTo>
                    <a:cubicBezTo>
                      <a:pt x="12505" y="0"/>
                      <a:pt x="8686" y="837"/>
                      <a:pt x="5771" y="2495"/>
                    </a:cubicBezTo>
                    <a:cubicBezTo>
                      <a:pt x="234" y="5697"/>
                      <a:pt x="1" y="10834"/>
                      <a:pt x="5104" y="14170"/>
                    </a:cubicBezTo>
                    <a:cubicBezTo>
                      <a:pt x="5338" y="14270"/>
                      <a:pt x="5571" y="14437"/>
                      <a:pt x="5771" y="14570"/>
                    </a:cubicBezTo>
                    <a:cubicBezTo>
                      <a:pt x="8673" y="16238"/>
                      <a:pt x="12468" y="17072"/>
                      <a:pt x="16262" y="17072"/>
                    </a:cubicBezTo>
                    <a:cubicBezTo>
                      <a:pt x="20057" y="17072"/>
                      <a:pt x="23851" y="16238"/>
                      <a:pt x="26753" y="14570"/>
                    </a:cubicBezTo>
                    <a:cubicBezTo>
                      <a:pt x="32557" y="11234"/>
                      <a:pt x="32557" y="5830"/>
                      <a:pt x="26753" y="2495"/>
                    </a:cubicBezTo>
                    <a:cubicBezTo>
                      <a:pt x="26519" y="2361"/>
                      <a:pt x="26253" y="2228"/>
                      <a:pt x="26052" y="2094"/>
                    </a:cubicBezTo>
                    <a:cubicBezTo>
                      <a:pt x="23269" y="695"/>
                      <a:pt x="19796" y="0"/>
                      <a:pt x="16320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37"/>
              <p:cNvSpPr/>
              <p:nvPr/>
            </p:nvSpPr>
            <p:spPr>
              <a:xfrm>
                <a:off x="2293475" y="3830875"/>
                <a:ext cx="813950" cy="426800"/>
              </a:xfrm>
              <a:custGeom>
                <a:rect b="b" l="l" r="r" t="t"/>
                <a:pathLst>
                  <a:path extrusionOk="0" h="17072" w="32558">
                    <a:moveTo>
                      <a:pt x="16320" y="0"/>
                    </a:moveTo>
                    <a:cubicBezTo>
                      <a:pt x="12505" y="0"/>
                      <a:pt x="8686" y="837"/>
                      <a:pt x="5771" y="2495"/>
                    </a:cubicBezTo>
                    <a:cubicBezTo>
                      <a:pt x="234" y="5697"/>
                      <a:pt x="1" y="10834"/>
                      <a:pt x="5104" y="14170"/>
                    </a:cubicBezTo>
                    <a:cubicBezTo>
                      <a:pt x="5338" y="14270"/>
                      <a:pt x="5571" y="14437"/>
                      <a:pt x="5771" y="14570"/>
                    </a:cubicBezTo>
                    <a:cubicBezTo>
                      <a:pt x="8673" y="16238"/>
                      <a:pt x="12468" y="17072"/>
                      <a:pt x="16262" y="17072"/>
                    </a:cubicBezTo>
                    <a:cubicBezTo>
                      <a:pt x="20057" y="17072"/>
                      <a:pt x="23851" y="16238"/>
                      <a:pt x="26753" y="14570"/>
                    </a:cubicBezTo>
                    <a:cubicBezTo>
                      <a:pt x="32557" y="11234"/>
                      <a:pt x="32557" y="5830"/>
                      <a:pt x="26753" y="2495"/>
                    </a:cubicBezTo>
                    <a:cubicBezTo>
                      <a:pt x="26519" y="2361"/>
                      <a:pt x="26253" y="2228"/>
                      <a:pt x="26052" y="2094"/>
                    </a:cubicBezTo>
                    <a:cubicBezTo>
                      <a:pt x="23269" y="695"/>
                      <a:pt x="19796" y="0"/>
                      <a:pt x="16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7"/>
              <p:cNvSpPr/>
              <p:nvPr/>
            </p:nvSpPr>
            <p:spPr>
              <a:xfrm>
                <a:off x="2346025" y="3840700"/>
                <a:ext cx="708850" cy="408650"/>
              </a:xfrm>
              <a:custGeom>
                <a:rect b="b" l="l" r="r" t="t"/>
                <a:pathLst>
                  <a:path extrusionOk="0" h="16346" w="28354">
                    <a:moveTo>
                      <a:pt x="14177" y="0"/>
                    </a:moveTo>
                    <a:cubicBezTo>
                      <a:pt x="6371" y="0"/>
                      <a:pt x="0" y="3669"/>
                      <a:pt x="0" y="8173"/>
                    </a:cubicBezTo>
                    <a:cubicBezTo>
                      <a:pt x="0" y="12676"/>
                      <a:pt x="6371" y="16345"/>
                      <a:pt x="14177" y="16345"/>
                    </a:cubicBezTo>
                    <a:cubicBezTo>
                      <a:pt x="22016" y="16345"/>
                      <a:pt x="28354" y="12676"/>
                      <a:pt x="28354" y="8173"/>
                    </a:cubicBezTo>
                    <a:cubicBezTo>
                      <a:pt x="28354" y="3669"/>
                      <a:pt x="22016" y="0"/>
                      <a:pt x="14177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7"/>
              <p:cNvSpPr/>
              <p:nvPr/>
            </p:nvSpPr>
            <p:spPr>
              <a:xfrm>
                <a:off x="2346025" y="3840700"/>
                <a:ext cx="708850" cy="408650"/>
              </a:xfrm>
              <a:custGeom>
                <a:rect b="b" l="l" r="r" t="t"/>
                <a:pathLst>
                  <a:path extrusionOk="0" h="16346" w="28354">
                    <a:moveTo>
                      <a:pt x="14177" y="0"/>
                    </a:moveTo>
                    <a:cubicBezTo>
                      <a:pt x="6371" y="0"/>
                      <a:pt x="0" y="3669"/>
                      <a:pt x="0" y="8173"/>
                    </a:cubicBezTo>
                    <a:cubicBezTo>
                      <a:pt x="0" y="12676"/>
                      <a:pt x="6371" y="16345"/>
                      <a:pt x="14177" y="16345"/>
                    </a:cubicBezTo>
                    <a:cubicBezTo>
                      <a:pt x="22016" y="16345"/>
                      <a:pt x="28354" y="12676"/>
                      <a:pt x="28354" y="8173"/>
                    </a:cubicBezTo>
                    <a:cubicBezTo>
                      <a:pt x="28354" y="3669"/>
                      <a:pt x="22016" y="0"/>
                      <a:pt x="14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37"/>
              <p:cNvSpPr/>
              <p:nvPr/>
            </p:nvSpPr>
            <p:spPr>
              <a:xfrm>
                <a:off x="2350175" y="3897400"/>
                <a:ext cx="700525" cy="351950"/>
              </a:xfrm>
              <a:custGeom>
                <a:rect b="b" l="l" r="r" t="t"/>
                <a:pathLst>
                  <a:path extrusionOk="0" h="14078" w="28021">
                    <a:moveTo>
                      <a:pt x="14036" y="0"/>
                    </a:moveTo>
                    <a:cubicBezTo>
                      <a:pt x="10417" y="0"/>
                      <a:pt x="6789" y="801"/>
                      <a:pt x="4004" y="2402"/>
                    </a:cubicBezTo>
                    <a:cubicBezTo>
                      <a:pt x="1735" y="3703"/>
                      <a:pt x="401" y="5338"/>
                      <a:pt x="1" y="7039"/>
                    </a:cubicBezTo>
                    <a:cubicBezTo>
                      <a:pt x="434" y="8707"/>
                      <a:pt x="1769" y="10375"/>
                      <a:pt x="4004" y="11675"/>
                    </a:cubicBezTo>
                    <a:cubicBezTo>
                      <a:pt x="6756" y="13277"/>
                      <a:pt x="10375" y="14077"/>
                      <a:pt x="13998" y="14077"/>
                    </a:cubicBezTo>
                    <a:cubicBezTo>
                      <a:pt x="17622" y="14077"/>
                      <a:pt x="21249" y="13277"/>
                      <a:pt x="24018" y="11675"/>
                    </a:cubicBezTo>
                    <a:cubicBezTo>
                      <a:pt x="26286" y="10375"/>
                      <a:pt x="27621" y="8740"/>
                      <a:pt x="28021" y="7039"/>
                    </a:cubicBezTo>
                    <a:cubicBezTo>
                      <a:pt x="27621" y="5371"/>
                      <a:pt x="26286" y="3703"/>
                      <a:pt x="24018" y="2402"/>
                    </a:cubicBezTo>
                    <a:cubicBezTo>
                      <a:pt x="21266" y="801"/>
                      <a:pt x="17655" y="0"/>
                      <a:pt x="14036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37"/>
              <p:cNvSpPr/>
              <p:nvPr/>
            </p:nvSpPr>
            <p:spPr>
              <a:xfrm>
                <a:off x="2350175" y="3897400"/>
                <a:ext cx="700525" cy="351950"/>
              </a:xfrm>
              <a:custGeom>
                <a:rect b="b" l="l" r="r" t="t"/>
                <a:pathLst>
                  <a:path extrusionOk="0" h="14078" w="28021">
                    <a:moveTo>
                      <a:pt x="14036" y="0"/>
                    </a:moveTo>
                    <a:cubicBezTo>
                      <a:pt x="10417" y="0"/>
                      <a:pt x="6789" y="801"/>
                      <a:pt x="4004" y="2402"/>
                    </a:cubicBezTo>
                    <a:cubicBezTo>
                      <a:pt x="1735" y="3703"/>
                      <a:pt x="401" y="5338"/>
                      <a:pt x="1" y="7039"/>
                    </a:cubicBezTo>
                    <a:cubicBezTo>
                      <a:pt x="434" y="8707"/>
                      <a:pt x="1769" y="10375"/>
                      <a:pt x="4004" y="11675"/>
                    </a:cubicBezTo>
                    <a:cubicBezTo>
                      <a:pt x="6756" y="13277"/>
                      <a:pt x="10375" y="14077"/>
                      <a:pt x="13998" y="14077"/>
                    </a:cubicBezTo>
                    <a:cubicBezTo>
                      <a:pt x="17622" y="14077"/>
                      <a:pt x="21249" y="13277"/>
                      <a:pt x="24018" y="11675"/>
                    </a:cubicBezTo>
                    <a:cubicBezTo>
                      <a:pt x="26286" y="10375"/>
                      <a:pt x="27621" y="8740"/>
                      <a:pt x="28021" y="7039"/>
                    </a:cubicBezTo>
                    <a:cubicBezTo>
                      <a:pt x="27621" y="5371"/>
                      <a:pt x="26286" y="3703"/>
                      <a:pt x="24018" y="2402"/>
                    </a:cubicBezTo>
                    <a:cubicBezTo>
                      <a:pt x="21266" y="801"/>
                      <a:pt x="17655" y="0"/>
                      <a:pt x="140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7"/>
              <p:cNvSpPr/>
              <p:nvPr/>
            </p:nvSpPr>
            <p:spPr>
              <a:xfrm>
                <a:off x="2470275" y="3914075"/>
                <a:ext cx="462850" cy="304400"/>
              </a:xfrm>
              <a:custGeom>
                <a:rect b="b" l="l" r="r" t="t"/>
                <a:pathLst>
                  <a:path extrusionOk="0" h="12176" w="18514">
                    <a:moveTo>
                      <a:pt x="12582" y="7064"/>
                    </a:moveTo>
                    <a:cubicBezTo>
                      <a:pt x="13028" y="7064"/>
                      <a:pt x="13449" y="7153"/>
                      <a:pt x="13843" y="7373"/>
                    </a:cubicBezTo>
                    <a:cubicBezTo>
                      <a:pt x="13777" y="7406"/>
                      <a:pt x="13677" y="7506"/>
                      <a:pt x="13543" y="7539"/>
                    </a:cubicBezTo>
                    <a:lnTo>
                      <a:pt x="13043" y="7773"/>
                    </a:lnTo>
                    <a:cubicBezTo>
                      <a:pt x="12432" y="8046"/>
                      <a:pt x="11805" y="8157"/>
                      <a:pt x="11215" y="8157"/>
                    </a:cubicBezTo>
                    <a:cubicBezTo>
                      <a:pt x="10581" y="8157"/>
                      <a:pt x="9991" y="8029"/>
                      <a:pt x="9507" y="7840"/>
                    </a:cubicBezTo>
                    <a:cubicBezTo>
                      <a:pt x="10649" y="7437"/>
                      <a:pt x="11670" y="7064"/>
                      <a:pt x="12582" y="7064"/>
                    </a:cubicBezTo>
                    <a:close/>
                    <a:moveTo>
                      <a:pt x="2168" y="1"/>
                    </a:moveTo>
                    <a:lnTo>
                      <a:pt x="0" y="1235"/>
                    </a:lnTo>
                    <a:lnTo>
                      <a:pt x="0" y="2903"/>
                    </a:lnTo>
                    <a:lnTo>
                      <a:pt x="767" y="3336"/>
                    </a:lnTo>
                    <a:cubicBezTo>
                      <a:pt x="534" y="3670"/>
                      <a:pt x="434" y="4003"/>
                      <a:pt x="434" y="4337"/>
                    </a:cubicBezTo>
                    <a:lnTo>
                      <a:pt x="434" y="6005"/>
                    </a:lnTo>
                    <a:cubicBezTo>
                      <a:pt x="434" y="6705"/>
                      <a:pt x="934" y="7373"/>
                      <a:pt x="1968" y="7940"/>
                    </a:cubicBezTo>
                    <a:cubicBezTo>
                      <a:pt x="2969" y="8540"/>
                      <a:pt x="3970" y="8774"/>
                      <a:pt x="4970" y="8840"/>
                    </a:cubicBezTo>
                    <a:lnTo>
                      <a:pt x="5538" y="8840"/>
                    </a:lnTo>
                    <a:cubicBezTo>
                      <a:pt x="6672" y="8774"/>
                      <a:pt x="7772" y="8440"/>
                      <a:pt x="8740" y="8106"/>
                    </a:cubicBezTo>
                    <a:cubicBezTo>
                      <a:pt x="8973" y="8040"/>
                      <a:pt x="9173" y="8006"/>
                      <a:pt x="9374" y="7906"/>
                    </a:cubicBezTo>
                    <a:lnTo>
                      <a:pt x="9374" y="7906"/>
                    </a:lnTo>
                    <a:lnTo>
                      <a:pt x="7539" y="9741"/>
                    </a:lnTo>
                    <a:lnTo>
                      <a:pt x="7539" y="11409"/>
                    </a:lnTo>
                    <a:cubicBezTo>
                      <a:pt x="8578" y="11822"/>
                      <a:pt x="9601" y="11990"/>
                      <a:pt x="10576" y="11990"/>
                    </a:cubicBezTo>
                    <a:cubicBezTo>
                      <a:pt x="12043" y="11990"/>
                      <a:pt x="13402" y="11609"/>
                      <a:pt x="14544" y="11109"/>
                    </a:cubicBezTo>
                    <a:lnTo>
                      <a:pt x="16345" y="12176"/>
                    </a:lnTo>
                    <a:lnTo>
                      <a:pt x="18513" y="10908"/>
                    </a:lnTo>
                    <a:lnTo>
                      <a:pt x="18513" y="9241"/>
                    </a:lnTo>
                    <a:lnTo>
                      <a:pt x="17746" y="8840"/>
                    </a:lnTo>
                    <a:cubicBezTo>
                      <a:pt x="18013" y="8407"/>
                      <a:pt x="18147" y="8040"/>
                      <a:pt x="18147" y="7706"/>
                    </a:cubicBezTo>
                    <a:lnTo>
                      <a:pt x="18147" y="6005"/>
                    </a:lnTo>
                    <a:cubicBezTo>
                      <a:pt x="18147" y="5271"/>
                      <a:pt x="17646" y="4604"/>
                      <a:pt x="16645" y="4037"/>
                    </a:cubicBezTo>
                    <a:cubicBezTo>
                      <a:pt x="16645" y="4037"/>
                      <a:pt x="16612" y="4037"/>
                      <a:pt x="16612" y="4003"/>
                    </a:cubicBezTo>
                    <a:cubicBezTo>
                      <a:pt x="15527" y="3386"/>
                      <a:pt x="14432" y="3157"/>
                      <a:pt x="13374" y="3157"/>
                    </a:cubicBezTo>
                    <a:cubicBezTo>
                      <a:pt x="12544" y="3157"/>
                      <a:pt x="11737" y="3298"/>
                      <a:pt x="10975" y="3503"/>
                    </a:cubicBezTo>
                    <a:cubicBezTo>
                      <a:pt x="10208" y="3703"/>
                      <a:pt x="9507" y="3903"/>
                      <a:pt x="8873" y="4170"/>
                    </a:cubicBezTo>
                    <a:cubicBezTo>
                      <a:pt x="8006" y="4437"/>
                      <a:pt x="7272" y="4704"/>
                      <a:pt x="6638" y="4871"/>
                    </a:cubicBezTo>
                    <a:cubicBezTo>
                      <a:pt x="6379" y="4918"/>
                      <a:pt x="6103" y="4965"/>
                      <a:pt x="5845" y="4965"/>
                    </a:cubicBezTo>
                    <a:cubicBezTo>
                      <a:pt x="5739" y="4965"/>
                      <a:pt x="5635" y="4957"/>
                      <a:pt x="5538" y="4937"/>
                    </a:cubicBezTo>
                    <a:cubicBezTo>
                      <a:pt x="5204" y="4937"/>
                      <a:pt x="4970" y="4871"/>
                      <a:pt x="4670" y="4704"/>
                    </a:cubicBezTo>
                    <a:cubicBezTo>
                      <a:pt x="4704" y="4704"/>
                      <a:pt x="4704" y="4637"/>
                      <a:pt x="4770" y="4637"/>
                    </a:cubicBezTo>
                    <a:cubicBezTo>
                      <a:pt x="4837" y="4604"/>
                      <a:pt x="4870" y="4571"/>
                      <a:pt x="4970" y="4537"/>
                    </a:cubicBezTo>
                    <a:cubicBezTo>
                      <a:pt x="5171" y="4404"/>
                      <a:pt x="5337" y="4304"/>
                      <a:pt x="5538" y="4237"/>
                    </a:cubicBezTo>
                    <a:cubicBezTo>
                      <a:pt x="6109" y="3994"/>
                      <a:pt x="6672" y="3878"/>
                      <a:pt x="7221" y="3878"/>
                    </a:cubicBezTo>
                    <a:cubicBezTo>
                      <a:pt x="7729" y="3878"/>
                      <a:pt x="8225" y="3978"/>
                      <a:pt x="8706" y="4170"/>
                    </a:cubicBezTo>
                    <a:lnTo>
                      <a:pt x="10541" y="2336"/>
                    </a:lnTo>
                    <a:lnTo>
                      <a:pt x="10541" y="668"/>
                    </a:lnTo>
                    <a:cubicBezTo>
                      <a:pt x="9650" y="352"/>
                      <a:pt x="8739" y="192"/>
                      <a:pt x="7818" y="192"/>
                    </a:cubicBezTo>
                    <a:cubicBezTo>
                      <a:pt x="7084" y="192"/>
                      <a:pt x="6344" y="294"/>
                      <a:pt x="5604" y="501"/>
                    </a:cubicBezTo>
                    <a:cubicBezTo>
                      <a:pt x="5037" y="601"/>
                      <a:pt x="4537" y="835"/>
                      <a:pt x="4003" y="1035"/>
                    </a:cubicBezTo>
                    <a:lnTo>
                      <a:pt x="2168" y="1"/>
                    </a:ln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7"/>
              <p:cNvSpPr/>
              <p:nvPr/>
            </p:nvSpPr>
            <p:spPr>
              <a:xfrm>
                <a:off x="2466100" y="3914075"/>
                <a:ext cx="471200" cy="263550"/>
              </a:xfrm>
              <a:custGeom>
                <a:rect b="b" l="l" r="r" t="t"/>
                <a:pathLst>
                  <a:path extrusionOk="0" h="10542" w="18848">
                    <a:moveTo>
                      <a:pt x="2235" y="1"/>
                    </a:moveTo>
                    <a:lnTo>
                      <a:pt x="67" y="1235"/>
                    </a:lnTo>
                    <a:lnTo>
                      <a:pt x="1868" y="2269"/>
                    </a:lnTo>
                    <a:cubicBezTo>
                      <a:pt x="34" y="3670"/>
                      <a:pt x="0" y="5104"/>
                      <a:pt x="2069" y="6272"/>
                    </a:cubicBezTo>
                    <a:cubicBezTo>
                      <a:pt x="3069" y="6872"/>
                      <a:pt x="4070" y="7106"/>
                      <a:pt x="5071" y="7172"/>
                    </a:cubicBezTo>
                    <a:lnTo>
                      <a:pt x="5671" y="7172"/>
                    </a:lnTo>
                    <a:cubicBezTo>
                      <a:pt x="6805" y="7106"/>
                      <a:pt x="7873" y="6772"/>
                      <a:pt x="8873" y="6439"/>
                    </a:cubicBezTo>
                    <a:cubicBezTo>
                      <a:pt x="10351" y="5946"/>
                      <a:pt x="11615" y="5404"/>
                      <a:pt x="12721" y="5404"/>
                    </a:cubicBezTo>
                    <a:cubicBezTo>
                      <a:pt x="13189" y="5404"/>
                      <a:pt x="13628" y="5500"/>
                      <a:pt x="14044" y="5738"/>
                    </a:cubicBezTo>
                    <a:cubicBezTo>
                      <a:pt x="15011" y="6272"/>
                      <a:pt x="14711" y="6939"/>
                      <a:pt x="13710" y="7573"/>
                    </a:cubicBezTo>
                    <a:lnTo>
                      <a:pt x="13210" y="7840"/>
                    </a:lnTo>
                    <a:cubicBezTo>
                      <a:pt x="12589" y="8103"/>
                      <a:pt x="11969" y="8208"/>
                      <a:pt x="11385" y="8208"/>
                    </a:cubicBezTo>
                    <a:cubicBezTo>
                      <a:pt x="10714" y="8208"/>
                      <a:pt x="10092" y="8069"/>
                      <a:pt x="9574" y="7873"/>
                    </a:cubicBezTo>
                    <a:lnTo>
                      <a:pt x="7673" y="9774"/>
                    </a:lnTo>
                    <a:cubicBezTo>
                      <a:pt x="8713" y="10207"/>
                      <a:pt x="9742" y="10382"/>
                      <a:pt x="10727" y="10382"/>
                    </a:cubicBezTo>
                    <a:cubicBezTo>
                      <a:pt x="12174" y="10382"/>
                      <a:pt x="13526" y="10004"/>
                      <a:pt x="14678" y="9507"/>
                    </a:cubicBezTo>
                    <a:lnTo>
                      <a:pt x="16479" y="10541"/>
                    </a:lnTo>
                    <a:lnTo>
                      <a:pt x="18647" y="9274"/>
                    </a:lnTo>
                    <a:lnTo>
                      <a:pt x="16846" y="8240"/>
                    </a:lnTo>
                    <a:cubicBezTo>
                      <a:pt x="18647" y="6872"/>
                      <a:pt x="18847" y="5338"/>
                      <a:pt x="16779" y="4104"/>
                    </a:cubicBezTo>
                    <a:cubicBezTo>
                      <a:pt x="16779" y="4104"/>
                      <a:pt x="16712" y="4104"/>
                      <a:pt x="16712" y="4070"/>
                    </a:cubicBezTo>
                    <a:cubicBezTo>
                      <a:pt x="15649" y="3406"/>
                      <a:pt x="14554" y="3163"/>
                      <a:pt x="13487" y="3163"/>
                    </a:cubicBezTo>
                    <a:cubicBezTo>
                      <a:pt x="12680" y="3163"/>
                      <a:pt x="11889" y="3302"/>
                      <a:pt x="11142" y="3503"/>
                    </a:cubicBezTo>
                    <a:cubicBezTo>
                      <a:pt x="10375" y="3703"/>
                      <a:pt x="9674" y="3903"/>
                      <a:pt x="9007" y="4170"/>
                    </a:cubicBezTo>
                    <a:cubicBezTo>
                      <a:pt x="8140" y="4437"/>
                      <a:pt x="7372" y="4704"/>
                      <a:pt x="6772" y="4871"/>
                    </a:cubicBezTo>
                    <a:cubicBezTo>
                      <a:pt x="6489" y="4918"/>
                      <a:pt x="6223" y="4965"/>
                      <a:pt x="5973" y="4965"/>
                    </a:cubicBezTo>
                    <a:cubicBezTo>
                      <a:pt x="5869" y="4965"/>
                      <a:pt x="5769" y="4957"/>
                      <a:pt x="5671" y="4937"/>
                    </a:cubicBezTo>
                    <a:cubicBezTo>
                      <a:pt x="5304" y="4904"/>
                      <a:pt x="4971" y="4837"/>
                      <a:pt x="4637" y="4671"/>
                    </a:cubicBezTo>
                    <a:cubicBezTo>
                      <a:pt x="3937" y="4237"/>
                      <a:pt x="3837" y="3670"/>
                      <a:pt x="4837" y="3003"/>
                    </a:cubicBezTo>
                    <a:cubicBezTo>
                      <a:pt x="4904" y="2936"/>
                      <a:pt x="4971" y="2903"/>
                      <a:pt x="5037" y="2869"/>
                    </a:cubicBezTo>
                    <a:cubicBezTo>
                      <a:pt x="5271" y="2736"/>
                      <a:pt x="5438" y="2669"/>
                      <a:pt x="5638" y="2569"/>
                    </a:cubicBezTo>
                    <a:cubicBezTo>
                      <a:pt x="6192" y="2327"/>
                      <a:pt x="6755" y="2210"/>
                      <a:pt x="7309" y="2210"/>
                    </a:cubicBezTo>
                    <a:cubicBezTo>
                      <a:pt x="7821" y="2210"/>
                      <a:pt x="8326" y="2310"/>
                      <a:pt x="8807" y="2502"/>
                    </a:cubicBezTo>
                    <a:lnTo>
                      <a:pt x="10641" y="668"/>
                    </a:lnTo>
                    <a:cubicBezTo>
                      <a:pt x="9732" y="352"/>
                      <a:pt x="8812" y="192"/>
                      <a:pt x="7888" y="192"/>
                    </a:cubicBezTo>
                    <a:cubicBezTo>
                      <a:pt x="7151" y="192"/>
                      <a:pt x="6411" y="294"/>
                      <a:pt x="5671" y="501"/>
                    </a:cubicBezTo>
                    <a:cubicBezTo>
                      <a:pt x="5137" y="601"/>
                      <a:pt x="4637" y="835"/>
                      <a:pt x="4070" y="1035"/>
                    </a:cubicBezTo>
                    <a:lnTo>
                      <a:pt x="2235" y="1"/>
                    </a:ln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37"/>
              <p:cNvSpPr/>
              <p:nvPr/>
            </p:nvSpPr>
            <p:spPr>
              <a:xfrm>
                <a:off x="2466100" y="3914075"/>
                <a:ext cx="471200" cy="263550"/>
              </a:xfrm>
              <a:custGeom>
                <a:rect b="b" l="l" r="r" t="t"/>
                <a:pathLst>
                  <a:path extrusionOk="0" h="10542" w="18848">
                    <a:moveTo>
                      <a:pt x="2235" y="1"/>
                    </a:moveTo>
                    <a:lnTo>
                      <a:pt x="67" y="1235"/>
                    </a:lnTo>
                    <a:lnTo>
                      <a:pt x="1868" y="2269"/>
                    </a:lnTo>
                    <a:cubicBezTo>
                      <a:pt x="34" y="3670"/>
                      <a:pt x="0" y="5104"/>
                      <a:pt x="2069" y="6272"/>
                    </a:cubicBezTo>
                    <a:cubicBezTo>
                      <a:pt x="3069" y="6872"/>
                      <a:pt x="4070" y="7106"/>
                      <a:pt x="5071" y="7172"/>
                    </a:cubicBezTo>
                    <a:lnTo>
                      <a:pt x="5671" y="7172"/>
                    </a:lnTo>
                    <a:cubicBezTo>
                      <a:pt x="6805" y="7106"/>
                      <a:pt x="7873" y="6772"/>
                      <a:pt x="8873" y="6439"/>
                    </a:cubicBezTo>
                    <a:cubicBezTo>
                      <a:pt x="10351" y="5946"/>
                      <a:pt x="11615" y="5404"/>
                      <a:pt x="12721" y="5404"/>
                    </a:cubicBezTo>
                    <a:cubicBezTo>
                      <a:pt x="13189" y="5404"/>
                      <a:pt x="13628" y="5500"/>
                      <a:pt x="14044" y="5738"/>
                    </a:cubicBezTo>
                    <a:cubicBezTo>
                      <a:pt x="15011" y="6272"/>
                      <a:pt x="14711" y="6939"/>
                      <a:pt x="13710" y="7573"/>
                    </a:cubicBezTo>
                    <a:lnTo>
                      <a:pt x="13210" y="7840"/>
                    </a:lnTo>
                    <a:cubicBezTo>
                      <a:pt x="12589" y="8103"/>
                      <a:pt x="11969" y="8208"/>
                      <a:pt x="11385" y="8208"/>
                    </a:cubicBezTo>
                    <a:cubicBezTo>
                      <a:pt x="10714" y="8208"/>
                      <a:pt x="10092" y="8069"/>
                      <a:pt x="9574" y="7873"/>
                    </a:cubicBezTo>
                    <a:lnTo>
                      <a:pt x="7673" y="9774"/>
                    </a:lnTo>
                    <a:cubicBezTo>
                      <a:pt x="8713" y="10207"/>
                      <a:pt x="9742" y="10382"/>
                      <a:pt x="10727" y="10382"/>
                    </a:cubicBezTo>
                    <a:cubicBezTo>
                      <a:pt x="12174" y="10382"/>
                      <a:pt x="13526" y="10004"/>
                      <a:pt x="14678" y="9507"/>
                    </a:cubicBezTo>
                    <a:lnTo>
                      <a:pt x="16479" y="10541"/>
                    </a:lnTo>
                    <a:lnTo>
                      <a:pt x="18647" y="9274"/>
                    </a:lnTo>
                    <a:lnTo>
                      <a:pt x="16846" y="8240"/>
                    </a:lnTo>
                    <a:cubicBezTo>
                      <a:pt x="18647" y="6872"/>
                      <a:pt x="18847" y="5338"/>
                      <a:pt x="16779" y="4104"/>
                    </a:cubicBezTo>
                    <a:cubicBezTo>
                      <a:pt x="16779" y="4104"/>
                      <a:pt x="16712" y="4104"/>
                      <a:pt x="16712" y="4070"/>
                    </a:cubicBezTo>
                    <a:cubicBezTo>
                      <a:pt x="15649" y="3406"/>
                      <a:pt x="14554" y="3163"/>
                      <a:pt x="13487" y="3163"/>
                    </a:cubicBezTo>
                    <a:cubicBezTo>
                      <a:pt x="12680" y="3163"/>
                      <a:pt x="11889" y="3302"/>
                      <a:pt x="11142" y="3503"/>
                    </a:cubicBezTo>
                    <a:cubicBezTo>
                      <a:pt x="10375" y="3703"/>
                      <a:pt x="9674" y="3903"/>
                      <a:pt x="9007" y="4170"/>
                    </a:cubicBezTo>
                    <a:cubicBezTo>
                      <a:pt x="8140" y="4437"/>
                      <a:pt x="7372" y="4704"/>
                      <a:pt x="6772" y="4871"/>
                    </a:cubicBezTo>
                    <a:cubicBezTo>
                      <a:pt x="6489" y="4918"/>
                      <a:pt x="6223" y="4965"/>
                      <a:pt x="5973" y="4965"/>
                    </a:cubicBezTo>
                    <a:cubicBezTo>
                      <a:pt x="5869" y="4965"/>
                      <a:pt x="5769" y="4957"/>
                      <a:pt x="5671" y="4937"/>
                    </a:cubicBezTo>
                    <a:cubicBezTo>
                      <a:pt x="5304" y="4904"/>
                      <a:pt x="4971" y="4837"/>
                      <a:pt x="4637" y="4671"/>
                    </a:cubicBezTo>
                    <a:cubicBezTo>
                      <a:pt x="3937" y="4237"/>
                      <a:pt x="3837" y="3670"/>
                      <a:pt x="4837" y="3003"/>
                    </a:cubicBezTo>
                    <a:cubicBezTo>
                      <a:pt x="4904" y="2936"/>
                      <a:pt x="4971" y="2903"/>
                      <a:pt x="5037" y="2869"/>
                    </a:cubicBezTo>
                    <a:cubicBezTo>
                      <a:pt x="5271" y="2736"/>
                      <a:pt x="5438" y="2669"/>
                      <a:pt x="5638" y="2569"/>
                    </a:cubicBezTo>
                    <a:cubicBezTo>
                      <a:pt x="6192" y="2327"/>
                      <a:pt x="6755" y="2210"/>
                      <a:pt x="7309" y="2210"/>
                    </a:cubicBezTo>
                    <a:cubicBezTo>
                      <a:pt x="7821" y="2210"/>
                      <a:pt x="8326" y="2310"/>
                      <a:pt x="8807" y="2502"/>
                    </a:cubicBezTo>
                    <a:lnTo>
                      <a:pt x="10641" y="668"/>
                    </a:lnTo>
                    <a:cubicBezTo>
                      <a:pt x="9732" y="352"/>
                      <a:pt x="8812" y="192"/>
                      <a:pt x="7888" y="192"/>
                    </a:cubicBezTo>
                    <a:cubicBezTo>
                      <a:pt x="7151" y="192"/>
                      <a:pt x="6411" y="294"/>
                      <a:pt x="5671" y="501"/>
                    </a:cubicBezTo>
                    <a:cubicBezTo>
                      <a:pt x="5137" y="601"/>
                      <a:pt x="4637" y="835"/>
                      <a:pt x="4070" y="1035"/>
                    </a:cubicBezTo>
                    <a:lnTo>
                      <a:pt x="22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37"/>
              <p:cNvSpPr/>
              <p:nvPr/>
            </p:nvSpPr>
            <p:spPr>
              <a:xfrm>
                <a:off x="2469425" y="3912400"/>
                <a:ext cx="100100" cy="31725"/>
              </a:xfrm>
              <a:custGeom>
                <a:rect b="b" l="l" r="r" t="t"/>
                <a:pathLst>
                  <a:path extrusionOk="0" h="1269" w="4004">
                    <a:moveTo>
                      <a:pt x="2169" y="1"/>
                    </a:moveTo>
                    <a:lnTo>
                      <a:pt x="1" y="1268"/>
                    </a:lnTo>
                    <a:lnTo>
                      <a:pt x="2202" y="301"/>
                    </a:lnTo>
                    <a:lnTo>
                      <a:pt x="4004" y="1068"/>
                    </a:lnTo>
                    <a:lnTo>
                      <a:pt x="216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37"/>
              <p:cNvSpPr/>
              <p:nvPr/>
            </p:nvSpPr>
            <p:spPr>
              <a:xfrm>
                <a:off x="2602875" y="3918750"/>
                <a:ext cx="130950" cy="57900"/>
              </a:xfrm>
              <a:custGeom>
                <a:rect b="b" l="l" r="r" t="t"/>
                <a:pathLst>
                  <a:path extrusionOk="0" h="2316" w="5238">
                    <a:moveTo>
                      <a:pt x="2325" y="0"/>
                    </a:moveTo>
                    <a:cubicBezTo>
                      <a:pt x="1502" y="0"/>
                      <a:pt x="732" y="124"/>
                      <a:pt x="0" y="347"/>
                    </a:cubicBezTo>
                    <a:cubicBezTo>
                      <a:pt x="545" y="223"/>
                      <a:pt x="1243" y="142"/>
                      <a:pt x="1998" y="142"/>
                    </a:cubicBezTo>
                    <a:cubicBezTo>
                      <a:pt x="2861" y="142"/>
                      <a:pt x="3799" y="247"/>
                      <a:pt x="4670" y="514"/>
                    </a:cubicBezTo>
                    <a:lnTo>
                      <a:pt x="3402" y="2315"/>
                    </a:lnTo>
                    <a:lnTo>
                      <a:pt x="5237" y="481"/>
                    </a:lnTo>
                    <a:cubicBezTo>
                      <a:pt x="4191" y="149"/>
                      <a:pt x="3226" y="0"/>
                      <a:pt x="232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37"/>
              <p:cNvSpPr/>
              <p:nvPr/>
            </p:nvSpPr>
            <p:spPr>
              <a:xfrm>
                <a:off x="2744625" y="3993000"/>
                <a:ext cx="193500" cy="125425"/>
              </a:xfrm>
              <a:custGeom>
                <a:rect b="b" l="l" r="r" t="t"/>
                <a:pathLst>
                  <a:path extrusionOk="0" h="5017" w="7740">
                    <a:moveTo>
                      <a:pt x="2400" y="0"/>
                    </a:moveTo>
                    <a:cubicBezTo>
                      <a:pt x="1570" y="0"/>
                      <a:pt x="763" y="141"/>
                      <a:pt x="1" y="346"/>
                    </a:cubicBezTo>
                    <a:cubicBezTo>
                      <a:pt x="485" y="240"/>
                      <a:pt x="1073" y="171"/>
                      <a:pt x="1710" y="171"/>
                    </a:cubicBezTo>
                    <a:cubicBezTo>
                      <a:pt x="2872" y="171"/>
                      <a:pt x="4196" y="400"/>
                      <a:pt x="5338" y="1047"/>
                    </a:cubicBezTo>
                    <a:cubicBezTo>
                      <a:pt x="7039" y="2047"/>
                      <a:pt x="7339" y="3248"/>
                      <a:pt x="5738" y="5016"/>
                    </a:cubicBezTo>
                    <a:cubicBezTo>
                      <a:pt x="7539" y="3615"/>
                      <a:pt x="7740" y="2081"/>
                      <a:pt x="5638" y="846"/>
                    </a:cubicBezTo>
                    <a:cubicBezTo>
                      <a:pt x="4553" y="229"/>
                      <a:pt x="3458" y="0"/>
                      <a:pt x="240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37"/>
              <p:cNvSpPr/>
              <p:nvPr/>
            </p:nvSpPr>
            <p:spPr>
              <a:xfrm>
                <a:off x="2878900" y="4118400"/>
                <a:ext cx="54225" cy="56725"/>
              </a:xfrm>
              <a:custGeom>
                <a:rect b="b" l="l" r="r" t="t"/>
                <a:pathLst>
                  <a:path extrusionOk="0" h="2269" w="2169">
                    <a:moveTo>
                      <a:pt x="367" y="0"/>
                    </a:moveTo>
                    <a:lnTo>
                      <a:pt x="1768" y="1068"/>
                    </a:lnTo>
                    <a:lnTo>
                      <a:pt x="0" y="2268"/>
                    </a:lnTo>
                    <a:lnTo>
                      <a:pt x="2168" y="103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37"/>
              <p:cNvSpPr/>
              <p:nvPr/>
            </p:nvSpPr>
            <p:spPr>
              <a:xfrm>
                <a:off x="2658725" y="4108375"/>
                <a:ext cx="137625" cy="48400"/>
              </a:xfrm>
              <a:custGeom>
                <a:rect b="b" l="l" r="r" t="t"/>
                <a:pathLst>
                  <a:path extrusionOk="0" h="1936" w="5505">
                    <a:moveTo>
                      <a:pt x="1936" y="1"/>
                    </a:moveTo>
                    <a:lnTo>
                      <a:pt x="1" y="1936"/>
                    </a:lnTo>
                    <a:lnTo>
                      <a:pt x="2036" y="301"/>
                    </a:lnTo>
                    <a:cubicBezTo>
                      <a:pt x="2036" y="301"/>
                      <a:pt x="2555" y="511"/>
                      <a:pt x="3359" y="511"/>
                    </a:cubicBezTo>
                    <a:cubicBezTo>
                      <a:pt x="3952" y="511"/>
                      <a:pt x="4698" y="397"/>
                      <a:pt x="5505" y="1"/>
                    </a:cubicBezTo>
                    <a:lnTo>
                      <a:pt x="5505" y="1"/>
                    </a:lnTo>
                    <a:cubicBezTo>
                      <a:pt x="4891" y="277"/>
                      <a:pt x="4276" y="391"/>
                      <a:pt x="3704" y="391"/>
                    </a:cubicBezTo>
                    <a:cubicBezTo>
                      <a:pt x="3034" y="391"/>
                      <a:pt x="2422" y="235"/>
                      <a:pt x="1936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37"/>
              <p:cNvSpPr/>
              <p:nvPr/>
            </p:nvSpPr>
            <p:spPr>
              <a:xfrm>
                <a:off x="2554500" y="3987475"/>
                <a:ext cx="80900" cy="52400"/>
              </a:xfrm>
              <a:custGeom>
                <a:rect b="b" l="l" r="r" t="t"/>
                <a:pathLst>
                  <a:path extrusionOk="0" h="2096" w="3236">
                    <a:moveTo>
                      <a:pt x="1335" y="0"/>
                    </a:moveTo>
                    <a:lnTo>
                      <a:pt x="1335" y="0"/>
                    </a:lnTo>
                    <a:cubicBezTo>
                      <a:pt x="434" y="500"/>
                      <a:pt x="0" y="1101"/>
                      <a:pt x="634" y="1635"/>
                    </a:cubicBezTo>
                    <a:cubicBezTo>
                      <a:pt x="980" y="1940"/>
                      <a:pt x="1561" y="2096"/>
                      <a:pt x="2151" y="2096"/>
                    </a:cubicBezTo>
                    <a:cubicBezTo>
                      <a:pt x="2529" y="2096"/>
                      <a:pt x="2910" y="2032"/>
                      <a:pt x="3236" y="1901"/>
                    </a:cubicBezTo>
                    <a:lnTo>
                      <a:pt x="3236" y="1901"/>
                    </a:lnTo>
                    <a:cubicBezTo>
                      <a:pt x="2943" y="1950"/>
                      <a:pt x="2668" y="1981"/>
                      <a:pt x="2424" y="1981"/>
                    </a:cubicBezTo>
                    <a:cubicBezTo>
                      <a:pt x="2334" y="1981"/>
                      <a:pt x="2249" y="1977"/>
                      <a:pt x="2169" y="1968"/>
                    </a:cubicBezTo>
                    <a:cubicBezTo>
                      <a:pt x="1802" y="1968"/>
                      <a:pt x="1468" y="1901"/>
                      <a:pt x="1134" y="1668"/>
                    </a:cubicBezTo>
                    <a:cubicBezTo>
                      <a:pt x="434" y="1268"/>
                      <a:pt x="334" y="667"/>
                      <a:pt x="133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37"/>
              <p:cNvSpPr/>
              <p:nvPr/>
            </p:nvSpPr>
            <p:spPr>
              <a:xfrm>
                <a:off x="2466925" y="3970775"/>
                <a:ext cx="127625" cy="122625"/>
              </a:xfrm>
              <a:custGeom>
                <a:rect b="b" l="l" r="r" t="t"/>
                <a:pathLst>
                  <a:path extrusionOk="0" h="4905" w="5105">
                    <a:moveTo>
                      <a:pt x="1902" y="1"/>
                    </a:moveTo>
                    <a:cubicBezTo>
                      <a:pt x="68" y="1402"/>
                      <a:pt x="1" y="2803"/>
                      <a:pt x="2102" y="4004"/>
                    </a:cubicBezTo>
                    <a:cubicBezTo>
                      <a:pt x="3103" y="4604"/>
                      <a:pt x="4137" y="4838"/>
                      <a:pt x="5104" y="4904"/>
                    </a:cubicBezTo>
                    <a:cubicBezTo>
                      <a:pt x="3570" y="4738"/>
                      <a:pt x="1635" y="3904"/>
                      <a:pt x="1002" y="2603"/>
                    </a:cubicBezTo>
                    <a:cubicBezTo>
                      <a:pt x="434" y="1335"/>
                      <a:pt x="1735" y="134"/>
                      <a:pt x="190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37"/>
              <p:cNvSpPr/>
              <p:nvPr/>
            </p:nvSpPr>
            <p:spPr>
              <a:xfrm>
                <a:off x="2181725" y="3651800"/>
                <a:ext cx="1069125" cy="618175"/>
              </a:xfrm>
              <a:custGeom>
                <a:rect b="b" l="l" r="r" t="t"/>
                <a:pathLst>
                  <a:path extrusionOk="0" h="24727" w="42765">
                    <a:moveTo>
                      <a:pt x="21324" y="1"/>
                    </a:moveTo>
                    <a:cubicBezTo>
                      <a:pt x="15845" y="1"/>
                      <a:pt x="10375" y="1218"/>
                      <a:pt x="6205" y="3653"/>
                    </a:cubicBezTo>
                    <a:cubicBezTo>
                      <a:pt x="3803" y="5021"/>
                      <a:pt x="2136" y="6656"/>
                      <a:pt x="1068" y="8357"/>
                    </a:cubicBezTo>
                    <a:lnTo>
                      <a:pt x="1" y="8357"/>
                    </a:lnTo>
                    <a:lnTo>
                      <a:pt x="1" y="12727"/>
                    </a:lnTo>
                    <a:cubicBezTo>
                      <a:pt x="134" y="15762"/>
                      <a:pt x="2236" y="18764"/>
                      <a:pt x="6238" y="21099"/>
                    </a:cubicBezTo>
                    <a:cubicBezTo>
                      <a:pt x="10441" y="23518"/>
                      <a:pt x="15929" y="24727"/>
                      <a:pt x="21408" y="24727"/>
                    </a:cubicBezTo>
                    <a:cubicBezTo>
                      <a:pt x="26887" y="24727"/>
                      <a:pt x="32357" y="23518"/>
                      <a:pt x="36527" y="21099"/>
                    </a:cubicBezTo>
                    <a:cubicBezTo>
                      <a:pt x="40530" y="18764"/>
                      <a:pt x="42598" y="15762"/>
                      <a:pt x="42765" y="12727"/>
                    </a:cubicBezTo>
                    <a:lnTo>
                      <a:pt x="42765" y="8357"/>
                    </a:lnTo>
                    <a:lnTo>
                      <a:pt x="41597" y="8357"/>
                    </a:lnTo>
                    <a:cubicBezTo>
                      <a:pt x="40563" y="6656"/>
                      <a:pt x="38862" y="5021"/>
                      <a:pt x="36493" y="3653"/>
                    </a:cubicBezTo>
                    <a:cubicBezTo>
                      <a:pt x="32290" y="1218"/>
                      <a:pt x="26803" y="1"/>
                      <a:pt x="21324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7"/>
              <p:cNvSpPr/>
              <p:nvPr/>
            </p:nvSpPr>
            <p:spPr>
              <a:xfrm>
                <a:off x="2181725" y="3651800"/>
                <a:ext cx="1069125" cy="618175"/>
              </a:xfrm>
              <a:custGeom>
                <a:rect b="b" l="l" r="r" t="t"/>
                <a:pathLst>
                  <a:path extrusionOk="0" h="24727" w="42765">
                    <a:moveTo>
                      <a:pt x="21324" y="1"/>
                    </a:moveTo>
                    <a:cubicBezTo>
                      <a:pt x="15845" y="1"/>
                      <a:pt x="10375" y="1218"/>
                      <a:pt x="6205" y="3653"/>
                    </a:cubicBezTo>
                    <a:cubicBezTo>
                      <a:pt x="3803" y="5021"/>
                      <a:pt x="2136" y="6656"/>
                      <a:pt x="1068" y="8357"/>
                    </a:cubicBezTo>
                    <a:lnTo>
                      <a:pt x="1" y="8357"/>
                    </a:lnTo>
                    <a:lnTo>
                      <a:pt x="1" y="12727"/>
                    </a:lnTo>
                    <a:cubicBezTo>
                      <a:pt x="134" y="15762"/>
                      <a:pt x="2236" y="18764"/>
                      <a:pt x="6238" y="21099"/>
                    </a:cubicBezTo>
                    <a:cubicBezTo>
                      <a:pt x="10441" y="23518"/>
                      <a:pt x="15929" y="24727"/>
                      <a:pt x="21408" y="24727"/>
                    </a:cubicBezTo>
                    <a:cubicBezTo>
                      <a:pt x="26887" y="24727"/>
                      <a:pt x="32357" y="23518"/>
                      <a:pt x="36527" y="21099"/>
                    </a:cubicBezTo>
                    <a:cubicBezTo>
                      <a:pt x="40530" y="18764"/>
                      <a:pt x="42598" y="15762"/>
                      <a:pt x="42765" y="12727"/>
                    </a:cubicBezTo>
                    <a:lnTo>
                      <a:pt x="42765" y="8357"/>
                    </a:lnTo>
                    <a:lnTo>
                      <a:pt x="41597" y="8357"/>
                    </a:lnTo>
                    <a:cubicBezTo>
                      <a:pt x="40563" y="6656"/>
                      <a:pt x="38862" y="5021"/>
                      <a:pt x="36493" y="3653"/>
                    </a:cubicBezTo>
                    <a:cubicBezTo>
                      <a:pt x="32290" y="1218"/>
                      <a:pt x="26803" y="1"/>
                      <a:pt x="21324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7"/>
              <p:cNvSpPr/>
              <p:nvPr/>
            </p:nvSpPr>
            <p:spPr>
              <a:xfrm>
                <a:off x="2713775" y="3652225"/>
                <a:ext cx="536250" cy="617975"/>
              </a:xfrm>
              <a:custGeom>
                <a:rect b="b" l="l" r="r" t="t"/>
                <a:pathLst>
                  <a:path extrusionOk="0" h="24719" w="21450">
                    <a:moveTo>
                      <a:pt x="1" y="0"/>
                    </a:moveTo>
                    <a:cubicBezTo>
                      <a:pt x="23" y="0"/>
                      <a:pt x="45" y="0"/>
                      <a:pt x="67" y="0"/>
                    </a:cubicBezTo>
                    <a:lnTo>
                      <a:pt x="67" y="0"/>
                    </a:lnTo>
                    <a:lnTo>
                      <a:pt x="67" y="0"/>
                    </a:lnTo>
                    <a:close/>
                    <a:moveTo>
                      <a:pt x="67" y="0"/>
                    </a:moveTo>
                    <a:lnTo>
                      <a:pt x="67" y="24718"/>
                    </a:lnTo>
                    <a:cubicBezTo>
                      <a:pt x="5538" y="24718"/>
                      <a:pt x="11042" y="23517"/>
                      <a:pt x="15211" y="21082"/>
                    </a:cubicBezTo>
                    <a:cubicBezTo>
                      <a:pt x="19214" y="18747"/>
                      <a:pt x="21282" y="15745"/>
                      <a:pt x="21449" y="12710"/>
                    </a:cubicBezTo>
                    <a:lnTo>
                      <a:pt x="21449" y="8340"/>
                    </a:lnTo>
                    <a:lnTo>
                      <a:pt x="20282" y="8340"/>
                    </a:lnTo>
                    <a:cubicBezTo>
                      <a:pt x="19248" y="6639"/>
                      <a:pt x="17546" y="5004"/>
                      <a:pt x="15145" y="3636"/>
                    </a:cubicBezTo>
                    <a:cubicBezTo>
                      <a:pt x="10992" y="1211"/>
                      <a:pt x="5516" y="10"/>
                      <a:pt x="67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7"/>
              <p:cNvSpPr/>
              <p:nvPr/>
            </p:nvSpPr>
            <p:spPr>
              <a:xfrm>
                <a:off x="3006475" y="3702250"/>
                <a:ext cx="243550" cy="517900"/>
              </a:xfrm>
              <a:custGeom>
                <a:rect b="b" l="l" r="r" t="t"/>
                <a:pathLst>
                  <a:path extrusionOk="0" h="20716" w="9742">
                    <a:moveTo>
                      <a:pt x="1" y="1"/>
                    </a:moveTo>
                    <a:cubicBezTo>
                      <a:pt x="12" y="5"/>
                      <a:pt x="23" y="10"/>
                      <a:pt x="34" y="14"/>
                    </a:cubicBezTo>
                    <a:lnTo>
                      <a:pt x="34" y="14"/>
                    </a:lnTo>
                    <a:lnTo>
                      <a:pt x="34" y="1"/>
                    </a:lnTo>
                    <a:close/>
                    <a:moveTo>
                      <a:pt x="34" y="14"/>
                    </a:moveTo>
                    <a:lnTo>
                      <a:pt x="34" y="20716"/>
                    </a:lnTo>
                    <a:cubicBezTo>
                      <a:pt x="1268" y="20249"/>
                      <a:pt x="2403" y="19715"/>
                      <a:pt x="3503" y="19081"/>
                    </a:cubicBezTo>
                    <a:cubicBezTo>
                      <a:pt x="7506" y="16746"/>
                      <a:pt x="9574" y="13744"/>
                      <a:pt x="9741" y="10709"/>
                    </a:cubicBezTo>
                    <a:lnTo>
                      <a:pt x="9741" y="6339"/>
                    </a:lnTo>
                    <a:lnTo>
                      <a:pt x="8574" y="6339"/>
                    </a:lnTo>
                    <a:cubicBezTo>
                      <a:pt x="7540" y="4638"/>
                      <a:pt x="5838" y="3003"/>
                      <a:pt x="3437" y="1635"/>
                    </a:cubicBezTo>
                    <a:cubicBezTo>
                      <a:pt x="2379" y="1007"/>
                      <a:pt x="1223" y="478"/>
                      <a:pt x="34" y="14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7"/>
              <p:cNvSpPr/>
              <p:nvPr/>
            </p:nvSpPr>
            <p:spPr>
              <a:xfrm>
                <a:off x="2178400" y="3702250"/>
                <a:ext cx="244350" cy="517900"/>
              </a:xfrm>
              <a:custGeom>
                <a:rect b="b" l="l" r="r" t="t"/>
                <a:pathLst>
                  <a:path extrusionOk="0" h="20716" w="9774">
                    <a:moveTo>
                      <a:pt x="9707" y="1"/>
                    </a:moveTo>
                    <a:lnTo>
                      <a:pt x="9707" y="26"/>
                    </a:lnTo>
                    <a:lnTo>
                      <a:pt x="9707" y="26"/>
                    </a:lnTo>
                    <a:cubicBezTo>
                      <a:pt x="9729" y="18"/>
                      <a:pt x="9752" y="9"/>
                      <a:pt x="9774" y="1"/>
                    </a:cubicBezTo>
                    <a:close/>
                    <a:moveTo>
                      <a:pt x="9707" y="26"/>
                    </a:moveTo>
                    <a:lnTo>
                      <a:pt x="9707" y="26"/>
                    </a:lnTo>
                    <a:cubicBezTo>
                      <a:pt x="8498" y="487"/>
                      <a:pt x="7353" y="1013"/>
                      <a:pt x="6305" y="1635"/>
                    </a:cubicBezTo>
                    <a:cubicBezTo>
                      <a:pt x="3936" y="3003"/>
                      <a:pt x="2202" y="4638"/>
                      <a:pt x="1168" y="6339"/>
                    </a:cubicBezTo>
                    <a:lnTo>
                      <a:pt x="0" y="6339"/>
                    </a:lnTo>
                    <a:lnTo>
                      <a:pt x="0" y="10709"/>
                    </a:lnTo>
                    <a:cubicBezTo>
                      <a:pt x="167" y="13744"/>
                      <a:pt x="2269" y="16746"/>
                      <a:pt x="6271" y="19081"/>
                    </a:cubicBezTo>
                    <a:cubicBezTo>
                      <a:pt x="7339" y="19715"/>
                      <a:pt x="8473" y="20249"/>
                      <a:pt x="9707" y="20716"/>
                    </a:cubicBezTo>
                    <a:lnTo>
                      <a:pt x="9707" y="26"/>
                    </a:ln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7"/>
              <p:cNvSpPr/>
              <p:nvPr/>
            </p:nvSpPr>
            <p:spPr>
              <a:xfrm>
                <a:off x="2132525" y="3551950"/>
                <a:ext cx="1168350" cy="616700"/>
              </a:xfrm>
              <a:custGeom>
                <a:rect b="b" l="l" r="r" t="t"/>
                <a:pathLst>
                  <a:path extrusionOk="0" h="24668" w="46734">
                    <a:moveTo>
                      <a:pt x="23280" y="0"/>
                    </a:moveTo>
                    <a:cubicBezTo>
                      <a:pt x="17805" y="0"/>
                      <a:pt x="12326" y="1193"/>
                      <a:pt x="8140" y="3578"/>
                    </a:cubicBezTo>
                    <a:cubicBezTo>
                      <a:pt x="6772" y="4378"/>
                      <a:pt x="5605" y="5246"/>
                      <a:pt x="4671" y="6213"/>
                    </a:cubicBezTo>
                    <a:cubicBezTo>
                      <a:pt x="1" y="10916"/>
                      <a:pt x="1168" y="17021"/>
                      <a:pt x="8140" y="21057"/>
                    </a:cubicBezTo>
                    <a:cubicBezTo>
                      <a:pt x="9107" y="21591"/>
                      <a:pt x="10108" y="22091"/>
                      <a:pt x="11175" y="22525"/>
                    </a:cubicBezTo>
                    <a:cubicBezTo>
                      <a:pt x="11309" y="22558"/>
                      <a:pt x="11375" y="22591"/>
                      <a:pt x="11509" y="22658"/>
                    </a:cubicBezTo>
                    <a:cubicBezTo>
                      <a:pt x="15058" y="23998"/>
                      <a:pt x="19155" y="24668"/>
                      <a:pt x="23251" y="24668"/>
                    </a:cubicBezTo>
                    <a:cubicBezTo>
                      <a:pt x="28741" y="24668"/>
                      <a:pt x="34230" y="23464"/>
                      <a:pt x="38395" y="21057"/>
                    </a:cubicBezTo>
                    <a:cubicBezTo>
                      <a:pt x="46734" y="16220"/>
                      <a:pt x="46734" y="8415"/>
                      <a:pt x="38395" y="3578"/>
                    </a:cubicBezTo>
                    <a:cubicBezTo>
                      <a:pt x="34225" y="1193"/>
                      <a:pt x="28754" y="0"/>
                      <a:pt x="23280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37"/>
              <p:cNvSpPr/>
              <p:nvPr/>
            </p:nvSpPr>
            <p:spPr>
              <a:xfrm>
                <a:off x="2132280" y="3551950"/>
                <a:ext cx="1168350" cy="616700"/>
              </a:xfrm>
              <a:custGeom>
                <a:rect b="b" l="l" r="r" t="t"/>
                <a:pathLst>
                  <a:path extrusionOk="0" h="24668" w="46734">
                    <a:moveTo>
                      <a:pt x="23280" y="0"/>
                    </a:moveTo>
                    <a:cubicBezTo>
                      <a:pt x="17805" y="0"/>
                      <a:pt x="12326" y="1193"/>
                      <a:pt x="8140" y="3578"/>
                    </a:cubicBezTo>
                    <a:cubicBezTo>
                      <a:pt x="6772" y="4378"/>
                      <a:pt x="5605" y="5246"/>
                      <a:pt x="4671" y="6213"/>
                    </a:cubicBezTo>
                    <a:cubicBezTo>
                      <a:pt x="1" y="10916"/>
                      <a:pt x="1168" y="17021"/>
                      <a:pt x="8140" y="21057"/>
                    </a:cubicBezTo>
                    <a:cubicBezTo>
                      <a:pt x="9107" y="21591"/>
                      <a:pt x="10108" y="22091"/>
                      <a:pt x="11175" y="22525"/>
                    </a:cubicBezTo>
                    <a:cubicBezTo>
                      <a:pt x="11309" y="22558"/>
                      <a:pt x="11375" y="22591"/>
                      <a:pt x="11509" y="22658"/>
                    </a:cubicBezTo>
                    <a:cubicBezTo>
                      <a:pt x="15058" y="23998"/>
                      <a:pt x="19155" y="24668"/>
                      <a:pt x="23251" y="24668"/>
                    </a:cubicBezTo>
                    <a:cubicBezTo>
                      <a:pt x="28741" y="24668"/>
                      <a:pt x="34230" y="23464"/>
                      <a:pt x="38395" y="21057"/>
                    </a:cubicBezTo>
                    <a:cubicBezTo>
                      <a:pt x="46734" y="16220"/>
                      <a:pt x="46734" y="8415"/>
                      <a:pt x="38395" y="3578"/>
                    </a:cubicBezTo>
                    <a:cubicBezTo>
                      <a:pt x="34225" y="1193"/>
                      <a:pt x="28754" y="0"/>
                      <a:pt x="23280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37"/>
              <p:cNvSpPr/>
              <p:nvPr/>
            </p:nvSpPr>
            <p:spPr>
              <a:xfrm>
                <a:off x="2132525" y="3707275"/>
                <a:ext cx="279400" cy="407800"/>
              </a:xfrm>
              <a:custGeom>
                <a:rect b="b" l="l" r="r" t="t"/>
                <a:pathLst>
                  <a:path extrusionOk="0" h="16312" w="11176">
                    <a:moveTo>
                      <a:pt x="4671" y="0"/>
                    </a:moveTo>
                    <a:cubicBezTo>
                      <a:pt x="1" y="4703"/>
                      <a:pt x="1168" y="10841"/>
                      <a:pt x="8140" y="14844"/>
                    </a:cubicBezTo>
                    <a:cubicBezTo>
                      <a:pt x="9032" y="15354"/>
                      <a:pt x="10015" y="15833"/>
                      <a:pt x="11031" y="16253"/>
                    </a:cubicBezTo>
                    <a:lnTo>
                      <a:pt x="11031" y="16253"/>
                    </a:lnTo>
                    <a:cubicBezTo>
                      <a:pt x="8816" y="15319"/>
                      <a:pt x="3153" y="11782"/>
                      <a:pt x="2402" y="7639"/>
                    </a:cubicBezTo>
                    <a:cubicBezTo>
                      <a:pt x="1668" y="3169"/>
                      <a:pt x="4604" y="100"/>
                      <a:pt x="4671" y="0"/>
                    </a:cubicBezTo>
                    <a:close/>
                    <a:moveTo>
                      <a:pt x="11031" y="16253"/>
                    </a:moveTo>
                    <a:cubicBezTo>
                      <a:pt x="11081" y="16274"/>
                      <a:pt x="11129" y="16293"/>
                      <a:pt x="11175" y="16312"/>
                    </a:cubicBezTo>
                    <a:cubicBezTo>
                      <a:pt x="11127" y="16292"/>
                      <a:pt x="11079" y="16272"/>
                      <a:pt x="11031" y="16253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7"/>
              <p:cNvSpPr/>
              <p:nvPr/>
            </p:nvSpPr>
            <p:spPr>
              <a:xfrm>
                <a:off x="3016500" y="3605525"/>
                <a:ext cx="278900" cy="406975"/>
              </a:xfrm>
              <a:custGeom>
                <a:rect b="b" l="l" r="r" t="t"/>
                <a:pathLst>
                  <a:path extrusionOk="0" h="16279" w="11156">
                    <a:moveTo>
                      <a:pt x="0" y="0"/>
                    </a:moveTo>
                    <a:lnTo>
                      <a:pt x="0" y="0"/>
                    </a:lnTo>
                    <a:cubicBezTo>
                      <a:pt x="2102" y="834"/>
                      <a:pt x="8006" y="4404"/>
                      <a:pt x="8773" y="8673"/>
                    </a:cubicBezTo>
                    <a:cubicBezTo>
                      <a:pt x="9432" y="12654"/>
                      <a:pt x="7162" y="15561"/>
                      <a:pt x="6617" y="16164"/>
                    </a:cubicBezTo>
                    <a:lnTo>
                      <a:pt x="6617" y="16164"/>
                    </a:lnTo>
                    <a:cubicBezTo>
                      <a:pt x="11156" y="11477"/>
                      <a:pt x="9951" y="5471"/>
                      <a:pt x="3036" y="1435"/>
                    </a:cubicBezTo>
                    <a:cubicBezTo>
                      <a:pt x="2102" y="901"/>
                      <a:pt x="1101" y="401"/>
                      <a:pt x="0" y="0"/>
                    </a:cubicBezTo>
                    <a:close/>
                    <a:moveTo>
                      <a:pt x="6617" y="16164"/>
                    </a:moveTo>
                    <a:cubicBezTo>
                      <a:pt x="6580" y="16202"/>
                      <a:pt x="6543" y="16241"/>
                      <a:pt x="6505" y="16279"/>
                    </a:cubicBezTo>
                    <a:cubicBezTo>
                      <a:pt x="6515" y="16272"/>
                      <a:pt x="6555" y="16233"/>
                      <a:pt x="6617" y="16164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7"/>
              <p:cNvSpPr/>
              <p:nvPr/>
            </p:nvSpPr>
            <p:spPr>
              <a:xfrm>
                <a:off x="2169225" y="3571950"/>
                <a:ext cx="1091625" cy="575025"/>
              </a:xfrm>
              <a:custGeom>
                <a:rect b="b" l="l" r="r" t="t"/>
                <a:pathLst>
                  <a:path extrusionOk="0" h="23001" w="43665">
                    <a:moveTo>
                      <a:pt x="21841" y="1"/>
                    </a:moveTo>
                    <a:cubicBezTo>
                      <a:pt x="16746" y="1"/>
                      <a:pt x="11642" y="1127"/>
                      <a:pt x="7739" y="3378"/>
                    </a:cubicBezTo>
                    <a:cubicBezTo>
                      <a:pt x="0" y="7881"/>
                      <a:pt x="0" y="15120"/>
                      <a:pt x="7739" y="19623"/>
                    </a:cubicBezTo>
                    <a:cubicBezTo>
                      <a:pt x="11625" y="21875"/>
                      <a:pt x="16712" y="23001"/>
                      <a:pt x="21803" y="23001"/>
                    </a:cubicBezTo>
                    <a:cubicBezTo>
                      <a:pt x="26895" y="23001"/>
                      <a:pt x="31990" y="21875"/>
                      <a:pt x="35893" y="19623"/>
                    </a:cubicBezTo>
                    <a:cubicBezTo>
                      <a:pt x="43665" y="15120"/>
                      <a:pt x="43665" y="7881"/>
                      <a:pt x="35893" y="3378"/>
                    </a:cubicBezTo>
                    <a:cubicBezTo>
                      <a:pt x="32023" y="1127"/>
                      <a:pt x="26936" y="1"/>
                      <a:pt x="21841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7"/>
              <p:cNvSpPr/>
              <p:nvPr/>
            </p:nvSpPr>
            <p:spPr>
              <a:xfrm>
                <a:off x="2169225" y="3571950"/>
                <a:ext cx="1091625" cy="575025"/>
              </a:xfrm>
              <a:custGeom>
                <a:rect b="b" l="l" r="r" t="t"/>
                <a:pathLst>
                  <a:path extrusionOk="0" h="23001" w="43665">
                    <a:moveTo>
                      <a:pt x="21841" y="1"/>
                    </a:moveTo>
                    <a:cubicBezTo>
                      <a:pt x="16746" y="1"/>
                      <a:pt x="11642" y="1127"/>
                      <a:pt x="7739" y="3378"/>
                    </a:cubicBezTo>
                    <a:cubicBezTo>
                      <a:pt x="0" y="7881"/>
                      <a:pt x="0" y="15120"/>
                      <a:pt x="7739" y="19623"/>
                    </a:cubicBezTo>
                    <a:cubicBezTo>
                      <a:pt x="11625" y="21875"/>
                      <a:pt x="16712" y="23001"/>
                      <a:pt x="21803" y="23001"/>
                    </a:cubicBezTo>
                    <a:cubicBezTo>
                      <a:pt x="26895" y="23001"/>
                      <a:pt x="31990" y="21875"/>
                      <a:pt x="35893" y="19623"/>
                    </a:cubicBezTo>
                    <a:cubicBezTo>
                      <a:pt x="43665" y="15120"/>
                      <a:pt x="43665" y="7881"/>
                      <a:pt x="35893" y="3378"/>
                    </a:cubicBezTo>
                    <a:cubicBezTo>
                      <a:pt x="32023" y="1127"/>
                      <a:pt x="26936" y="1"/>
                      <a:pt x="218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37"/>
              <p:cNvSpPr/>
              <p:nvPr/>
            </p:nvSpPr>
            <p:spPr>
              <a:xfrm>
                <a:off x="2710450" y="3645550"/>
                <a:ext cx="518725" cy="310250"/>
              </a:xfrm>
              <a:custGeom>
                <a:rect b="b" l="l" r="r" t="t"/>
                <a:pathLst>
                  <a:path extrusionOk="0" h="12410" w="20749">
                    <a:moveTo>
                      <a:pt x="13343" y="1"/>
                    </a:moveTo>
                    <a:lnTo>
                      <a:pt x="13343" y="1"/>
                    </a:lnTo>
                    <a:cubicBezTo>
                      <a:pt x="14177" y="1402"/>
                      <a:pt x="13877" y="2836"/>
                      <a:pt x="9173" y="3103"/>
                    </a:cubicBezTo>
                    <a:cubicBezTo>
                      <a:pt x="0" y="3637"/>
                      <a:pt x="11608" y="12409"/>
                      <a:pt x="11608" y="12409"/>
                    </a:cubicBezTo>
                    <a:cubicBezTo>
                      <a:pt x="11608" y="12409"/>
                      <a:pt x="14492" y="10992"/>
                      <a:pt x="16797" y="10992"/>
                    </a:cubicBezTo>
                    <a:cubicBezTo>
                      <a:pt x="17791" y="10992"/>
                      <a:pt x="18678" y="11256"/>
                      <a:pt x="19180" y="12009"/>
                    </a:cubicBezTo>
                    <a:cubicBezTo>
                      <a:pt x="20748" y="9074"/>
                      <a:pt x="20248" y="5805"/>
                      <a:pt x="17613" y="3069"/>
                    </a:cubicBezTo>
                    <a:cubicBezTo>
                      <a:pt x="17112" y="2569"/>
                      <a:pt x="16579" y="2069"/>
                      <a:pt x="15945" y="1602"/>
                    </a:cubicBezTo>
                    <a:cubicBezTo>
                      <a:pt x="15444" y="1235"/>
                      <a:pt x="14911" y="901"/>
                      <a:pt x="14344" y="568"/>
                    </a:cubicBezTo>
                    <a:cubicBezTo>
                      <a:pt x="14010" y="401"/>
                      <a:pt x="13710" y="167"/>
                      <a:pt x="133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37"/>
              <p:cNvSpPr/>
              <p:nvPr/>
            </p:nvSpPr>
            <p:spPr>
              <a:xfrm>
                <a:off x="3066525" y="3741050"/>
                <a:ext cx="150125" cy="144950"/>
              </a:xfrm>
              <a:custGeom>
                <a:rect b="b" l="l" r="r" t="t"/>
                <a:pathLst>
                  <a:path extrusionOk="0" h="5798" w="6005">
                    <a:moveTo>
                      <a:pt x="2305" y="1"/>
                    </a:moveTo>
                    <a:cubicBezTo>
                      <a:pt x="2215" y="1"/>
                      <a:pt x="2125" y="6"/>
                      <a:pt x="2035" y="17"/>
                    </a:cubicBezTo>
                    <a:cubicBezTo>
                      <a:pt x="668" y="183"/>
                      <a:pt x="1" y="1618"/>
                      <a:pt x="501" y="3186"/>
                    </a:cubicBezTo>
                    <a:cubicBezTo>
                      <a:pt x="1007" y="4671"/>
                      <a:pt x="2442" y="5798"/>
                      <a:pt x="3754" y="5798"/>
                    </a:cubicBezTo>
                    <a:cubicBezTo>
                      <a:pt x="3827" y="5798"/>
                      <a:pt x="3899" y="5794"/>
                      <a:pt x="3970" y="5787"/>
                    </a:cubicBezTo>
                    <a:cubicBezTo>
                      <a:pt x="5338" y="5621"/>
                      <a:pt x="6005" y="4186"/>
                      <a:pt x="5505" y="2619"/>
                    </a:cubicBezTo>
                    <a:cubicBezTo>
                      <a:pt x="5005" y="1120"/>
                      <a:pt x="3628" y="1"/>
                      <a:pt x="2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7"/>
              <p:cNvSpPr/>
              <p:nvPr/>
            </p:nvSpPr>
            <p:spPr>
              <a:xfrm>
                <a:off x="2190075" y="3656400"/>
                <a:ext cx="662150" cy="491200"/>
              </a:xfrm>
              <a:custGeom>
                <a:rect b="b" l="l" r="r" t="t"/>
                <a:pathLst>
                  <a:path extrusionOk="0" h="19648" w="26486">
                    <a:moveTo>
                      <a:pt x="6972" y="0"/>
                    </a:moveTo>
                    <a:lnTo>
                      <a:pt x="6972" y="0"/>
                    </a:lnTo>
                    <a:cubicBezTo>
                      <a:pt x="6371" y="334"/>
                      <a:pt x="5871" y="667"/>
                      <a:pt x="5371" y="1034"/>
                    </a:cubicBezTo>
                    <a:cubicBezTo>
                      <a:pt x="5037" y="1301"/>
                      <a:pt x="4704" y="1535"/>
                      <a:pt x="4403" y="1802"/>
                    </a:cubicBezTo>
                    <a:cubicBezTo>
                      <a:pt x="0" y="5638"/>
                      <a:pt x="0" y="10675"/>
                      <a:pt x="4403" y="14511"/>
                    </a:cubicBezTo>
                    <a:cubicBezTo>
                      <a:pt x="4704" y="14744"/>
                      <a:pt x="5037" y="15011"/>
                      <a:pt x="5371" y="15244"/>
                    </a:cubicBezTo>
                    <a:cubicBezTo>
                      <a:pt x="5838" y="15578"/>
                      <a:pt x="6338" y="15912"/>
                      <a:pt x="6838" y="16212"/>
                    </a:cubicBezTo>
                    <a:cubicBezTo>
                      <a:pt x="7339" y="16512"/>
                      <a:pt x="7873" y="16812"/>
                      <a:pt x="8406" y="17046"/>
                    </a:cubicBezTo>
                    <a:cubicBezTo>
                      <a:pt x="8840" y="17246"/>
                      <a:pt x="9274" y="17479"/>
                      <a:pt x="9741" y="17646"/>
                    </a:cubicBezTo>
                    <a:lnTo>
                      <a:pt x="11142" y="18147"/>
                    </a:lnTo>
                    <a:cubicBezTo>
                      <a:pt x="12543" y="18580"/>
                      <a:pt x="14044" y="18980"/>
                      <a:pt x="15545" y="19214"/>
                    </a:cubicBezTo>
                    <a:lnTo>
                      <a:pt x="16545" y="19347"/>
                    </a:lnTo>
                    <a:cubicBezTo>
                      <a:pt x="18013" y="19548"/>
                      <a:pt x="19514" y="19648"/>
                      <a:pt x="20949" y="19648"/>
                    </a:cubicBezTo>
                    <a:cubicBezTo>
                      <a:pt x="22817" y="19648"/>
                      <a:pt x="24651" y="19481"/>
                      <a:pt x="26386" y="19181"/>
                    </a:cubicBezTo>
                    <a:cubicBezTo>
                      <a:pt x="26486" y="19181"/>
                      <a:pt x="24084" y="18680"/>
                      <a:pt x="24518" y="16479"/>
                    </a:cubicBezTo>
                    <a:cubicBezTo>
                      <a:pt x="24051" y="13043"/>
                      <a:pt x="9173" y="3636"/>
                      <a:pt x="9173" y="3636"/>
                    </a:cubicBezTo>
                    <a:cubicBezTo>
                      <a:pt x="9173" y="3636"/>
                      <a:pt x="5871" y="2302"/>
                      <a:pt x="6972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7"/>
              <p:cNvSpPr/>
              <p:nvPr/>
            </p:nvSpPr>
            <p:spPr>
              <a:xfrm>
                <a:off x="2190075" y="3656400"/>
                <a:ext cx="662150" cy="491200"/>
              </a:xfrm>
              <a:custGeom>
                <a:rect b="b" l="l" r="r" t="t"/>
                <a:pathLst>
                  <a:path extrusionOk="0" h="19648" w="26486">
                    <a:moveTo>
                      <a:pt x="6972" y="0"/>
                    </a:moveTo>
                    <a:lnTo>
                      <a:pt x="6972" y="0"/>
                    </a:lnTo>
                    <a:cubicBezTo>
                      <a:pt x="6371" y="334"/>
                      <a:pt x="5871" y="667"/>
                      <a:pt x="5371" y="1034"/>
                    </a:cubicBezTo>
                    <a:cubicBezTo>
                      <a:pt x="5037" y="1301"/>
                      <a:pt x="4704" y="1535"/>
                      <a:pt x="4403" y="1802"/>
                    </a:cubicBezTo>
                    <a:cubicBezTo>
                      <a:pt x="0" y="5638"/>
                      <a:pt x="0" y="10675"/>
                      <a:pt x="4403" y="14511"/>
                    </a:cubicBezTo>
                    <a:cubicBezTo>
                      <a:pt x="4704" y="14744"/>
                      <a:pt x="5037" y="15011"/>
                      <a:pt x="5371" y="15244"/>
                    </a:cubicBezTo>
                    <a:cubicBezTo>
                      <a:pt x="5838" y="15578"/>
                      <a:pt x="6338" y="15912"/>
                      <a:pt x="6838" y="16212"/>
                    </a:cubicBezTo>
                    <a:cubicBezTo>
                      <a:pt x="7339" y="16512"/>
                      <a:pt x="7873" y="16812"/>
                      <a:pt x="8406" y="17046"/>
                    </a:cubicBezTo>
                    <a:cubicBezTo>
                      <a:pt x="8840" y="17246"/>
                      <a:pt x="9274" y="17479"/>
                      <a:pt x="9741" y="17646"/>
                    </a:cubicBezTo>
                    <a:lnTo>
                      <a:pt x="11142" y="18147"/>
                    </a:lnTo>
                    <a:cubicBezTo>
                      <a:pt x="12543" y="18580"/>
                      <a:pt x="14044" y="18980"/>
                      <a:pt x="15545" y="19214"/>
                    </a:cubicBezTo>
                    <a:lnTo>
                      <a:pt x="16545" y="19347"/>
                    </a:lnTo>
                    <a:cubicBezTo>
                      <a:pt x="18013" y="19548"/>
                      <a:pt x="19514" y="19648"/>
                      <a:pt x="20949" y="19648"/>
                    </a:cubicBezTo>
                    <a:cubicBezTo>
                      <a:pt x="22817" y="19648"/>
                      <a:pt x="24651" y="19481"/>
                      <a:pt x="26386" y="19181"/>
                    </a:cubicBezTo>
                    <a:cubicBezTo>
                      <a:pt x="26486" y="19181"/>
                      <a:pt x="24084" y="18680"/>
                      <a:pt x="24518" y="16479"/>
                    </a:cubicBezTo>
                    <a:cubicBezTo>
                      <a:pt x="24051" y="13043"/>
                      <a:pt x="9173" y="3636"/>
                      <a:pt x="9173" y="3636"/>
                    </a:cubicBezTo>
                    <a:cubicBezTo>
                      <a:pt x="9173" y="3636"/>
                      <a:pt x="5871" y="2302"/>
                      <a:pt x="6972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7"/>
              <p:cNvSpPr/>
              <p:nvPr/>
            </p:nvSpPr>
            <p:spPr>
              <a:xfrm>
                <a:off x="2307650" y="3645550"/>
                <a:ext cx="813950" cy="427825"/>
              </a:xfrm>
              <a:custGeom>
                <a:rect b="b" l="l" r="r" t="t"/>
                <a:pathLst>
                  <a:path extrusionOk="0" h="17113" w="32558">
                    <a:moveTo>
                      <a:pt x="16246" y="1"/>
                    </a:moveTo>
                    <a:cubicBezTo>
                      <a:pt x="12460" y="1"/>
                      <a:pt x="8686" y="836"/>
                      <a:pt x="5805" y="2502"/>
                    </a:cubicBezTo>
                    <a:cubicBezTo>
                      <a:pt x="267" y="5738"/>
                      <a:pt x="1" y="10842"/>
                      <a:pt x="5138" y="14177"/>
                    </a:cubicBezTo>
                    <a:cubicBezTo>
                      <a:pt x="5338" y="14311"/>
                      <a:pt x="5605" y="14478"/>
                      <a:pt x="5805" y="14611"/>
                    </a:cubicBezTo>
                    <a:cubicBezTo>
                      <a:pt x="8707" y="16279"/>
                      <a:pt x="12501" y="17113"/>
                      <a:pt x="16291" y="17113"/>
                    </a:cubicBezTo>
                    <a:cubicBezTo>
                      <a:pt x="20082" y="17113"/>
                      <a:pt x="23868" y="16279"/>
                      <a:pt x="26753" y="14611"/>
                    </a:cubicBezTo>
                    <a:cubicBezTo>
                      <a:pt x="32557" y="11275"/>
                      <a:pt x="32557" y="5838"/>
                      <a:pt x="26753" y="2502"/>
                    </a:cubicBezTo>
                    <a:cubicBezTo>
                      <a:pt x="26520" y="2402"/>
                      <a:pt x="26286" y="2269"/>
                      <a:pt x="26053" y="2135"/>
                    </a:cubicBezTo>
                    <a:cubicBezTo>
                      <a:pt x="23236" y="711"/>
                      <a:pt x="19736" y="1"/>
                      <a:pt x="16246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37"/>
              <p:cNvSpPr/>
              <p:nvPr/>
            </p:nvSpPr>
            <p:spPr>
              <a:xfrm>
                <a:off x="2307650" y="3645550"/>
                <a:ext cx="813950" cy="427825"/>
              </a:xfrm>
              <a:custGeom>
                <a:rect b="b" l="l" r="r" t="t"/>
                <a:pathLst>
                  <a:path extrusionOk="0" h="17113" w="32558">
                    <a:moveTo>
                      <a:pt x="16246" y="1"/>
                    </a:moveTo>
                    <a:cubicBezTo>
                      <a:pt x="12460" y="1"/>
                      <a:pt x="8686" y="836"/>
                      <a:pt x="5805" y="2502"/>
                    </a:cubicBezTo>
                    <a:cubicBezTo>
                      <a:pt x="267" y="5738"/>
                      <a:pt x="1" y="10842"/>
                      <a:pt x="5138" y="14177"/>
                    </a:cubicBezTo>
                    <a:cubicBezTo>
                      <a:pt x="5338" y="14311"/>
                      <a:pt x="5605" y="14478"/>
                      <a:pt x="5805" y="14611"/>
                    </a:cubicBezTo>
                    <a:cubicBezTo>
                      <a:pt x="8707" y="16279"/>
                      <a:pt x="12501" y="17113"/>
                      <a:pt x="16291" y="17113"/>
                    </a:cubicBezTo>
                    <a:cubicBezTo>
                      <a:pt x="20082" y="17113"/>
                      <a:pt x="23868" y="16279"/>
                      <a:pt x="26753" y="14611"/>
                    </a:cubicBezTo>
                    <a:cubicBezTo>
                      <a:pt x="32557" y="11275"/>
                      <a:pt x="32557" y="5838"/>
                      <a:pt x="26753" y="2502"/>
                    </a:cubicBezTo>
                    <a:cubicBezTo>
                      <a:pt x="26520" y="2402"/>
                      <a:pt x="26286" y="2269"/>
                      <a:pt x="26053" y="2135"/>
                    </a:cubicBezTo>
                    <a:cubicBezTo>
                      <a:pt x="23236" y="711"/>
                      <a:pt x="19736" y="1"/>
                      <a:pt x="162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37"/>
              <p:cNvSpPr/>
              <p:nvPr/>
            </p:nvSpPr>
            <p:spPr>
              <a:xfrm>
                <a:off x="2325175" y="3655550"/>
                <a:ext cx="778075" cy="409275"/>
              </a:xfrm>
              <a:custGeom>
                <a:rect b="b" l="l" r="r" t="t"/>
                <a:pathLst>
                  <a:path extrusionOk="0" h="16371" w="31123">
                    <a:moveTo>
                      <a:pt x="15590" y="1"/>
                    </a:moveTo>
                    <a:cubicBezTo>
                      <a:pt x="11967" y="1"/>
                      <a:pt x="8339" y="801"/>
                      <a:pt x="5571" y="2403"/>
                    </a:cubicBezTo>
                    <a:cubicBezTo>
                      <a:pt x="0" y="5605"/>
                      <a:pt x="0" y="10775"/>
                      <a:pt x="5571" y="13944"/>
                    </a:cubicBezTo>
                    <a:cubicBezTo>
                      <a:pt x="8339" y="15562"/>
                      <a:pt x="11967" y="16371"/>
                      <a:pt x="15590" y="16371"/>
                    </a:cubicBezTo>
                    <a:cubicBezTo>
                      <a:pt x="19214" y="16371"/>
                      <a:pt x="22833" y="15562"/>
                      <a:pt x="25585" y="13944"/>
                    </a:cubicBezTo>
                    <a:cubicBezTo>
                      <a:pt x="31122" y="10742"/>
                      <a:pt x="31122" y="5572"/>
                      <a:pt x="25585" y="2403"/>
                    </a:cubicBezTo>
                    <a:cubicBezTo>
                      <a:pt x="22833" y="801"/>
                      <a:pt x="19214" y="1"/>
                      <a:pt x="15590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37"/>
              <p:cNvSpPr/>
              <p:nvPr/>
            </p:nvSpPr>
            <p:spPr>
              <a:xfrm>
                <a:off x="2325175" y="3655550"/>
                <a:ext cx="778075" cy="409275"/>
              </a:xfrm>
              <a:custGeom>
                <a:rect b="b" l="l" r="r" t="t"/>
                <a:pathLst>
                  <a:path extrusionOk="0" h="16371" w="31123">
                    <a:moveTo>
                      <a:pt x="15590" y="1"/>
                    </a:moveTo>
                    <a:cubicBezTo>
                      <a:pt x="11967" y="1"/>
                      <a:pt x="8339" y="801"/>
                      <a:pt x="5571" y="2403"/>
                    </a:cubicBezTo>
                    <a:cubicBezTo>
                      <a:pt x="0" y="5605"/>
                      <a:pt x="0" y="10775"/>
                      <a:pt x="5571" y="13944"/>
                    </a:cubicBezTo>
                    <a:cubicBezTo>
                      <a:pt x="8339" y="15562"/>
                      <a:pt x="11967" y="16371"/>
                      <a:pt x="15590" y="16371"/>
                    </a:cubicBezTo>
                    <a:cubicBezTo>
                      <a:pt x="19214" y="16371"/>
                      <a:pt x="22833" y="15562"/>
                      <a:pt x="25585" y="13944"/>
                    </a:cubicBezTo>
                    <a:cubicBezTo>
                      <a:pt x="31122" y="10742"/>
                      <a:pt x="31122" y="5572"/>
                      <a:pt x="25585" y="2403"/>
                    </a:cubicBezTo>
                    <a:cubicBezTo>
                      <a:pt x="22833" y="801"/>
                      <a:pt x="19214" y="1"/>
                      <a:pt x="155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7"/>
              <p:cNvSpPr/>
              <p:nvPr/>
            </p:nvSpPr>
            <p:spPr>
              <a:xfrm>
                <a:off x="2364350" y="3711650"/>
                <a:ext cx="700525" cy="351725"/>
              </a:xfrm>
              <a:custGeom>
                <a:rect b="b" l="l" r="r" t="t"/>
                <a:pathLst>
                  <a:path extrusionOk="0" h="14069" w="28021">
                    <a:moveTo>
                      <a:pt x="14023" y="0"/>
                    </a:moveTo>
                    <a:cubicBezTo>
                      <a:pt x="10400" y="0"/>
                      <a:pt x="6772" y="809"/>
                      <a:pt x="4004" y="2427"/>
                    </a:cubicBezTo>
                    <a:cubicBezTo>
                      <a:pt x="1735" y="3761"/>
                      <a:pt x="401" y="5362"/>
                      <a:pt x="1" y="7030"/>
                    </a:cubicBezTo>
                    <a:cubicBezTo>
                      <a:pt x="401" y="8698"/>
                      <a:pt x="1735" y="10366"/>
                      <a:pt x="3970" y="11667"/>
                    </a:cubicBezTo>
                    <a:cubicBezTo>
                      <a:pt x="6722" y="13268"/>
                      <a:pt x="10342" y="14069"/>
                      <a:pt x="13969" y="14069"/>
                    </a:cubicBezTo>
                    <a:cubicBezTo>
                      <a:pt x="17597" y="14069"/>
                      <a:pt x="21233" y="13268"/>
                      <a:pt x="24018" y="11667"/>
                    </a:cubicBezTo>
                    <a:cubicBezTo>
                      <a:pt x="26253" y="10366"/>
                      <a:pt x="27587" y="8765"/>
                      <a:pt x="28021" y="7030"/>
                    </a:cubicBezTo>
                    <a:cubicBezTo>
                      <a:pt x="27587" y="5362"/>
                      <a:pt x="26253" y="3694"/>
                      <a:pt x="24018" y="2427"/>
                    </a:cubicBezTo>
                    <a:cubicBezTo>
                      <a:pt x="21266" y="809"/>
                      <a:pt x="17647" y="0"/>
                      <a:pt x="14023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7"/>
              <p:cNvSpPr/>
              <p:nvPr/>
            </p:nvSpPr>
            <p:spPr>
              <a:xfrm>
                <a:off x="2364350" y="3711650"/>
                <a:ext cx="700525" cy="351725"/>
              </a:xfrm>
              <a:custGeom>
                <a:rect b="b" l="l" r="r" t="t"/>
                <a:pathLst>
                  <a:path extrusionOk="0" h="14069" w="28021">
                    <a:moveTo>
                      <a:pt x="14023" y="0"/>
                    </a:moveTo>
                    <a:cubicBezTo>
                      <a:pt x="10400" y="0"/>
                      <a:pt x="6772" y="809"/>
                      <a:pt x="4004" y="2427"/>
                    </a:cubicBezTo>
                    <a:cubicBezTo>
                      <a:pt x="1735" y="3761"/>
                      <a:pt x="401" y="5362"/>
                      <a:pt x="1" y="7030"/>
                    </a:cubicBezTo>
                    <a:cubicBezTo>
                      <a:pt x="401" y="8698"/>
                      <a:pt x="1735" y="10366"/>
                      <a:pt x="3970" y="11667"/>
                    </a:cubicBezTo>
                    <a:cubicBezTo>
                      <a:pt x="6722" y="13268"/>
                      <a:pt x="10342" y="14069"/>
                      <a:pt x="13969" y="14069"/>
                    </a:cubicBezTo>
                    <a:cubicBezTo>
                      <a:pt x="17597" y="14069"/>
                      <a:pt x="21233" y="13268"/>
                      <a:pt x="24018" y="11667"/>
                    </a:cubicBezTo>
                    <a:cubicBezTo>
                      <a:pt x="26253" y="10366"/>
                      <a:pt x="27587" y="8765"/>
                      <a:pt x="28021" y="7030"/>
                    </a:cubicBezTo>
                    <a:cubicBezTo>
                      <a:pt x="27587" y="5362"/>
                      <a:pt x="26253" y="3694"/>
                      <a:pt x="24018" y="2427"/>
                    </a:cubicBezTo>
                    <a:cubicBezTo>
                      <a:pt x="21266" y="809"/>
                      <a:pt x="17647" y="0"/>
                      <a:pt x="1402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7"/>
              <p:cNvSpPr/>
              <p:nvPr/>
            </p:nvSpPr>
            <p:spPr>
              <a:xfrm>
                <a:off x="2483600" y="3728950"/>
                <a:ext cx="462875" cy="304400"/>
              </a:xfrm>
              <a:custGeom>
                <a:rect b="b" l="l" r="r" t="t"/>
                <a:pathLst>
                  <a:path extrusionOk="0" h="12176" w="18515">
                    <a:moveTo>
                      <a:pt x="12625" y="7095"/>
                    </a:moveTo>
                    <a:cubicBezTo>
                      <a:pt x="13075" y="7095"/>
                      <a:pt x="13502" y="7185"/>
                      <a:pt x="13911" y="7406"/>
                    </a:cubicBezTo>
                    <a:cubicBezTo>
                      <a:pt x="13777" y="7439"/>
                      <a:pt x="13677" y="7506"/>
                      <a:pt x="13611" y="7572"/>
                    </a:cubicBezTo>
                    <a:lnTo>
                      <a:pt x="13110" y="7806"/>
                    </a:lnTo>
                    <a:cubicBezTo>
                      <a:pt x="12483" y="8063"/>
                      <a:pt x="11848" y="8173"/>
                      <a:pt x="11257" y="8173"/>
                    </a:cubicBezTo>
                    <a:cubicBezTo>
                      <a:pt x="10623" y="8173"/>
                      <a:pt x="10041" y="8046"/>
                      <a:pt x="9574" y="7839"/>
                    </a:cubicBezTo>
                    <a:cubicBezTo>
                      <a:pt x="10712" y="7460"/>
                      <a:pt x="11716" y="7095"/>
                      <a:pt x="12625" y="7095"/>
                    </a:cubicBezTo>
                    <a:close/>
                    <a:moveTo>
                      <a:pt x="2169" y="0"/>
                    </a:moveTo>
                    <a:lnTo>
                      <a:pt x="1" y="1268"/>
                    </a:lnTo>
                    <a:lnTo>
                      <a:pt x="1" y="2936"/>
                    </a:lnTo>
                    <a:lnTo>
                      <a:pt x="768" y="3336"/>
                    </a:lnTo>
                    <a:cubicBezTo>
                      <a:pt x="535" y="3670"/>
                      <a:pt x="435" y="4003"/>
                      <a:pt x="435" y="4337"/>
                    </a:cubicBezTo>
                    <a:lnTo>
                      <a:pt x="435" y="6005"/>
                    </a:lnTo>
                    <a:cubicBezTo>
                      <a:pt x="435" y="6705"/>
                      <a:pt x="935" y="7406"/>
                      <a:pt x="1969" y="7973"/>
                    </a:cubicBezTo>
                    <a:cubicBezTo>
                      <a:pt x="2970" y="8540"/>
                      <a:pt x="3970" y="8807"/>
                      <a:pt x="4971" y="8840"/>
                    </a:cubicBezTo>
                    <a:lnTo>
                      <a:pt x="5538" y="8840"/>
                    </a:lnTo>
                    <a:cubicBezTo>
                      <a:pt x="6672" y="8807"/>
                      <a:pt x="7773" y="8473"/>
                      <a:pt x="8774" y="8139"/>
                    </a:cubicBezTo>
                    <a:cubicBezTo>
                      <a:pt x="8974" y="8073"/>
                      <a:pt x="9174" y="8006"/>
                      <a:pt x="9374" y="7939"/>
                    </a:cubicBezTo>
                    <a:lnTo>
                      <a:pt x="9374" y="7939"/>
                    </a:lnTo>
                    <a:lnTo>
                      <a:pt x="7540" y="9774"/>
                    </a:lnTo>
                    <a:lnTo>
                      <a:pt x="7540" y="11442"/>
                    </a:lnTo>
                    <a:cubicBezTo>
                      <a:pt x="8579" y="11855"/>
                      <a:pt x="9602" y="12023"/>
                      <a:pt x="10577" y="12023"/>
                    </a:cubicBezTo>
                    <a:cubicBezTo>
                      <a:pt x="12044" y="12023"/>
                      <a:pt x="13403" y="11642"/>
                      <a:pt x="14545" y="11142"/>
                    </a:cubicBezTo>
                    <a:lnTo>
                      <a:pt x="16346" y="12176"/>
                    </a:lnTo>
                    <a:lnTo>
                      <a:pt x="18514" y="10941"/>
                    </a:lnTo>
                    <a:lnTo>
                      <a:pt x="18514" y="9274"/>
                    </a:lnTo>
                    <a:lnTo>
                      <a:pt x="17780" y="8840"/>
                    </a:lnTo>
                    <a:cubicBezTo>
                      <a:pt x="18014" y="8440"/>
                      <a:pt x="18147" y="8073"/>
                      <a:pt x="18147" y="7739"/>
                    </a:cubicBezTo>
                    <a:lnTo>
                      <a:pt x="18147" y="6005"/>
                    </a:lnTo>
                    <a:cubicBezTo>
                      <a:pt x="18147" y="5304"/>
                      <a:pt x="17647" y="4637"/>
                      <a:pt x="16646" y="4070"/>
                    </a:cubicBezTo>
                    <a:cubicBezTo>
                      <a:pt x="16646" y="4070"/>
                      <a:pt x="16613" y="4070"/>
                      <a:pt x="16613" y="4003"/>
                    </a:cubicBezTo>
                    <a:cubicBezTo>
                      <a:pt x="15515" y="3397"/>
                      <a:pt x="14417" y="3168"/>
                      <a:pt x="13349" y="3168"/>
                    </a:cubicBezTo>
                    <a:cubicBezTo>
                      <a:pt x="12536" y="3168"/>
                      <a:pt x="11740" y="3301"/>
                      <a:pt x="10975" y="3503"/>
                    </a:cubicBezTo>
                    <a:cubicBezTo>
                      <a:pt x="10242" y="3703"/>
                      <a:pt x="9508" y="3936"/>
                      <a:pt x="8907" y="4170"/>
                    </a:cubicBezTo>
                    <a:cubicBezTo>
                      <a:pt x="8007" y="4470"/>
                      <a:pt x="7273" y="4737"/>
                      <a:pt x="6639" y="4904"/>
                    </a:cubicBezTo>
                    <a:cubicBezTo>
                      <a:pt x="6370" y="4953"/>
                      <a:pt x="6084" y="4984"/>
                      <a:pt x="5832" y="4984"/>
                    </a:cubicBezTo>
                    <a:cubicBezTo>
                      <a:pt x="5740" y="4984"/>
                      <a:pt x="5652" y="4979"/>
                      <a:pt x="5572" y="4971"/>
                    </a:cubicBezTo>
                    <a:cubicBezTo>
                      <a:pt x="5238" y="4971"/>
                      <a:pt x="4971" y="4904"/>
                      <a:pt x="4671" y="4704"/>
                    </a:cubicBezTo>
                    <a:cubicBezTo>
                      <a:pt x="4738" y="4704"/>
                      <a:pt x="4738" y="4670"/>
                      <a:pt x="4771" y="4670"/>
                    </a:cubicBezTo>
                    <a:cubicBezTo>
                      <a:pt x="4838" y="4637"/>
                      <a:pt x="4904" y="4604"/>
                      <a:pt x="4971" y="4537"/>
                    </a:cubicBezTo>
                    <a:cubicBezTo>
                      <a:pt x="5171" y="4437"/>
                      <a:pt x="5338" y="4337"/>
                      <a:pt x="5572" y="4270"/>
                    </a:cubicBezTo>
                    <a:cubicBezTo>
                      <a:pt x="6137" y="4022"/>
                      <a:pt x="6713" y="3906"/>
                      <a:pt x="7277" y="3906"/>
                    </a:cubicBezTo>
                    <a:cubicBezTo>
                      <a:pt x="7778" y="3906"/>
                      <a:pt x="8270" y="3998"/>
                      <a:pt x="8741" y="4170"/>
                    </a:cubicBezTo>
                    <a:lnTo>
                      <a:pt x="10575" y="2335"/>
                    </a:lnTo>
                    <a:lnTo>
                      <a:pt x="10575" y="667"/>
                    </a:lnTo>
                    <a:cubicBezTo>
                      <a:pt x="9650" y="365"/>
                      <a:pt x="8714" y="202"/>
                      <a:pt x="7773" y="202"/>
                    </a:cubicBezTo>
                    <a:cubicBezTo>
                      <a:pt x="7052" y="202"/>
                      <a:pt x="6329" y="298"/>
                      <a:pt x="5605" y="501"/>
                    </a:cubicBezTo>
                    <a:cubicBezTo>
                      <a:pt x="5038" y="634"/>
                      <a:pt x="4571" y="834"/>
                      <a:pt x="4004" y="1068"/>
                    </a:cubicBezTo>
                    <a:lnTo>
                      <a:pt x="2169" y="0"/>
                    </a:ln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7"/>
              <p:cNvSpPr/>
              <p:nvPr/>
            </p:nvSpPr>
            <p:spPr>
              <a:xfrm>
                <a:off x="2479450" y="3728950"/>
                <a:ext cx="471175" cy="264375"/>
              </a:xfrm>
              <a:custGeom>
                <a:rect b="b" l="l" r="r" t="t"/>
                <a:pathLst>
                  <a:path extrusionOk="0" h="10575" w="18847">
                    <a:moveTo>
                      <a:pt x="2268" y="0"/>
                    </a:moveTo>
                    <a:lnTo>
                      <a:pt x="100" y="1268"/>
                    </a:lnTo>
                    <a:lnTo>
                      <a:pt x="1868" y="2302"/>
                    </a:lnTo>
                    <a:cubicBezTo>
                      <a:pt x="34" y="3670"/>
                      <a:pt x="0" y="5137"/>
                      <a:pt x="2102" y="6305"/>
                    </a:cubicBezTo>
                    <a:cubicBezTo>
                      <a:pt x="3102" y="6905"/>
                      <a:pt x="4103" y="7139"/>
                      <a:pt x="5104" y="7172"/>
                    </a:cubicBezTo>
                    <a:lnTo>
                      <a:pt x="5671" y="7172"/>
                    </a:lnTo>
                    <a:cubicBezTo>
                      <a:pt x="6805" y="7139"/>
                      <a:pt x="7906" y="6805"/>
                      <a:pt x="8873" y="6472"/>
                    </a:cubicBezTo>
                    <a:cubicBezTo>
                      <a:pt x="10351" y="5979"/>
                      <a:pt x="11614" y="5437"/>
                      <a:pt x="12721" y="5437"/>
                    </a:cubicBezTo>
                    <a:cubicBezTo>
                      <a:pt x="13188" y="5437"/>
                      <a:pt x="13628" y="5533"/>
                      <a:pt x="14044" y="5771"/>
                    </a:cubicBezTo>
                    <a:cubicBezTo>
                      <a:pt x="15011" y="6305"/>
                      <a:pt x="14711" y="6972"/>
                      <a:pt x="13710" y="7606"/>
                    </a:cubicBezTo>
                    <a:lnTo>
                      <a:pt x="13210" y="7839"/>
                    </a:lnTo>
                    <a:cubicBezTo>
                      <a:pt x="12576" y="8124"/>
                      <a:pt x="11943" y="8236"/>
                      <a:pt x="11353" y="8236"/>
                    </a:cubicBezTo>
                    <a:cubicBezTo>
                      <a:pt x="10699" y="8236"/>
                      <a:pt x="10098" y="8099"/>
                      <a:pt x="9607" y="7906"/>
                    </a:cubicBezTo>
                    <a:lnTo>
                      <a:pt x="7672" y="9807"/>
                    </a:lnTo>
                    <a:cubicBezTo>
                      <a:pt x="8711" y="10220"/>
                      <a:pt x="9735" y="10389"/>
                      <a:pt x="10710" y="10389"/>
                    </a:cubicBezTo>
                    <a:cubicBezTo>
                      <a:pt x="12177" y="10389"/>
                      <a:pt x="13535" y="10008"/>
                      <a:pt x="14677" y="9507"/>
                    </a:cubicBezTo>
                    <a:lnTo>
                      <a:pt x="16479" y="10575"/>
                    </a:lnTo>
                    <a:lnTo>
                      <a:pt x="18647" y="9307"/>
                    </a:lnTo>
                    <a:lnTo>
                      <a:pt x="16846" y="8273"/>
                    </a:lnTo>
                    <a:cubicBezTo>
                      <a:pt x="18647" y="6905"/>
                      <a:pt x="18847" y="5337"/>
                      <a:pt x="16779" y="4137"/>
                    </a:cubicBezTo>
                    <a:cubicBezTo>
                      <a:pt x="16779" y="4137"/>
                      <a:pt x="16745" y="4137"/>
                      <a:pt x="16745" y="4103"/>
                    </a:cubicBezTo>
                    <a:cubicBezTo>
                      <a:pt x="15688" y="3430"/>
                      <a:pt x="14574" y="3189"/>
                      <a:pt x="13482" y="3189"/>
                    </a:cubicBezTo>
                    <a:cubicBezTo>
                      <a:pt x="12680" y="3189"/>
                      <a:pt x="11890" y="3319"/>
                      <a:pt x="11141" y="3503"/>
                    </a:cubicBezTo>
                    <a:cubicBezTo>
                      <a:pt x="10408" y="3736"/>
                      <a:pt x="9674" y="3936"/>
                      <a:pt x="9007" y="4170"/>
                    </a:cubicBezTo>
                    <a:cubicBezTo>
                      <a:pt x="8139" y="4470"/>
                      <a:pt x="7405" y="4737"/>
                      <a:pt x="6772" y="4904"/>
                    </a:cubicBezTo>
                    <a:cubicBezTo>
                      <a:pt x="6503" y="4953"/>
                      <a:pt x="6217" y="4984"/>
                      <a:pt x="5951" y="4984"/>
                    </a:cubicBezTo>
                    <a:cubicBezTo>
                      <a:pt x="5854" y="4984"/>
                      <a:pt x="5760" y="4979"/>
                      <a:pt x="5671" y="4971"/>
                    </a:cubicBezTo>
                    <a:cubicBezTo>
                      <a:pt x="5304" y="4937"/>
                      <a:pt x="4970" y="4837"/>
                      <a:pt x="4637" y="4670"/>
                    </a:cubicBezTo>
                    <a:cubicBezTo>
                      <a:pt x="3936" y="4270"/>
                      <a:pt x="3836" y="3670"/>
                      <a:pt x="4837" y="3002"/>
                    </a:cubicBezTo>
                    <a:cubicBezTo>
                      <a:pt x="4937" y="2969"/>
                      <a:pt x="4970" y="2936"/>
                      <a:pt x="5070" y="2902"/>
                    </a:cubicBezTo>
                    <a:cubicBezTo>
                      <a:pt x="5271" y="2769"/>
                      <a:pt x="5437" y="2669"/>
                      <a:pt x="5638" y="2602"/>
                    </a:cubicBezTo>
                    <a:cubicBezTo>
                      <a:pt x="6221" y="2355"/>
                      <a:pt x="6795" y="2238"/>
                      <a:pt x="7355" y="2238"/>
                    </a:cubicBezTo>
                    <a:cubicBezTo>
                      <a:pt x="7851" y="2238"/>
                      <a:pt x="8336" y="2330"/>
                      <a:pt x="8806" y="2502"/>
                    </a:cubicBezTo>
                    <a:lnTo>
                      <a:pt x="10641" y="667"/>
                    </a:lnTo>
                    <a:cubicBezTo>
                      <a:pt x="9725" y="368"/>
                      <a:pt x="8799" y="216"/>
                      <a:pt x="7869" y="216"/>
                    </a:cubicBezTo>
                    <a:cubicBezTo>
                      <a:pt x="7138" y="216"/>
                      <a:pt x="6404" y="310"/>
                      <a:pt x="5671" y="501"/>
                    </a:cubicBezTo>
                    <a:cubicBezTo>
                      <a:pt x="5137" y="634"/>
                      <a:pt x="4637" y="834"/>
                      <a:pt x="4103" y="1068"/>
                    </a:cubicBezTo>
                    <a:lnTo>
                      <a:pt x="2268" y="0"/>
                    </a:ln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7"/>
              <p:cNvSpPr/>
              <p:nvPr/>
            </p:nvSpPr>
            <p:spPr>
              <a:xfrm>
                <a:off x="2479450" y="3728950"/>
                <a:ext cx="471175" cy="264375"/>
              </a:xfrm>
              <a:custGeom>
                <a:rect b="b" l="l" r="r" t="t"/>
                <a:pathLst>
                  <a:path extrusionOk="0" h="10575" w="18847">
                    <a:moveTo>
                      <a:pt x="2268" y="0"/>
                    </a:moveTo>
                    <a:lnTo>
                      <a:pt x="100" y="1268"/>
                    </a:lnTo>
                    <a:lnTo>
                      <a:pt x="1868" y="2302"/>
                    </a:lnTo>
                    <a:cubicBezTo>
                      <a:pt x="34" y="3670"/>
                      <a:pt x="0" y="5137"/>
                      <a:pt x="2102" y="6305"/>
                    </a:cubicBezTo>
                    <a:cubicBezTo>
                      <a:pt x="3102" y="6905"/>
                      <a:pt x="4103" y="7139"/>
                      <a:pt x="5104" y="7172"/>
                    </a:cubicBezTo>
                    <a:lnTo>
                      <a:pt x="5671" y="7172"/>
                    </a:lnTo>
                    <a:cubicBezTo>
                      <a:pt x="6805" y="7139"/>
                      <a:pt x="7906" y="6805"/>
                      <a:pt x="8873" y="6472"/>
                    </a:cubicBezTo>
                    <a:cubicBezTo>
                      <a:pt x="10351" y="5979"/>
                      <a:pt x="11614" y="5437"/>
                      <a:pt x="12721" y="5437"/>
                    </a:cubicBezTo>
                    <a:cubicBezTo>
                      <a:pt x="13188" y="5437"/>
                      <a:pt x="13628" y="5533"/>
                      <a:pt x="14044" y="5771"/>
                    </a:cubicBezTo>
                    <a:cubicBezTo>
                      <a:pt x="15011" y="6305"/>
                      <a:pt x="14711" y="6972"/>
                      <a:pt x="13710" y="7606"/>
                    </a:cubicBezTo>
                    <a:lnTo>
                      <a:pt x="13210" y="7839"/>
                    </a:lnTo>
                    <a:cubicBezTo>
                      <a:pt x="12576" y="8124"/>
                      <a:pt x="11943" y="8236"/>
                      <a:pt x="11353" y="8236"/>
                    </a:cubicBezTo>
                    <a:cubicBezTo>
                      <a:pt x="10699" y="8236"/>
                      <a:pt x="10098" y="8099"/>
                      <a:pt x="9607" y="7906"/>
                    </a:cubicBezTo>
                    <a:lnTo>
                      <a:pt x="7672" y="9807"/>
                    </a:lnTo>
                    <a:cubicBezTo>
                      <a:pt x="8711" y="10220"/>
                      <a:pt x="9735" y="10389"/>
                      <a:pt x="10710" y="10389"/>
                    </a:cubicBezTo>
                    <a:cubicBezTo>
                      <a:pt x="12177" y="10389"/>
                      <a:pt x="13535" y="10008"/>
                      <a:pt x="14677" y="9507"/>
                    </a:cubicBezTo>
                    <a:lnTo>
                      <a:pt x="16479" y="10575"/>
                    </a:lnTo>
                    <a:lnTo>
                      <a:pt x="18647" y="9307"/>
                    </a:lnTo>
                    <a:lnTo>
                      <a:pt x="16846" y="8273"/>
                    </a:lnTo>
                    <a:cubicBezTo>
                      <a:pt x="18647" y="6905"/>
                      <a:pt x="18847" y="5337"/>
                      <a:pt x="16779" y="4137"/>
                    </a:cubicBezTo>
                    <a:cubicBezTo>
                      <a:pt x="16779" y="4137"/>
                      <a:pt x="16745" y="4137"/>
                      <a:pt x="16745" y="4103"/>
                    </a:cubicBezTo>
                    <a:cubicBezTo>
                      <a:pt x="15688" y="3430"/>
                      <a:pt x="14574" y="3189"/>
                      <a:pt x="13482" y="3189"/>
                    </a:cubicBezTo>
                    <a:cubicBezTo>
                      <a:pt x="12680" y="3189"/>
                      <a:pt x="11890" y="3319"/>
                      <a:pt x="11141" y="3503"/>
                    </a:cubicBezTo>
                    <a:cubicBezTo>
                      <a:pt x="10408" y="3736"/>
                      <a:pt x="9674" y="3936"/>
                      <a:pt x="9007" y="4170"/>
                    </a:cubicBezTo>
                    <a:cubicBezTo>
                      <a:pt x="8139" y="4470"/>
                      <a:pt x="7405" y="4737"/>
                      <a:pt x="6772" y="4904"/>
                    </a:cubicBezTo>
                    <a:cubicBezTo>
                      <a:pt x="6503" y="4953"/>
                      <a:pt x="6217" y="4984"/>
                      <a:pt x="5951" y="4984"/>
                    </a:cubicBezTo>
                    <a:cubicBezTo>
                      <a:pt x="5854" y="4984"/>
                      <a:pt x="5760" y="4979"/>
                      <a:pt x="5671" y="4971"/>
                    </a:cubicBezTo>
                    <a:cubicBezTo>
                      <a:pt x="5304" y="4937"/>
                      <a:pt x="4970" y="4837"/>
                      <a:pt x="4637" y="4670"/>
                    </a:cubicBezTo>
                    <a:cubicBezTo>
                      <a:pt x="3936" y="4270"/>
                      <a:pt x="3836" y="3670"/>
                      <a:pt x="4837" y="3002"/>
                    </a:cubicBezTo>
                    <a:cubicBezTo>
                      <a:pt x="4937" y="2969"/>
                      <a:pt x="4970" y="2936"/>
                      <a:pt x="5070" y="2902"/>
                    </a:cubicBezTo>
                    <a:cubicBezTo>
                      <a:pt x="5271" y="2769"/>
                      <a:pt x="5437" y="2669"/>
                      <a:pt x="5638" y="2602"/>
                    </a:cubicBezTo>
                    <a:cubicBezTo>
                      <a:pt x="6221" y="2355"/>
                      <a:pt x="6795" y="2238"/>
                      <a:pt x="7355" y="2238"/>
                    </a:cubicBezTo>
                    <a:cubicBezTo>
                      <a:pt x="7851" y="2238"/>
                      <a:pt x="8336" y="2330"/>
                      <a:pt x="8806" y="2502"/>
                    </a:cubicBezTo>
                    <a:lnTo>
                      <a:pt x="10641" y="667"/>
                    </a:lnTo>
                    <a:cubicBezTo>
                      <a:pt x="9725" y="368"/>
                      <a:pt x="8799" y="216"/>
                      <a:pt x="7869" y="216"/>
                    </a:cubicBezTo>
                    <a:cubicBezTo>
                      <a:pt x="7138" y="216"/>
                      <a:pt x="6404" y="310"/>
                      <a:pt x="5671" y="501"/>
                    </a:cubicBezTo>
                    <a:cubicBezTo>
                      <a:pt x="5137" y="634"/>
                      <a:pt x="4637" y="834"/>
                      <a:pt x="4103" y="1068"/>
                    </a:cubicBezTo>
                    <a:lnTo>
                      <a:pt x="22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37"/>
              <p:cNvSpPr/>
              <p:nvPr/>
            </p:nvSpPr>
            <p:spPr>
              <a:xfrm>
                <a:off x="2483600" y="3728100"/>
                <a:ext cx="99275" cy="31725"/>
              </a:xfrm>
              <a:custGeom>
                <a:rect b="b" l="l" r="r" t="t"/>
                <a:pathLst>
                  <a:path extrusionOk="0" h="1269" w="3971">
                    <a:moveTo>
                      <a:pt x="2169" y="1"/>
                    </a:moveTo>
                    <a:lnTo>
                      <a:pt x="1" y="1269"/>
                    </a:lnTo>
                    <a:lnTo>
                      <a:pt x="1" y="1269"/>
                    </a:lnTo>
                    <a:lnTo>
                      <a:pt x="2169" y="268"/>
                    </a:lnTo>
                    <a:lnTo>
                      <a:pt x="3970" y="1035"/>
                    </a:lnTo>
                    <a:lnTo>
                      <a:pt x="3970" y="1035"/>
                    </a:lnTo>
                    <a:lnTo>
                      <a:pt x="216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37"/>
              <p:cNvSpPr/>
              <p:nvPr/>
            </p:nvSpPr>
            <p:spPr>
              <a:xfrm>
                <a:off x="2616200" y="3734350"/>
                <a:ext cx="131800" cy="57175"/>
              </a:xfrm>
              <a:custGeom>
                <a:rect b="b" l="l" r="r" t="t"/>
                <a:pathLst>
                  <a:path extrusionOk="0" h="2287" w="5272">
                    <a:moveTo>
                      <a:pt x="2417" y="1"/>
                    </a:moveTo>
                    <a:cubicBezTo>
                      <a:pt x="1575" y="1"/>
                      <a:pt x="776" y="125"/>
                      <a:pt x="1" y="351"/>
                    </a:cubicBezTo>
                    <a:cubicBezTo>
                      <a:pt x="546" y="227"/>
                      <a:pt x="1244" y="146"/>
                      <a:pt x="1999" y="146"/>
                    </a:cubicBezTo>
                    <a:cubicBezTo>
                      <a:pt x="2862" y="146"/>
                      <a:pt x="3799" y="251"/>
                      <a:pt x="4671" y="518"/>
                    </a:cubicBezTo>
                    <a:lnTo>
                      <a:pt x="3437" y="2286"/>
                    </a:lnTo>
                    <a:lnTo>
                      <a:pt x="5271" y="451"/>
                    </a:lnTo>
                    <a:cubicBezTo>
                      <a:pt x="4256" y="142"/>
                      <a:pt x="3312" y="1"/>
                      <a:pt x="241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7"/>
              <p:cNvSpPr/>
              <p:nvPr/>
            </p:nvSpPr>
            <p:spPr>
              <a:xfrm>
                <a:off x="2757975" y="3808475"/>
                <a:ext cx="194325" cy="124800"/>
              </a:xfrm>
              <a:custGeom>
                <a:rect b="b" l="l" r="r" t="t"/>
                <a:pathLst>
                  <a:path extrusionOk="0" h="4992" w="7773">
                    <a:moveTo>
                      <a:pt x="2418" y="0"/>
                    </a:moveTo>
                    <a:cubicBezTo>
                      <a:pt x="1588" y="0"/>
                      <a:pt x="772" y="133"/>
                      <a:pt x="0" y="322"/>
                    </a:cubicBezTo>
                    <a:cubicBezTo>
                      <a:pt x="466" y="231"/>
                      <a:pt x="1033" y="171"/>
                      <a:pt x="1645" y="171"/>
                    </a:cubicBezTo>
                    <a:cubicBezTo>
                      <a:pt x="2832" y="171"/>
                      <a:pt x="4194" y="396"/>
                      <a:pt x="5338" y="1056"/>
                    </a:cubicBezTo>
                    <a:cubicBezTo>
                      <a:pt x="7039" y="2056"/>
                      <a:pt x="7339" y="3257"/>
                      <a:pt x="5771" y="4992"/>
                    </a:cubicBezTo>
                    <a:cubicBezTo>
                      <a:pt x="7539" y="3624"/>
                      <a:pt x="7773" y="2090"/>
                      <a:pt x="5638" y="822"/>
                    </a:cubicBezTo>
                    <a:cubicBezTo>
                      <a:pt x="4585" y="221"/>
                      <a:pt x="3490" y="0"/>
                      <a:pt x="2418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7"/>
              <p:cNvSpPr/>
              <p:nvPr/>
            </p:nvSpPr>
            <p:spPr>
              <a:xfrm>
                <a:off x="2892225" y="3933250"/>
                <a:ext cx="54250" cy="57575"/>
              </a:xfrm>
              <a:custGeom>
                <a:rect b="b" l="l" r="r" t="t"/>
                <a:pathLst>
                  <a:path extrusionOk="0" h="2303" w="2170">
                    <a:moveTo>
                      <a:pt x="401" y="1"/>
                    </a:moveTo>
                    <a:lnTo>
                      <a:pt x="1769" y="1102"/>
                    </a:lnTo>
                    <a:lnTo>
                      <a:pt x="1" y="2302"/>
                    </a:lnTo>
                    <a:lnTo>
                      <a:pt x="2169" y="1068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7"/>
              <p:cNvSpPr/>
              <p:nvPr/>
            </p:nvSpPr>
            <p:spPr>
              <a:xfrm>
                <a:off x="2673750" y="3924075"/>
                <a:ext cx="137625" cy="48400"/>
              </a:xfrm>
              <a:custGeom>
                <a:rect b="b" l="l" r="r" t="t"/>
                <a:pathLst>
                  <a:path extrusionOk="0" h="1936" w="5505">
                    <a:moveTo>
                      <a:pt x="1902" y="1"/>
                    </a:moveTo>
                    <a:lnTo>
                      <a:pt x="0" y="1936"/>
                    </a:lnTo>
                    <a:lnTo>
                      <a:pt x="0" y="1936"/>
                    </a:lnTo>
                    <a:lnTo>
                      <a:pt x="2035" y="301"/>
                    </a:lnTo>
                    <a:cubicBezTo>
                      <a:pt x="2035" y="301"/>
                      <a:pt x="2544" y="511"/>
                      <a:pt x="3345" y="511"/>
                    </a:cubicBezTo>
                    <a:cubicBezTo>
                      <a:pt x="3935" y="511"/>
                      <a:pt x="4684" y="397"/>
                      <a:pt x="5504" y="1"/>
                    </a:cubicBezTo>
                    <a:lnTo>
                      <a:pt x="5504" y="1"/>
                    </a:lnTo>
                    <a:cubicBezTo>
                      <a:pt x="4890" y="277"/>
                      <a:pt x="4269" y="391"/>
                      <a:pt x="3689" y="391"/>
                    </a:cubicBezTo>
                    <a:cubicBezTo>
                      <a:pt x="3010" y="391"/>
                      <a:pt x="2388" y="235"/>
                      <a:pt x="190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37"/>
              <p:cNvSpPr/>
              <p:nvPr/>
            </p:nvSpPr>
            <p:spPr>
              <a:xfrm>
                <a:off x="2569500" y="3803175"/>
                <a:ext cx="80100" cy="51875"/>
              </a:xfrm>
              <a:custGeom>
                <a:rect b="b" l="l" r="r" t="t"/>
                <a:pathLst>
                  <a:path extrusionOk="0" h="2075" w="3204">
                    <a:moveTo>
                      <a:pt x="1335" y="0"/>
                    </a:moveTo>
                    <a:cubicBezTo>
                      <a:pt x="401" y="500"/>
                      <a:pt x="1" y="1101"/>
                      <a:pt x="635" y="1635"/>
                    </a:cubicBezTo>
                    <a:cubicBezTo>
                      <a:pt x="969" y="1930"/>
                      <a:pt x="1513" y="2074"/>
                      <a:pt x="2074" y="2074"/>
                    </a:cubicBezTo>
                    <a:cubicBezTo>
                      <a:pt x="2464" y="2074"/>
                      <a:pt x="2861" y="2005"/>
                      <a:pt x="3203" y="1868"/>
                    </a:cubicBezTo>
                    <a:lnTo>
                      <a:pt x="3203" y="1868"/>
                    </a:lnTo>
                    <a:cubicBezTo>
                      <a:pt x="2903" y="1943"/>
                      <a:pt x="2621" y="1981"/>
                      <a:pt x="2387" y="1981"/>
                    </a:cubicBezTo>
                    <a:cubicBezTo>
                      <a:pt x="2309" y="1981"/>
                      <a:pt x="2236" y="1976"/>
                      <a:pt x="2169" y="1968"/>
                    </a:cubicBezTo>
                    <a:cubicBezTo>
                      <a:pt x="1802" y="1968"/>
                      <a:pt x="1468" y="1868"/>
                      <a:pt x="1135" y="1668"/>
                    </a:cubicBezTo>
                    <a:cubicBezTo>
                      <a:pt x="401" y="1268"/>
                      <a:pt x="334" y="667"/>
                      <a:pt x="133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37"/>
              <p:cNvSpPr/>
              <p:nvPr/>
            </p:nvSpPr>
            <p:spPr>
              <a:xfrm>
                <a:off x="2481950" y="3785650"/>
                <a:ext cx="125950" cy="121775"/>
              </a:xfrm>
              <a:custGeom>
                <a:rect b="b" l="l" r="r" t="t"/>
                <a:pathLst>
                  <a:path extrusionOk="0" h="4871" w="5038">
                    <a:moveTo>
                      <a:pt x="1835" y="1"/>
                    </a:moveTo>
                    <a:lnTo>
                      <a:pt x="1835" y="1"/>
                    </a:lnTo>
                    <a:cubicBezTo>
                      <a:pt x="34" y="1402"/>
                      <a:pt x="0" y="2836"/>
                      <a:pt x="2035" y="4003"/>
                    </a:cubicBezTo>
                    <a:cubicBezTo>
                      <a:pt x="3036" y="4571"/>
                      <a:pt x="4070" y="4837"/>
                      <a:pt x="5037" y="4871"/>
                    </a:cubicBezTo>
                    <a:cubicBezTo>
                      <a:pt x="3503" y="4704"/>
                      <a:pt x="1568" y="3870"/>
                      <a:pt x="968" y="2569"/>
                    </a:cubicBezTo>
                    <a:cubicBezTo>
                      <a:pt x="367" y="1335"/>
                      <a:pt x="1668" y="134"/>
                      <a:pt x="183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7"/>
              <p:cNvSpPr/>
              <p:nvPr/>
            </p:nvSpPr>
            <p:spPr>
              <a:xfrm>
                <a:off x="2077500" y="3529850"/>
                <a:ext cx="1069100" cy="618375"/>
              </a:xfrm>
              <a:custGeom>
                <a:rect b="b" l="l" r="r" t="t"/>
                <a:pathLst>
                  <a:path extrusionOk="0" h="24735" w="42764">
                    <a:moveTo>
                      <a:pt x="21324" y="0"/>
                    </a:moveTo>
                    <a:cubicBezTo>
                      <a:pt x="15845" y="0"/>
                      <a:pt x="10374" y="1209"/>
                      <a:pt x="6204" y="3628"/>
                    </a:cubicBezTo>
                    <a:cubicBezTo>
                      <a:pt x="3803" y="5029"/>
                      <a:pt x="2135" y="6630"/>
                      <a:pt x="1067" y="8365"/>
                    </a:cubicBezTo>
                    <a:lnTo>
                      <a:pt x="0" y="8365"/>
                    </a:lnTo>
                    <a:lnTo>
                      <a:pt x="0" y="12734"/>
                    </a:lnTo>
                    <a:cubicBezTo>
                      <a:pt x="133" y="15770"/>
                      <a:pt x="2235" y="18772"/>
                      <a:pt x="6238" y="21107"/>
                    </a:cubicBezTo>
                    <a:cubicBezTo>
                      <a:pt x="10441" y="23525"/>
                      <a:pt x="15928" y="24735"/>
                      <a:pt x="21407" y="24735"/>
                    </a:cubicBezTo>
                    <a:cubicBezTo>
                      <a:pt x="26886" y="24735"/>
                      <a:pt x="32356" y="23525"/>
                      <a:pt x="36526" y="21107"/>
                    </a:cubicBezTo>
                    <a:cubicBezTo>
                      <a:pt x="40529" y="18772"/>
                      <a:pt x="42597" y="15770"/>
                      <a:pt x="42764" y="12734"/>
                    </a:cubicBezTo>
                    <a:lnTo>
                      <a:pt x="42764" y="8365"/>
                    </a:lnTo>
                    <a:lnTo>
                      <a:pt x="41596" y="8365"/>
                    </a:lnTo>
                    <a:cubicBezTo>
                      <a:pt x="40562" y="6630"/>
                      <a:pt x="38861" y="5029"/>
                      <a:pt x="36493" y="3628"/>
                    </a:cubicBezTo>
                    <a:cubicBezTo>
                      <a:pt x="32290" y="1209"/>
                      <a:pt x="26802" y="0"/>
                      <a:pt x="21324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7"/>
              <p:cNvSpPr/>
              <p:nvPr/>
            </p:nvSpPr>
            <p:spPr>
              <a:xfrm>
                <a:off x="2077500" y="3529850"/>
                <a:ext cx="1069100" cy="618375"/>
              </a:xfrm>
              <a:custGeom>
                <a:rect b="b" l="l" r="r" t="t"/>
                <a:pathLst>
                  <a:path extrusionOk="0" h="24735" w="42764">
                    <a:moveTo>
                      <a:pt x="21324" y="0"/>
                    </a:moveTo>
                    <a:cubicBezTo>
                      <a:pt x="15845" y="0"/>
                      <a:pt x="10374" y="1209"/>
                      <a:pt x="6204" y="3628"/>
                    </a:cubicBezTo>
                    <a:cubicBezTo>
                      <a:pt x="3803" y="5029"/>
                      <a:pt x="2135" y="6630"/>
                      <a:pt x="1067" y="8365"/>
                    </a:cubicBezTo>
                    <a:lnTo>
                      <a:pt x="0" y="8365"/>
                    </a:lnTo>
                    <a:lnTo>
                      <a:pt x="0" y="12734"/>
                    </a:lnTo>
                    <a:cubicBezTo>
                      <a:pt x="133" y="15770"/>
                      <a:pt x="2235" y="18772"/>
                      <a:pt x="6238" y="21107"/>
                    </a:cubicBezTo>
                    <a:cubicBezTo>
                      <a:pt x="10441" y="23525"/>
                      <a:pt x="15928" y="24735"/>
                      <a:pt x="21407" y="24735"/>
                    </a:cubicBezTo>
                    <a:cubicBezTo>
                      <a:pt x="26886" y="24735"/>
                      <a:pt x="32356" y="23525"/>
                      <a:pt x="36526" y="21107"/>
                    </a:cubicBezTo>
                    <a:cubicBezTo>
                      <a:pt x="40529" y="18772"/>
                      <a:pt x="42597" y="15770"/>
                      <a:pt x="42764" y="12734"/>
                    </a:cubicBezTo>
                    <a:lnTo>
                      <a:pt x="42764" y="8365"/>
                    </a:lnTo>
                    <a:lnTo>
                      <a:pt x="41596" y="8365"/>
                    </a:lnTo>
                    <a:cubicBezTo>
                      <a:pt x="40562" y="6630"/>
                      <a:pt x="38861" y="5029"/>
                      <a:pt x="36493" y="3628"/>
                    </a:cubicBezTo>
                    <a:cubicBezTo>
                      <a:pt x="32290" y="1209"/>
                      <a:pt x="26802" y="0"/>
                      <a:pt x="21324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7"/>
              <p:cNvSpPr/>
              <p:nvPr/>
            </p:nvSpPr>
            <p:spPr>
              <a:xfrm>
                <a:off x="2609525" y="3528800"/>
                <a:ext cx="536250" cy="618800"/>
              </a:xfrm>
              <a:custGeom>
                <a:rect b="b" l="l" r="r" t="t"/>
                <a:pathLst>
                  <a:path extrusionOk="0" h="24752" w="21450">
                    <a:moveTo>
                      <a:pt x="1" y="1"/>
                    </a:moveTo>
                    <a:cubicBezTo>
                      <a:pt x="23" y="1"/>
                      <a:pt x="45" y="1"/>
                      <a:pt x="68" y="1"/>
                    </a:cubicBezTo>
                    <a:lnTo>
                      <a:pt x="68" y="1"/>
                    </a:lnTo>
                    <a:lnTo>
                      <a:pt x="68" y="1"/>
                    </a:lnTo>
                    <a:close/>
                    <a:moveTo>
                      <a:pt x="68" y="1"/>
                    </a:moveTo>
                    <a:lnTo>
                      <a:pt x="68" y="24752"/>
                    </a:lnTo>
                    <a:cubicBezTo>
                      <a:pt x="5538" y="24752"/>
                      <a:pt x="11042" y="23517"/>
                      <a:pt x="15212" y="21116"/>
                    </a:cubicBezTo>
                    <a:cubicBezTo>
                      <a:pt x="19215" y="18781"/>
                      <a:pt x="21283" y="15779"/>
                      <a:pt x="21450" y="12743"/>
                    </a:cubicBezTo>
                    <a:lnTo>
                      <a:pt x="21450" y="8340"/>
                    </a:lnTo>
                    <a:lnTo>
                      <a:pt x="20282" y="8340"/>
                    </a:lnTo>
                    <a:cubicBezTo>
                      <a:pt x="19248" y="6639"/>
                      <a:pt x="17547" y="5004"/>
                      <a:pt x="15145" y="3636"/>
                    </a:cubicBezTo>
                    <a:cubicBezTo>
                      <a:pt x="10992" y="1211"/>
                      <a:pt x="5516" y="10"/>
                      <a:pt x="68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37"/>
              <p:cNvSpPr/>
              <p:nvPr/>
            </p:nvSpPr>
            <p:spPr>
              <a:xfrm>
                <a:off x="2903075" y="3578825"/>
                <a:ext cx="243525" cy="518750"/>
              </a:xfrm>
              <a:custGeom>
                <a:rect b="b" l="l" r="r" t="t"/>
                <a:pathLst>
                  <a:path extrusionOk="0" h="20750" w="9741">
                    <a:moveTo>
                      <a:pt x="1" y="1"/>
                    </a:moveTo>
                    <a:cubicBezTo>
                      <a:pt x="12" y="5"/>
                      <a:pt x="23" y="10"/>
                      <a:pt x="34" y="14"/>
                    </a:cubicBezTo>
                    <a:lnTo>
                      <a:pt x="34" y="14"/>
                    </a:lnTo>
                    <a:lnTo>
                      <a:pt x="34" y="1"/>
                    </a:lnTo>
                    <a:close/>
                    <a:moveTo>
                      <a:pt x="34" y="14"/>
                    </a:moveTo>
                    <a:lnTo>
                      <a:pt x="34" y="20749"/>
                    </a:lnTo>
                    <a:cubicBezTo>
                      <a:pt x="1302" y="20282"/>
                      <a:pt x="2402" y="19748"/>
                      <a:pt x="3503" y="19115"/>
                    </a:cubicBezTo>
                    <a:cubicBezTo>
                      <a:pt x="7506" y="16780"/>
                      <a:pt x="9574" y="13778"/>
                      <a:pt x="9741" y="10742"/>
                    </a:cubicBezTo>
                    <a:lnTo>
                      <a:pt x="9741" y="6339"/>
                    </a:lnTo>
                    <a:lnTo>
                      <a:pt x="8573" y="6339"/>
                    </a:lnTo>
                    <a:cubicBezTo>
                      <a:pt x="7539" y="4638"/>
                      <a:pt x="5838" y="3003"/>
                      <a:pt x="3470" y="1635"/>
                    </a:cubicBezTo>
                    <a:cubicBezTo>
                      <a:pt x="2379" y="1008"/>
                      <a:pt x="1223" y="478"/>
                      <a:pt x="34" y="14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37"/>
              <p:cNvSpPr/>
              <p:nvPr/>
            </p:nvSpPr>
            <p:spPr>
              <a:xfrm>
                <a:off x="2074150" y="3578825"/>
                <a:ext cx="244375" cy="518750"/>
              </a:xfrm>
              <a:custGeom>
                <a:rect b="b" l="l" r="r" t="t"/>
                <a:pathLst>
                  <a:path extrusionOk="0" h="20750" w="9775">
                    <a:moveTo>
                      <a:pt x="9708" y="1"/>
                    </a:moveTo>
                    <a:lnTo>
                      <a:pt x="9708" y="26"/>
                    </a:lnTo>
                    <a:lnTo>
                      <a:pt x="9708" y="26"/>
                    </a:lnTo>
                    <a:cubicBezTo>
                      <a:pt x="9730" y="18"/>
                      <a:pt x="9752" y="9"/>
                      <a:pt x="9774" y="1"/>
                    </a:cubicBezTo>
                    <a:close/>
                    <a:moveTo>
                      <a:pt x="9708" y="26"/>
                    </a:moveTo>
                    <a:lnTo>
                      <a:pt x="9708" y="26"/>
                    </a:lnTo>
                    <a:cubicBezTo>
                      <a:pt x="8498" y="487"/>
                      <a:pt x="7353" y="1013"/>
                      <a:pt x="6305" y="1635"/>
                    </a:cubicBezTo>
                    <a:cubicBezTo>
                      <a:pt x="3937" y="3003"/>
                      <a:pt x="2202" y="4638"/>
                      <a:pt x="1168" y="6339"/>
                    </a:cubicBezTo>
                    <a:lnTo>
                      <a:pt x="1" y="6339"/>
                    </a:lnTo>
                    <a:lnTo>
                      <a:pt x="1" y="10742"/>
                    </a:lnTo>
                    <a:cubicBezTo>
                      <a:pt x="167" y="13778"/>
                      <a:pt x="2269" y="16780"/>
                      <a:pt x="6272" y="19115"/>
                    </a:cubicBezTo>
                    <a:cubicBezTo>
                      <a:pt x="7339" y="19748"/>
                      <a:pt x="8473" y="20282"/>
                      <a:pt x="9708" y="20749"/>
                    </a:cubicBezTo>
                    <a:lnTo>
                      <a:pt x="9708" y="26"/>
                    </a:ln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7"/>
              <p:cNvSpPr/>
              <p:nvPr/>
            </p:nvSpPr>
            <p:spPr>
              <a:xfrm>
                <a:off x="2028275" y="3428950"/>
                <a:ext cx="1168375" cy="617800"/>
              </a:xfrm>
              <a:custGeom>
                <a:rect b="b" l="l" r="r" t="t"/>
                <a:pathLst>
                  <a:path extrusionOk="0" h="24712" w="46735">
                    <a:moveTo>
                      <a:pt x="23280" y="0"/>
                    </a:moveTo>
                    <a:cubicBezTo>
                      <a:pt x="17805" y="0"/>
                      <a:pt x="12326" y="1209"/>
                      <a:pt x="8140" y="3628"/>
                    </a:cubicBezTo>
                    <a:cubicBezTo>
                      <a:pt x="6772" y="4428"/>
                      <a:pt x="5605" y="5295"/>
                      <a:pt x="4671" y="6263"/>
                    </a:cubicBezTo>
                    <a:cubicBezTo>
                      <a:pt x="1" y="10966"/>
                      <a:pt x="1168" y="17071"/>
                      <a:pt x="8140" y="21107"/>
                    </a:cubicBezTo>
                    <a:cubicBezTo>
                      <a:pt x="9107" y="21641"/>
                      <a:pt x="10108" y="22141"/>
                      <a:pt x="11176" y="22575"/>
                    </a:cubicBezTo>
                    <a:cubicBezTo>
                      <a:pt x="11309" y="22608"/>
                      <a:pt x="11376" y="22641"/>
                      <a:pt x="11509" y="22675"/>
                    </a:cubicBezTo>
                    <a:cubicBezTo>
                      <a:pt x="15070" y="24033"/>
                      <a:pt x="19183" y="24711"/>
                      <a:pt x="23294" y="24711"/>
                    </a:cubicBezTo>
                    <a:cubicBezTo>
                      <a:pt x="28770" y="24711"/>
                      <a:pt x="34241" y="23508"/>
                      <a:pt x="38395" y="21107"/>
                    </a:cubicBezTo>
                    <a:cubicBezTo>
                      <a:pt x="46734" y="16270"/>
                      <a:pt x="46734" y="8464"/>
                      <a:pt x="38395" y="3628"/>
                    </a:cubicBezTo>
                    <a:cubicBezTo>
                      <a:pt x="34225" y="1209"/>
                      <a:pt x="28755" y="0"/>
                      <a:pt x="23280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7"/>
              <p:cNvSpPr/>
              <p:nvPr/>
            </p:nvSpPr>
            <p:spPr>
              <a:xfrm>
                <a:off x="2028275" y="3428950"/>
                <a:ext cx="1168375" cy="617800"/>
              </a:xfrm>
              <a:custGeom>
                <a:rect b="b" l="l" r="r" t="t"/>
                <a:pathLst>
                  <a:path extrusionOk="0" h="24712" w="46735">
                    <a:moveTo>
                      <a:pt x="23280" y="0"/>
                    </a:moveTo>
                    <a:cubicBezTo>
                      <a:pt x="17805" y="0"/>
                      <a:pt x="12326" y="1209"/>
                      <a:pt x="8140" y="3628"/>
                    </a:cubicBezTo>
                    <a:cubicBezTo>
                      <a:pt x="6772" y="4428"/>
                      <a:pt x="5605" y="5295"/>
                      <a:pt x="4671" y="6263"/>
                    </a:cubicBezTo>
                    <a:cubicBezTo>
                      <a:pt x="1" y="10966"/>
                      <a:pt x="1168" y="17071"/>
                      <a:pt x="8140" y="21107"/>
                    </a:cubicBezTo>
                    <a:cubicBezTo>
                      <a:pt x="9107" y="21641"/>
                      <a:pt x="10108" y="22141"/>
                      <a:pt x="11176" y="22575"/>
                    </a:cubicBezTo>
                    <a:cubicBezTo>
                      <a:pt x="11309" y="22608"/>
                      <a:pt x="11376" y="22641"/>
                      <a:pt x="11509" y="22675"/>
                    </a:cubicBezTo>
                    <a:cubicBezTo>
                      <a:pt x="15070" y="24033"/>
                      <a:pt x="19183" y="24711"/>
                      <a:pt x="23294" y="24711"/>
                    </a:cubicBezTo>
                    <a:cubicBezTo>
                      <a:pt x="28770" y="24711"/>
                      <a:pt x="34241" y="23508"/>
                      <a:pt x="38395" y="21107"/>
                    </a:cubicBezTo>
                    <a:cubicBezTo>
                      <a:pt x="46734" y="16270"/>
                      <a:pt x="46734" y="8464"/>
                      <a:pt x="38395" y="3628"/>
                    </a:cubicBezTo>
                    <a:cubicBezTo>
                      <a:pt x="34225" y="1209"/>
                      <a:pt x="28755" y="0"/>
                      <a:pt x="23280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37"/>
              <p:cNvSpPr/>
              <p:nvPr/>
            </p:nvSpPr>
            <p:spPr>
              <a:xfrm>
                <a:off x="2029125" y="3585500"/>
                <a:ext cx="278550" cy="407825"/>
              </a:xfrm>
              <a:custGeom>
                <a:rect b="b" l="l" r="r" t="t"/>
                <a:pathLst>
                  <a:path extrusionOk="0" h="16313" w="11142">
                    <a:moveTo>
                      <a:pt x="4637" y="1"/>
                    </a:moveTo>
                    <a:lnTo>
                      <a:pt x="4637" y="1"/>
                    </a:lnTo>
                    <a:cubicBezTo>
                      <a:pt x="4636" y="1"/>
                      <a:pt x="4636" y="2"/>
                      <a:pt x="4635" y="3"/>
                    </a:cubicBezTo>
                    <a:lnTo>
                      <a:pt x="4635" y="3"/>
                    </a:lnTo>
                    <a:cubicBezTo>
                      <a:pt x="4636" y="2"/>
                      <a:pt x="4636" y="2"/>
                      <a:pt x="4637" y="1"/>
                    </a:cubicBezTo>
                    <a:close/>
                    <a:moveTo>
                      <a:pt x="4635" y="3"/>
                    </a:moveTo>
                    <a:cubicBezTo>
                      <a:pt x="1" y="4706"/>
                      <a:pt x="1135" y="10843"/>
                      <a:pt x="8106" y="14845"/>
                    </a:cubicBezTo>
                    <a:cubicBezTo>
                      <a:pt x="8998" y="15354"/>
                      <a:pt x="9981" y="15834"/>
                      <a:pt x="10997" y="16253"/>
                    </a:cubicBezTo>
                    <a:lnTo>
                      <a:pt x="10997" y="16253"/>
                    </a:lnTo>
                    <a:cubicBezTo>
                      <a:pt x="8782" y="15319"/>
                      <a:pt x="3119" y="11783"/>
                      <a:pt x="2369" y="7640"/>
                    </a:cubicBezTo>
                    <a:cubicBezTo>
                      <a:pt x="1640" y="3204"/>
                      <a:pt x="4525" y="116"/>
                      <a:pt x="4635" y="3"/>
                    </a:cubicBezTo>
                    <a:close/>
                    <a:moveTo>
                      <a:pt x="10997" y="16253"/>
                    </a:moveTo>
                    <a:lnTo>
                      <a:pt x="10997" y="16253"/>
                    </a:lnTo>
                    <a:cubicBezTo>
                      <a:pt x="11047" y="16274"/>
                      <a:pt x="11095" y="16294"/>
                      <a:pt x="11142" y="16313"/>
                    </a:cubicBezTo>
                    <a:cubicBezTo>
                      <a:pt x="11093" y="16293"/>
                      <a:pt x="11045" y="16273"/>
                      <a:pt x="10997" y="16253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37"/>
              <p:cNvSpPr/>
              <p:nvPr/>
            </p:nvSpPr>
            <p:spPr>
              <a:xfrm>
                <a:off x="2913075" y="3482925"/>
                <a:ext cx="278025" cy="407825"/>
              </a:xfrm>
              <a:custGeom>
                <a:rect b="b" l="l" r="r" t="t"/>
                <a:pathLst>
                  <a:path extrusionOk="0" h="16313" w="11121">
                    <a:moveTo>
                      <a:pt x="1" y="1"/>
                    </a:moveTo>
                    <a:lnTo>
                      <a:pt x="1" y="1"/>
                    </a:lnTo>
                    <a:cubicBezTo>
                      <a:pt x="2102" y="835"/>
                      <a:pt x="8007" y="4437"/>
                      <a:pt x="8774" y="8674"/>
                    </a:cubicBezTo>
                    <a:cubicBezTo>
                      <a:pt x="9428" y="12657"/>
                      <a:pt x="7194" y="15554"/>
                      <a:pt x="6629" y="16185"/>
                    </a:cubicBezTo>
                    <a:lnTo>
                      <a:pt x="6629" y="16185"/>
                    </a:lnTo>
                    <a:cubicBezTo>
                      <a:pt x="11121" y="11499"/>
                      <a:pt x="9912" y="5468"/>
                      <a:pt x="3070" y="1469"/>
                    </a:cubicBezTo>
                    <a:cubicBezTo>
                      <a:pt x="2102" y="935"/>
                      <a:pt x="1102" y="435"/>
                      <a:pt x="1" y="1"/>
                    </a:cubicBezTo>
                    <a:close/>
                    <a:moveTo>
                      <a:pt x="6629" y="16185"/>
                    </a:moveTo>
                    <a:lnTo>
                      <a:pt x="6629" y="16185"/>
                    </a:lnTo>
                    <a:cubicBezTo>
                      <a:pt x="6589" y="16228"/>
                      <a:pt x="6547" y="16270"/>
                      <a:pt x="6506" y="16313"/>
                    </a:cubicBezTo>
                    <a:cubicBezTo>
                      <a:pt x="6516" y="16305"/>
                      <a:pt x="6561" y="16262"/>
                      <a:pt x="6629" y="16185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7"/>
              <p:cNvSpPr/>
              <p:nvPr/>
            </p:nvSpPr>
            <p:spPr>
              <a:xfrm>
                <a:off x="2114175" y="3451250"/>
                <a:ext cx="994075" cy="572925"/>
              </a:xfrm>
              <a:custGeom>
                <a:rect b="b" l="l" r="r" t="t"/>
                <a:pathLst>
                  <a:path extrusionOk="0" h="22917" w="39763">
                    <a:moveTo>
                      <a:pt x="19882" y="0"/>
                    </a:moveTo>
                    <a:cubicBezTo>
                      <a:pt x="8874" y="0"/>
                      <a:pt x="1" y="5104"/>
                      <a:pt x="1" y="11442"/>
                    </a:cubicBezTo>
                    <a:cubicBezTo>
                      <a:pt x="1" y="17780"/>
                      <a:pt x="8874" y="22917"/>
                      <a:pt x="19882" y="22917"/>
                    </a:cubicBezTo>
                    <a:cubicBezTo>
                      <a:pt x="30856" y="22917"/>
                      <a:pt x="39762" y="17780"/>
                      <a:pt x="39762" y="11442"/>
                    </a:cubicBezTo>
                    <a:cubicBezTo>
                      <a:pt x="39762" y="5104"/>
                      <a:pt x="30856" y="0"/>
                      <a:pt x="19882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7"/>
              <p:cNvSpPr/>
              <p:nvPr/>
            </p:nvSpPr>
            <p:spPr>
              <a:xfrm>
                <a:off x="2114175" y="3451250"/>
                <a:ext cx="994075" cy="572925"/>
              </a:xfrm>
              <a:custGeom>
                <a:rect b="b" l="l" r="r" t="t"/>
                <a:pathLst>
                  <a:path extrusionOk="0" h="22917" w="39763">
                    <a:moveTo>
                      <a:pt x="19882" y="0"/>
                    </a:moveTo>
                    <a:cubicBezTo>
                      <a:pt x="8874" y="0"/>
                      <a:pt x="1" y="5104"/>
                      <a:pt x="1" y="11442"/>
                    </a:cubicBezTo>
                    <a:cubicBezTo>
                      <a:pt x="1" y="17780"/>
                      <a:pt x="8874" y="22917"/>
                      <a:pt x="19882" y="22917"/>
                    </a:cubicBezTo>
                    <a:cubicBezTo>
                      <a:pt x="30856" y="22917"/>
                      <a:pt x="39762" y="17780"/>
                      <a:pt x="39762" y="11442"/>
                    </a:cubicBezTo>
                    <a:cubicBezTo>
                      <a:pt x="39762" y="5104"/>
                      <a:pt x="30856" y="0"/>
                      <a:pt x="198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37"/>
              <p:cNvSpPr/>
              <p:nvPr/>
            </p:nvSpPr>
            <p:spPr>
              <a:xfrm>
                <a:off x="2606200" y="3522975"/>
                <a:ext cx="518725" cy="309400"/>
              </a:xfrm>
              <a:custGeom>
                <a:rect b="b" l="l" r="r" t="t"/>
                <a:pathLst>
                  <a:path extrusionOk="0" h="12376" w="20749">
                    <a:moveTo>
                      <a:pt x="13343" y="0"/>
                    </a:moveTo>
                    <a:lnTo>
                      <a:pt x="13343" y="0"/>
                    </a:lnTo>
                    <a:cubicBezTo>
                      <a:pt x="14177" y="1368"/>
                      <a:pt x="13877" y="2835"/>
                      <a:pt x="9174" y="3069"/>
                    </a:cubicBezTo>
                    <a:cubicBezTo>
                      <a:pt x="0" y="3603"/>
                      <a:pt x="11609" y="12376"/>
                      <a:pt x="11609" y="12376"/>
                    </a:cubicBezTo>
                    <a:cubicBezTo>
                      <a:pt x="11609" y="12376"/>
                      <a:pt x="14488" y="10985"/>
                      <a:pt x="16788" y="10985"/>
                    </a:cubicBezTo>
                    <a:cubicBezTo>
                      <a:pt x="17791" y="10985"/>
                      <a:pt x="18685" y="11249"/>
                      <a:pt x="19181" y="12009"/>
                    </a:cubicBezTo>
                    <a:cubicBezTo>
                      <a:pt x="20749" y="9040"/>
                      <a:pt x="20248" y="5804"/>
                      <a:pt x="17613" y="3036"/>
                    </a:cubicBezTo>
                    <a:cubicBezTo>
                      <a:pt x="17113" y="2535"/>
                      <a:pt x="16579" y="2035"/>
                      <a:pt x="15945" y="1568"/>
                    </a:cubicBezTo>
                    <a:cubicBezTo>
                      <a:pt x="15445" y="1201"/>
                      <a:pt x="14911" y="867"/>
                      <a:pt x="14344" y="534"/>
                    </a:cubicBezTo>
                    <a:cubicBezTo>
                      <a:pt x="14010" y="367"/>
                      <a:pt x="13710" y="167"/>
                      <a:pt x="133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37"/>
              <p:cNvSpPr/>
              <p:nvPr/>
            </p:nvSpPr>
            <p:spPr>
              <a:xfrm>
                <a:off x="2962275" y="3618475"/>
                <a:ext cx="150150" cy="144250"/>
              </a:xfrm>
              <a:custGeom>
                <a:rect b="b" l="l" r="r" t="t"/>
                <a:pathLst>
                  <a:path extrusionOk="0" h="5770" w="6006">
                    <a:moveTo>
                      <a:pt x="2306" y="0"/>
                    </a:moveTo>
                    <a:cubicBezTo>
                      <a:pt x="2215" y="0"/>
                      <a:pt x="2125" y="5"/>
                      <a:pt x="2036" y="16"/>
                    </a:cubicBezTo>
                    <a:cubicBezTo>
                      <a:pt x="668" y="183"/>
                      <a:pt x="1" y="1584"/>
                      <a:pt x="501" y="3185"/>
                    </a:cubicBezTo>
                    <a:cubicBezTo>
                      <a:pt x="1001" y="4653"/>
                      <a:pt x="2407" y="5769"/>
                      <a:pt x="3706" y="5769"/>
                    </a:cubicBezTo>
                    <a:cubicBezTo>
                      <a:pt x="3795" y="5769"/>
                      <a:pt x="3883" y="5764"/>
                      <a:pt x="3970" y="5754"/>
                    </a:cubicBezTo>
                    <a:cubicBezTo>
                      <a:pt x="5338" y="5587"/>
                      <a:pt x="6005" y="4186"/>
                      <a:pt x="5505" y="2585"/>
                    </a:cubicBezTo>
                    <a:cubicBezTo>
                      <a:pt x="5005" y="1117"/>
                      <a:pt x="3629" y="0"/>
                      <a:pt x="23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7"/>
              <p:cNvSpPr/>
              <p:nvPr/>
            </p:nvSpPr>
            <p:spPr>
              <a:xfrm>
                <a:off x="2086650" y="3532975"/>
                <a:ext cx="659825" cy="491200"/>
              </a:xfrm>
              <a:custGeom>
                <a:rect b="b" l="l" r="r" t="t"/>
                <a:pathLst>
                  <a:path extrusionOk="0" h="19648" w="26393">
                    <a:moveTo>
                      <a:pt x="26386" y="19181"/>
                    </a:moveTo>
                    <a:cubicBezTo>
                      <a:pt x="26378" y="19182"/>
                      <a:pt x="26370" y="19184"/>
                      <a:pt x="26362" y="19185"/>
                    </a:cubicBezTo>
                    <a:lnTo>
                      <a:pt x="26362" y="19185"/>
                    </a:lnTo>
                    <a:cubicBezTo>
                      <a:pt x="26370" y="19186"/>
                      <a:pt x="26376" y="19186"/>
                      <a:pt x="26381" y="19186"/>
                    </a:cubicBezTo>
                    <a:cubicBezTo>
                      <a:pt x="26390" y="19186"/>
                      <a:pt x="26392" y="19184"/>
                      <a:pt x="26386" y="19181"/>
                    </a:cubicBezTo>
                    <a:close/>
                    <a:moveTo>
                      <a:pt x="6973" y="0"/>
                    </a:moveTo>
                    <a:cubicBezTo>
                      <a:pt x="6372" y="334"/>
                      <a:pt x="5872" y="667"/>
                      <a:pt x="5371" y="1068"/>
                    </a:cubicBezTo>
                    <a:cubicBezTo>
                      <a:pt x="5038" y="1301"/>
                      <a:pt x="4704" y="1568"/>
                      <a:pt x="4437" y="1802"/>
                    </a:cubicBezTo>
                    <a:cubicBezTo>
                      <a:pt x="1" y="5638"/>
                      <a:pt x="1" y="10675"/>
                      <a:pt x="4437" y="14511"/>
                    </a:cubicBezTo>
                    <a:cubicBezTo>
                      <a:pt x="4704" y="14778"/>
                      <a:pt x="5038" y="15011"/>
                      <a:pt x="5371" y="15278"/>
                    </a:cubicBezTo>
                    <a:cubicBezTo>
                      <a:pt x="5838" y="15612"/>
                      <a:pt x="6339" y="15945"/>
                      <a:pt x="6839" y="16245"/>
                    </a:cubicBezTo>
                    <a:cubicBezTo>
                      <a:pt x="7340" y="16512"/>
                      <a:pt x="7873" y="16812"/>
                      <a:pt x="8440" y="17079"/>
                    </a:cubicBezTo>
                    <a:cubicBezTo>
                      <a:pt x="8841" y="17279"/>
                      <a:pt x="9308" y="17480"/>
                      <a:pt x="9775" y="17646"/>
                    </a:cubicBezTo>
                    <a:lnTo>
                      <a:pt x="11142" y="18147"/>
                    </a:lnTo>
                    <a:cubicBezTo>
                      <a:pt x="12543" y="18614"/>
                      <a:pt x="14044" y="18981"/>
                      <a:pt x="15545" y="19247"/>
                    </a:cubicBezTo>
                    <a:lnTo>
                      <a:pt x="16546" y="19348"/>
                    </a:lnTo>
                    <a:cubicBezTo>
                      <a:pt x="18014" y="19581"/>
                      <a:pt x="19515" y="19648"/>
                      <a:pt x="20983" y="19648"/>
                    </a:cubicBezTo>
                    <a:cubicBezTo>
                      <a:pt x="22809" y="19648"/>
                      <a:pt x="24635" y="19483"/>
                      <a:pt x="26362" y="19185"/>
                    </a:cubicBezTo>
                    <a:lnTo>
                      <a:pt x="26362" y="19185"/>
                    </a:lnTo>
                    <a:cubicBezTo>
                      <a:pt x="26102" y="19152"/>
                      <a:pt x="24090" y="18559"/>
                      <a:pt x="24518" y="16479"/>
                    </a:cubicBezTo>
                    <a:cubicBezTo>
                      <a:pt x="24051" y="13076"/>
                      <a:pt x="9174" y="3636"/>
                      <a:pt x="9174" y="3636"/>
                    </a:cubicBezTo>
                    <a:cubicBezTo>
                      <a:pt x="9174" y="3636"/>
                      <a:pt x="5872" y="2302"/>
                      <a:pt x="6973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7"/>
              <p:cNvSpPr/>
              <p:nvPr/>
            </p:nvSpPr>
            <p:spPr>
              <a:xfrm>
                <a:off x="2086650" y="3532975"/>
                <a:ext cx="659825" cy="491200"/>
              </a:xfrm>
              <a:custGeom>
                <a:rect b="b" l="l" r="r" t="t"/>
                <a:pathLst>
                  <a:path extrusionOk="0" h="19648" w="26393">
                    <a:moveTo>
                      <a:pt x="26386" y="19181"/>
                    </a:moveTo>
                    <a:cubicBezTo>
                      <a:pt x="26378" y="19182"/>
                      <a:pt x="26370" y="19184"/>
                      <a:pt x="26362" y="19185"/>
                    </a:cubicBezTo>
                    <a:lnTo>
                      <a:pt x="26362" y="19185"/>
                    </a:lnTo>
                    <a:cubicBezTo>
                      <a:pt x="26370" y="19186"/>
                      <a:pt x="26376" y="19186"/>
                      <a:pt x="26381" y="19186"/>
                    </a:cubicBezTo>
                    <a:cubicBezTo>
                      <a:pt x="26390" y="19186"/>
                      <a:pt x="26392" y="19184"/>
                      <a:pt x="26386" y="19181"/>
                    </a:cubicBezTo>
                    <a:close/>
                    <a:moveTo>
                      <a:pt x="6973" y="0"/>
                    </a:moveTo>
                    <a:cubicBezTo>
                      <a:pt x="6372" y="334"/>
                      <a:pt x="5872" y="667"/>
                      <a:pt x="5371" y="1068"/>
                    </a:cubicBezTo>
                    <a:cubicBezTo>
                      <a:pt x="5038" y="1301"/>
                      <a:pt x="4704" y="1568"/>
                      <a:pt x="4437" y="1802"/>
                    </a:cubicBezTo>
                    <a:cubicBezTo>
                      <a:pt x="1" y="5638"/>
                      <a:pt x="1" y="10675"/>
                      <a:pt x="4437" y="14511"/>
                    </a:cubicBezTo>
                    <a:cubicBezTo>
                      <a:pt x="4704" y="14778"/>
                      <a:pt x="5038" y="15011"/>
                      <a:pt x="5371" y="15278"/>
                    </a:cubicBezTo>
                    <a:cubicBezTo>
                      <a:pt x="5838" y="15612"/>
                      <a:pt x="6339" y="15945"/>
                      <a:pt x="6839" y="16245"/>
                    </a:cubicBezTo>
                    <a:cubicBezTo>
                      <a:pt x="7340" y="16512"/>
                      <a:pt x="7873" y="16812"/>
                      <a:pt x="8440" y="17079"/>
                    </a:cubicBezTo>
                    <a:cubicBezTo>
                      <a:pt x="8841" y="17279"/>
                      <a:pt x="9308" y="17480"/>
                      <a:pt x="9775" y="17646"/>
                    </a:cubicBezTo>
                    <a:lnTo>
                      <a:pt x="11142" y="18147"/>
                    </a:lnTo>
                    <a:cubicBezTo>
                      <a:pt x="12543" y="18614"/>
                      <a:pt x="14044" y="18981"/>
                      <a:pt x="15545" y="19247"/>
                    </a:cubicBezTo>
                    <a:lnTo>
                      <a:pt x="16546" y="19348"/>
                    </a:lnTo>
                    <a:cubicBezTo>
                      <a:pt x="18014" y="19581"/>
                      <a:pt x="19515" y="19648"/>
                      <a:pt x="20983" y="19648"/>
                    </a:cubicBezTo>
                    <a:cubicBezTo>
                      <a:pt x="22809" y="19648"/>
                      <a:pt x="24635" y="19483"/>
                      <a:pt x="26362" y="19185"/>
                    </a:cubicBezTo>
                    <a:lnTo>
                      <a:pt x="26362" y="19185"/>
                    </a:lnTo>
                    <a:cubicBezTo>
                      <a:pt x="26102" y="19152"/>
                      <a:pt x="24090" y="18559"/>
                      <a:pt x="24518" y="16479"/>
                    </a:cubicBezTo>
                    <a:cubicBezTo>
                      <a:pt x="24051" y="13076"/>
                      <a:pt x="9174" y="3636"/>
                      <a:pt x="9174" y="3636"/>
                    </a:cubicBezTo>
                    <a:cubicBezTo>
                      <a:pt x="9174" y="3636"/>
                      <a:pt x="5872" y="2302"/>
                      <a:pt x="6973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37"/>
              <p:cNvSpPr/>
              <p:nvPr/>
            </p:nvSpPr>
            <p:spPr>
              <a:xfrm>
                <a:off x="2203400" y="3523800"/>
                <a:ext cx="813950" cy="427825"/>
              </a:xfrm>
              <a:custGeom>
                <a:rect b="b" l="l" r="r" t="t"/>
                <a:pathLst>
                  <a:path extrusionOk="0" h="17113" w="32558">
                    <a:moveTo>
                      <a:pt x="16259" y="1"/>
                    </a:moveTo>
                    <a:cubicBezTo>
                      <a:pt x="12470" y="1"/>
                      <a:pt x="8686" y="836"/>
                      <a:pt x="5805" y="2502"/>
                    </a:cubicBezTo>
                    <a:cubicBezTo>
                      <a:pt x="268" y="5705"/>
                      <a:pt x="1" y="10842"/>
                      <a:pt x="5138" y="14177"/>
                    </a:cubicBezTo>
                    <a:cubicBezTo>
                      <a:pt x="5338" y="14311"/>
                      <a:pt x="5605" y="14477"/>
                      <a:pt x="5805" y="14611"/>
                    </a:cubicBezTo>
                    <a:cubicBezTo>
                      <a:pt x="8707" y="16279"/>
                      <a:pt x="12502" y="17113"/>
                      <a:pt x="16292" y="17113"/>
                    </a:cubicBezTo>
                    <a:cubicBezTo>
                      <a:pt x="20082" y="17113"/>
                      <a:pt x="23868" y="16279"/>
                      <a:pt x="26753" y="14611"/>
                    </a:cubicBezTo>
                    <a:cubicBezTo>
                      <a:pt x="32558" y="11275"/>
                      <a:pt x="32558" y="5838"/>
                      <a:pt x="26753" y="2502"/>
                    </a:cubicBezTo>
                    <a:cubicBezTo>
                      <a:pt x="26520" y="2369"/>
                      <a:pt x="26253" y="2235"/>
                      <a:pt x="26053" y="2135"/>
                    </a:cubicBezTo>
                    <a:cubicBezTo>
                      <a:pt x="23252" y="711"/>
                      <a:pt x="19753" y="1"/>
                      <a:pt x="16259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37"/>
              <p:cNvSpPr/>
              <p:nvPr/>
            </p:nvSpPr>
            <p:spPr>
              <a:xfrm>
                <a:off x="2203400" y="3523800"/>
                <a:ext cx="813950" cy="427825"/>
              </a:xfrm>
              <a:custGeom>
                <a:rect b="b" l="l" r="r" t="t"/>
                <a:pathLst>
                  <a:path extrusionOk="0" h="17113" w="32558">
                    <a:moveTo>
                      <a:pt x="16259" y="1"/>
                    </a:moveTo>
                    <a:cubicBezTo>
                      <a:pt x="12470" y="1"/>
                      <a:pt x="8686" y="836"/>
                      <a:pt x="5805" y="2502"/>
                    </a:cubicBezTo>
                    <a:cubicBezTo>
                      <a:pt x="268" y="5705"/>
                      <a:pt x="1" y="10842"/>
                      <a:pt x="5138" y="14177"/>
                    </a:cubicBezTo>
                    <a:cubicBezTo>
                      <a:pt x="5338" y="14311"/>
                      <a:pt x="5605" y="14477"/>
                      <a:pt x="5805" y="14611"/>
                    </a:cubicBezTo>
                    <a:cubicBezTo>
                      <a:pt x="8707" y="16279"/>
                      <a:pt x="12502" y="17113"/>
                      <a:pt x="16292" y="17113"/>
                    </a:cubicBezTo>
                    <a:cubicBezTo>
                      <a:pt x="20082" y="17113"/>
                      <a:pt x="23868" y="16279"/>
                      <a:pt x="26753" y="14611"/>
                    </a:cubicBezTo>
                    <a:cubicBezTo>
                      <a:pt x="32558" y="11275"/>
                      <a:pt x="32558" y="5838"/>
                      <a:pt x="26753" y="2502"/>
                    </a:cubicBezTo>
                    <a:cubicBezTo>
                      <a:pt x="26520" y="2369"/>
                      <a:pt x="26253" y="2235"/>
                      <a:pt x="26053" y="2135"/>
                    </a:cubicBezTo>
                    <a:cubicBezTo>
                      <a:pt x="23252" y="711"/>
                      <a:pt x="19753" y="1"/>
                      <a:pt x="162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7"/>
              <p:cNvSpPr/>
              <p:nvPr/>
            </p:nvSpPr>
            <p:spPr>
              <a:xfrm>
                <a:off x="2256775" y="3532975"/>
                <a:ext cx="708875" cy="408650"/>
              </a:xfrm>
              <a:custGeom>
                <a:rect b="b" l="l" r="r" t="t"/>
                <a:pathLst>
                  <a:path extrusionOk="0" h="16346" w="28355">
                    <a:moveTo>
                      <a:pt x="14178" y="0"/>
                    </a:moveTo>
                    <a:cubicBezTo>
                      <a:pt x="6339" y="0"/>
                      <a:pt x="1" y="3670"/>
                      <a:pt x="1" y="8173"/>
                    </a:cubicBezTo>
                    <a:cubicBezTo>
                      <a:pt x="1" y="12709"/>
                      <a:pt x="6339" y="16345"/>
                      <a:pt x="14178" y="16345"/>
                    </a:cubicBezTo>
                    <a:cubicBezTo>
                      <a:pt x="21983" y="16345"/>
                      <a:pt x="28354" y="12709"/>
                      <a:pt x="28354" y="8173"/>
                    </a:cubicBezTo>
                    <a:cubicBezTo>
                      <a:pt x="28354" y="3670"/>
                      <a:pt x="21983" y="0"/>
                      <a:pt x="14178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7"/>
              <p:cNvSpPr/>
              <p:nvPr/>
            </p:nvSpPr>
            <p:spPr>
              <a:xfrm>
                <a:off x="2256775" y="3532975"/>
                <a:ext cx="708875" cy="408650"/>
              </a:xfrm>
              <a:custGeom>
                <a:rect b="b" l="l" r="r" t="t"/>
                <a:pathLst>
                  <a:path extrusionOk="0" h="16346" w="28355">
                    <a:moveTo>
                      <a:pt x="14178" y="0"/>
                    </a:moveTo>
                    <a:cubicBezTo>
                      <a:pt x="6339" y="0"/>
                      <a:pt x="1" y="3670"/>
                      <a:pt x="1" y="8173"/>
                    </a:cubicBezTo>
                    <a:cubicBezTo>
                      <a:pt x="1" y="12709"/>
                      <a:pt x="6339" y="16345"/>
                      <a:pt x="14178" y="16345"/>
                    </a:cubicBezTo>
                    <a:cubicBezTo>
                      <a:pt x="21983" y="16345"/>
                      <a:pt x="28354" y="12709"/>
                      <a:pt x="28354" y="8173"/>
                    </a:cubicBezTo>
                    <a:cubicBezTo>
                      <a:pt x="28354" y="3670"/>
                      <a:pt x="21983" y="0"/>
                      <a:pt x="141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37"/>
              <p:cNvSpPr/>
              <p:nvPr/>
            </p:nvSpPr>
            <p:spPr>
              <a:xfrm>
                <a:off x="2260125" y="3589675"/>
                <a:ext cx="700525" cy="351950"/>
              </a:xfrm>
              <a:custGeom>
                <a:rect b="b" l="l" r="r" t="t"/>
                <a:pathLst>
                  <a:path extrusionOk="0" h="14078" w="28021">
                    <a:moveTo>
                      <a:pt x="14019" y="1"/>
                    </a:moveTo>
                    <a:cubicBezTo>
                      <a:pt x="10399" y="1"/>
                      <a:pt x="6772" y="801"/>
                      <a:pt x="4003" y="2402"/>
                    </a:cubicBezTo>
                    <a:cubicBezTo>
                      <a:pt x="1735" y="3737"/>
                      <a:pt x="401" y="5371"/>
                      <a:pt x="0" y="7039"/>
                    </a:cubicBezTo>
                    <a:cubicBezTo>
                      <a:pt x="401" y="8707"/>
                      <a:pt x="1735" y="10375"/>
                      <a:pt x="3970" y="11676"/>
                    </a:cubicBezTo>
                    <a:cubicBezTo>
                      <a:pt x="6738" y="13277"/>
                      <a:pt x="10358" y="14077"/>
                      <a:pt x="13977" y="14077"/>
                    </a:cubicBezTo>
                    <a:cubicBezTo>
                      <a:pt x="17596" y="14077"/>
                      <a:pt x="21215" y="13277"/>
                      <a:pt x="23984" y="11676"/>
                    </a:cubicBezTo>
                    <a:cubicBezTo>
                      <a:pt x="26252" y="10375"/>
                      <a:pt x="27587" y="8740"/>
                      <a:pt x="28020" y="7039"/>
                    </a:cubicBezTo>
                    <a:cubicBezTo>
                      <a:pt x="27587" y="5371"/>
                      <a:pt x="26252" y="3703"/>
                      <a:pt x="23984" y="2402"/>
                    </a:cubicBezTo>
                    <a:cubicBezTo>
                      <a:pt x="21249" y="801"/>
                      <a:pt x="17638" y="1"/>
                      <a:pt x="14019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37"/>
              <p:cNvSpPr/>
              <p:nvPr/>
            </p:nvSpPr>
            <p:spPr>
              <a:xfrm>
                <a:off x="2260125" y="3589675"/>
                <a:ext cx="700525" cy="351950"/>
              </a:xfrm>
              <a:custGeom>
                <a:rect b="b" l="l" r="r" t="t"/>
                <a:pathLst>
                  <a:path extrusionOk="0" h="14078" w="28021">
                    <a:moveTo>
                      <a:pt x="14019" y="1"/>
                    </a:moveTo>
                    <a:cubicBezTo>
                      <a:pt x="10399" y="1"/>
                      <a:pt x="6772" y="801"/>
                      <a:pt x="4003" y="2402"/>
                    </a:cubicBezTo>
                    <a:cubicBezTo>
                      <a:pt x="1735" y="3737"/>
                      <a:pt x="401" y="5371"/>
                      <a:pt x="0" y="7039"/>
                    </a:cubicBezTo>
                    <a:cubicBezTo>
                      <a:pt x="401" y="8707"/>
                      <a:pt x="1735" y="10375"/>
                      <a:pt x="3970" y="11676"/>
                    </a:cubicBezTo>
                    <a:cubicBezTo>
                      <a:pt x="6738" y="13277"/>
                      <a:pt x="10358" y="14077"/>
                      <a:pt x="13977" y="14077"/>
                    </a:cubicBezTo>
                    <a:cubicBezTo>
                      <a:pt x="17596" y="14077"/>
                      <a:pt x="21215" y="13277"/>
                      <a:pt x="23984" y="11676"/>
                    </a:cubicBezTo>
                    <a:cubicBezTo>
                      <a:pt x="26252" y="10375"/>
                      <a:pt x="27587" y="8740"/>
                      <a:pt x="28020" y="7039"/>
                    </a:cubicBezTo>
                    <a:cubicBezTo>
                      <a:pt x="27587" y="5371"/>
                      <a:pt x="26252" y="3703"/>
                      <a:pt x="23984" y="2402"/>
                    </a:cubicBezTo>
                    <a:cubicBezTo>
                      <a:pt x="21249" y="801"/>
                      <a:pt x="17638" y="1"/>
                      <a:pt x="140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37"/>
              <p:cNvSpPr/>
              <p:nvPr/>
            </p:nvSpPr>
            <p:spPr>
              <a:xfrm>
                <a:off x="2381050" y="3606350"/>
                <a:ext cx="462850" cy="304425"/>
              </a:xfrm>
              <a:custGeom>
                <a:rect b="b" l="l" r="r" t="t"/>
                <a:pathLst>
                  <a:path extrusionOk="0" h="12177" w="18514">
                    <a:moveTo>
                      <a:pt x="12594" y="7104"/>
                    </a:moveTo>
                    <a:cubicBezTo>
                      <a:pt x="13031" y="7104"/>
                      <a:pt x="13446" y="7191"/>
                      <a:pt x="13843" y="7406"/>
                    </a:cubicBezTo>
                    <a:cubicBezTo>
                      <a:pt x="13710" y="7473"/>
                      <a:pt x="13610" y="7506"/>
                      <a:pt x="13543" y="7573"/>
                    </a:cubicBezTo>
                    <a:lnTo>
                      <a:pt x="13043" y="7840"/>
                    </a:lnTo>
                    <a:cubicBezTo>
                      <a:pt x="12428" y="8092"/>
                      <a:pt x="11806" y="8195"/>
                      <a:pt x="11225" y="8195"/>
                    </a:cubicBezTo>
                    <a:cubicBezTo>
                      <a:pt x="10577" y="8195"/>
                      <a:pt x="9982" y="8067"/>
                      <a:pt x="9507" y="7873"/>
                    </a:cubicBezTo>
                    <a:cubicBezTo>
                      <a:pt x="10660" y="7489"/>
                      <a:pt x="11675" y="7104"/>
                      <a:pt x="12594" y="7104"/>
                    </a:cubicBezTo>
                    <a:close/>
                    <a:moveTo>
                      <a:pt x="2168" y="1"/>
                    </a:moveTo>
                    <a:lnTo>
                      <a:pt x="0" y="1235"/>
                    </a:lnTo>
                    <a:lnTo>
                      <a:pt x="0" y="2903"/>
                    </a:lnTo>
                    <a:lnTo>
                      <a:pt x="734" y="3337"/>
                    </a:lnTo>
                    <a:cubicBezTo>
                      <a:pt x="534" y="3670"/>
                      <a:pt x="400" y="4004"/>
                      <a:pt x="400" y="4337"/>
                    </a:cubicBezTo>
                    <a:lnTo>
                      <a:pt x="400" y="6005"/>
                    </a:lnTo>
                    <a:cubicBezTo>
                      <a:pt x="400" y="6706"/>
                      <a:pt x="901" y="7373"/>
                      <a:pt x="1935" y="7973"/>
                    </a:cubicBezTo>
                    <a:cubicBezTo>
                      <a:pt x="2935" y="8540"/>
                      <a:pt x="3936" y="8807"/>
                      <a:pt x="4937" y="8840"/>
                    </a:cubicBezTo>
                    <a:lnTo>
                      <a:pt x="5537" y="8840"/>
                    </a:lnTo>
                    <a:cubicBezTo>
                      <a:pt x="6671" y="8807"/>
                      <a:pt x="7739" y="8474"/>
                      <a:pt x="8740" y="8140"/>
                    </a:cubicBezTo>
                    <a:cubicBezTo>
                      <a:pt x="8940" y="8040"/>
                      <a:pt x="9173" y="8007"/>
                      <a:pt x="9373" y="7906"/>
                    </a:cubicBezTo>
                    <a:lnTo>
                      <a:pt x="9373" y="7906"/>
                    </a:lnTo>
                    <a:lnTo>
                      <a:pt x="7539" y="9741"/>
                    </a:lnTo>
                    <a:lnTo>
                      <a:pt x="7539" y="11409"/>
                    </a:lnTo>
                    <a:cubicBezTo>
                      <a:pt x="8579" y="11841"/>
                      <a:pt x="9608" y="12016"/>
                      <a:pt x="10593" y="12016"/>
                    </a:cubicBezTo>
                    <a:cubicBezTo>
                      <a:pt x="12041" y="12016"/>
                      <a:pt x="13393" y="11638"/>
                      <a:pt x="14544" y="11142"/>
                    </a:cubicBezTo>
                    <a:lnTo>
                      <a:pt x="16345" y="12176"/>
                    </a:lnTo>
                    <a:lnTo>
                      <a:pt x="18513" y="10909"/>
                    </a:lnTo>
                    <a:lnTo>
                      <a:pt x="18513" y="9241"/>
                    </a:lnTo>
                    <a:lnTo>
                      <a:pt x="17746" y="8840"/>
                    </a:lnTo>
                    <a:cubicBezTo>
                      <a:pt x="18013" y="8474"/>
                      <a:pt x="18113" y="8073"/>
                      <a:pt x="18113" y="7706"/>
                    </a:cubicBezTo>
                    <a:lnTo>
                      <a:pt x="18113" y="6005"/>
                    </a:lnTo>
                    <a:cubicBezTo>
                      <a:pt x="18113" y="5305"/>
                      <a:pt x="17613" y="4637"/>
                      <a:pt x="16612" y="4037"/>
                    </a:cubicBezTo>
                    <a:cubicBezTo>
                      <a:pt x="16612" y="4037"/>
                      <a:pt x="16579" y="4037"/>
                      <a:pt x="16579" y="4004"/>
                    </a:cubicBezTo>
                    <a:cubicBezTo>
                      <a:pt x="15513" y="3387"/>
                      <a:pt x="14426" y="3157"/>
                      <a:pt x="13365" y="3157"/>
                    </a:cubicBezTo>
                    <a:cubicBezTo>
                      <a:pt x="12533" y="3157"/>
                      <a:pt x="11718" y="3298"/>
                      <a:pt x="10941" y="3503"/>
                    </a:cubicBezTo>
                    <a:cubicBezTo>
                      <a:pt x="10207" y="3703"/>
                      <a:pt x="9507" y="3904"/>
                      <a:pt x="8873" y="4170"/>
                    </a:cubicBezTo>
                    <a:cubicBezTo>
                      <a:pt x="8006" y="4471"/>
                      <a:pt x="7239" y="4704"/>
                      <a:pt x="6605" y="4871"/>
                    </a:cubicBezTo>
                    <a:cubicBezTo>
                      <a:pt x="6330" y="4946"/>
                      <a:pt x="6054" y="4984"/>
                      <a:pt x="5793" y="4984"/>
                    </a:cubicBezTo>
                    <a:cubicBezTo>
                      <a:pt x="5706" y="4984"/>
                      <a:pt x="5621" y="4979"/>
                      <a:pt x="5537" y="4971"/>
                    </a:cubicBezTo>
                    <a:cubicBezTo>
                      <a:pt x="5204" y="4971"/>
                      <a:pt x="4937" y="4871"/>
                      <a:pt x="4670" y="4704"/>
                    </a:cubicBezTo>
                    <a:cubicBezTo>
                      <a:pt x="4703" y="4704"/>
                      <a:pt x="4703" y="4671"/>
                      <a:pt x="4737" y="4671"/>
                    </a:cubicBezTo>
                    <a:cubicBezTo>
                      <a:pt x="4837" y="4604"/>
                      <a:pt x="4870" y="4571"/>
                      <a:pt x="4937" y="4537"/>
                    </a:cubicBezTo>
                    <a:cubicBezTo>
                      <a:pt x="5170" y="4404"/>
                      <a:pt x="5337" y="4337"/>
                      <a:pt x="5537" y="4237"/>
                    </a:cubicBezTo>
                    <a:cubicBezTo>
                      <a:pt x="6092" y="3995"/>
                      <a:pt x="6655" y="3878"/>
                      <a:pt x="7208" y="3878"/>
                    </a:cubicBezTo>
                    <a:cubicBezTo>
                      <a:pt x="7721" y="3878"/>
                      <a:pt x="8225" y="3978"/>
                      <a:pt x="8706" y="4170"/>
                    </a:cubicBezTo>
                    <a:lnTo>
                      <a:pt x="10541" y="2336"/>
                    </a:lnTo>
                    <a:lnTo>
                      <a:pt x="10541" y="668"/>
                    </a:lnTo>
                    <a:cubicBezTo>
                      <a:pt x="9632" y="352"/>
                      <a:pt x="8712" y="192"/>
                      <a:pt x="7788" y="192"/>
                    </a:cubicBezTo>
                    <a:cubicBezTo>
                      <a:pt x="7051" y="192"/>
                      <a:pt x="6311" y="294"/>
                      <a:pt x="5571" y="501"/>
                    </a:cubicBezTo>
                    <a:cubicBezTo>
                      <a:pt x="5037" y="635"/>
                      <a:pt x="4537" y="835"/>
                      <a:pt x="4003" y="1035"/>
                    </a:cubicBezTo>
                    <a:lnTo>
                      <a:pt x="2168" y="1"/>
                    </a:ln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37"/>
              <p:cNvSpPr/>
              <p:nvPr/>
            </p:nvSpPr>
            <p:spPr>
              <a:xfrm>
                <a:off x="2376875" y="3607200"/>
                <a:ext cx="471200" cy="263550"/>
              </a:xfrm>
              <a:custGeom>
                <a:rect b="b" l="l" r="r" t="t"/>
                <a:pathLst>
                  <a:path extrusionOk="0" h="10542" w="18848">
                    <a:moveTo>
                      <a:pt x="2235" y="0"/>
                    </a:moveTo>
                    <a:lnTo>
                      <a:pt x="67" y="1268"/>
                    </a:lnTo>
                    <a:lnTo>
                      <a:pt x="1868" y="2302"/>
                    </a:lnTo>
                    <a:cubicBezTo>
                      <a:pt x="34" y="3669"/>
                      <a:pt x="0" y="5137"/>
                      <a:pt x="2068" y="6305"/>
                    </a:cubicBezTo>
                    <a:cubicBezTo>
                      <a:pt x="3069" y="6872"/>
                      <a:pt x="4070" y="7139"/>
                      <a:pt x="5071" y="7172"/>
                    </a:cubicBezTo>
                    <a:lnTo>
                      <a:pt x="5671" y="7172"/>
                    </a:lnTo>
                    <a:cubicBezTo>
                      <a:pt x="6772" y="7139"/>
                      <a:pt x="7873" y="6805"/>
                      <a:pt x="8873" y="6471"/>
                    </a:cubicBezTo>
                    <a:cubicBezTo>
                      <a:pt x="10328" y="5979"/>
                      <a:pt x="11584" y="5437"/>
                      <a:pt x="12700" y="5437"/>
                    </a:cubicBezTo>
                    <a:cubicBezTo>
                      <a:pt x="13172" y="5437"/>
                      <a:pt x="13618" y="5533"/>
                      <a:pt x="14044" y="5771"/>
                    </a:cubicBezTo>
                    <a:cubicBezTo>
                      <a:pt x="15011" y="6305"/>
                      <a:pt x="14711" y="6972"/>
                      <a:pt x="13710" y="7606"/>
                    </a:cubicBezTo>
                    <a:lnTo>
                      <a:pt x="13210" y="7839"/>
                    </a:lnTo>
                    <a:cubicBezTo>
                      <a:pt x="12586" y="8120"/>
                      <a:pt x="11963" y="8233"/>
                      <a:pt x="11377" y="8233"/>
                    </a:cubicBezTo>
                    <a:cubicBezTo>
                      <a:pt x="10709" y="8233"/>
                      <a:pt x="10089" y="8086"/>
                      <a:pt x="9574" y="7872"/>
                    </a:cubicBezTo>
                    <a:lnTo>
                      <a:pt x="7672" y="9807"/>
                    </a:lnTo>
                    <a:cubicBezTo>
                      <a:pt x="8698" y="10220"/>
                      <a:pt x="9713" y="10388"/>
                      <a:pt x="10686" y="10388"/>
                    </a:cubicBezTo>
                    <a:cubicBezTo>
                      <a:pt x="12149" y="10388"/>
                      <a:pt x="13515" y="10008"/>
                      <a:pt x="14677" y="9507"/>
                    </a:cubicBezTo>
                    <a:lnTo>
                      <a:pt x="16445" y="10541"/>
                    </a:lnTo>
                    <a:lnTo>
                      <a:pt x="18614" y="9307"/>
                    </a:lnTo>
                    <a:lnTo>
                      <a:pt x="16846" y="8273"/>
                    </a:lnTo>
                    <a:cubicBezTo>
                      <a:pt x="18614" y="6872"/>
                      <a:pt x="18847" y="5337"/>
                      <a:pt x="16746" y="4136"/>
                    </a:cubicBezTo>
                    <a:cubicBezTo>
                      <a:pt x="16746" y="4136"/>
                      <a:pt x="16712" y="4136"/>
                      <a:pt x="16712" y="4103"/>
                    </a:cubicBezTo>
                    <a:cubicBezTo>
                      <a:pt x="15629" y="3426"/>
                      <a:pt x="14511" y="3175"/>
                      <a:pt x="13419" y="3175"/>
                    </a:cubicBezTo>
                    <a:cubicBezTo>
                      <a:pt x="12628" y="3175"/>
                      <a:pt x="11851" y="3307"/>
                      <a:pt x="11108" y="3503"/>
                    </a:cubicBezTo>
                    <a:cubicBezTo>
                      <a:pt x="10374" y="3703"/>
                      <a:pt x="9674" y="3936"/>
                      <a:pt x="9007" y="4170"/>
                    </a:cubicBezTo>
                    <a:cubicBezTo>
                      <a:pt x="8106" y="4470"/>
                      <a:pt x="7372" y="4704"/>
                      <a:pt x="6738" y="4870"/>
                    </a:cubicBezTo>
                    <a:cubicBezTo>
                      <a:pt x="6463" y="4945"/>
                      <a:pt x="6169" y="4983"/>
                      <a:pt x="5913" y="4983"/>
                    </a:cubicBezTo>
                    <a:cubicBezTo>
                      <a:pt x="5827" y="4983"/>
                      <a:pt x="5746" y="4979"/>
                      <a:pt x="5671" y="4970"/>
                    </a:cubicBezTo>
                    <a:cubicBezTo>
                      <a:pt x="5271" y="4937"/>
                      <a:pt x="4937" y="4837"/>
                      <a:pt x="4604" y="4670"/>
                    </a:cubicBezTo>
                    <a:cubicBezTo>
                      <a:pt x="3903" y="4270"/>
                      <a:pt x="3836" y="3669"/>
                      <a:pt x="4837" y="3002"/>
                    </a:cubicBezTo>
                    <a:cubicBezTo>
                      <a:pt x="4904" y="2969"/>
                      <a:pt x="4937" y="2936"/>
                      <a:pt x="5037" y="2869"/>
                    </a:cubicBezTo>
                    <a:cubicBezTo>
                      <a:pt x="5237" y="2769"/>
                      <a:pt x="5404" y="2669"/>
                      <a:pt x="5604" y="2602"/>
                    </a:cubicBezTo>
                    <a:cubicBezTo>
                      <a:pt x="6188" y="2354"/>
                      <a:pt x="6762" y="2238"/>
                      <a:pt x="7322" y="2238"/>
                    </a:cubicBezTo>
                    <a:cubicBezTo>
                      <a:pt x="7818" y="2238"/>
                      <a:pt x="8303" y="2330"/>
                      <a:pt x="8773" y="2502"/>
                    </a:cubicBezTo>
                    <a:lnTo>
                      <a:pt x="10608" y="667"/>
                    </a:lnTo>
                    <a:cubicBezTo>
                      <a:pt x="9701" y="365"/>
                      <a:pt x="8774" y="202"/>
                      <a:pt x="7837" y="202"/>
                    </a:cubicBezTo>
                    <a:cubicBezTo>
                      <a:pt x="7118" y="202"/>
                      <a:pt x="6395" y="298"/>
                      <a:pt x="5671" y="500"/>
                    </a:cubicBezTo>
                    <a:cubicBezTo>
                      <a:pt x="5104" y="634"/>
                      <a:pt x="4604" y="834"/>
                      <a:pt x="4070" y="1034"/>
                    </a:cubicBezTo>
                    <a:lnTo>
                      <a:pt x="2235" y="0"/>
                    </a:ln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37"/>
              <p:cNvSpPr/>
              <p:nvPr/>
            </p:nvSpPr>
            <p:spPr>
              <a:xfrm>
                <a:off x="2376875" y="3607200"/>
                <a:ext cx="471200" cy="263550"/>
              </a:xfrm>
              <a:custGeom>
                <a:rect b="b" l="l" r="r" t="t"/>
                <a:pathLst>
                  <a:path extrusionOk="0" h="10542" w="18848">
                    <a:moveTo>
                      <a:pt x="2235" y="0"/>
                    </a:moveTo>
                    <a:lnTo>
                      <a:pt x="67" y="1268"/>
                    </a:lnTo>
                    <a:lnTo>
                      <a:pt x="1868" y="2302"/>
                    </a:lnTo>
                    <a:cubicBezTo>
                      <a:pt x="34" y="3669"/>
                      <a:pt x="0" y="5137"/>
                      <a:pt x="2068" y="6305"/>
                    </a:cubicBezTo>
                    <a:cubicBezTo>
                      <a:pt x="3069" y="6872"/>
                      <a:pt x="4070" y="7139"/>
                      <a:pt x="5071" y="7172"/>
                    </a:cubicBezTo>
                    <a:lnTo>
                      <a:pt x="5671" y="7172"/>
                    </a:lnTo>
                    <a:cubicBezTo>
                      <a:pt x="6772" y="7139"/>
                      <a:pt x="7873" y="6805"/>
                      <a:pt x="8873" y="6471"/>
                    </a:cubicBezTo>
                    <a:cubicBezTo>
                      <a:pt x="10328" y="5979"/>
                      <a:pt x="11584" y="5437"/>
                      <a:pt x="12700" y="5437"/>
                    </a:cubicBezTo>
                    <a:cubicBezTo>
                      <a:pt x="13172" y="5437"/>
                      <a:pt x="13618" y="5533"/>
                      <a:pt x="14044" y="5771"/>
                    </a:cubicBezTo>
                    <a:cubicBezTo>
                      <a:pt x="15011" y="6305"/>
                      <a:pt x="14711" y="6972"/>
                      <a:pt x="13710" y="7606"/>
                    </a:cubicBezTo>
                    <a:lnTo>
                      <a:pt x="13210" y="7839"/>
                    </a:lnTo>
                    <a:cubicBezTo>
                      <a:pt x="12586" y="8120"/>
                      <a:pt x="11963" y="8233"/>
                      <a:pt x="11377" y="8233"/>
                    </a:cubicBezTo>
                    <a:cubicBezTo>
                      <a:pt x="10709" y="8233"/>
                      <a:pt x="10089" y="8086"/>
                      <a:pt x="9574" y="7872"/>
                    </a:cubicBezTo>
                    <a:lnTo>
                      <a:pt x="7672" y="9807"/>
                    </a:lnTo>
                    <a:cubicBezTo>
                      <a:pt x="8698" y="10220"/>
                      <a:pt x="9713" y="10388"/>
                      <a:pt x="10686" y="10388"/>
                    </a:cubicBezTo>
                    <a:cubicBezTo>
                      <a:pt x="12149" y="10388"/>
                      <a:pt x="13515" y="10008"/>
                      <a:pt x="14677" y="9507"/>
                    </a:cubicBezTo>
                    <a:lnTo>
                      <a:pt x="16445" y="10541"/>
                    </a:lnTo>
                    <a:lnTo>
                      <a:pt x="18614" y="9307"/>
                    </a:lnTo>
                    <a:lnTo>
                      <a:pt x="16846" y="8273"/>
                    </a:lnTo>
                    <a:cubicBezTo>
                      <a:pt x="18614" y="6872"/>
                      <a:pt x="18847" y="5337"/>
                      <a:pt x="16746" y="4136"/>
                    </a:cubicBezTo>
                    <a:cubicBezTo>
                      <a:pt x="16746" y="4136"/>
                      <a:pt x="16712" y="4136"/>
                      <a:pt x="16712" y="4103"/>
                    </a:cubicBezTo>
                    <a:cubicBezTo>
                      <a:pt x="15629" y="3426"/>
                      <a:pt x="14511" y="3175"/>
                      <a:pt x="13419" y="3175"/>
                    </a:cubicBezTo>
                    <a:cubicBezTo>
                      <a:pt x="12628" y="3175"/>
                      <a:pt x="11851" y="3307"/>
                      <a:pt x="11108" y="3503"/>
                    </a:cubicBezTo>
                    <a:cubicBezTo>
                      <a:pt x="10374" y="3703"/>
                      <a:pt x="9674" y="3936"/>
                      <a:pt x="9007" y="4170"/>
                    </a:cubicBezTo>
                    <a:cubicBezTo>
                      <a:pt x="8106" y="4470"/>
                      <a:pt x="7372" y="4704"/>
                      <a:pt x="6738" y="4870"/>
                    </a:cubicBezTo>
                    <a:cubicBezTo>
                      <a:pt x="6463" y="4945"/>
                      <a:pt x="6169" y="4983"/>
                      <a:pt x="5913" y="4983"/>
                    </a:cubicBezTo>
                    <a:cubicBezTo>
                      <a:pt x="5827" y="4983"/>
                      <a:pt x="5746" y="4979"/>
                      <a:pt x="5671" y="4970"/>
                    </a:cubicBezTo>
                    <a:cubicBezTo>
                      <a:pt x="5271" y="4937"/>
                      <a:pt x="4937" y="4837"/>
                      <a:pt x="4604" y="4670"/>
                    </a:cubicBezTo>
                    <a:cubicBezTo>
                      <a:pt x="3903" y="4270"/>
                      <a:pt x="3836" y="3669"/>
                      <a:pt x="4837" y="3002"/>
                    </a:cubicBezTo>
                    <a:cubicBezTo>
                      <a:pt x="4904" y="2969"/>
                      <a:pt x="4937" y="2936"/>
                      <a:pt x="5037" y="2869"/>
                    </a:cubicBezTo>
                    <a:cubicBezTo>
                      <a:pt x="5237" y="2769"/>
                      <a:pt x="5404" y="2669"/>
                      <a:pt x="5604" y="2602"/>
                    </a:cubicBezTo>
                    <a:cubicBezTo>
                      <a:pt x="6188" y="2354"/>
                      <a:pt x="6762" y="2238"/>
                      <a:pt x="7322" y="2238"/>
                    </a:cubicBezTo>
                    <a:cubicBezTo>
                      <a:pt x="7818" y="2238"/>
                      <a:pt x="8303" y="2330"/>
                      <a:pt x="8773" y="2502"/>
                    </a:cubicBezTo>
                    <a:lnTo>
                      <a:pt x="10608" y="667"/>
                    </a:lnTo>
                    <a:cubicBezTo>
                      <a:pt x="9701" y="365"/>
                      <a:pt x="8774" y="202"/>
                      <a:pt x="7837" y="202"/>
                    </a:cubicBezTo>
                    <a:cubicBezTo>
                      <a:pt x="7118" y="202"/>
                      <a:pt x="6395" y="298"/>
                      <a:pt x="5671" y="500"/>
                    </a:cubicBezTo>
                    <a:cubicBezTo>
                      <a:pt x="5104" y="634"/>
                      <a:pt x="4604" y="834"/>
                      <a:pt x="4070" y="1034"/>
                    </a:cubicBezTo>
                    <a:lnTo>
                      <a:pt x="22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37"/>
              <p:cNvSpPr/>
              <p:nvPr/>
            </p:nvSpPr>
            <p:spPr>
              <a:xfrm>
                <a:off x="2379375" y="3606350"/>
                <a:ext cx="100100" cy="30875"/>
              </a:xfrm>
              <a:custGeom>
                <a:rect b="b" l="l" r="r" t="t"/>
                <a:pathLst>
                  <a:path extrusionOk="0" h="1235" w="4004">
                    <a:moveTo>
                      <a:pt x="2169" y="1"/>
                    </a:moveTo>
                    <a:lnTo>
                      <a:pt x="0" y="1235"/>
                    </a:lnTo>
                    <a:lnTo>
                      <a:pt x="0" y="1235"/>
                    </a:lnTo>
                    <a:lnTo>
                      <a:pt x="2169" y="234"/>
                    </a:lnTo>
                    <a:lnTo>
                      <a:pt x="4003" y="1035"/>
                    </a:lnTo>
                    <a:lnTo>
                      <a:pt x="216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37"/>
              <p:cNvSpPr/>
              <p:nvPr/>
            </p:nvSpPr>
            <p:spPr>
              <a:xfrm>
                <a:off x="2511975" y="3611850"/>
                <a:ext cx="131775" cy="57900"/>
              </a:xfrm>
              <a:custGeom>
                <a:rect b="b" l="l" r="r" t="t"/>
                <a:pathLst>
                  <a:path extrusionOk="0" h="2316" w="5271">
                    <a:moveTo>
                      <a:pt x="2379" y="1"/>
                    </a:moveTo>
                    <a:cubicBezTo>
                      <a:pt x="1551" y="1"/>
                      <a:pt x="764" y="125"/>
                      <a:pt x="0" y="348"/>
                    </a:cubicBezTo>
                    <a:cubicBezTo>
                      <a:pt x="557" y="236"/>
                      <a:pt x="1273" y="155"/>
                      <a:pt x="2047" y="155"/>
                    </a:cubicBezTo>
                    <a:cubicBezTo>
                      <a:pt x="2896" y="155"/>
                      <a:pt x="3815" y="253"/>
                      <a:pt x="4670" y="515"/>
                    </a:cubicBezTo>
                    <a:lnTo>
                      <a:pt x="3436" y="2316"/>
                    </a:lnTo>
                    <a:lnTo>
                      <a:pt x="3436" y="2316"/>
                    </a:lnTo>
                    <a:lnTo>
                      <a:pt x="5271" y="481"/>
                    </a:lnTo>
                    <a:cubicBezTo>
                      <a:pt x="4242" y="150"/>
                      <a:pt x="3286" y="1"/>
                      <a:pt x="237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37"/>
              <p:cNvSpPr/>
              <p:nvPr/>
            </p:nvSpPr>
            <p:spPr>
              <a:xfrm>
                <a:off x="2653725" y="3686375"/>
                <a:ext cx="194350" cy="125150"/>
              </a:xfrm>
              <a:custGeom>
                <a:rect b="b" l="l" r="r" t="t"/>
                <a:pathLst>
                  <a:path extrusionOk="0" h="5006" w="7774">
                    <a:moveTo>
                      <a:pt x="2409" y="0"/>
                    </a:moveTo>
                    <a:cubicBezTo>
                      <a:pt x="1590" y="0"/>
                      <a:pt x="780" y="134"/>
                      <a:pt x="1" y="336"/>
                    </a:cubicBezTo>
                    <a:cubicBezTo>
                      <a:pt x="485" y="229"/>
                      <a:pt x="1077" y="161"/>
                      <a:pt x="1718" y="161"/>
                    </a:cubicBezTo>
                    <a:cubicBezTo>
                      <a:pt x="2888" y="161"/>
                      <a:pt x="4217" y="390"/>
                      <a:pt x="5338" y="1036"/>
                    </a:cubicBezTo>
                    <a:cubicBezTo>
                      <a:pt x="7039" y="2037"/>
                      <a:pt x="7339" y="3271"/>
                      <a:pt x="5772" y="5006"/>
                    </a:cubicBezTo>
                    <a:cubicBezTo>
                      <a:pt x="7540" y="3638"/>
                      <a:pt x="7773" y="2104"/>
                      <a:pt x="5638" y="836"/>
                    </a:cubicBezTo>
                    <a:cubicBezTo>
                      <a:pt x="4578" y="230"/>
                      <a:pt x="3485" y="0"/>
                      <a:pt x="2409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37"/>
              <p:cNvSpPr/>
              <p:nvPr/>
            </p:nvSpPr>
            <p:spPr>
              <a:xfrm>
                <a:off x="2789675" y="3811500"/>
                <a:ext cx="54225" cy="57575"/>
              </a:xfrm>
              <a:custGeom>
                <a:rect b="b" l="l" r="r" t="t"/>
                <a:pathLst>
                  <a:path extrusionOk="0" h="2303" w="2169">
                    <a:moveTo>
                      <a:pt x="367" y="1"/>
                    </a:moveTo>
                    <a:lnTo>
                      <a:pt x="1735" y="1035"/>
                    </a:lnTo>
                    <a:lnTo>
                      <a:pt x="0" y="2302"/>
                    </a:lnTo>
                    <a:lnTo>
                      <a:pt x="2168" y="1035"/>
                    </a:lnTo>
                    <a:lnTo>
                      <a:pt x="36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37"/>
              <p:cNvSpPr/>
              <p:nvPr/>
            </p:nvSpPr>
            <p:spPr>
              <a:xfrm>
                <a:off x="2569500" y="3802325"/>
                <a:ext cx="137625" cy="47575"/>
              </a:xfrm>
              <a:custGeom>
                <a:rect b="b" l="l" r="r" t="t"/>
                <a:pathLst>
                  <a:path extrusionOk="0" h="1903" w="5505">
                    <a:moveTo>
                      <a:pt x="1902" y="1"/>
                    </a:moveTo>
                    <a:lnTo>
                      <a:pt x="1" y="1902"/>
                    </a:lnTo>
                    <a:lnTo>
                      <a:pt x="2036" y="301"/>
                    </a:lnTo>
                    <a:cubicBezTo>
                      <a:pt x="2036" y="301"/>
                      <a:pt x="2537" y="497"/>
                      <a:pt x="3327" y="497"/>
                    </a:cubicBezTo>
                    <a:cubicBezTo>
                      <a:pt x="3920" y="497"/>
                      <a:pt x="4676" y="387"/>
                      <a:pt x="5505" y="1"/>
                    </a:cubicBezTo>
                    <a:lnTo>
                      <a:pt x="5505" y="1"/>
                    </a:lnTo>
                    <a:cubicBezTo>
                      <a:pt x="4884" y="249"/>
                      <a:pt x="4264" y="353"/>
                      <a:pt x="3684" y="353"/>
                    </a:cubicBezTo>
                    <a:cubicBezTo>
                      <a:pt x="3016" y="353"/>
                      <a:pt x="2402" y="215"/>
                      <a:pt x="190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37"/>
              <p:cNvSpPr/>
              <p:nvPr/>
            </p:nvSpPr>
            <p:spPr>
              <a:xfrm>
                <a:off x="2465275" y="3681400"/>
                <a:ext cx="80075" cy="51900"/>
              </a:xfrm>
              <a:custGeom>
                <a:rect b="b" l="l" r="r" t="t"/>
                <a:pathLst>
                  <a:path extrusionOk="0" h="2076" w="3203">
                    <a:moveTo>
                      <a:pt x="1334" y="1"/>
                    </a:moveTo>
                    <a:cubicBezTo>
                      <a:pt x="400" y="501"/>
                      <a:pt x="0" y="1068"/>
                      <a:pt x="634" y="1635"/>
                    </a:cubicBezTo>
                    <a:cubicBezTo>
                      <a:pt x="969" y="1931"/>
                      <a:pt x="1513" y="2075"/>
                      <a:pt x="2074" y="2075"/>
                    </a:cubicBezTo>
                    <a:cubicBezTo>
                      <a:pt x="2463" y="2075"/>
                      <a:pt x="2861" y="2006"/>
                      <a:pt x="3202" y="1869"/>
                    </a:cubicBezTo>
                    <a:lnTo>
                      <a:pt x="3202" y="1869"/>
                    </a:lnTo>
                    <a:cubicBezTo>
                      <a:pt x="2927" y="1944"/>
                      <a:pt x="2633" y="1982"/>
                      <a:pt x="2391" y="1982"/>
                    </a:cubicBezTo>
                    <a:cubicBezTo>
                      <a:pt x="2310" y="1982"/>
                      <a:pt x="2235" y="1977"/>
                      <a:pt x="2168" y="1969"/>
                    </a:cubicBezTo>
                    <a:cubicBezTo>
                      <a:pt x="1801" y="1969"/>
                      <a:pt x="1468" y="1869"/>
                      <a:pt x="1134" y="1669"/>
                    </a:cubicBezTo>
                    <a:cubicBezTo>
                      <a:pt x="400" y="1235"/>
                      <a:pt x="334" y="668"/>
                      <a:pt x="133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37"/>
              <p:cNvSpPr/>
              <p:nvPr/>
            </p:nvSpPr>
            <p:spPr>
              <a:xfrm>
                <a:off x="2378300" y="3663900"/>
                <a:ext cx="126175" cy="121775"/>
              </a:xfrm>
              <a:custGeom>
                <a:rect b="b" l="l" r="r" t="t"/>
                <a:pathLst>
                  <a:path extrusionOk="0" h="4871" w="5047">
                    <a:moveTo>
                      <a:pt x="1845" y="0"/>
                    </a:moveTo>
                    <a:cubicBezTo>
                      <a:pt x="1831" y="9"/>
                      <a:pt x="1809" y="25"/>
                      <a:pt x="1781" y="48"/>
                    </a:cubicBezTo>
                    <a:lnTo>
                      <a:pt x="1781" y="48"/>
                    </a:lnTo>
                    <a:cubicBezTo>
                      <a:pt x="1802" y="32"/>
                      <a:pt x="1823" y="16"/>
                      <a:pt x="1845" y="0"/>
                    </a:cubicBezTo>
                    <a:close/>
                    <a:moveTo>
                      <a:pt x="1781" y="48"/>
                    </a:moveTo>
                    <a:cubicBezTo>
                      <a:pt x="9" y="1402"/>
                      <a:pt x="1" y="2849"/>
                      <a:pt x="2045" y="4003"/>
                    </a:cubicBezTo>
                    <a:cubicBezTo>
                      <a:pt x="3045" y="4570"/>
                      <a:pt x="4113" y="4837"/>
                      <a:pt x="5047" y="4871"/>
                    </a:cubicBezTo>
                    <a:cubicBezTo>
                      <a:pt x="3512" y="4704"/>
                      <a:pt x="1611" y="3870"/>
                      <a:pt x="977" y="2569"/>
                    </a:cubicBezTo>
                    <a:cubicBezTo>
                      <a:pt x="427" y="1437"/>
                      <a:pt x="1475" y="306"/>
                      <a:pt x="1781" y="48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37"/>
              <p:cNvSpPr/>
              <p:nvPr/>
            </p:nvSpPr>
            <p:spPr>
              <a:xfrm>
                <a:off x="2120025" y="3345550"/>
                <a:ext cx="1069950" cy="618375"/>
              </a:xfrm>
              <a:custGeom>
                <a:rect b="b" l="l" r="r" t="t"/>
                <a:pathLst>
                  <a:path extrusionOk="0" h="24735" w="42798">
                    <a:moveTo>
                      <a:pt x="21336" y="0"/>
                    </a:moveTo>
                    <a:cubicBezTo>
                      <a:pt x="15853" y="0"/>
                      <a:pt x="10374" y="1210"/>
                      <a:pt x="6205" y="3628"/>
                    </a:cubicBezTo>
                    <a:cubicBezTo>
                      <a:pt x="3803" y="4996"/>
                      <a:pt x="2135" y="6630"/>
                      <a:pt x="1101" y="8331"/>
                    </a:cubicBezTo>
                    <a:lnTo>
                      <a:pt x="0" y="8331"/>
                    </a:lnTo>
                    <a:lnTo>
                      <a:pt x="0" y="12734"/>
                    </a:lnTo>
                    <a:cubicBezTo>
                      <a:pt x="134" y="15770"/>
                      <a:pt x="2269" y="18772"/>
                      <a:pt x="6271" y="21107"/>
                    </a:cubicBezTo>
                    <a:cubicBezTo>
                      <a:pt x="10458" y="23525"/>
                      <a:pt x="15937" y="24735"/>
                      <a:pt x="21411" y="24735"/>
                    </a:cubicBezTo>
                    <a:cubicBezTo>
                      <a:pt x="26886" y="24735"/>
                      <a:pt x="32357" y="23525"/>
                      <a:pt x="36526" y="21107"/>
                    </a:cubicBezTo>
                    <a:cubicBezTo>
                      <a:pt x="40529" y="18772"/>
                      <a:pt x="42631" y="15770"/>
                      <a:pt x="42797" y="12734"/>
                    </a:cubicBezTo>
                    <a:lnTo>
                      <a:pt x="42797" y="8331"/>
                    </a:lnTo>
                    <a:lnTo>
                      <a:pt x="41630" y="8331"/>
                    </a:lnTo>
                    <a:cubicBezTo>
                      <a:pt x="40563" y="6630"/>
                      <a:pt x="38861" y="4996"/>
                      <a:pt x="36493" y="3628"/>
                    </a:cubicBezTo>
                    <a:cubicBezTo>
                      <a:pt x="32307" y="1210"/>
                      <a:pt x="26819" y="0"/>
                      <a:pt x="21336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37"/>
              <p:cNvSpPr/>
              <p:nvPr/>
            </p:nvSpPr>
            <p:spPr>
              <a:xfrm>
                <a:off x="2120025" y="3345550"/>
                <a:ext cx="1069950" cy="618375"/>
              </a:xfrm>
              <a:custGeom>
                <a:rect b="b" l="l" r="r" t="t"/>
                <a:pathLst>
                  <a:path extrusionOk="0" h="24735" w="42798">
                    <a:moveTo>
                      <a:pt x="21336" y="0"/>
                    </a:moveTo>
                    <a:cubicBezTo>
                      <a:pt x="15853" y="0"/>
                      <a:pt x="10374" y="1210"/>
                      <a:pt x="6205" y="3628"/>
                    </a:cubicBezTo>
                    <a:cubicBezTo>
                      <a:pt x="3803" y="4996"/>
                      <a:pt x="2135" y="6630"/>
                      <a:pt x="1101" y="8331"/>
                    </a:cubicBezTo>
                    <a:lnTo>
                      <a:pt x="0" y="8331"/>
                    </a:lnTo>
                    <a:lnTo>
                      <a:pt x="0" y="12734"/>
                    </a:lnTo>
                    <a:cubicBezTo>
                      <a:pt x="134" y="15770"/>
                      <a:pt x="2269" y="18772"/>
                      <a:pt x="6271" y="21107"/>
                    </a:cubicBezTo>
                    <a:cubicBezTo>
                      <a:pt x="10458" y="23525"/>
                      <a:pt x="15937" y="24735"/>
                      <a:pt x="21411" y="24735"/>
                    </a:cubicBezTo>
                    <a:cubicBezTo>
                      <a:pt x="26886" y="24735"/>
                      <a:pt x="32357" y="23525"/>
                      <a:pt x="36526" y="21107"/>
                    </a:cubicBezTo>
                    <a:cubicBezTo>
                      <a:pt x="40529" y="18772"/>
                      <a:pt x="42631" y="15770"/>
                      <a:pt x="42797" y="12734"/>
                    </a:cubicBezTo>
                    <a:lnTo>
                      <a:pt x="42797" y="8331"/>
                    </a:lnTo>
                    <a:lnTo>
                      <a:pt x="41630" y="8331"/>
                    </a:lnTo>
                    <a:cubicBezTo>
                      <a:pt x="40563" y="6630"/>
                      <a:pt x="38861" y="4996"/>
                      <a:pt x="36493" y="3628"/>
                    </a:cubicBezTo>
                    <a:cubicBezTo>
                      <a:pt x="32307" y="1210"/>
                      <a:pt x="26819" y="0"/>
                      <a:pt x="21336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37"/>
              <p:cNvSpPr/>
              <p:nvPr/>
            </p:nvSpPr>
            <p:spPr>
              <a:xfrm>
                <a:off x="2653725" y="3345325"/>
                <a:ext cx="536250" cy="618825"/>
              </a:xfrm>
              <a:custGeom>
                <a:rect b="b" l="l" r="r" t="t"/>
                <a:pathLst>
                  <a:path extrusionOk="0" h="24753" w="21450">
                    <a:moveTo>
                      <a:pt x="1" y="1"/>
                    </a:moveTo>
                    <a:cubicBezTo>
                      <a:pt x="12" y="1"/>
                      <a:pt x="23" y="1"/>
                      <a:pt x="34" y="1"/>
                    </a:cubicBezTo>
                    <a:lnTo>
                      <a:pt x="34" y="1"/>
                    </a:lnTo>
                    <a:lnTo>
                      <a:pt x="34" y="1"/>
                    </a:lnTo>
                    <a:close/>
                    <a:moveTo>
                      <a:pt x="34" y="1"/>
                    </a:moveTo>
                    <a:lnTo>
                      <a:pt x="34" y="24752"/>
                    </a:lnTo>
                    <a:cubicBezTo>
                      <a:pt x="5505" y="24752"/>
                      <a:pt x="11009" y="23518"/>
                      <a:pt x="15178" y="21116"/>
                    </a:cubicBezTo>
                    <a:cubicBezTo>
                      <a:pt x="19181" y="18781"/>
                      <a:pt x="21283" y="15779"/>
                      <a:pt x="21449" y="12743"/>
                    </a:cubicBezTo>
                    <a:lnTo>
                      <a:pt x="21449" y="8340"/>
                    </a:lnTo>
                    <a:lnTo>
                      <a:pt x="20282" y="8340"/>
                    </a:lnTo>
                    <a:cubicBezTo>
                      <a:pt x="19215" y="6639"/>
                      <a:pt x="17513" y="5005"/>
                      <a:pt x="15145" y="3637"/>
                    </a:cubicBezTo>
                    <a:cubicBezTo>
                      <a:pt x="10984" y="1240"/>
                      <a:pt x="5494" y="6"/>
                      <a:pt x="34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37"/>
              <p:cNvSpPr/>
              <p:nvPr/>
            </p:nvSpPr>
            <p:spPr>
              <a:xfrm>
                <a:off x="2945600" y="3395375"/>
                <a:ext cx="244375" cy="518725"/>
              </a:xfrm>
              <a:custGeom>
                <a:rect b="b" l="l" r="r" t="t"/>
                <a:pathLst>
                  <a:path extrusionOk="0" h="20749" w="9775">
                    <a:moveTo>
                      <a:pt x="1" y="0"/>
                    </a:moveTo>
                    <a:cubicBezTo>
                      <a:pt x="12" y="5"/>
                      <a:pt x="23" y="9"/>
                      <a:pt x="34" y="13"/>
                    </a:cubicBezTo>
                    <a:lnTo>
                      <a:pt x="34" y="13"/>
                    </a:lnTo>
                    <a:lnTo>
                      <a:pt x="34" y="0"/>
                    </a:lnTo>
                    <a:close/>
                    <a:moveTo>
                      <a:pt x="34" y="13"/>
                    </a:moveTo>
                    <a:lnTo>
                      <a:pt x="34" y="20749"/>
                    </a:lnTo>
                    <a:cubicBezTo>
                      <a:pt x="1302" y="20282"/>
                      <a:pt x="2436" y="19748"/>
                      <a:pt x="3503" y="19114"/>
                    </a:cubicBezTo>
                    <a:cubicBezTo>
                      <a:pt x="7506" y="16779"/>
                      <a:pt x="9608" y="13777"/>
                      <a:pt x="9774" y="10741"/>
                    </a:cubicBezTo>
                    <a:lnTo>
                      <a:pt x="9774" y="6338"/>
                    </a:lnTo>
                    <a:lnTo>
                      <a:pt x="8607" y="6338"/>
                    </a:lnTo>
                    <a:cubicBezTo>
                      <a:pt x="7540" y="4637"/>
                      <a:pt x="5838" y="3003"/>
                      <a:pt x="3470" y="1635"/>
                    </a:cubicBezTo>
                    <a:cubicBezTo>
                      <a:pt x="2379" y="1007"/>
                      <a:pt x="1223" y="477"/>
                      <a:pt x="34" y="13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37"/>
              <p:cNvSpPr/>
              <p:nvPr/>
            </p:nvSpPr>
            <p:spPr>
              <a:xfrm>
                <a:off x="2118350" y="3395375"/>
                <a:ext cx="242700" cy="518725"/>
              </a:xfrm>
              <a:custGeom>
                <a:rect b="b" l="l" r="r" t="t"/>
                <a:pathLst>
                  <a:path extrusionOk="0" h="20749" w="9708">
                    <a:moveTo>
                      <a:pt x="9707" y="0"/>
                    </a:moveTo>
                    <a:cubicBezTo>
                      <a:pt x="8507" y="467"/>
                      <a:pt x="7339" y="1001"/>
                      <a:pt x="6238" y="1635"/>
                    </a:cubicBezTo>
                    <a:cubicBezTo>
                      <a:pt x="3870" y="3003"/>
                      <a:pt x="2169" y="4637"/>
                      <a:pt x="1101" y="6338"/>
                    </a:cubicBezTo>
                    <a:lnTo>
                      <a:pt x="1" y="6338"/>
                    </a:lnTo>
                    <a:lnTo>
                      <a:pt x="1" y="10741"/>
                    </a:lnTo>
                    <a:cubicBezTo>
                      <a:pt x="167" y="13777"/>
                      <a:pt x="2235" y="16779"/>
                      <a:pt x="6238" y="19114"/>
                    </a:cubicBezTo>
                    <a:cubicBezTo>
                      <a:pt x="7339" y="19748"/>
                      <a:pt x="8440" y="20282"/>
                      <a:pt x="9707" y="20749"/>
                    </a:cubicBezTo>
                    <a:lnTo>
                      <a:pt x="9707" y="0"/>
                    </a:ln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37"/>
              <p:cNvSpPr/>
              <p:nvPr/>
            </p:nvSpPr>
            <p:spPr>
              <a:xfrm>
                <a:off x="2072475" y="3245275"/>
                <a:ext cx="1168375" cy="617175"/>
              </a:xfrm>
              <a:custGeom>
                <a:rect b="b" l="l" r="r" t="t"/>
                <a:pathLst>
                  <a:path extrusionOk="0" h="24687" w="46735">
                    <a:moveTo>
                      <a:pt x="23238" y="0"/>
                    </a:moveTo>
                    <a:cubicBezTo>
                      <a:pt x="17755" y="0"/>
                      <a:pt x="12276" y="1201"/>
                      <a:pt x="8107" y="3603"/>
                    </a:cubicBezTo>
                    <a:cubicBezTo>
                      <a:pt x="6739" y="4403"/>
                      <a:pt x="5572" y="5271"/>
                      <a:pt x="4671" y="6205"/>
                    </a:cubicBezTo>
                    <a:cubicBezTo>
                      <a:pt x="1" y="10941"/>
                      <a:pt x="1168" y="17012"/>
                      <a:pt x="8107" y="21082"/>
                    </a:cubicBezTo>
                    <a:cubicBezTo>
                      <a:pt x="9074" y="21616"/>
                      <a:pt x="10075" y="22116"/>
                      <a:pt x="11176" y="22516"/>
                    </a:cubicBezTo>
                    <a:cubicBezTo>
                      <a:pt x="11276" y="22583"/>
                      <a:pt x="11376" y="22616"/>
                      <a:pt x="11476" y="22650"/>
                    </a:cubicBezTo>
                    <a:cubicBezTo>
                      <a:pt x="15037" y="24008"/>
                      <a:pt x="19150" y="24686"/>
                      <a:pt x="23263" y="24686"/>
                    </a:cubicBezTo>
                    <a:cubicBezTo>
                      <a:pt x="28743" y="24686"/>
                      <a:pt x="34222" y="23483"/>
                      <a:pt x="38395" y="21082"/>
                    </a:cubicBezTo>
                    <a:cubicBezTo>
                      <a:pt x="46734" y="16245"/>
                      <a:pt x="46734" y="8439"/>
                      <a:pt x="38395" y="3603"/>
                    </a:cubicBezTo>
                    <a:cubicBezTo>
                      <a:pt x="34209" y="1201"/>
                      <a:pt x="28721" y="0"/>
                      <a:pt x="23238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37"/>
              <p:cNvSpPr/>
              <p:nvPr/>
            </p:nvSpPr>
            <p:spPr>
              <a:xfrm>
                <a:off x="2072475" y="3245275"/>
                <a:ext cx="1168375" cy="617175"/>
              </a:xfrm>
              <a:custGeom>
                <a:rect b="b" l="l" r="r" t="t"/>
                <a:pathLst>
                  <a:path extrusionOk="0" h="24687" w="46735">
                    <a:moveTo>
                      <a:pt x="23238" y="0"/>
                    </a:moveTo>
                    <a:cubicBezTo>
                      <a:pt x="17755" y="0"/>
                      <a:pt x="12276" y="1201"/>
                      <a:pt x="8107" y="3603"/>
                    </a:cubicBezTo>
                    <a:cubicBezTo>
                      <a:pt x="6739" y="4403"/>
                      <a:pt x="5572" y="5271"/>
                      <a:pt x="4671" y="6205"/>
                    </a:cubicBezTo>
                    <a:cubicBezTo>
                      <a:pt x="1" y="10941"/>
                      <a:pt x="1168" y="17012"/>
                      <a:pt x="8107" y="21082"/>
                    </a:cubicBezTo>
                    <a:cubicBezTo>
                      <a:pt x="9074" y="21616"/>
                      <a:pt x="10075" y="22116"/>
                      <a:pt x="11176" y="22516"/>
                    </a:cubicBezTo>
                    <a:cubicBezTo>
                      <a:pt x="11276" y="22583"/>
                      <a:pt x="11376" y="22616"/>
                      <a:pt x="11476" y="22650"/>
                    </a:cubicBezTo>
                    <a:cubicBezTo>
                      <a:pt x="15037" y="24008"/>
                      <a:pt x="19150" y="24686"/>
                      <a:pt x="23263" y="24686"/>
                    </a:cubicBezTo>
                    <a:cubicBezTo>
                      <a:pt x="28743" y="24686"/>
                      <a:pt x="34222" y="23483"/>
                      <a:pt x="38395" y="21082"/>
                    </a:cubicBezTo>
                    <a:cubicBezTo>
                      <a:pt x="46734" y="16245"/>
                      <a:pt x="46734" y="8439"/>
                      <a:pt x="38395" y="3603"/>
                    </a:cubicBezTo>
                    <a:cubicBezTo>
                      <a:pt x="34209" y="1201"/>
                      <a:pt x="28721" y="0"/>
                      <a:pt x="23238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37"/>
              <p:cNvSpPr/>
              <p:nvPr/>
            </p:nvSpPr>
            <p:spPr>
              <a:xfrm>
                <a:off x="2072500" y="3400375"/>
                <a:ext cx="279375" cy="407825"/>
              </a:xfrm>
              <a:custGeom>
                <a:rect b="b" l="l" r="r" t="t"/>
                <a:pathLst>
                  <a:path extrusionOk="0" h="16313" w="11175">
                    <a:moveTo>
                      <a:pt x="4670" y="1"/>
                    </a:moveTo>
                    <a:cubicBezTo>
                      <a:pt x="4669" y="1"/>
                      <a:pt x="4668" y="3"/>
                      <a:pt x="4666" y="4"/>
                    </a:cubicBezTo>
                    <a:lnTo>
                      <a:pt x="4666" y="4"/>
                    </a:lnTo>
                    <a:cubicBezTo>
                      <a:pt x="4668" y="3"/>
                      <a:pt x="4669" y="2"/>
                      <a:pt x="4670" y="1"/>
                    </a:cubicBezTo>
                    <a:close/>
                    <a:moveTo>
                      <a:pt x="4666" y="4"/>
                    </a:moveTo>
                    <a:cubicBezTo>
                      <a:pt x="0" y="4740"/>
                      <a:pt x="1169" y="10876"/>
                      <a:pt x="8106" y="14878"/>
                    </a:cubicBezTo>
                    <a:cubicBezTo>
                      <a:pt x="9073" y="15412"/>
                      <a:pt x="10074" y="15912"/>
                      <a:pt x="11175" y="16312"/>
                    </a:cubicBezTo>
                    <a:cubicBezTo>
                      <a:pt x="9073" y="15478"/>
                      <a:pt x="3135" y="11909"/>
                      <a:pt x="2402" y="7639"/>
                    </a:cubicBezTo>
                    <a:cubicBezTo>
                      <a:pt x="1674" y="3243"/>
                      <a:pt x="4518" y="157"/>
                      <a:pt x="4666" y="4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37"/>
              <p:cNvSpPr/>
              <p:nvPr/>
            </p:nvSpPr>
            <p:spPr>
              <a:xfrm>
                <a:off x="2956450" y="3298625"/>
                <a:ext cx="279400" cy="407825"/>
              </a:xfrm>
              <a:custGeom>
                <a:rect b="b" l="l" r="r" t="t"/>
                <a:pathLst>
                  <a:path extrusionOk="0" h="16313" w="11176">
                    <a:moveTo>
                      <a:pt x="0" y="1"/>
                    </a:moveTo>
                    <a:lnTo>
                      <a:pt x="0" y="1"/>
                    </a:lnTo>
                    <a:cubicBezTo>
                      <a:pt x="2069" y="835"/>
                      <a:pt x="8006" y="4437"/>
                      <a:pt x="8740" y="8674"/>
                    </a:cubicBezTo>
                    <a:cubicBezTo>
                      <a:pt x="9507" y="13144"/>
                      <a:pt x="6572" y="16213"/>
                      <a:pt x="6505" y="16313"/>
                    </a:cubicBezTo>
                    <a:lnTo>
                      <a:pt x="6505" y="16313"/>
                    </a:lnTo>
                    <a:cubicBezTo>
                      <a:pt x="11175" y="11576"/>
                      <a:pt x="10008" y="5505"/>
                      <a:pt x="3036" y="1469"/>
                    </a:cubicBezTo>
                    <a:cubicBezTo>
                      <a:pt x="2069" y="902"/>
                      <a:pt x="1068" y="401"/>
                      <a:pt x="0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37"/>
              <p:cNvSpPr/>
              <p:nvPr/>
            </p:nvSpPr>
            <p:spPr>
              <a:xfrm>
                <a:off x="2156700" y="3266125"/>
                <a:ext cx="994075" cy="573750"/>
              </a:xfrm>
              <a:custGeom>
                <a:rect b="b" l="l" r="r" t="t"/>
                <a:pathLst>
                  <a:path extrusionOk="0" h="22950" w="39763">
                    <a:moveTo>
                      <a:pt x="19882" y="0"/>
                    </a:moveTo>
                    <a:cubicBezTo>
                      <a:pt x="8907" y="0"/>
                      <a:pt x="1" y="5137"/>
                      <a:pt x="1" y="11475"/>
                    </a:cubicBezTo>
                    <a:cubicBezTo>
                      <a:pt x="1" y="17813"/>
                      <a:pt x="8907" y="22950"/>
                      <a:pt x="19882" y="22950"/>
                    </a:cubicBezTo>
                    <a:cubicBezTo>
                      <a:pt x="30856" y="22950"/>
                      <a:pt x="39763" y="17813"/>
                      <a:pt x="39763" y="11475"/>
                    </a:cubicBezTo>
                    <a:cubicBezTo>
                      <a:pt x="39763" y="5137"/>
                      <a:pt x="30856" y="0"/>
                      <a:pt x="19882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37"/>
              <p:cNvSpPr/>
              <p:nvPr/>
            </p:nvSpPr>
            <p:spPr>
              <a:xfrm>
                <a:off x="2156700" y="3266125"/>
                <a:ext cx="994075" cy="573750"/>
              </a:xfrm>
              <a:custGeom>
                <a:rect b="b" l="l" r="r" t="t"/>
                <a:pathLst>
                  <a:path extrusionOk="0" h="22950" w="39763">
                    <a:moveTo>
                      <a:pt x="19882" y="0"/>
                    </a:moveTo>
                    <a:cubicBezTo>
                      <a:pt x="8907" y="0"/>
                      <a:pt x="1" y="5137"/>
                      <a:pt x="1" y="11475"/>
                    </a:cubicBezTo>
                    <a:cubicBezTo>
                      <a:pt x="1" y="17813"/>
                      <a:pt x="8907" y="22950"/>
                      <a:pt x="19882" y="22950"/>
                    </a:cubicBezTo>
                    <a:cubicBezTo>
                      <a:pt x="30856" y="22950"/>
                      <a:pt x="39763" y="17813"/>
                      <a:pt x="39763" y="11475"/>
                    </a:cubicBezTo>
                    <a:cubicBezTo>
                      <a:pt x="39763" y="5137"/>
                      <a:pt x="30856" y="0"/>
                      <a:pt x="198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37"/>
              <p:cNvSpPr/>
              <p:nvPr/>
            </p:nvSpPr>
            <p:spPr>
              <a:xfrm>
                <a:off x="2648725" y="3339500"/>
                <a:ext cx="518725" cy="309400"/>
              </a:xfrm>
              <a:custGeom>
                <a:rect b="b" l="l" r="r" t="t"/>
                <a:pathLst>
                  <a:path extrusionOk="0" h="12376" w="20749">
                    <a:moveTo>
                      <a:pt x="13344" y="0"/>
                    </a:moveTo>
                    <a:lnTo>
                      <a:pt x="13344" y="0"/>
                    </a:lnTo>
                    <a:cubicBezTo>
                      <a:pt x="14177" y="1368"/>
                      <a:pt x="13877" y="2836"/>
                      <a:pt x="9174" y="3069"/>
                    </a:cubicBezTo>
                    <a:cubicBezTo>
                      <a:pt x="1" y="3636"/>
                      <a:pt x="11642" y="12376"/>
                      <a:pt x="11642" y="12376"/>
                    </a:cubicBezTo>
                    <a:cubicBezTo>
                      <a:pt x="11642" y="12376"/>
                      <a:pt x="14502" y="10970"/>
                      <a:pt x="16792" y="10970"/>
                    </a:cubicBezTo>
                    <a:cubicBezTo>
                      <a:pt x="17793" y="10970"/>
                      <a:pt x="18684" y="11238"/>
                      <a:pt x="19181" y="12009"/>
                    </a:cubicBezTo>
                    <a:cubicBezTo>
                      <a:pt x="20749" y="9040"/>
                      <a:pt x="20248" y="5805"/>
                      <a:pt x="17647" y="3036"/>
                    </a:cubicBezTo>
                    <a:cubicBezTo>
                      <a:pt x="17146" y="2536"/>
                      <a:pt x="16579" y="2035"/>
                      <a:pt x="15979" y="1568"/>
                    </a:cubicBezTo>
                    <a:cubicBezTo>
                      <a:pt x="15478" y="1201"/>
                      <a:pt x="14911" y="868"/>
                      <a:pt x="14344" y="534"/>
                    </a:cubicBezTo>
                    <a:cubicBezTo>
                      <a:pt x="14011" y="367"/>
                      <a:pt x="13710" y="167"/>
                      <a:pt x="133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37"/>
              <p:cNvSpPr/>
              <p:nvPr/>
            </p:nvSpPr>
            <p:spPr>
              <a:xfrm>
                <a:off x="3005650" y="3435000"/>
                <a:ext cx="150975" cy="144125"/>
              </a:xfrm>
              <a:custGeom>
                <a:rect b="b" l="l" r="r" t="t"/>
                <a:pathLst>
                  <a:path extrusionOk="0" h="5765" w="6039">
                    <a:moveTo>
                      <a:pt x="2333" y="1"/>
                    </a:moveTo>
                    <a:cubicBezTo>
                      <a:pt x="2244" y="1"/>
                      <a:pt x="2156" y="6"/>
                      <a:pt x="2069" y="17"/>
                    </a:cubicBezTo>
                    <a:cubicBezTo>
                      <a:pt x="668" y="183"/>
                      <a:pt x="1" y="1584"/>
                      <a:pt x="501" y="3185"/>
                    </a:cubicBezTo>
                    <a:cubicBezTo>
                      <a:pt x="1038" y="4640"/>
                      <a:pt x="2445" y="5764"/>
                      <a:pt x="3754" y="5764"/>
                    </a:cubicBezTo>
                    <a:cubicBezTo>
                      <a:pt x="3827" y="5764"/>
                      <a:pt x="3899" y="5761"/>
                      <a:pt x="3970" y="5754"/>
                    </a:cubicBezTo>
                    <a:cubicBezTo>
                      <a:pt x="5371" y="5587"/>
                      <a:pt x="6038" y="4186"/>
                      <a:pt x="5504" y="2585"/>
                    </a:cubicBezTo>
                    <a:cubicBezTo>
                      <a:pt x="5005" y="1118"/>
                      <a:pt x="3628" y="1"/>
                      <a:pt x="23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37"/>
              <p:cNvSpPr/>
              <p:nvPr/>
            </p:nvSpPr>
            <p:spPr>
              <a:xfrm>
                <a:off x="2129200" y="3349500"/>
                <a:ext cx="662150" cy="491225"/>
              </a:xfrm>
              <a:custGeom>
                <a:rect b="b" l="l" r="r" t="t"/>
                <a:pathLst>
                  <a:path extrusionOk="0" h="19649" w="26486">
                    <a:moveTo>
                      <a:pt x="6972" y="1"/>
                    </a:moveTo>
                    <a:cubicBezTo>
                      <a:pt x="6405" y="334"/>
                      <a:pt x="5904" y="668"/>
                      <a:pt x="5404" y="1068"/>
                    </a:cubicBezTo>
                    <a:cubicBezTo>
                      <a:pt x="5070" y="1302"/>
                      <a:pt x="4737" y="1569"/>
                      <a:pt x="4437" y="1802"/>
                    </a:cubicBezTo>
                    <a:cubicBezTo>
                      <a:pt x="0" y="5638"/>
                      <a:pt x="0" y="10675"/>
                      <a:pt x="4437" y="14511"/>
                    </a:cubicBezTo>
                    <a:cubicBezTo>
                      <a:pt x="4737" y="14778"/>
                      <a:pt x="5070" y="15012"/>
                      <a:pt x="5404" y="15278"/>
                    </a:cubicBezTo>
                    <a:cubicBezTo>
                      <a:pt x="5838" y="15612"/>
                      <a:pt x="6338" y="15946"/>
                      <a:pt x="6838" y="16246"/>
                    </a:cubicBezTo>
                    <a:cubicBezTo>
                      <a:pt x="7339" y="16513"/>
                      <a:pt x="7906" y="16813"/>
                      <a:pt x="8440" y="17080"/>
                    </a:cubicBezTo>
                    <a:cubicBezTo>
                      <a:pt x="8840" y="17280"/>
                      <a:pt x="9307" y="17480"/>
                      <a:pt x="9774" y="17647"/>
                    </a:cubicBezTo>
                    <a:lnTo>
                      <a:pt x="11141" y="18147"/>
                    </a:lnTo>
                    <a:cubicBezTo>
                      <a:pt x="12576" y="18614"/>
                      <a:pt x="14077" y="18981"/>
                      <a:pt x="15578" y="19248"/>
                    </a:cubicBezTo>
                    <a:lnTo>
                      <a:pt x="16579" y="19348"/>
                    </a:lnTo>
                    <a:cubicBezTo>
                      <a:pt x="18013" y="19581"/>
                      <a:pt x="19514" y="19648"/>
                      <a:pt x="20982" y="19648"/>
                    </a:cubicBezTo>
                    <a:cubicBezTo>
                      <a:pt x="22816" y="19648"/>
                      <a:pt x="24651" y="19481"/>
                      <a:pt x="26419" y="19181"/>
                    </a:cubicBezTo>
                    <a:cubicBezTo>
                      <a:pt x="26486" y="19181"/>
                      <a:pt x="24117" y="18681"/>
                      <a:pt x="24518" y="16479"/>
                    </a:cubicBezTo>
                    <a:cubicBezTo>
                      <a:pt x="24084" y="13077"/>
                      <a:pt x="9173" y="3637"/>
                      <a:pt x="9173" y="3637"/>
                    </a:cubicBezTo>
                    <a:cubicBezTo>
                      <a:pt x="9173" y="3637"/>
                      <a:pt x="5904" y="2302"/>
                      <a:pt x="6972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37"/>
              <p:cNvSpPr/>
              <p:nvPr/>
            </p:nvSpPr>
            <p:spPr>
              <a:xfrm>
                <a:off x="2129200" y="3349500"/>
                <a:ext cx="662150" cy="491225"/>
              </a:xfrm>
              <a:custGeom>
                <a:rect b="b" l="l" r="r" t="t"/>
                <a:pathLst>
                  <a:path extrusionOk="0" h="19649" w="26486">
                    <a:moveTo>
                      <a:pt x="6972" y="1"/>
                    </a:moveTo>
                    <a:cubicBezTo>
                      <a:pt x="6405" y="334"/>
                      <a:pt x="5904" y="668"/>
                      <a:pt x="5404" y="1068"/>
                    </a:cubicBezTo>
                    <a:cubicBezTo>
                      <a:pt x="5070" y="1302"/>
                      <a:pt x="4737" y="1569"/>
                      <a:pt x="4437" y="1802"/>
                    </a:cubicBezTo>
                    <a:cubicBezTo>
                      <a:pt x="0" y="5638"/>
                      <a:pt x="0" y="10675"/>
                      <a:pt x="4437" y="14511"/>
                    </a:cubicBezTo>
                    <a:cubicBezTo>
                      <a:pt x="4737" y="14778"/>
                      <a:pt x="5070" y="15012"/>
                      <a:pt x="5404" y="15278"/>
                    </a:cubicBezTo>
                    <a:cubicBezTo>
                      <a:pt x="5838" y="15612"/>
                      <a:pt x="6338" y="15946"/>
                      <a:pt x="6838" y="16246"/>
                    </a:cubicBezTo>
                    <a:cubicBezTo>
                      <a:pt x="7339" y="16513"/>
                      <a:pt x="7906" y="16813"/>
                      <a:pt x="8440" y="17080"/>
                    </a:cubicBezTo>
                    <a:cubicBezTo>
                      <a:pt x="8840" y="17280"/>
                      <a:pt x="9307" y="17480"/>
                      <a:pt x="9774" y="17647"/>
                    </a:cubicBezTo>
                    <a:lnTo>
                      <a:pt x="11141" y="18147"/>
                    </a:lnTo>
                    <a:cubicBezTo>
                      <a:pt x="12576" y="18614"/>
                      <a:pt x="14077" y="18981"/>
                      <a:pt x="15578" y="19248"/>
                    </a:cubicBezTo>
                    <a:lnTo>
                      <a:pt x="16579" y="19348"/>
                    </a:lnTo>
                    <a:cubicBezTo>
                      <a:pt x="18013" y="19581"/>
                      <a:pt x="19514" y="19648"/>
                      <a:pt x="20982" y="19648"/>
                    </a:cubicBezTo>
                    <a:cubicBezTo>
                      <a:pt x="22816" y="19648"/>
                      <a:pt x="24651" y="19481"/>
                      <a:pt x="26419" y="19181"/>
                    </a:cubicBezTo>
                    <a:cubicBezTo>
                      <a:pt x="26486" y="19181"/>
                      <a:pt x="24117" y="18681"/>
                      <a:pt x="24518" y="16479"/>
                    </a:cubicBezTo>
                    <a:cubicBezTo>
                      <a:pt x="24084" y="13077"/>
                      <a:pt x="9173" y="3637"/>
                      <a:pt x="9173" y="3637"/>
                    </a:cubicBezTo>
                    <a:cubicBezTo>
                      <a:pt x="9173" y="3637"/>
                      <a:pt x="5904" y="2302"/>
                      <a:pt x="69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37"/>
              <p:cNvSpPr/>
              <p:nvPr/>
            </p:nvSpPr>
            <p:spPr>
              <a:xfrm>
                <a:off x="2245950" y="3339500"/>
                <a:ext cx="814775" cy="427000"/>
              </a:xfrm>
              <a:custGeom>
                <a:rect b="b" l="l" r="r" t="t"/>
                <a:pathLst>
                  <a:path extrusionOk="0" h="17080" w="32591">
                    <a:moveTo>
                      <a:pt x="16300" y="1"/>
                    </a:moveTo>
                    <a:cubicBezTo>
                      <a:pt x="12511" y="1"/>
                      <a:pt x="8720" y="836"/>
                      <a:pt x="5804" y="2502"/>
                    </a:cubicBezTo>
                    <a:cubicBezTo>
                      <a:pt x="267" y="5705"/>
                      <a:pt x="0" y="10842"/>
                      <a:pt x="5137" y="14177"/>
                    </a:cubicBezTo>
                    <a:cubicBezTo>
                      <a:pt x="5337" y="14311"/>
                      <a:pt x="5604" y="14478"/>
                      <a:pt x="5804" y="14578"/>
                    </a:cubicBezTo>
                    <a:cubicBezTo>
                      <a:pt x="8706" y="16245"/>
                      <a:pt x="12501" y="17079"/>
                      <a:pt x="16295" y="17079"/>
                    </a:cubicBezTo>
                    <a:cubicBezTo>
                      <a:pt x="20090" y="17079"/>
                      <a:pt x="23884" y="16245"/>
                      <a:pt x="26786" y="14578"/>
                    </a:cubicBezTo>
                    <a:cubicBezTo>
                      <a:pt x="32590" y="11242"/>
                      <a:pt x="32590" y="5838"/>
                      <a:pt x="26786" y="2502"/>
                    </a:cubicBezTo>
                    <a:cubicBezTo>
                      <a:pt x="26519" y="2369"/>
                      <a:pt x="26286" y="2235"/>
                      <a:pt x="26085" y="2135"/>
                    </a:cubicBezTo>
                    <a:cubicBezTo>
                      <a:pt x="23285" y="711"/>
                      <a:pt x="19794" y="1"/>
                      <a:pt x="16300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37"/>
              <p:cNvSpPr/>
              <p:nvPr/>
            </p:nvSpPr>
            <p:spPr>
              <a:xfrm>
                <a:off x="2245950" y="3339500"/>
                <a:ext cx="814775" cy="427000"/>
              </a:xfrm>
              <a:custGeom>
                <a:rect b="b" l="l" r="r" t="t"/>
                <a:pathLst>
                  <a:path extrusionOk="0" h="17080" w="32591">
                    <a:moveTo>
                      <a:pt x="16300" y="1"/>
                    </a:moveTo>
                    <a:cubicBezTo>
                      <a:pt x="12511" y="1"/>
                      <a:pt x="8720" y="836"/>
                      <a:pt x="5804" y="2502"/>
                    </a:cubicBezTo>
                    <a:cubicBezTo>
                      <a:pt x="267" y="5705"/>
                      <a:pt x="0" y="10842"/>
                      <a:pt x="5137" y="14177"/>
                    </a:cubicBezTo>
                    <a:cubicBezTo>
                      <a:pt x="5337" y="14311"/>
                      <a:pt x="5604" y="14478"/>
                      <a:pt x="5804" y="14578"/>
                    </a:cubicBezTo>
                    <a:cubicBezTo>
                      <a:pt x="8706" y="16245"/>
                      <a:pt x="12501" y="17079"/>
                      <a:pt x="16295" y="17079"/>
                    </a:cubicBezTo>
                    <a:cubicBezTo>
                      <a:pt x="20090" y="17079"/>
                      <a:pt x="23884" y="16245"/>
                      <a:pt x="26786" y="14578"/>
                    </a:cubicBezTo>
                    <a:cubicBezTo>
                      <a:pt x="32590" y="11242"/>
                      <a:pt x="32590" y="5838"/>
                      <a:pt x="26786" y="2502"/>
                    </a:cubicBezTo>
                    <a:cubicBezTo>
                      <a:pt x="26519" y="2369"/>
                      <a:pt x="26286" y="2235"/>
                      <a:pt x="26085" y="2135"/>
                    </a:cubicBezTo>
                    <a:cubicBezTo>
                      <a:pt x="23285" y="711"/>
                      <a:pt x="19794" y="1"/>
                      <a:pt x="16300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37"/>
              <p:cNvSpPr/>
              <p:nvPr/>
            </p:nvSpPr>
            <p:spPr>
              <a:xfrm>
                <a:off x="2265125" y="3348875"/>
                <a:ext cx="777250" cy="409275"/>
              </a:xfrm>
              <a:custGeom>
                <a:rect b="b" l="l" r="r" t="t"/>
                <a:pathLst>
                  <a:path extrusionOk="0" h="16371" w="31090">
                    <a:moveTo>
                      <a:pt x="15532" y="1"/>
                    </a:moveTo>
                    <a:cubicBezTo>
                      <a:pt x="11909" y="1"/>
                      <a:pt x="8290" y="810"/>
                      <a:pt x="5538" y="2427"/>
                    </a:cubicBezTo>
                    <a:cubicBezTo>
                      <a:pt x="0" y="5630"/>
                      <a:pt x="0" y="10800"/>
                      <a:pt x="5538" y="13969"/>
                    </a:cubicBezTo>
                    <a:cubicBezTo>
                      <a:pt x="8306" y="15570"/>
                      <a:pt x="11934" y="16371"/>
                      <a:pt x="15557" y="16371"/>
                    </a:cubicBezTo>
                    <a:cubicBezTo>
                      <a:pt x="19181" y="16371"/>
                      <a:pt x="22800" y="15570"/>
                      <a:pt x="25552" y="13969"/>
                    </a:cubicBezTo>
                    <a:cubicBezTo>
                      <a:pt x="31089" y="10767"/>
                      <a:pt x="31089" y="5563"/>
                      <a:pt x="25552" y="2427"/>
                    </a:cubicBezTo>
                    <a:cubicBezTo>
                      <a:pt x="22783" y="810"/>
                      <a:pt x="19156" y="1"/>
                      <a:pt x="15532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37"/>
              <p:cNvSpPr/>
              <p:nvPr/>
            </p:nvSpPr>
            <p:spPr>
              <a:xfrm>
                <a:off x="2265125" y="3348875"/>
                <a:ext cx="777250" cy="409275"/>
              </a:xfrm>
              <a:custGeom>
                <a:rect b="b" l="l" r="r" t="t"/>
                <a:pathLst>
                  <a:path extrusionOk="0" h="16371" w="31090">
                    <a:moveTo>
                      <a:pt x="15532" y="1"/>
                    </a:moveTo>
                    <a:cubicBezTo>
                      <a:pt x="11909" y="1"/>
                      <a:pt x="8290" y="810"/>
                      <a:pt x="5538" y="2427"/>
                    </a:cubicBezTo>
                    <a:cubicBezTo>
                      <a:pt x="0" y="5630"/>
                      <a:pt x="0" y="10800"/>
                      <a:pt x="5538" y="13969"/>
                    </a:cubicBezTo>
                    <a:cubicBezTo>
                      <a:pt x="8306" y="15570"/>
                      <a:pt x="11934" y="16371"/>
                      <a:pt x="15557" y="16371"/>
                    </a:cubicBezTo>
                    <a:cubicBezTo>
                      <a:pt x="19181" y="16371"/>
                      <a:pt x="22800" y="15570"/>
                      <a:pt x="25552" y="13969"/>
                    </a:cubicBezTo>
                    <a:cubicBezTo>
                      <a:pt x="31089" y="10767"/>
                      <a:pt x="31089" y="5563"/>
                      <a:pt x="25552" y="2427"/>
                    </a:cubicBezTo>
                    <a:cubicBezTo>
                      <a:pt x="22783" y="810"/>
                      <a:pt x="19156" y="1"/>
                      <a:pt x="15532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37"/>
              <p:cNvSpPr/>
              <p:nvPr/>
            </p:nvSpPr>
            <p:spPr>
              <a:xfrm>
                <a:off x="2303475" y="3405375"/>
                <a:ext cx="700525" cy="351950"/>
              </a:xfrm>
              <a:custGeom>
                <a:rect b="b" l="l" r="r" t="t"/>
                <a:pathLst>
                  <a:path extrusionOk="0" h="14078" w="28021">
                    <a:moveTo>
                      <a:pt x="14023" y="1"/>
                    </a:moveTo>
                    <a:cubicBezTo>
                      <a:pt x="10400" y="1"/>
                      <a:pt x="6772" y="801"/>
                      <a:pt x="4004" y="2402"/>
                    </a:cubicBezTo>
                    <a:cubicBezTo>
                      <a:pt x="1702" y="3737"/>
                      <a:pt x="368" y="5371"/>
                      <a:pt x="1" y="7039"/>
                    </a:cubicBezTo>
                    <a:cubicBezTo>
                      <a:pt x="434" y="8707"/>
                      <a:pt x="1769" y="10375"/>
                      <a:pt x="4004" y="11676"/>
                    </a:cubicBezTo>
                    <a:cubicBezTo>
                      <a:pt x="6756" y="13277"/>
                      <a:pt x="10375" y="14077"/>
                      <a:pt x="13998" y="14077"/>
                    </a:cubicBezTo>
                    <a:cubicBezTo>
                      <a:pt x="17622" y="14077"/>
                      <a:pt x="21249" y="13277"/>
                      <a:pt x="24018" y="11676"/>
                    </a:cubicBezTo>
                    <a:cubicBezTo>
                      <a:pt x="26286" y="10375"/>
                      <a:pt x="27621" y="8740"/>
                      <a:pt x="28021" y="7039"/>
                    </a:cubicBezTo>
                    <a:cubicBezTo>
                      <a:pt x="27621" y="5371"/>
                      <a:pt x="26286" y="3703"/>
                      <a:pt x="24018" y="2402"/>
                    </a:cubicBezTo>
                    <a:cubicBezTo>
                      <a:pt x="21266" y="801"/>
                      <a:pt x="17647" y="1"/>
                      <a:pt x="14023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37"/>
              <p:cNvSpPr/>
              <p:nvPr/>
            </p:nvSpPr>
            <p:spPr>
              <a:xfrm>
                <a:off x="2303475" y="3405375"/>
                <a:ext cx="700525" cy="351950"/>
              </a:xfrm>
              <a:custGeom>
                <a:rect b="b" l="l" r="r" t="t"/>
                <a:pathLst>
                  <a:path extrusionOk="0" h="14078" w="28021">
                    <a:moveTo>
                      <a:pt x="14023" y="1"/>
                    </a:moveTo>
                    <a:cubicBezTo>
                      <a:pt x="10400" y="1"/>
                      <a:pt x="6772" y="801"/>
                      <a:pt x="4004" y="2402"/>
                    </a:cubicBezTo>
                    <a:cubicBezTo>
                      <a:pt x="1702" y="3737"/>
                      <a:pt x="368" y="5371"/>
                      <a:pt x="1" y="7039"/>
                    </a:cubicBezTo>
                    <a:cubicBezTo>
                      <a:pt x="434" y="8707"/>
                      <a:pt x="1769" y="10375"/>
                      <a:pt x="4004" y="11676"/>
                    </a:cubicBezTo>
                    <a:cubicBezTo>
                      <a:pt x="6756" y="13277"/>
                      <a:pt x="10375" y="14077"/>
                      <a:pt x="13998" y="14077"/>
                    </a:cubicBezTo>
                    <a:cubicBezTo>
                      <a:pt x="17622" y="14077"/>
                      <a:pt x="21249" y="13277"/>
                      <a:pt x="24018" y="11676"/>
                    </a:cubicBezTo>
                    <a:cubicBezTo>
                      <a:pt x="26286" y="10375"/>
                      <a:pt x="27621" y="8740"/>
                      <a:pt x="28021" y="7039"/>
                    </a:cubicBezTo>
                    <a:cubicBezTo>
                      <a:pt x="27621" y="5371"/>
                      <a:pt x="26286" y="3703"/>
                      <a:pt x="24018" y="2402"/>
                    </a:cubicBezTo>
                    <a:cubicBezTo>
                      <a:pt x="21266" y="801"/>
                      <a:pt x="17647" y="1"/>
                      <a:pt x="14023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37"/>
              <p:cNvSpPr/>
              <p:nvPr/>
            </p:nvSpPr>
            <p:spPr>
              <a:xfrm>
                <a:off x="2423575" y="3421225"/>
                <a:ext cx="462850" cy="305250"/>
              </a:xfrm>
              <a:custGeom>
                <a:rect b="b" l="l" r="r" t="t"/>
                <a:pathLst>
                  <a:path extrusionOk="0" h="12210" w="18514">
                    <a:moveTo>
                      <a:pt x="12582" y="7130"/>
                    </a:moveTo>
                    <a:cubicBezTo>
                      <a:pt x="13028" y="7130"/>
                      <a:pt x="13449" y="7220"/>
                      <a:pt x="13843" y="7439"/>
                    </a:cubicBezTo>
                    <a:cubicBezTo>
                      <a:pt x="13743" y="7472"/>
                      <a:pt x="13677" y="7573"/>
                      <a:pt x="13543" y="7606"/>
                    </a:cubicBezTo>
                    <a:lnTo>
                      <a:pt x="13043" y="7873"/>
                    </a:lnTo>
                    <a:cubicBezTo>
                      <a:pt x="12428" y="8125"/>
                      <a:pt x="11806" y="8228"/>
                      <a:pt x="11225" y="8228"/>
                    </a:cubicBezTo>
                    <a:cubicBezTo>
                      <a:pt x="10578" y="8228"/>
                      <a:pt x="9982" y="8100"/>
                      <a:pt x="9507" y="7906"/>
                    </a:cubicBezTo>
                    <a:cubicBezTo>
                      <a:pt x="10649" y="7503"/>
                      <a:pt x="11670" y="7130"/>
                      <a:pt x="12582" y="7130"/>
                    </a:cubicBezTo>
                    <a:close/>
                    <a:moveTo>
                      <a:pt x="2168" y="0"/>
                    </a:moveTo>
                    <a:lnTo>
                      <a:pt x="0" y="1268"/>
                    </a:lnTo>
                    <a:lnTo>
                      <a:pt x="0" y="2936"/>
                    </a:lnTo>
                    <a:lnTo>
                      <a:pt x="734" y="3336"/>
                    </a:lnTo>
                    <a:cubicBezTo>
                      <a:pt x="534" y="3703"/>
                      <a:pt x="401" y="4037"/>
                      <a:pt x="401" y="4337"/>
                    </a:cubicBezTo>
                    <a:lnTo>
                      <a:pt x="401" y="6005"/>
                    </a:lnTo>
                    <a:cubicBezTo>
                      <a:pt x="401" y="6739"/>
                      <a:pt x="901" y="7406"/>
                      <a:pt x="1968" y="7973"/>
                    </a:cubicBezTo>
                    <a:cubicBezTo>
                      <a:pt x="2969" y="8573"/>
                      <a:pt x="3970" y="8807"/>
                      <a:pt x="4970" y="8840"/>
                    </a:cubicBezTo>
                    <a:lnTo>
                      <a:pt x="5538" y="8840"/>
                    </a:lnTo>
                    <a:cubicBezTo>
                      <a:pt x="6672" y="8807"/>
                      <a:pt x="7739" y="8473"/>
                      <a:pt x="8740" y="8140"/>
                    </a:cubicBezTo>
                    <a:cubicBezTo>
                      <a:pt x="8973" y="8073"/>
                      <a:pt x="9173" y="8006"/>
                      <a:pt x="9374" y="7939"/>
                    </a:cubicBezTo>
                    <a:lnTo>
                      <a:pt x="9374" y="7939"/>
                    </a:lnTo>
                    <a:lnTo>
                      <a:pt x="7539" y="9774"/>
                    </a:lnTo>
                    <a:lnTo>
                      <a:pt x="7539" y="11442"/>
                    </a:lnTo>
                    <a:cubicBezTo>
                      <a:pt x="8578" y="11855"/>
                      <a:pt x="9601" y="12023"/>
                      <a:pt x="10576" y="12023"/>
                    </a:cubicBezTo>
                    <a:cubicBezTo>
                      <a:pt x="12043" y="12023"/>
                      <a:pt x="13402" y="11643"/>
                      <a:pt x="14544" y="11142"/>
                    </a:cubicBezTo>
                    <a:lnTo>
                      <a:pt x="16345" y="12209"/>
                    </a:lnTo>
                    <a:lnTo>
                      <a:pt x="18513" y="10942"/>
                    </a:lnTo>
                    <a:lnTo>
                      <a:pt x="18513" y="9274"/>
                    </a:lnTo>
                    <a:lnTo>
                      <a:pt x="17746" y="8840"/>
                    </a:lnTo>
                    <a:cubicBezTo>
                      <a:pt x="18013" y="8473"/>
                      <a:pt x="18147" y="8106"/>
                      <a:pt x="18147" y="7739"/>
                    </a:cubicBezTo>
                    <a:lnTo>
                      <a:pt x="18147" y="6005"/>
                    </a:lnTo>
                    <a:cubicBezTo>
                      <a:pt x="18147" y="5304"/>
                      <a:pt x="17646" y="4637"/>
                      <a:pt x="16645" y="4070"/>
                    </a:cubicBezTo>
                    <a:cubicBezTo>
                      <a:pt x="16645" y="4070"/>
                      <a:pt x="16579" y="4070"/>
                      <a:pt x="16579" y="4003"/>
                    </a:cubicBezTo>
                    <a:cubicBezTo>
                      <a:pt x="15507" y="3402"/>
                      <a:pt x="14415" y="3182"/>
                      <a:pt x="13354" y="3182"/>
                    </a:cubicBezTo>
                    <a:cubicBezTo>
                      <a:pt x="12533" y="3182"/>
                      <a:pt x="11732" y="3314"/>
                      <a:pt x="10975" y="3503"/>
                    </a:cubicBezTo>
                    <a:cubicBezTo>
                      <a:pt x="10208" y="3736"/>
                      <a:pt x="9507" y="3937"/>
                      <a:pt x="8873" y="4170"/>
                    </a:cubicBezTo>
                    <a:cubicBezTo>
                      <a:pt x="8006" y="4470"/>
                      <a:pt x="7239" y="4737"/>
                      <a:pt x="6638" y="4904"/>
                    </a:cubicBezTo>
                    <a:cubicBezTo>
                      <a:pt x="6345" y="4953"/>
                      <a:pt x="6070" y="4984"/>
                      <a:pt x="5813" y="4984"/>
                    </a:cubicBezTo>
                    <a:cubicBezTo>
                      <a:pt x="5719" y="4984"/>
                      <a:pt x="5627" y="4980"/>
                      <a:pt x="5538" y="4971"/>
                    </a:cubicBezTo>
                    <a:cubicBezTo>
                      <a:pt x="5204" y="4971"/>
                      <a:pt x="4970" y="4904"/>
                      <a:pt x="4670" y="4737"/>
                    </a:cubicBezTo>
                    <a:cubicBezTo>
                      <a:pt x="4704" y="4737"/>
                      <a:pt x="4704" y="4670"/>
                      <a:pt x="4737" y="4670"/>
                    </a:cubicBezTo>
                    <a:cubicBezTo>
                      <a:pt x="4837" y="4637"/>
                      <a:pt x="4870" y="4604"/>
                      <a:pt x="4970" y="4570"/>
                    </a:cubicBezTo>
                    <a:cubicBezTo>
                      <a:pt x="5171" y="4437"/>
                      <a:pt x="5337" y="4337"/>
                      <a:pt x="5538" y="4270"/>
                    </a:cubicBezTo>
                    <a:cubicBezTo>
                      <a:pt x="6121" y="4023"/>
                      <a:pt x="6695" y="3906"/>
                      <a:pt x="7255" y="3906"/>
                    </a:cubicBezTo>
                    <a:cubicBezTo>
                      <a:pt x="7751" y="3906"/>
                      <a:pt x="8236" y="3998"/>
                      <a:pt x="8706" y="4170"/>
                    </a:cubicBezTo>
                    <a:lnTo>
                      <a:pt x="10541" y="2335"/>
                    </a:lnTo>
                    <a:lnTo>
                      <a:pt x="10541" y="668"/>
                    </a:lnTo>
                    <a:cubicBezTo>
                      <a:pt x="9625" y="369"/>
                      <a:pt x="8699" y="216"/>
                      <a:pt x="7769" y="216"/>
                    </a:cubicBezTo>
                    <a:cubicBezTo>
                      <a:pt x="7038" y="216"/>
                      <a:pt x="6304" y="310"/>
                      <a:pt x="5571" y="501"/>
                    </a:cubicBezTo>
                    <a:cubicBezTo>
                      <a:pt x="5037" y="634"/>
                      <a:pt x="4537" y="834"/>
                      <a:pt x="4003" y="1068"/>
                    </a:cubicBezTo>
                    <a:lnTo>
                      <a:pt x="2168" y="0"/>
                    </a:ln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37"/>
              <p:cNvSpPr/>
              <p:nvPr/>
            </p:nvSpPr>
            <p:spPr>
              <a:xfrm>
                <a:off x="2419400" y="3422900"/>
                <a:ext cx="471200" cy="263550"/>
              </a:xfrm>
              <a:custGeom>
                <a:rect b="b" l="l" r="r" t="t"/>
                <a:pathLst>
                  <a:path extrusionOk="0" h="10542" w="18848">
                    <a:moveTo>
                      <a:pt x="2235" y="0"/>
                    </a:moveTo>
                    <a:lnTo>
                      <a:pt x="67" y="1234"/>
                    </a:lnTo>
                    <a:lnTo>
                      <a:pt x="1868" y="2302"/>
                    </a:lnTo>
                    <a:cubicBezTo>
                      <a:pt x="34" y="3669"/>
                      <a:pt x="0" y="5137"/>
                      <a:pt x="2069" y="6305"/>
                    </a:cubicBezTo>
                    <a:cubicBezTo>
                      <a:pt x="3069" y="6872"/>
                      <a:pt x="4070" y="7139"/>
                      <a:pt x="5071" y="7172"/>
                    </a:cubicBezTo>
                    <a:lnTo>
                      <a:pt x="5671" y="7172"/>
                    </a:lnTo>
                    <a:cubicBezTo>
                      <a:pt x="6772" y="7139"/>
                      <a:pt x="7873" y="6805"/>
                      <a:pt x="8873" y="6471"/>
                    </a:cubicBezTo>
                    <a:cubicBezTo>
                      <a:pt x="10333" y="5954"/>
                      <a:pt x="11593" y="5419"/>
                      <a:pt x="12713" y="5419"/>
                    </a:cubicBezTo>
                    <a:cubicBezTo>
                      <a:pt x="13180" y="5419"/>
                      <a:pt x="13622" y="5512"/>
                      <a:pt x="14044" y="5738"/>
                    </a:cubicBezTo>
                    <a:cubicBezTo>
                      <a:pt x="15011" y="6305"/>
                      <a:pt x="14711" y="6972"/>
                      <a:pt x="13710" y="7572"/>
                    </a:cubicBezTo>
                    <a:lnTo>
                      <a:pt x="13210" y="7839"/>
                    </a:lnTo>
                    <a:cubicBezTo>
                      <a:pt x="12589" y="8103"/>
                      <a:pt x="11969" y="8208"/>
                      <a:pt x="11385" y="8208"/>
                    </a:cubicBezTo>
                    <a:cubicBezTo>
                      <a:pt x="10714" y="8208"/>
                      <a:pt x="10092" y="8069"/>
                      <a:pt x="9574" y="7872"/>
                    </a:cubicBezTo>
                    <a:lnTo>
                      <a:pt x="7673" y="9807"/>
                    </a:lnTo>
                    <a:cubicBezTo>
                      <a:pt x="8698" y="10220"/>
                      <a:pt x="9714" y="10388"/>
                      <a:pt x="10686" y="10388"/>
                    </a:cubicBezTo>
                    <a:cubicBezTo>
                      <a:pt x="12149" y="10388"/>
                      <a:pt x="13516" y="10008"/>
                      <a:pt x="14678" y="9507"/>
                    </a:cubicBezTo>
                    <a:lnTo>
                      <a:pt x="16479" y="10541"/>
                    </a:lnTo>
                    <a:lnTo>
                      <a:pt x="18647" y="9307"/>
                    </a:lnTo>
                    <a:lnTo>
                      <a:pt x="16846" y="8239"/>
                    </a:lnTo>
                    <a:cubicBezTo>
                      <a:pt x="18647" y="6872"/>
                      <a:pt x="18847" y="5337"/>
                      <a:pt x="16746" y="4136"/>
                    </a:cubicBezTo>
                    <a:cubicBezTo>
                      <a:pt x="16746" y="4136"/>
                      <a:pt x="16712" y="4136"/>
                      <a:pt x="16712" y="4070"/>
                    </a:cubicBezTo>
                    <a:cubicBezTo>
                      <a:pt x="15649" y="3405"/>
                      <a:pt x="14554" y="3162"/>
                      <a:pt x="13487" y="3162"/>
                    </a:cubicBezTo>
                    <a:cubicBezTo>
                      <a:pt x="12680" y="3162"/>
                      <a:pt x="11889" y="3302"/>
                      <a:pt x="11142" y="3503"/>
                    </a:cubicBezTo>
                    <a:cubicBezTo>
                      <a:pt x="10375" y="3703"/>
                      <a:pt x="9674" y="3903"/>
                      <a:pt x="9007" y="4170"/>
                    </a:cubicBezTo>
                    <a:cubicBezTo>
                      <a:pt x="8140" y="4470"/>
                      <a:pt x="7372" y="4704"/>
                      <a:pt x="6739" y="4870"/>
                    </a:cubicBezTo>
                    <a:cubicBezTo>
                      <a:pt x="6479" y="4918"/>
                      <a:pt x="6220" y="4965"/>
                      <a:pt x="5972" y="4965"/>
                    </a:cubicBezTo>
                    <a:cubicBezTo>
                      <a:pt x="5869" y="4965"/>
                      <a:pt x="5769" y="4957"/>
                      <a:pt x="5671" y="4937"/>
                    </a:cubicBezTo>
                    <a:cubicBezTo>
                      <a:pt x="5304" y="4904"/>
                      <a:pt x="4971" y="4837"/>
                      <a:pt x="4637" y="4670"/>
                    </a:cubicBezTo>
                    <a:cubicBezTo>
                      <a:pt x="3903" y="4237"/>
                      <a:pt x="3837" y="3669"/>
                      <a:pt x="4837" y="3002"/>
                    </a:cubicBezTo>
                    <a:cubicBezTo>
                      <a:pt x="4904" y="2936"/>
                      <a:pt x="4971" y="2902"/>
                      <a:pt x="5037" y="2869"/>
                    </a:cubicBezTo>
                    <a:cubicBezTo>
                      <a:pt x="5238" y="2735"/>
                      <a:pt x="5404" y="2669"/>
                      <a:pt x="5638" y="2569"/>
                    </a:cubicBezTo>
                    <a:cubicBezTo>
                      <a:pt x="6192" y="2326"/>
                      <a:pt x="6755" y="2210"/>
                      <a:pt x="7309" y="2210"/>
                    </a:cubicBezTo>
                    <a:cubicBezTo>
                      <a:pt x="7821" y="2210"/>
                      <a:pt x="8326" y="2310"/>
                      <a:pt x="8807" y="2502"/>
                    </a:cubicBezTo>
                    <a:lnTo>
                      <a:pt x="10641" y="667"/>
                    </a:lnTo>
                    <a:cubicBezTo>
                      <a:pt x="9716" y="365"/>
                      <a:pt x="8780" y="202"/>
                      <a:pt x="7840" y="202"/>
                    </a:cubicBezTo>
                    <a:cubicBezTo>
                      <a:pt x="7119" y="202"/>
                      <a:pt x="6395" y="298"/>
                      <a:pt x="5671" y="501"/>
                    </a:cubicBezTo>
                    <a:cubicBezTo>
                      <a:pt x="5104" y="634"/>
                      <a:pt x="4637" y="834"/>
                      <a:pt x="4070" y="1034"/>
                    </a:cubicBezTo>
                    <a:lnTo>
                      <a:pt x="2235" y="0"/>
                    </a:ln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37"/>
              <p:cNvSpPr/>
              <p:nvPr/>
            </p:nvSpPr>
            <p:spPr>
              <a:xfrm>
                <a:off x="2419400" y="3422900"/>
                <a:ext cx="471200" cy="263550"/>
              </a:xfrm>
              <a:custGeom>
                <a:rect b="b" l="l" r="r" t="t"/>
                <a:pathLst>
                  <a:path extrusionOk="0" h="10542" w="18848">
                    <a:moveTo>
                      <a:pt x="2235" y="0"/>
                    </a:moveTo>
                    <a:lnTo>
                      <a:pt x="67" y="1234"/>
                    </a:lnTo>
                    <a:lnTo>
                      <a:pt x="1868" y="2302"/>
                    </a:lnTo>
                    <a:cubicBezTo>
                      <a:pt x="34" y="3669"/>
                      <a:pt x="0" y="5137"/>
                      <a:pt x="2069" y="6305"/>
                    </a:cubicBezTo>
                    <a:cubicBezTo>
                      <a:pt x="3069" y="6872"/>
                      <a:pt x="4070" y="7139"/>
                      <a:pt x="5071" y="7172"/>
                    </a:cubicBezTo>
                    <a:lnTo>
                      <a:pt x="5671" y="7172"/>
                    </a:lnTo>
                    <a:cubicBezTo>
                      <a:pt x="6772" y="7139"/>
                      <a:pt x="7873" y="6805"/>
                      <a:pt x="8873" y="6471"/>
                    </a:cubicBezTo>
                    <a:cubicBezTo>
                      <a:pt x="10333" y="5954"/>
                      <a:pt x="11593" y="5419"/>
                      <a:pt x="12713" y="5419"/>
                    </a:cubicBezTo>
                    <a:cubicBezTo>
                      <a:pt x="13180" y="5419"/>
                      <a:pt x="13622" y="5512"/>
                      <a:pt x="14044" y="5738"/>
                    </a:cubicBezTo>
                    <a:cubicBezTo>
                      <a:pt x="15011" y="6305"/>
                      <a:pt x="14711" y="6972"/>
                      <a:pt x="13710" y="7572"/>
                    </a:cubicBezTo>
                    <a:lnTo>
                      <a:pt x="13210" y="7839"/>
                    </a:lnTo>
                    <a:cubicBezTo>
                      <a:pt x="12589" y="8103"/>
                      <a:pt x="11969" y="8208"/>
                      <a:pt x="11385" y="8208"/>
                    </a:cubicBezTo>
                    <a:cubicBezTo>
                      <a:pt x="10714" y="8208"/>
                      <a:pt x="10092" y="8069"/>
                      <a:pt x="9574" y="7872"/>
                    </a:cubicBezTo>
                    <a:lnTo>
                      <a:pt x="7673" y="9807"/>
                    </a:lnTo>
                    <a:cubicBezTo>
                      <a:pt x="8698" y="10220"/>
                      <a:pt x="9714" y="10388"/>
                      <a:pt x="10686" y="10388"/>
                    </a:cubicBezTo>
                    <a:cubicBezTo>
                      <a:pt x="12149" y="10388"/>
                      <a:pt x="13516" y="10008"/>
                      <a:pt x="14678" y="9507"/>
                    </a:cubicBezTo>
                    <a:lnTo>
                      <a:pt x="16479" y="10541"/>
                    </a:lnTo>
                    <a:lnTo>
                      <a:pt x="18647" y="9307"/>
                    </a:lnTo>
                    <a:lnTo>
                      <a:pt x="16846" y="8239"/>
                    </a:lnTo>
                    <a:cubicBezTo>
                      <a:pt x="18647" y="6872"/>
                      <a:pt x="18847" y="5337"/>
                      <a:pt x="16746" y="4136"/>
                    </a:cubicBezTo>
                    <a:cubicBezTo>
                      <a:pt x="16746" y="4136"/>
                      <a:pt x="16712" y="4136"/>
                      <a:pt x="16712" y="4070"/>
                    </a:cubicBezTo>
                    <a:cubicBezTo>
                      <a:pt x="15649" y="3405"/>
                      <a:pt x="14554" y="3162"/>
                      <a:pt x="13487" y="3162"/>
                    </a:cubicBezTo>
                    <a:cubicBezTo>
                      <a:pt x="12680" y="3162"/>
                      <a:pt x="11889" y="3302"/>
                      <a:pt x="11142" y="3503"/>
                    </a:cubicBezTo>
                    <a:cubicBezTo>
                      <a:pt x="10375" y="3703"/>
                      <a:pt x="9674" y="3903"/>
                      <a:pt x="9007" y="4170"/>
                    </a:cubicBezTo>
                    <a:cubicBezTo>
                      <a:pt x="8140" y="4470"/>
                      <a:pt x="7372" y="4704"/>
                      <a:pt x="6739" y="4870"/>
                    </a:cubicBezTo>
                    <a:cubicBezTo>
                      <a:pt x="6479" y="4918"/>
                      <a:pt x="6220" y="4965"/>
                      <a:pt x="5972" y="4965"/>
                    </a:cubicBezTo>
                    <a:cubicBezTo>
                      <a:pt x="5869" y="4965"/>
                      <a:pt x="5769" y="4957"/>
                      <a:pt x="5671" y="4937"/>
                    </a:cubicBezTo>
                    <a:cubicBezTo>
                      <a:pt x="5304" y="4904"/>
                      <a:pt x="4971" y="4837"/>
                      <a:pt x="4637" y="4670"/>
                    </a:cubicBezTo>
                    <a:cubicBezTo>
                      <a:pt x="3903" y="4237"/>
                      <a:pt x="3837" y="3669"/>
                      <a:pt x="4837" y="3002"/>
                    </a:cubicBezTo>
                    <a:cubicBezTo>
                      <a:pt x="4904" y="2936"/>
                      <a:pt x="4971" y="2902"/>
                      <a:pt x="5037" y="2869"/>
                    </a:cubicBezTo>
                    <a:cubicBezTo>
                      <a:pt x="5238" y="2735"/>
                      <a:pt x="5404" y="2669"/>
                      <a:pt x="5638" y="2569"/>
                    </a:cubicBezTo>
                    <a:cubicBezTo>
                      <a:pt x="6192" y="2326"/>
                      <a:pt x="6755" y="2210"/>
                      <a:pt x="7309" y="2210"/>
                    </a:cubicBezTo>
                    <a:cubicBezTo>
                      <a:pt x="7821" y="2210"/>
                      <a:pt x="8326" y="2310"/>
                      <a:pt x="8807" y="2502"/>
                    </a:cubicBezTo>
                    <a:lnTo>
                      <a:pt x="10641" y="667"/>
                    </a:lnTo>
                    <a:cubicBezTo>
                      <a:pt x="9716" y="365"/>
                      <a:pt x="8780" y="202"/>
                      <a:pt x="7840" y="202"/>
                    </a:cubicBezTo>
                    <a:cubicBezTo>
                      <a:pt x="7119" y="202"/>
                      <a:pt x="6395" y="298"/>
                      <a:pt x="5671" y="501"/>
                    </a:cubicBezTo>
                    <a:cubicBezTo>
                      <a:pt x="5104" y="634"/>
                      <a:pt x="4637" y="834"/>
                      <a:pt x="4070" y="1034"/>
                    </a:cubicBezTo>
                    <a:lnTo>
                      <a:pt x="22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37"/>
              <p:cNvSpPr/>
              <p:nvPr/>
            </p:nvSpPr>
            <p:spPr>
              <a:xfrm>
                <a:off x="2422725" y="3421225"/>
                <a:ext cx="100100" cy="31725"/>
              </a:xfrm>
              <a:custGeom>
                <a:rect b="b" l="l" r="r" t="t"/>
                <a:pathLst>
                  <a:path extrusionOk="0" h="1269" w="4004">
                    <a:moveTo>
                      <a:pt x="2169" y="0"/>
                    </a:moveTo>
                    <a:lnTo>
                      <a:pt x="1" y="1268"/>
                    </a:lnTo>
                    <a:lnTo>
                      <a:pt x="2202" y="267"/>
                    </a:lnTo>
                    <a:lnTo>
                      <a:pt x="4004" y="1068"/>
                    </a:lnTo>
                    <a:lnTo>
                      <a:pt x="216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37"/>
              <p:cNvSpPr/>
              <p:nvPr/>
            </p:nvSpPr>
            <p:spPr>
              <a:xfrm>
                <a:off x="2556175" y="3427550"/>
                <a:ext cx="130950" cy="57900"/>
              </a:xfrm>
              <a:custGeom>
                <a:rect b="b" l="l" r="r" t="t"/>
                <a:pathLst>
                  <a:path extrusionOk="0" h="2316" w="5238">
                    <a:moveTo>
                      <a:pt x="2325" y="1"/>
                    </a:moveTo>
                    <a:cubicBezTo>
                      <a:pt x="1502" y="1"/>
                      <a:pt x="732" y="125"/>
                      <a:pt x="0" y="348"/>
                    </a:cubicBezTo>
                    <a:cubicBezTo>
                      <a:pt x="557" y="237"/>
                      <a:pt x="1273" y="156"/>
                      <a:pt x="2044" y="156"/>
                    </a:cubicBezTo>
                    <a:cubicBezTo>
                      <a:pt x="2889" y="156"/>
                      <a:pt x="3799" y="253"/>
                      <a:pt x="4637" y="515"/>
                    </a:cubicBezTo>
                    <a:lnTo>
                      <a:pt x="3402" y="2316"/>
                    </a:lnTo>
                    <a:lnTo>
                      <a:pt x="5237" y="481"/>
                    </a:lnTo>
                    <a:cubicBezTo>
                      <a:pt x="4191" y="150"/>
                      <a:pt x="3226" y="1"/>
                      <a:pt x="232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37"/>
              <p:cNvSpPr/>
              <p:nvPr/>
            </p:nvSpPr>
            <p:spPr>
              <a:xfrm>
                <a:off x="2697925" y="3501800"/>
                <a:ext cx="193500" cy="125425"/>
              </a:xfrm>
              <a:custGeom>
                <a:rect b="b" l="l" r="r" t="t"/>
                <a:pathLst>
                  <a:path extrusionOk="0" h="5017" w="7740">
                    <a:moveTo>
                      <a:pt x="2397" y="1"/>
                    </a:moveTo>
                    <a:cubicBezTo>
                      <a:pt x="1570" y="1"/>
                      <a:pt x="763" y="142"/>
                      <a:pt x="1" y="347"/>
                    </a:cubicBezTo>
                    <a:cubicBezTo>
                      <a:pt x="485" y="240"/>
                      <a:pt x="1073" y="172"/>
                      <a:pt x="1710" y="172"/>
                    </a:cubicBezTo>
                    <a:cubicBezTo>
                      <a:pt x="2872" y="172"/>
                      <a:pt x="4196" y="401"/>
                      <a:pt x="5338" y="1047"/>
                    </a:cubicBezTo>
                    <a:cubicBezTo>
                      <a:pt x="7039" y="2048"/>
                      <a:pt x="7339" y="3249"/>
                      <a:pt x="5738" y="5017"/>
                    </a:cubicBezTo>
                    <a:cubicBezTo>
                      <a:pt x="7539" y="3649"/>
                      <a:pt x="7740" y="2081"/>
                      <a:pt x="5605" y="847"/>
                    </a:cubicBezTo>
                    <a:cubicBezTo>
                      <a:pt x="4539" y="230"/>
                      <a:pt x="3452" y="1"/>
                      <a:pt x="239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37"/>
              <p:cNvSpPr/>
              <p:nvPr/>
            </p:nvSpPr>
            <p:spPr>
              <a:xfrm>
                <a:off x="2832200" y="3627200"/>
                <a:ext cx="54225" cy="57575"/>
              </a:xfrm>
              <a:custGeom>
                <a:rect b="b" l="l" r="r" t="t"/>
                <a:pathLst>
                  <a:path extrusionOk="0" h="2303" w="2169">
                    <a:moveTo>
                      <a:pt x="367" y="1"/>
                    </a:moveTo>
                    <a:lnTo>
                      <a:pt x="1735" y="1035"/>
                    </a:lnTo>
                    <a:lnTo>
                      <a:pt x="0" y="2302"/>
                    </a:lnTo>
                    <a:lnTo>
                      <a:pt x="2168" y="1035"/>
                    </a:lnTo>
                    <a:lnTo>
                      <a:pt x="36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37"/>
              <p:cNvSpPr/>
              <p:nvPr/>
            </p:nvSpPr>
            <p:spPr>
              <a:xfrm>
                <a:off x="2612025" y="3617200"/>
                <a:ext cx="137625" cy="48400"/>
              </a:xfrm>
              <a:custGeom>
                <a:rect b="b" l="l" r="r" t="t"/>
                <a:pathLst>
                  <a:path extrusionOk="0" h="1936" w="5505">
                    <a:moveTo>
                      <a:pt x="1902" y="0"/>
                    </a:moveTo>
                    <a:lnTo>
                      <a:pt x="1" y="1935"/>
                    </a:lnTo>
                    <a:lnTo>
                      <a:pt x="2036" y="301"/>
                    </a:lnTo>
                    <a:cubicBezTo>
                      <a:pt x="2036" y="301"/>
                      <a:pt x="2572" y="517"/>
                      <a:pt x="3397" y="517"/>
                    </a:cubicBezTo>
                    <a:cubicBezTo>
                      <a:pt x="3983" y="517"/>
                      <a:pt x="4715" y="408"/>
                      <a:pt x="5505" y="34"/>
                    </a:cubicBezTo>
                    <a:lnTo>
                      <a:pt x="5505" y="34"/>
                    </a:lnTo>
                    <a:cubicBezTo>
                      <a:pt x="4918" y="290"/>
                      <a:pt x="4318" y="396"/>
                      <a:pt x="3749" y="396"/>
                    </a:cubicBezTo>
                    <a:cubicBezTo>
                      <a:pt x="3058" y="396"/>
                      <a:pt x="2415" y="238"/>
                      <a:pt x="1902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37"/>
              <p:cNvSpPr/>
              <p:nvPr/>
            </p:nvSpPr>
            <p:spPr>
              <a:xfrm>
                <a:off x="2507800" y="3497100"/>
                <a:ext cx="80075" cy="51600"/>
              </a:xfrm>
              <a:custGeom>
                <a:rect b="b" l="l" r="r" t="t"/>
                <a:pathLst>
                  <a:path extrusionOk="0" h="2064" w="3203">
                    <a:moveTo>
                      <a:pt x="1335" y="1"/>
                    </a:moveTo>
                    <a:lnTo>
                      <a:pt x="1335" y="1"/>
                    </a:lnTo>
                    <a:cubicBezTo>
                      <a:pt x="434" y="501"/>
                      <a:pt x="0" y="1068"/>
                      <a:pt x="634" y="1602"/>
                    </a:cubicBezTo>
                    <a:cubicBezTo>
                      <a:pt x="980" y="1907"/>
                      <a:pt x="1548" y="2063"/>
                      <a:pt x="2129" y="2063"/>
                    </a:cubicBezTo>
                    <a:cubicBezTo>
                      <a:pt x="2500" y="2063"/>
                      <a:pt x="2877" y="1999"/>
                      <a:pt x="3203" y="1869"/>
                    </a:cubicBezTo>
                    <a:lnTo>
                      <a:pt x="3203" y="1869"/>
                    </a:lnTo>
                    <a:cubicBezTo>
                      <a:pt x="2934" y="1918"/>
                      <a:pt x="2683" y="1949"/>
                      <a:pt x="2437" y="1949"/>
                    </a:cubicBezTo>
                    <a:cubicBezTo>
                      <a:pt x="2347" y="1949"/>
                      <a:pt x="2258" y="1945"/>
                      <a:pt x="2169" y="1936"/>
                    </a:cubicBezTo>
                    <a:cubicBezTo>
                      <a:pt x="1802" y="1936"/>
                      <a:pt x="1468" y="1869"/>
                      <a:pt x="1134" y="1669"/>
                    </a:cubicBezTo>
                    <a:cubicBezTo>
                      <a:pt x="434" y="1235"/>
                      <a:pt x="334" y="668"/>
                      <a:pt x="133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37"/>
              <p:cNvSpPr/>
              <p:nvPr/>
            </p:nvSpPr>
            <p:spPr>
              <a:xfrm>
                <a:off x="2420225" y="3478775"/>
                <a:ext cx="127625" cy="121775"/>
              </a:xfrm>
              <a:custGeom>
                <a:rect b="b" l="l" r="r" t="t"/>
                <a:pathLst>
                  <a:path extrusionOk="0" h="4871" w="5105">
                    <a:moveTo>
                      <a:pt x="1869" y="0"/>
                    </a:moveTo>
                    <a:cubicBezTo>
                      <a:pt x="34" y="1434"/>
                      <a:pt x="1" y="2835"/>
                      <a:pt x="2102" y="4003"/>
                    </a:cubicBezTo>
                    <a:cubicBezTo>
                      <a:pt x="3103" y="4603"/>
                      <a:pt x="4137" y="4837"/>
                      <a:pt x="5104" y="4870"/>
                    </a:cubicBezTo>
                    <a:cubicBezTo>
                      <a:pt x="3537" y="4737"/>
                      <a:pt x="1635" y="3903"/>
                      <a:pt x="1002" y="2602"/>
                    </a:cubicBezTo>
                    <a:cubicBezTo>
                      <a:pt x="434" y="1334"/>
                      <a:pt x="1702" y="134"/>
                      <a:pt x="1869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37"/>
              <p:cNvSpPr/>
              <p:nvPr/>
            </p:nvSpPr>
            <p:spPr>
              <a:xfrm>
                <a:off x="4509225" y="4024075"/>
                <a:ext cx="1071625" cy="617300"/>
              </a:xfrm>
              <a:custGeom>
                <a:rect b="b" l="l" r="r" t="t"/>
                <a:pathLst>
                  <a:path extrusionOk="0" h="24692" w="42865">
                    <a:moveTo>
                      <a:pt x="21958" y="0"/>
                    </a:moveTo>
                    <a:cubicBezTo>
                      <a:pt x="16224" y="0"/>
                      <a:pt x="10450" y="1321"/>
                      <a:pt x="6138" y="3940"/>
                    </a:cubicBezTo>
                    <a:cubicBezTo>
                      <a:pt x="3803" y="5341"/>
                      <a:pt x="2135" y="7009"/>
                      <a:pt x="1135" y="8777"/>
                    </a:cubicBezTo>
                    <a:lnTo>
                      <a:pt x="0" y="8743"/>
                    </a:lnTo>
                    <a:lnTo>
                      <a:pt x="101" y="13146"/>
                    </a:lnTo>
                    <a:cubicBezTo>
                      <a:pt x="301" y="16182"/>
                      <a:pt x="2469" y="19151"/>
                      <a:pt x="6505" y="21386"/>
                    </a:cubicBezTo>
                    <a:cubicBezTo>
                      <a:pt x="10544" y="23596"/>
                      <a:pt x="15734" y="24692"/>
                      <a:pt x="20957" y="24692"/>
                    </a:cubicBezTo>
                    <a:cubicBezTo>
                      <a:pt x="26691" y="24692"/>
                      <a:pt x="32464" y="23371"/>
                      <a:pt x="36793" y="20752"/>
                    </a:cubicBezTo>
                    <a:cubicBezTo>
                      <a:pt x="40730" y="18350"/>
                      <a:pt x="42798" y="15315"/>
                      <a:pt x="42864" y="12279"/>
                    </a:cubicBezTo>
                    <a:lnTo>
                      <a:pt x="42798" y="7876"/>
                    </a:lnTo>
                    <a:lnTo>
                      <a:pt x="41630" y="7943"/>
                    </a:lnTo>
                    <a:cubicBezTo>
                      <a:pt x="40529" y="6208"/>
                      <a:pt x="38828" y="4640"/>
                      <a:pt x="36393" y="3306"/>
                    </a:cubicBezTo>
                    <a:cubicBezTo>
                      <a:pt x="32370" y="1096"/>
                      <a:pt x="27181" y="0"/>
                      <a:pt x="21958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37"/>
              <p:cNvSpPr/>
              <p:nvPr/>
            </p:nvSpPr>
            <p:spPr>
              <a:xfrm>
                <a:off x="4509225" y="4024075"/>
                <a:ext cx="1071625" cy="617300"/>
              </a:xfrm>
              <a:custGeom>
                <a:rect b="b" l="l" r="r" t="t"/>
                <a:pathLst>
                  <a:path extrusionOk="0" h="24692" w="42865">
                    <a:moveTo>
                      <a:pt x="21958" y="0"/>
                    </a:moveTo>
                    <a:cubicBezTo>
                      <a:pt x="16224" y="0"/>
                      <a:pt x="10450" y="1321"/>
                      <a:pt x="6138" y="3940"/>
                    </a:cubicBezTo>
                    <a:cubicBezTo>
                      <a:pt x="3803" y="5341"/>
                      <a:pt x="2135" y="7009"/>
                      <a:pt x="1135" y="8777"/>
                    </a:cubicBezTo>
                    <a:lnTo>
                      <a:pt x="0" y="8743"/>
                    </a:lnTo>
                    <a:lnTo>
                      <a:pt x="101" y="13146"/>
                    </a:lnTo>
                    <a:cubicBezTo>
                      <a:pt x="301" y="16182"/>
                      <a:pt x="2469" y="19151"/>
                      <a:pt x="6505" y="21386"/>
                    </a:cubicBezTo>
                    <a:cubicBezTo>
                      <a:pt x="10544" y="23596"/>
                      <a:pt x="15734" y="24692"/>
                      <a:pt x="20957" y="24692"/>
                    </a:cubicBezTo>
                    <a:cubicBezTo>
                      <a:pt x="26691" y="24692"/>
                      <a:pt x="32464" y="23371"/>
                      <a:pt x="36793" y="20752"/>
                    </a:cubicBezTo>
                    <a:cubicBezTo>
                      <a:pt x="40730" y="18350"/>
                      <a:pt x="42798" y="15315"/>
                      <a:pt x="42864" y="12279"/>
                    </a:cubicBezTo>
                    <a:lnTo>
                      <a:pt x="42798" y="7876"/>
                    </a:lnTo>
                    <a:lnTo>
                      <a:pt x="41630" y="7943"/>
                    </a:lnTo>
                    <a:cubicBezTo>
                      <a:pt x="40529" y="6208"/>
                      <a:pt x="38828" y="4640"/>
                      <a:pt x="36393" y="3306"/>
                    </a:cubicBezTo>
                    <a:cubicBezTo>
                      <a:pt x="32370" y="1096"/>
                      <a:pt x="27181" y="0"/>
                      <a:pt x="21958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37"/>
              <p:cNvSpPr/>
              <p:nvPr/>
            </p:nvSpPr>
            <p:spPr>
              <a:xfrm>
                <a:off x="5038775" y="4023900"/>
                <a:ext cx="542075" cy="618225"/>
              </a:xfrm>
              <a:custGeom>
                <a:rect b="b" l="l" r="r" t="t"/>
                <a:pathLst>
                  <a:path extrusionOk="0" h="24729" w="21683">
                    <a:moveTo>
                      <a:pt x="865" y="0"/>
                    </a:moveTo>
                    <a:cubicBezTo>
                      <a:pt x="577" y="0"/>
                      <a:pt x="289" y="4"/>
                      <a:pt x="0" y="11"/>
                    </a:cubicBezTo>
                    <a:lnTo>
                      <a:pt x="534" y="24728"/>
                    </a:lnTo>
                    <a:cubicBezTo>
                      <a:pt x="6005" y="24628"/>
                      <a:pt x="11475" y="23327"/>
                      <a:pt x="15611" y="20826"/>
                    </a:cubicBezTo>
                    <a:cubicBezTo>
                      <a:pt x="19548" y="18391"/>
                      <a:pt x="21616" y="15355"/>
                      <a:pt x="21682" y="12320"/>
                    </a:cubicBezTo>
                    <a:lnTo>
                      <a:pt x="21616" y="7950"/>
                    </a:lnTo>
                    <a:lnTo>
                      <a:pt x="20448" y="7983"/>
                    </a:lnTo>
                    <a:cubicBezTo>
                      <a:pt x="19347" y="6282"/>
                      <a:pt x="17646" y="4681"/>
                      <a:pt x="15211" y="3346"/>
                    </a:cubicBezTo>
                    <a:cubicBezTo>
                      <a:pt x="11198" y="1135"/>
                      <a:pt x="6047" y="0"/>
                      <a:pt x="865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37"/>
              <p:cNvSpPr/>
              <p:nvPr/>
            </p:nvSpPr>
            <p:spPr>
              <a:xfrm>
                <a:off x="5331475" y="4068350"/>
                <a:ext cx="248550" cy="516225"/>
              </a:xfrm>
              <a:custGeom>
                <a:rect b="b" l="l" r="r" t="t"/>
                <a:pathLst>
                  <a:path extrusionOk="0" h="20649" w="9942">
                    <a:moveTo>
                      <a:pt x="1" y="1"/>
                    </a:moveTo>
                    <a:lnTo>
                      <a:pt x="434" y="20649"/>
                    </a:lnTo>
                    <a:cubicBezTo>
                      <a:pt x="1635" y="20215"/>
                      <a:pt x="2803" y="19615"/>
                      <a:pt x="3837" y="18981"/>
                    </a:cubicBezTo>
                    <a:cubicBezTo>
                      <a:pt x="7806" y="16579"/>
                      <a:pt x="9841" y="13544"/>
                      <a:pt x="9941" y="10508"/>
                    </a:cubicBezTo>
                    <a:lnTo>
                      <a:pt x="9841" y="6105"/>
                    </a:lnTo>
                    <a:lnTo>
                      <a:pt x="8673" y="6172"/>
                    </a:lnTo>
                    <a:cubicBezTo>
                      <a:pt x="7606" y="4437"/>
                      <a:pt x="5905" y="2869"/>
                      <a:pt x="3470" y="1535"/>
                    </a:cubicBezTo>
                    <a:cubicBezTo>
                      <a:pt x="2402" y="935"/>
                      <a:pt x="1235" y="40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37"/>
              <p:cNvSpPr/>
              <p:nvPr/>
            </p:nvSpPr>
            <p:spPr>
              <a:xfrm>
                <a:off x="4508400" y="4080875"/>
                <a:ext cx="249350" cy="517875"/>
              </a:xfrm>
              <a:custGeom>
                <a:rect b="b" l="l" r="r" t="t"/>
                <a:pathLst>
                  <a:path extrusionOk="0" h="20715" w="9974">
                    <a:moveTo>
                      <a:pt x="9574" y="0"/>
                    </a:moveTo>
                    <a:cubicBezTo>
                      <a:pt x="8373" y="500"/>
                      <a:pt x="7239" y="1034"/>
                      <a:pt x="6171" y="1668"/>
                    </a:cubicBezTo>
                    <a:cubicBezTo>
                      <a:pt x="3803" y="3069"/>
                      <a:pt x="2135" y="4737"/>
                      <a:pt x="1168" y="6505"/>
                    </a:cubicBezTo>
                    <a:lnTo>
                      <a:pt x="0" y="6538"/>
                    </a:lnTo>
                    <a:lnTo>
                      <a:pt x="67" y="10908"/>
                    </a:lnTo>
                    <a:cubicBezTo>
                      <a:pt x="300" y="13943"/>
                      <a:pt x="2469" y="16912"/>
                      <a:pt x="6505" y="19180"/>
                    </a:cubicBezTo>
                    <a:cubicBezTo>
                      <a:pt x="7572" y="19748"/>
                      <a:pt x="8740" y="20281"/>
                      <a:pt x="9974" y="20715"/>
                    </a:cubicBezTo>
                    <a:lnTo>
                      <a:pt x="9574" y="0"/>
                    </a:ln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37"/>
              <p:cNvSpPr/>
              <p:nvPr/>
            </p:nvSpPr>
            <p:spPr>
              <a:xfrm>
                <a:off x="4460850" y="3924000"/>
                <a:ext cx="1170875" cy="617575"/>
              </a:xfrm>
              <a:custGeom>
                <a:rect b="b" l="l" r="r" t="t"/>
                <a:pathLst>
                  <a:path extrusionOk="0" h="24703" w="46835">
                    <a:moveTo>
                      <a:pt x="23813" y="0"/>
                    </a:moveTo>
                    <a:cubicBezTo>
                      <a:pt x="18083" y="0"/>
                      <a:pt x="12318" y="1321"/>
                      <a:pt x="8006" y="3940"/>
                    </a:cubicBezTo>
                    <a:cubicBezTo>
                      <a:pt x="6639" y="4774"/>
                      <a:pt x="5505" y="5675"/>
                      <a:pt x="4604" y="6642"/>
                    </a:cubicBezTo>
                    <a:cubicBezTo>
                      <a:pt x="1" y="11445"/>
                      <a:pt x="1302" y="17516"/>
                      <a:pt x="8340" y="21386"/>
                    </a:cubicBezTo>
                    <a:cubicBezTo>
                      <a:pt x="9307" y="21886"/>
                      <a:pt x="10308" y="22353"/>
                      <a:pt x="11409" y="22787"/>
                    </a:cubicBezTo>
                    <a:cubicBezTo>
                      <a:pt x="11542" y="22820"/>
                      <a:pt x="11609" y="22854"/>
                      <a:pt x="11742" y="22887"/>
                    </a:cubicBezTo>
                    <a:cubicBezTo>
                      <a:pt x="15111" y="24100"/>
                      <a:pt x="18965" y="24703"/>
                      <a:pt x="22836" y="24703"/>
                    </a:cubicBezTo>
                    <a:cubicBezTo>
                      <a:pt x="28548" y="24703"/>
                      <a:pt x="34301" y="23390"/>
                      <a:pt x="38595" y="20785"/>
                    </a:cubicBezTo>
                    <a:cubicBezTo>
                      <a:pt x="46834" y="15782"/>
                      <a:pt x="46734" y="7976"/>
                      <a:pt x="38261" y="3306"/>
                    </a:cubicBezTo>
                    <a:cubicBezTo>
                      <a:pt x="34223" y="1096"/>
                      <a:pt x="29032" y="0"/>
                      <a:pt x="23813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37"/>
              <p:cNvSpPr/>
              <p:nvPr/>
            </p:nvSpPr>
            <p:spPr>
              <a:xfrm>
                <a:off x="4460850" y="3924000"/>
                <a:ext cx="1170875" cy="617575"/>
              </a:xfrm>
              <a:custGeom>
                <a:rect b="b" l="l" r="r" t="t"/>
                <a:pathLst>
                  <a:path extrusionOk="0" h="24703" w="46835">
                    <a:moveTo>
                      <a:pt x="23813" y="0"/>
                    </a:moveTo>
                    <a:cubicBezTo>
                      <a:pt x="18083" y="0"/>
                      <a:pt x="12318" y="1321"/>
                      <a:pt x="8006" y="3940"/>
                    </a:cubicBezTo>
                    <a:cubicBezTo>
                      <a:pt x="6639" y="4774"/>
                      <a:pt x="5505" y="5675"/>
                      <a:pt x="4604" y="6642"/>
                    </a:cubicBezTo>
                    <a:cubicBezTo>
                      <a:pt x="1" y="11445"/>
                      <a:pt x="1302" y="17516"/>
                      <a:pt x="8340" y="21386"/>
                    </a:cubicBezTo>
                    <a:cubicBezTo>
                      <a:pt x="9307" y="21886"/>
                      <a:pt x="10308" y="22353"/>
                      <a:pt x="11409" y="22787"/>
                    </a:cubicBezTo>
                    <a:cubicBezTo>
                      <a:pt x="11542" y="22820"/>
                      <a:pt x="11609" y="22854"/>
                      <a:pt x="11742" y="22887"/>
                    </a:cubicBezTo>
                    <a:cubicBezTo>
                      <a:pt x="15111" y="24100"/>
                      <a:pt x="18965" y="24703"/>
                      <a:pt x="22836" y="24703"/>
                    </a:cubicBezTo>
                    <a:cubicBezTo>
                      <a:pt x="28548" y="24703"/>
                      <a:pt x="34301" y="23390"/>
                      <a:pt x="38595" y="20785"/>
                    </a:cubicBezTo>
                    <a:cubicBezTo>
                      <a:pt x="46834" y="15782"/>
                      <a:pt x="46734" y="7976"/>
                      <a:pt x="38261" y="3306"/>
                    </a:cubicBezTo>
                    <a:cubicBezTo>
                      <a:pt x="34223" y="1096"/>
                      <a:pt x="29032" y="0"/>
                      <a:pt x="23813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37"/>
              <p:cNvSpPr/>
              <p:nvPr/>
            </p:nvSpPr>
            <p:spPr>
              <a:xfrm>
                <a:off x="4462475" y="4089200"/>
                <a:ext cx="283600" cy="403650"/>
              </a:xfrm>
              <a:custGeom>
                <a:rect b="b" l="l" r="r" t="t"/>
                <a:pathLst>
                  <a:path extrusionOk="0" h="16146" w="11344">
                    <a:moveTo>
                      <a:pt x="4506" y="1"/>
                    </a:moveTo>
                    <a:cubicBezTo>
                      <a:pt x="4493" y="9"/>
                      <a:pt x="4432" y="72"/>
                      <a:pt x="4338" y="183"/>
                    </a:cubicBezTo>
                    <a:lnTo>
                      <a:pt x="4338" y="183"/>
                    </a:lnTo>
                    <a:cubicBezTo>
                      <a:pt x="4393" y="122"/>
                      <a:pt x="4449" y="61"/>
                      <a:pt x="4506" y="1"/>
                    </a:cubicBezTo>
                    <a:close/>
                    <a:moveTo>
                      <a:pt x="4338" y="183"/>
                    </a:moveTo>
                    <a:lnTo>
                      <a:pt x="4338" y="183"/>
                    </a:lnTo>
                    <a:cubicBezTo>
                      <a:pt x="1" y="4989"/>
                      <a:pt x="1292" y="10957"/>
                      <a:pt x="8275" y="14778"/>
                    </a:cubicBezTo>
                    <a:cubicBezTo>
                      <a:pt x="9242" y="15278"/>
                      <a:pt x="10243" y="15745"/>
                      <a:pt x="11344" y="16145"/>
                    </a:cubicBezTo>
                    <a:cubicBezTo>
                      <a:pt x="9242" y="15312"/>
                      <a:pt x="3238" y="11876"/>
                      <a:pt x="2404" y="7639"/>
                    </a:cubicBezTo>
                    <a:cubicBezTo>
                      <a:pt x="1651" y="3814"/>
                      <a:pt x="3717" y="920"/>
                      <a:pt x="4338" y="183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37"/>
              <p:cNvSpPr/>
              <p:nvPr/>
            </p:nvSpPr>
            <p:spPr>
              <a:xfrm>
                <a:off x="5339825" y="3972450"/>
                <a:ext cx="285125" cy="404475"/>
              </a:xfrm>
              <a:custGeom>
                <a:rect b="b" l="l" r="r" t="t"/>
                <a:pathLst>
                  <a:path extrusionOk="0" h="16179" w="11405">
                    <a:moveTo>
                      <a:pt x="0" y="1"/>
                    </a:moveTo>
                    <a:lnTo>
                      <a:pt x="0" y="1"/>
                    </a:lnTo>
                    <a:cubicBezTo>
                      <a:pt x="2102" y="835"/>
                      <a:pt x="8106" y="4270"/>
                      <a:pt x="8940" y="8507"/>
                    </a:cubicBezTo>
                    <a:cubicBezTo>
                      <a:pt x="9779" y="12767"/>
                      <a:pt x="7120" y="15872"/>
                      <a:pt x="6857" y="16160"/>
                    </a:cubicBezTo>
                    <a:lnTo>
                      <a:pt x="6857" y="16160"/>
                    </a:lnTo>
                    <a:cubicBezTo>
                      <a:pt x="11405" y="11326"/>
                      <a:pt x="10131" y="5266"/>
                      <a:pt x="3069" y="1368"/>
                    </a:cubicBezTo>
                    <a:cubicBezTo>
                      <a:pt x="2102" y="868"/>
                      <a:pt x="1101" y="401"/>
                      <a:pt x="0" y="1"/>
                    </a:cubicBezTo>
                    <a:close/>
                    <a:moveTo>
                      <a:pt x="6857" y="16160"/>
                    </a:moveTo>
                    <a:cubicBezTo>
                      <a:pt x="6851" y="16166"/>
                      <a:pt x="6845" y="16172"/>
                      <a:pt x="6838" y="16179"/>
                    </a:cubicBezTo>
                    <a:cubicBezTo>
                      <a:pt x="6842" y="16176"/>
                      <a:pt x="6848" y="16169"/>
                      <a:pt x="6857" y="1616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37"/>
              <p:cNvSpPr/>
              <p:nvPr/>
            </p:nvSpPr>
            <p:spPr>
              <a:xfrm>
                <a:off x="4542575" y="3945625"/>
                <a:ext cx="1000750" cy="574050"/>
              </a:xfrm>
              <a:custGeom>
                <a:rect b="b" l="l" r="r" t="t"/>
                <a:pathLst>
                  <a:path extrusionOk="0" h="22962" w="40030">
                    <a:moveTo>
                      <a:pt x="20425" y="0"/>
                    </a:moveTo>
                    <a:cubicBezTo>
                      <a:pt x="20211" y="0"/>
                      <a:pt x="19997" y="2"/>
                      <a:pt x="19782" y="6"/>
                    </a:cubicBezTo>
                    <a:cubicBezTo>
                      <a:pt x="8807" y="240"/>
                      <a:pt x="1" y="5543"/>
                      <a:pt x="134" y="11881"/>
                    </a:cubicBezTo>
                    <a:cubicBezTo>
                      <a:pt x="265" y="18095"/>
                      <a:pt x="8924" y="22962"/>
                      <a:pt x="19605" y="22962"/>
                    </a:cubicBezTo>
                    <a:cubicBezTo>
                      <a:pt x="19819" y="22962"/>
                      <a:pt x="20033" y="22960"/>
                      <a:pt x="20249" y="22956"/>
                    </a:cubicBezTo>
                    <a:cubicBezTo>
                      <a:pt x="31223" y="22722"/>
                      <a:pt x="40029" y="17419"/>
                      <a:pt x="39896" y="11081"/>
                    </a:cubicBezTo>
                    <a:cubicBezTo>
                      <a:pt x="39765" y="4867"/>
                      <a:pt x="31106" y="0"/>
                      <a:pt x="20425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37"/>
              <p:cNvSpPr/>
              <p:nvPr/>
            </p:nvSpPr>
            <p:spPr>
              <a:xfrm>
                <a:off x="4542575" y="3945625"/>
                <a:ext cx="1000750" cy="574050"/>
              </a:xfrm>
              <a:custGeom>
                <a:rect b="b" l="l" r="r" t="t"/>
                <a:pathLst>
                  <a:path extrusionOk="0" h="22962" w="40030">
                    <a:moveTo>
                      <a:pt x="20425" y="0"/>
                    </a:moveTo>
                    <a:cubicBezTo>
                      <a:pt x="20211" y="0"/>
                      <a:pt x="19997" y="2"/>
                      <a:pt x="19782" y="6"/>
                    </a:cubicBezTo>
                    <a:cubicBezTo>
                      <a:pt x="8807" y="240"/>
                      <a:pt x="1" y="5543"/>
                      <a:pt x="134" y="11881"/>
                    </a:cubicBezTo>
                    <a:cubicBezTo>
                      <a:pt x="265" y="18095"/>
                      <a:pt x="8924" y="22962"/>
                      <a:pt x="19605" y="22962"/>
                    </a:cubicBezTo>
                    <a:cubicBezTo>
                      <a:pt x="19819" y="22962"/>
                      <a:pt x="20033" y="22960"/>
                      <a:pt x="20249" y="22956"/>
                    </a:cubicBezTo>
                    <a:cubicBezTo>
                      <a:pt x="31223" y="22722"/>
                      <a:pt x="40029" y="17419"/>
                      <a:pt x="39896" y="11081"/>
                    </a:cubicBezTo>
                    <a:cubicBezTo>
                      <a:pt x="39765" y="4867"/>
                      <a:pt x="31106" y="0"/>
                      <a:pt x="204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37"/>
              <p:cNvSpPr/>
              <p:nvPr/>
            </p:nvSpPr>
            <p:spPr>
              <a:xfrm>
                <a:off x="5035425" y="4009975"/>
                <a:ext cx="522900" cy="310250"/>
              </a:xfrm>
              <a:custGeom>
                <a:rect b="b" l="l" r="r" t="t"/>
                <a:pathLst>
                  <a:path extrusionOk="0" h="12410" w="20916">
                    <a:moveTo>
                      <a:pt x="13277" y="1"/>
                    </a:moveTo>
                    <a:cubicBezTo>
                      <a:pt x="14111" y="1335"/>
                      <a:pt x="13844" y="2769"/>
                      <a:pt x="9174" y="3170"/>
                    </a:cubicBezTo>
                    <a:cubicBezTo>
                      <a:pt x="1" y="3870"/>
                      <a:pt x="11809" y="12410"/>
                      <a:pt x="11809" y="12410"/>
                    </a:cubicBezTo>
                    <a:cubicBezTo>
                      <a:pt x="11809" y="12410"/>
                      <a:pt x="14715" y="10940"/>
                      <a:pt x="17019" y="10940"/>
                    </a:cubicBezTo>
                    <a:cubicBezTo>
                      <a:pt x="17990" y="10940"/>
                      <a:pt x="18854" y="11201"/>
                      <a:pt x="19348" y="11943"/>
                    </a:cubicBezTo>
                    <a:cubicBezTo>
                      <a:pt x="20916" y="8940"/>
                      <a:pt x="20315" y="5705"/>
                      <a:pt x="17613" y="3003"/>
                    </a:cubicBezTo>
                    <a:cubicBezTo>
                      <a:pt x="17113" y="2502"/>
                      <a:pt x="16513" y="2002"/>
                      <a:pt x="15912" y="1535"/>
                    </a:cubicBezTo>
                    <a:cubicBezTo>
                      <a:pt x="15412" y="1168"/>
                      <a:pt x="14845" y="835"/>
                      <a:pt x="14278" y="501"/>
                    </a:cubicBezTo>
                    <a:lnTo>
                      <a:pt x="1327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37"/>
              <p:cNvSpPr/>
              <p:nvPr/>
            </p:nvSpPr>
            <p:spPr>
              <a:xfrm>
                <a:off x="5392350" y="4103800"/>
                <a:ext cx="152650" cy="145275"/>
              </a:xfrm>
              <a:custGeom>
                <a:rect b="b" l="l" r="r" t="t"/>
                <a:pathLst>
                  <a:path extrusionOk="0" h="5811" w="6106">
                    <a:moveTo>
                      <a:pt x="2306" y="1"/>
                    </a:moveTo>
                    <a:cubicBezTo>
                      <a:pt x="2215" y="1"/>
                      <a:pt x="2125" y="6"/>
                      <a:pt x="2035" y="17"/>
                    </a:cubicBezTo>
                    <a:cubicBezTo>
                      <a:pt x="668" y="184"/>
                      <a:pt x="1" y="1652"/>
                      <a:pt x="568" y="3253"/>
                    </a:cubicBezTo>
                    <a:cubicBezTo>
                      <a:pt x="1123" y="4703"/>
                      <a:pt x="2477" y="5810"/>
                      <a:pt x="3760" y="5810"/>
                    </a:cubicBezTo>
                    <a:cubicBezTo>
                      <a:pt x="3864" y="5810"/>
                      <a:pt x="3967" y="5803"/>
                      <a:pt x="4070" y="5788"/>
                    </a:cubicBezTo>
                    <a:cubicBezTo>
                      <a:pt x="5471" y="5621"/>
                      <a:pt x="6105" y="4153"/>
                      <a:pt x="5538" y="2586"/>
                    </a:cubicBezTo>
                    <a:cubicBezTo>
                      <a:pt x="5008" y="1089"/>
                      <a:pt x="3604" y="1"/>
                      <a:pt x="23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37"/>
              <p:cNvSpPr/>
              <p:nvPr/>
            </p:nvSpPr>
            <p:spPr>
              <a:xfrm>
                <a:off x="4516725" y="4035825"/>
                <a:ext cx="668950" cy="482875"/>
              </a:xfrm>
              <a:custGeom>
                <a:rect b="b" l="l" r="r" t="t"/>
                <a:pathLst>
                  <a:path extrusionOk="0" h="19315" w="26758">
                    <a:moveTo>
                      <a:pt x="6872" y="1"/>
                    </a:moveTo>
                    <a:cubicBezTo>
                      <a:pt x="6305" y="334"/>
                      <a:pt x="5805" y="701"/>
                      <a:pt x="5304" y="1035"/>
                    </a:cubicBezTo>
                    <a:cubicBezTo>
                      <a:pt x="4971" y="1302"/>
                      <a:pt x="4637" y="1535"/>
                      <a:pt x="4337" y="1835"/>
                    </a:cubicBezTo>
                    <a:cubicBezTo>
                      <a:pt x="1" y="5738"/>
                      <a:pt x="67" y="10775"/>
                      <a:pt x="4571" y="14544"/>
                    </a:cubicBezTo>
                    <a:cubicBezTo>
                      <a:pt x="4871" y="14778"/>
                      <a:pt x="5204" y="15045"/>
                      <a:pt x="5571" y="15278"/>
                    </a:cubicBezTo>
                    <a:cubicBezTo>
                      <a:pt x="6038" y="15612"/>
                      <a:pt x="6539" y="15912"/>
                      <a:pt x="7072" y="16212"/>
                    </a:cubicBezTo>
                    <a:cubicBezTo>
                      <a:pt x="7573" y="16513"/>
                      <a:pt x="8140" y="16746"/>
                      <a:pt x="8674" y="17013"/>
                    </a:cubicBezTo>
                    <a:cubicBezTo>
                      <a:pt x="9141" y="17213"/>
                      <a:pt x="9541" y="17380"/>
                      <a:pt x="10008" y="17547"/>
                    </a:cubicBezTo>
                    <a:cubicBezTo>
                      <a:pt x="10475" y="17713"/>
                      <a:pt x="10908" y="17880"/>
                      <a:pt x="11409" y="18014"/>
                    </a:cubicBezTo>
                    <a:cubicBezTo>
                      <a:pt x="12843" y="18414"/>
                      <a:pt x="14344" y="18747"/>
                      <a:pt x="15879" y="18948"/>
                    </a:cubicBezTo>
                    <a:lnTo>
                      <a:pt x="16879" y="19081"/>
                    </a:lnTo>
                    <a:cubicBezTo>
                      <a:pt x="18347" y="19248"/>
                      <a:pt x="19848" y="19315"/>
                      <a:pt x="21349" y="19315"/>
                    </a:cubicBezTo>
                    <a:cubicBezTo>
                      <a:pt x="23174" y="19248"/>
                      <a:pt x="24999" y="19083"/>
                      <a:pt x="26726" y="18753"/>
                    </a:cubicBezTo>
                    <a:lnTo>
                      <a:pt x="26726" y="18753"/>
                    </a:lnTo>
                    <a:cubicBezTo>
                      <a:pt x="26731" y="18753"/>
                      <a:pt x="26736" y="18753"/>
                      <a:pt x="26740" y="18753"/>
                    </a:cubicBezTo>
                    <a:cubicBezTo>
                      <a:pt x="26752" y="18753"/>
                      <a:pt x="26757" y="18751"/>
                      <a:pt x="26753" y="18747"/>
                    </a:cubicBezTo>
                    <a:lnTo>
                      <a:pt x="26753" y="18747"/>
                    </a:lnTo>
                    <a:cubicBezTo>
                      <a:pt x="26744" y="18749"/>
                      <a:pt x="26735" y="18751"/>
                      <a:pt x="26726" y="18753"/>
                    </a:cubicBezTo>
                    <a:lnTo>
                      <a:pt x="26726" y="18753"/>
                    </a:lnTo>
                    <a:cubicBezTo>
                      <a:pt x="26457" y="18730"/>
                      <a:pt x="24413" y="18170"/>
                      <a:pt x="24752" y="16079"/>
                    </a:cubicBezTo>
                    <a:cubicBezTo>
                      <a:pt x="24251" y="12710"/>
                      <a:pt x="9174" y="3570"/>
                      <a:pt x="9174" y="3570"/>
                    </a:cubicBezTo>
                    <a:cubicBezTo>
                      <a:pt x="9174" y="3570"/>
                      <a:pt x="5838" y="2336"/>
                      <a:pt x="6872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37"/>
              <p:cNvSpPr/>
              <p:nvPr/>
            </p:nvSpPr>
            <p:spPr>
              <a:xfrm>
                <a:off x="4516725" y="4035825"/>
                <a:ext cx="668950" cy="482875"/>
              </a:xfrm>
              <a:custGeom>
                <a:rect b="b" l="l" r="r" t="t"/>
                <a:pathLst>
                  <a:path extrusionOk="0" h="19315" w="26758">
                    <a:moveTo>
                      <a:pt x="6872" y="1"/>
                    </a:moveTo>
                    <a:cubicBezTo>
                      <a:pt x="6305" y="334"/>
                      <a:pt x="5805" y="701"/>
                      <a:pt x="5304" y="1035"/>
                    </a:cubicBezTo>
                    <a:cubicBezTo>
                      <a:pt x="4971" y="1302"/>
                      <a:pt x="4637" y="1535"/>
                      <a:pt x="4337" y="1835"/>
                    </a:cubicBezTo>
                    <a:cubicBezTo>
                      <a:pt x="1" y="5738"/>
                      <a:pt x="67" y="10775"/>
                      <a:pt x="4571" y="14544"/>
                    </a:cubicBezTo>
                    <a:cubicBezTo>
                      <a:pt x="4871" y="14778"/>
                      <a:pt x="5204" y="15045"/>
                      <a:pt x="5571" y="15278"/>
                    </a:cubicBezTo>
                    <a:cubicBezTo>
                      <a:pt x="6038" y="15612"/>
                      <a:pt x="6539" y="15912"/>
                      <a:pt x="7072" y="16212"/>
                    </a:cubicBezTo>
                    <a:cubicBezTo>
                      <a:pt x="7573" y="16513"/>
                      <a:pt x="8140" y="16746"/>
                      <a:pt x="8674" y="17013"/>
                    </a:cubicBezTo>
                    <a:cubicBezTo>
                      <a:pt x="9141" y="17213"/>
                      <a:pt x="9541" y="17380"/>
                      <a:pt x="10008" y="17547"/>
                    </a:cubicBezTo>
                    <a:cubicBezTo>
                      <a:pt x="10475" y="17713"/>
                      <a:pt x="10908" y="17880"/>
                      <a:pt x="11409" y="18014"/>
                    </a:cubicBezTo>
                    <a:cubicBezTo>
                      <a:pt x="12843" y="18414"/>
                      <a:pt x="14344" y="18747"/>
                      <a:pt x="15879" y="18948"/>
                    </a:cubicBezTo>
                    <a:lnTo>
                      <a:pt x="16879" y="19081"/>
                    </a:lnTo>
                    <a:cubicBezTo>
                      <a:pt x="18347" y="19248"/>
                      <a:pt x="19848" y="19315"/>
                      <a:pt x="21349" y="19315"/>
                    </a:cubicBezTo>
                    <a:cubicBezTo>
                      <a:pt x="23174" y="19248"/>
                      <a:pt x="24999" y="19083"/>
                      <a:pt x="26726" y="18753"/>
                    </a:cubicBezTo>
                    <a:lnTo>
                      <a:pt x="26726" y="18753"/>
                    </a:lnTo>
                    <a:cubicBezTo>
                      <a:pt x="26731" y="18753"/>
                      <a:pt x="26736" y="18753"/>
                      <a:pt x="26740" y="18753"/>
                    </a:cubicBezTo>
                    <a:cubicBezTo>
                      <a:pt x="26752" y="18753"/>
                      <a:pt x="26757" y="18751"/>
                      <a:pt x="26753" y="18747"/>
                    </a:cubicBezTo>
                    <a:lnTo>
                      <a:pt x="26753" y="18747"/>
                    </a:lnTo>
                    <a:cubicBezTo>
                      <a:pt x="26744" y="18749"/>
                      <a:pt x="26735" y="18751"/>
                      <a:pt x="26726" y="18753"/>
                    </a:cubicBezTo>
                    <a:lnTo>
                      <a:pt x="26726" y="18753"/>
                    </a:lnTo>
                    <a:cubicBezTo>
                      <a:pt x="26457" y="18730"/>
                      <a:pt x="24413" y="18170"/>
                      <a:pt x="24752" y="16079"/>
                    </a:cubicBezTo>
                    <a:cubicBezTo>
                      <a:pt x="24251" y="12710"/>
                      <a:pt x="9174" y="3570"/>
                      <a:pt x="9174" y="3570"/>
                    </a:cubicBezTo>
                    <a:cubicBezTo>
                      <a:pt x="9174" y="3570"/>
                      <a:pt x="5838" y="2336"/>
                      <a:pt x="68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37"/>
              <p:cNvSpPr/>
              <p:nvPr/>
            </p:nvSpPr>
            <p:spPr>
              <a:xfrm>
                <a:off x="4637650" y="4018375"/>
                <a:ext cx="813100" cy="428325"/>
              </a:xfrm>
              <a:custGeom>
                <a:rect b="b" l="l" r="r" t="t"/>
                <a:pathLst>
                  <a:path extrusionOk="0" h="17133" w="32524">
                    <a:moveTo>
                      <a:pt x="16551" y="1"/>
                    </a:moveTo>
                    <a:cubicBezTo>
                      <a:pt x="12588" y="1"/>
                      <a:pt x="8599" y="917"/>
                      <a:pt x="5638" y="2734"/>
                    </a:cubicBezTo>
                    <a:cubicBezTo>
                      <a:pt x="134" y="6069"/>
                      <a:pt x="0" y="11173"/>
                      <a:pt x="5171" y="14409"/>
                    </a:cubicBezTo>
                    <a:cubicBezTo>
                      <a:pt x="5371" y="14542"/>
                      <a:pt x="5638" y="14709"/>
                      <a:pt x="5838" y="14842"/>
                    </a:cubicBezTo>
                    <a:cubicBezTo>
                      <a:pt x="8625" y="16371"/>
                      <a:pt x="12219" y="17132"/>
                      <a:pt x="15842" y="17132"/>
                    </a:cubicBezTo>
                    <a:cubicBezTo>
                      <a:pt x="19806" y="17132"/>
                      <a:pt x="23804" y="16221"/>
                      <a:pt x="26820" y="14409"/>
                    </a:cubicBezTo>
                    <a:cubicBezTo>
                      <a:pt x="32524" y="10939"/>
                      <a:pt x="32424" y="5536"/>
                      <a:pt x="26553" y="2333"/>
                    </a:cubicBezTo>
                    <a:lnTo>
                      <a:pt x="25819" y="1933"/>
                    </a:lnTo>
                    <a:cubicBezTo>
                      <a:pt x="23160" y="642"/>
                      <a:pt x="19865" y="1"/>
                      <a:pt x="16551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37"/>
              <p:cNvSpPr/>
              <p:nvPr/>
            </p:nvSpPr>
            <p:spPr>
              <a:xfrm>
                <a:off x="4637650" y="4018375"/>
                <a:ext cx="813100" cy="428325"/>
              </a:xfrm>
              <a:custGeom>
                <a:rect b="b" l="l" r="r" t="t"/>
                <a:pathLst>
                  <a:path extrusionOk="0" h="17133" w="32524">
                    <a:moveTo>
                      <a:pt x="16551" y="1"/>
                    </a:moveTo>
                    <a:cubicBezTo>
                      <a:pt x="12588" y="1"/>
                      <a:pt x="8599" y="917"/>
                      <a:pt x="5638" y="2734"/>
                    </a:cubicBezTo>
                    <a:cubicBezTo>
                      <a:pt x="134" y="6069"/>
                      <a:pt x="0" y="11173"/>
                      <a:pt x="5171" y="14409"/>
                    </a:cubicBezTo>
                    <a:cubicBezTo>
                      <a:pt x="5371" y="14542"/>
                      <a:pt x="5638" y="14709"/>
                      <a:pt x="5838" y="14842"/>
                    </a:cubicBezTo>
                    <a:cubicBezTo>
                      <a:pt x="8625" y="16371"/>
                      <a:pt x="12219" y="17132"/>
                      <a:pt x="15842" y="17132"/>
                    </a:cubicBezTo>
                    <a:cubicBezTo>
                      <a:pt x="19806" y="17132"/>
                      <a:pt x="23804" y="16221"/>
                      <a:pt x="26820" y="14409"/>
                    </a:cubicBezTo>
                    <a:cubicBezTo>
                      <a:pt x="32524" y="10939"/>
                      <a:pt x="32424" y="5536"/>
                      <a:pt x="26553" y="2333"/>
                    </a:cubicBezTo>
                    <a:lnTo>
                      <a:pt x="25819" y="1933"/>
                    </a:lnTo>
                    <a:cubicBezTo>
                      <a:pt x="23160" y="642"/>
                      <a:pt x="19865" y="1"/>
                      <a:pt x="1655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37"/>
              <p:cNvSpPr/>
              <p:nvPr/>
            </p:nvSpPr>
            <p:spPr>
              <a:xfrm>
                <a:off x="4686025" y="4028175"/>
                <a:ext cx="713850" cy="408950"/>
              </a:xfrm>
              <a:custGeom>
                <a:rect b="b" l="l" r="r" t="t"/>
                <a:pathLst>
                  <a:path extrusionOk="0" h="16358" w="28554">
                    <a:moveTo>
                      <a:pt x="14642" y="1"/>
                    </a:moveTo>
                    <a:cubicBezTo>
                      <a:pt x="14466" y="1"/>
                      <a:pt x="14288" y="3"/>
                      <a:pt x="14110" y="7"/>
                    </a:cubicBezTo>
                    <a:cubicBezTo>
                      <a:pt x="6271" y="173"/>
                      <a:pt x="0" y="3943"/>
                      <a:pt x="100" y="8479"/>
                    </a:cubicBezTo>
                    <a:cubicBezTo>
                      <a:pt x="198" y="12880"/>
                      <a:pt x="6317" y="16357"/>
                      <a:pt x="13912" y="16357"/>
                    </a:cubicBezTo>
                    <a:cubicBezTo>
                      <a:pt x="14088" y="16357"/>
                      <a:pt x="14266" y="16355"/>
                      <a:pt x="14444" y="16352"/>
                    </a:cubicBezTo>
                    <a:cubicBezTo>
                      <a:pt x="22283" y="16185"/>
                      <a:pt x="28554" y="12415"/>
                      <a:pt x="28454" y="7912"/>
                    </a:cubicBezTo>
                    <a:cubicBezTo>
                      <a:pt x="28356" y="3479"/>
                      <a:pt x="22237" y="1"/>
                      <a:pt x="14642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37"/>
              <p:cNvSpPr/>
              <p:nvPr/>
            </p:nvSpPr>
            <p:spPr>
              <a:xfrm>
                <a:off x="4686025" y="4028175"/>
                <a:ext cx="713850" cy="408950"/>
              </a:xfrm>
              <a:custGeom>
                <a:rect b="b" l="l" r="r" t="t"/>
                <a:pathLst>
                  <a:path extrusionOk="0" h="16358" w="28554">
                    <a:moveTo>
                      <a:pt x="14642" y="1"/>
                    </a:moveTo>
                    <a:cubicBezTo>
                      <a:pt x="14466" y="1"/>
                      <a:pt x="14288" y="3"/>
                      <a:pt x="14110" y="7"/>
                    </a:cubicBezTo>
                    <a:cubicBezTo>
                      <a:pt x="6271" y="173"/>
                      <a:pt x="0" y="3943"/>
                      <a:pt x="100" y="8479"/>
                    </a:cubicBezTo>
                    <a:cubicBezTo>
                      <a:pt x="198" y="12880"/>
                      <a:pt x="6317" y="16357"/>
                      <a:pt x="13912" y="16357"/>
                    </a:cubicBezTo>
                    <a:cubicBezTo>
                      <a:pt x="14088" y="16357"/>
                      <a:pt x="14266" y="16355"/>
                      <a:pt x="14444" y="16352"/>
                    </a:cubicBezTo>
                    <a:cubicBezTo>
                      <a:pt x="22283" y="16185"/>
                      <a:pt x="28554" y="12415"/>
                      <a:pt x="28454" y="7912"/>
                    </a:cubicBezTo>
                    <a:cubicBezTo>
                      <a:pt x="28356" y="3479"/>
                      <a:pt x="22237" y="1"/>
                      <a:pt x="1464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37"/>
              <p:cNvSpPr/>
              <p:nvPr/>
            </p:nvSpPr>
            <p:spPr>
              <a:xfrm>
                <a:off x="4692700" y="4085200"/>
                <a:ext cx="700525" cy="351200"/>
              </a:xfrm>
              <a:custGeom>
                <a:rect b="b" l="l" r="r" t="t"/>
                <a:pathLst>
                  <a:path extrusionOk="0" h="14048" w="28021">
                    <a:moveTo>
                      <a:pt x="14421" y="0"/>
                    </a:moveTo>
                    <a:cubicBezTo>
                      <a:pt x="10618" y="0"/>
                      <a:pt x="6790" y="880"/>
                      <a:pt x="3936" y="2596"/>
                    </a:cubicBezTo>
                    <a:cubicBezTo>
                      <a:pt x="1701" y="3930"/>
                      <a:pt x="367" y="5598"/>
                      <a:pt x="0" y="7332"/>
                    </a:cubicBezTo>
                    <a:cubicBezTo>
                      <a:pt x="434" y="9000"/>
                      <a:pt x="1801" y="10601"/>
                      <a:pt x="4103" y="11869"/>
                    </a:cubicBezTo>
                    <a:cubicBezTo>
                      <a:pt x="6750" y="13327"/>
                      <a:pt x="10165" y="14047"/>
                      <a:pt x="13607" y="14047"/>
                    </a:cubicBezTo>
                    <a:cubicBezTo>
                      <a:pt x="17410" y="14047"/>
                      <a:pt x="21246" y="13169"/>
                      <a:pt x="24117" y="11435"/>
                    </a:cubicBezTo>
                    <a:cubicBezTo>
                      <a:pt x="26352" y="10101"/>
                      <a:pt x="27653" y="8433"/>
                      <a:pt x="28020" y="6732"/>
                    </a:cubicBezTo>
                    <a:cubicBezTo>
                      <a:pt x="27620" y="5064"/>
                      <a:pt x="26219" y="3430"/>
                      <a:pt x="23950" y="2195"/>
                    </a:cubicBezTo>
                    <a:cubicBezTo>
                      <a:pt x="21288" y="721"/>
                      <a:pt x="17864" y="0"/>
                      <a:pt x="14421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37"/>
              <p:cNvSpPr/>
              <p:nvPr/>
            </p:nvSpPr>
            <p:spPr>
              <a:xfrm>
                <a:off x="4692700" y="4085200"/>
                <a:ext cx="700525" cy="351200"/>
              </a:xfrm>
              <a:custGeom>
                <a:rect b="b" l="l" r="r" t="t"/>
                <a:pathLst>
                  <a:path extrusionOk="0" h="14048" w="28021">
                    <a:moveTo>
                      <a:pt x="14421" y="0"/>
                    </a:moveTo>
                    <a:cubicBezTo>
                      <a:pt x="10618" y="0"/>
                      <a:pt x="6790" y="880"/>
                      <a:pt x="3936" y="2596"/>
                    </a:cubicBezTo>
                    <a:cubicBezTo>
                      <a:pt x="1701" y="3930"/>
                      <a:pt x="367" y="5598"/>
                      <a:pt x="0" y="7332"/>
                    </a:cubicBezTo>
                    <a:cubicBezTo>
                      <a:pt x="434" y="9000"/>
                      <a:pt x="1801" y="10601"/>
                      <a:pt x="4103" y="11869"/>
                    </a:cubicBezTo>
                    <a:cubicBezTo>
                      <a:pt x="6750" y="13327"/>
                      <a:pt x="10165" y="14047"/>
                      <a:pt x="13607" y="14047"/>
                    </a:cubicBezTo>
                    <a:cubicBezTo>
                      <a:pt x="17410" y="14047"/>
                      <a:pt x="21246" y="13169"/>
                      <a:pt x="24117" y="11435"/>
                    </a:cubicBezTo>
                    <a:cubicBezTo>
                      <a:pt x="26352" y="10101"/>
                      <a:pt x="27653" y="8433"/>
                      <a:pt x="28020" y="6732"/>
                    </a:cubicBezTo>
                    <a:cubicBezTo>
                      <a:pt x="27620" y="5064"/>
                      <a:pt x="26219" y="3430"/>
                      <a:pt x="23950" y="2195"/>
                    </a:cubicBezTo>
                    <a:cubicBezTo>
                      <a:pt x="21288" y="721"/>
                      <a:pt x="17864" y="0"/>
                      <a:pt x="1442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37"/>
              <p:cNvSpPr/>
              <p:nvPr/>
            </p:nvSpPr>
            <p:spPr>
              <a:xfrm>
                <a:off x="4809450" y="4104225"/>
                <a:ext cx="469525" cy="297000"/>
              </a:xfrm>
              <a:custGeom>
                <a:rect b="b" l="l" r="r" t="t"/>
                <a:pathLst>
                  <a:path extrusionOk="0" h="11880" w="18781">
                    <a:moveTo>
                      <a:pt x="7326" y="3781"/>
                    </a:moveTo>
                    <a:cubicBezTo>
                      <a:pt x="7815" y="3781"/>
                      <a:pt x="8288" y="3878"/>
                      <a:pt x="8725" y="4063"/>
                    </a:cubicBezTo>
                    <a:lnTo>
                      <a:pt x="8725" y="4063"/>
                    </a:lnTo>
                    <a:cubicBezTo>
                      <a:pt x="7959" y="4348"/>
                      <a:pt x="7277" y="4556"/>
                      <a:pt x="6705" y="4737"/>
                    </a:cubicBezTo>
                    <a:cubicBezTo>
                      <a:pt x="6338" y="4803"/>
                      <a:pt x="5971" y="4837"/>
                      <a:pt x="5637" y="4837"/>
                    </a:cubicBezTo>
                    <a:cubicBezTo>
                      <a:pt x="5304" y="4837"/>
                      <a:pt x="5004" y="4770"/>
                      <a:pt x="4770" y="4637"/>
                    </a:cubicBezTo>
                    <a:cubicBezTo>
                      <a:pt x="4803" y="4637"/>
                      <a:pt x="4803" y="4603"/>
                      <a:pt x="4837" y="4603"/>
                    </a:cubicBezTo>
                    <a:cubicBezTo>
                      <a:pt x="4904" y="4537"/>
                      <a:pt x="4970" y="4503"/>
                      <a:pt x="5037" y="4470"/>
                    </a:cubicBezTo>
                    <a:cubicBezTo>
                      <a:pt x="5237" y="4336"/>
                      <a:pt x="5404" y="4270"/>
                      <a:pt x="5637" y="4170"/>
                    </a:cubicBezTo>
                    <a:cubicBezTo>
                      <a:pt x="6201" y="3906"/>
                      <a:pt x="6774" y="3781"/>
                      <a:pt x="7326" y="3781"/>
                    </a:cubicBezTo>
                    <a:close/>
                    <a:moveTo>
                      <a:pt x="12875" y="6898"/>
                    </a:moveTo>
                    <a:cubicBezTo>
                      <a:pt x="13274" y="6898"/>
                      <a:pt x="13652" y="6970"/>
                      <a:pt x="14010" y="7138"/>
                    </a:cubicBezTo>
                    <a:cubicBezTo>
                      <a:pt x="13943" y="7239"/>
                      <a:pt x="13843" y="7305"/>
                      <a:pt x="13777" y="7339"/>
                    </a:cubicBezTo>
                    <a:lnTo>
                      <a:pt x="13276" y="7605"/>
                    </a:lnTo>
                    <a:cubicBezTo>
                      <a:pt x="12602" y="7899"/>
                      <a:pt x="11920" y="8023"/>
                      <a:pt x="11288" y="8023"/>
                    </a:cubicBezTo>
                    <a:cubicBezTo>
                      <a:pt x="10700" y="8023"/>
                      <a:pt x="10157" y="7916"/>
                      <a:pt x="9707" y="7739"/>
                    </a:cubicBezTo>
                    <a:cubicBezTo>
                      <a:pt x="10878" y="7294"/>
                      <a:pt x="11934" y="6898"/>
                      <a:pt x="12875" y="6898"/>
                    </a:cubicBezTo>
                    <a:close/>
                    <a:moveTo>
                      <a:pt x="2135" y="0"/>
                    </a:moveTo>
                    <a:lnTo>
                      <a:pt x="0" y="1301"/>
                    </a:lnTo>
                    <a:lnTo>
                      <a:pt x="33" y="2969"/>
                    </a:lnTo>
                    <a:lnTo>
                      <a:pt x="801" y="3402"/>
                    </a:lnTo>
                    <a:cubicBezTo>
                      <a:pt x="600" y="3736"/>
                      <a:pt x="500" y="4070"/>
                      <a:pt x="500" y="4403"/>
                    </a:cubicBezTo>
                    <a:cubicBezTo>
                      <a:pt x="500" y="4670"/>
                      <a:pt x="534" y="5771"/>
                      <a:pt x="534" y="6071"/>
                    </a:cubicBezTo>
                    <a:cubicBezTo>
                      <a:pt x="534" y="6772"/>
                      <a:pt x="1101" y="7405"/>
                      <a:pt x="2135" y="7972"/>
                    </a:cubicBezTo>
                    <a:cubicBezTo>
                      <a:pt x="3169" y="8506"/>
                      <a:pt x="4170" y="8773"/>
                      <a:pt x="5137" y="8773"/>
                    </a:cubicBezTo>
                    <a:lnTo>
                      <a:pt x="5704" y="8773"/>
                    </a:lnTo>
                    <a:cubicBezTo>
                      <a:pt x="6838" y="8673"/>
                      <a:pt x="7939" y="8339"/>
                      <a:pt x="8940" y="8006"/>
                    </a:cubicBezTo>
                    <a:cubicBezTo>
                      <a:pt x="9140" y="7939"/>
                      <a:pt x="9340" y="7839"/>
                      <a:pt x="9540" y="7806"/>
                    </a:cubicBezTo>
                    <a:lnTo>
                      <a:pt x="9540" y="7806"/>
                    </a:lnTo>
                    <a:lnTo>
                      <a:pt x="7739" y="9674"/>
                    </a:lnTo>
                    <a:lnTo>
                      <a:pt x="7806" y="11341"/>
                    </a:lnTo>
                    <a:cubicBezTo>
                      <a:pt x="8780" y="11721"/>
                      <a:pt x="9754" y="11880"/>
                      <a:pt x="10690" y="11880"/>
                    </a:cubicBezTo>
                    <a:cubicBezTo>
                      <a:pt x="12222" y="11880"/>
                      <a:pt x="13651" y="11454"/>
                      <a:pt x="14811" y="10874"/>
                    </a:cubicBezTo>
                    <a:lnTo>
                      <a:pt x="16645" y="11875"/>
                    </a:lnTo>
                    <a:lnTo>
                      <a:pt x="18780" y="10608"/>
                    </a:lnTo>
                    <a:lnTo>
                      <a:pt x="18713" y="8940"/>
                    </a:lnTo>
                    <a:lnTo>
                      <a:pt x="17980" y="8506"/>
                    </a:lnTo>
                    <a:cubicBezTo>
                      <a:pt x="18213" y="8139"/>
                      <a:pt x="18313" y="7772"/>
                      <a:pt x="18313" y="7405"/>
                    </a:cubicBezTo>
                    <a:cubicBezTo>
                      <a:pt x="18313" y="7105"/>
                      <a:pt x="18280" y="5971"/>
                      <a:pt x="18280" y="5671"/>
                    </a:cubicBezTo>
                    <a:cubicBezTo>
                      <a:pt x="18280" y="4970"/>
                      <a:pt x="17779" y="4303"/>
                      <a:pt x="16712" y="3736"/>
                    </a:cubicBezTo>
                    <a:cubicBezTo>
                      <a:pt x="16712" y="3736"/>
                      <a:pt x="16679" y="3736"/>
                      <a:pt x="16679" y="3669"/>
                    </a:cubicBezTo>
                    <a:cubicBezTo>
                      <a:pt x="15652" y="3111"/>
                      <a:pt x="14606" y="2903"/>
                      <a:pt x="13583" y="2903"/>
                    </a:cubicBezTo>
                    <a:cubicBezTo>
                      <a:pt x="12711" y="2903"/>
                      <a:pt x="11855" y="3054"/>
                      <a:pt x="11041" y="3269"/>
                    </a:cubicBezTo>
                    <a:cubicBezTo>
                      <a:pt x="10307" y="3469"/>
                      <a:pt x="9607" y="3736"/>
                      <a:pt x="8973" y="3970"/>
                    </a:cubicBezTo>
                    <a:cubicBezTo>
                      <a:pt x="8900" y="3998"/>
                      <a:pt x="8828" y="4025"/>
                      <a:pt x="8757" y="4051"/>
                    </a:cubicBezTo>
                    <a:lnTo>
                      <a:pt x="8757" y="4051"/>
                    </a:lnTo>
                    <a:lnTo>
                      <a:pt x="10541" y="2168"/>
                    </a:lnTo>
                    <a:lnTo>
                      <a:pt x="10508" y="500"/>
                    </a:lnTo>
                    <a:cubicBezTo>
                      <a:pt x="9648" y="237"/>
                      <a:pt x="8779" y="103"/>
                      <a:pt x="7906" y="103"/>
                    </a:cubicBezTo>
                    <a:cubicBezTo>
                      <a:pt x="7119" y="103"/>
                      <a:pt x="6328" y="212"/>
                      <a:pt x="5537" y="434"/>
                    </a:cubicBezTo>
                    <a:cubicBezTo>
                      <a:pt x="5004" y="567"/>
                      <a:pt x="4503" y="767"/>
                      <a:pt x="3970" y="1001"/>
                    </a:cubicBezTo>
                    <a:lnTo>
                      <a:pt x="2135" y="0"/>
                    </a:ln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37"/>
              <p:cNvSpPr/>
              <p:nvPr/>
            </p:nvSpPr>
            <p:spPr>
              <a:xfrm>
                <a:off x="4808600" y="4105875"/>
                <a:ext cx="469525" cy="255225"/>
              </a:xfrm>
              <a:custGeom>
                <a:rect b="b" l="l" r="r" t="t"/>
                <a:pathLst>
                  <a:path extrusionOk="0" h="10209" w="18781">
                    <a:moveTo>
                      <a:pt x="2136" y="1"/>
                    </a:moveTo>
                    <a:lnTo>
                      <a:pt x="1" y="1268"/>
                    </a:lnTo>
                    <a:lnTo>
                      <a:pt x="1835" y="2269"/>
                    </a:lnTo>
                    <a:cubicBezTo>
                      <a:pt x="34" y="3703"/>
                      <a:pt x="34" y="5171"/>
                      <a:pt x="2069" y="6272"/>
                    </a:cubicBezTo>
                    <a:cubicBezTo>
                      <a:pt x="3070" y="6839"/>
                      <a:pt x="4104" y="7072"/>
                      <a:pt x="5071" y="7072"/>
                    </a:cubicBezTo>
                    <a:lnTo>
                      <a:pt x="5671" y="7072"/>
                    </a:lnTo>
                    <a:cubicBezTo>
                      <a:pt x="6772" y="7006"/>
                      <a:pt x="7873" y="6672"/>
                      <a:pt x="8874" y="6339"/>
                    </a:cubicBezTo>
                    <a:cubicBezTo>
                      <a:pt x="10346" y="5792"/>
                      <a:pt x="11615" y="5212"/>
                      <a:pt x="12742" y="5212"/>
                    </a:cubicBezTo>
                    <a:cubicBezTo>
                      <a:pt x="13198" y="5212"/>
                      <a:pt x="13631" y="5307"/>
                      <a:pt x="14044" y="5538"/>
                    </a:cubicBezTo>
                    <a:cubicBezTo>
                      <a:pt x="15011" y="6072"/>
                      <a:pt x="14745" y="6739"/>
                      <a:pt x="13710" y="7373"/>
                    </a:cubicBezTo>
                    <a:lnTo>
                      <a:pt x="13210" y="7606"/>
                    </a:lnTo>
                    <a:cubicBezTo>
                      <a:pt x="12560" y="7906"/>
                      <a:pt x="11893" y="8032"/>
                      <a:pt x="11267" y="8032"/>
                    </a:cubicBezTo>
                    <a:cubicBezTo>
                      <a:pt x="10642" y="8032"/>
                      <a:pt x="10058" y="7906"/>
                      <a:pt x="9574" y="7706"/>
                    </a:cubicBezTo>
                    <a:lnTo>
                      <a:pt x="7706" y="9674"/>
                    </a:lnTo>
                    <a:cubicBezTo>
                      <a:pt x="8668" y="10049"/>
                      <a:pt x="9629" y="10204"/>
                      <a:pt x="10554" y="10204"/>
                    </a:cubicBezTo>
                    <a:cubicBezTo>
                      <a:pt x="12099" y="10204"/>
                      <a:pt x="13542" y="9771"/>
                      <a:pt x="14711" y="9207"/>
                    </a:cubicBezTo>
                    <a:lnTo>
                      <a:pt x="16546" y="10208"/>
                    </a:lnTo>
                    <a:lnTo>
                      <a:pt x="18681" y="8907"/>
                    </a:lnTo>
                    <a:lnTo>
                      <a:pt x="16846" y="7906"/>
                    </a:lnTo>
                    <a:cubicBezTo>
                      <a:pt x="18614" y="6505"/>
                      <a:pt x="18781" y="4938"/>
                      <a:pt x="16679" y="3770"/>
                    </a:cubicBezTo>
                    <a:cubicBezTo>
                      <a:pt x="16679" y="3770"/>
                      <a:pt x="16613" y="3770"/>
                      <a:pt x="16613" y="3737"/>
                    </a:cubicBezTo>
                    <a:cubicBezTo>
                      <a:pt x="15643" y="3126"/>
                      <a:pt x="14625" y="2912"/>
                      <a:pt x="13616" y="2912"/>
                    </a:cubicBezTo>
                    <a:cubicBezTo>
                      <a:pt x="12750" y="2912"/>
                      <a:pt x="11891" y="3070"/>
                      <a:pt x="11075" y="3270"/>
                    </a:cubicBezTo>
                    <a:cubicBezTo>
                      <a:pt x="10341" y="3503"/>
                      <a:pt x="9641" y="3737"/>
                      <a:pt x="9007" y="4004"/>
                    </a:cubicBezTo>
                    <a:cubicBezTo>
                      <a:pt x="8140" y="4337"/>
                      <a:pt x="7373" y="4571"/>
                      <a:pt x="6739" y="4737"/>
                    </a:cubicBezTo>
                    <a:cubicBezTo>
                      <a:pt x="6372" y="4838"/>
                      <a:pt x="6005" y="4871"/>
                      <a:pt x="5671" y="4871"/>
                    </a:cubicBezTo>
                    <a:cubicBezTo>
                      <a:pt x="5304" y="4871"/>
                      <a:pt x="4971" y="4737"/>
                      <a:pt x="4637" y="4571"/>
                    </a:cubicBezTo>
                    <a:cubicBezTo>
                      <a:pt x="3903" y="4204"/>
                      <a:pt x="3803" y="3603"/>
                      <a:pt x="4804" y="2903"/>
                    </a:cubicBezTo>
                    <a:cubicBezTo>
                      <a:pt x="4871" y="2869"/>
                      <a:pt x="4904" y="2836"/>
                      <a:pt x="5004" y="2769"/>
                    </a:cubicBezTo>
                    <a:cubicBezTo>
                      <a:pt x="5204" y="2669"/>
                      <a:pt x="5371" y="2569"/>
                      <a:pt x="5571" y="2503"/>
                    </a:cubicBezTo>
                    <a:cubicBezTo>
                      <a:pt x="6164" y="2233"/>
                      <a:pt x="6748" y="2109"/>
                      <a:pt x="7311" y="2109"/>
                    </a:cubicBezTo>
                    <a:cubicBezTo>
                      <a:pt x="7793" y="2109"/>
                      <a:pt x="8261" y="2200"/>
                      <a:pt x="8707" y="2369"/>
                    </a:cubicBezTo>
                    <a:lnTo>
                      <a:pt x="10508" y="501"/>
                    </a:lnTo>
                    <a:cubicBezTo>
                      <a:pt x="9621" y="229"/>
                      <a:pt x="8724" y="86"/>
                      <a:pt x="7822" y="86"/>
                    </a:cubicBezTo>
                    <a:cubicBezTo>
                      <a:pt x="7063" y="86"/>
                      <a:pt x="6300" y="188"/>
                      <a:pt x="5538" y="401"/>
                    </a:cubicBezTo>
                    <a:cubicBezTo>
                      <a:pt x="5004" y="534"/>
                      <a:pt x="4504" y="735"/>
                      <a:pt x="3970" y="1001"/>
                    </a:cubicBezTo>
                    <a:lnTo>
                      <a:pt x="2136" y="1"/>
                    </a:ln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37"/>
              <p:cNvSpPr/>
              <p:nvPr/>
            </p:nvSpPr>
            <p:spPr>
              <a:xfrm>
                <a:off x="4808600" y="4105875"/>
                <a:ext cx="469525" cy="255225"/>
              </a:xfrm>
              <a:custGeom>
                <a:rect b="b" l="l" r="r" t="t"/>
                <a:pathLst>
                  <a:path extrusionOk="0" h="10209" w="18781">
                    <a:moveTo>
                      <a:pt x="2136" y="1"/>
                    </a:moveTo>
                    <a:lnTo>
                      <a:pt x="1" y="1268"/>
                    </a:lnTo>
                    <a:lnTo>
                      <a:pt x="1835" y="2269"/>
                    </a:lnTo>
                    <a:cubicBezTo>
                      <a:pt x="34" y="3703"/>
                      <a:pt x="34" y="5171"/>
                      <a:pt x="2069" y="6272"/>
                    </a:cubicBezTo>
                    <a:cubicBezTo>
                      <a:pt x="3070" y="6839"/>
                      <a:pt x="4104" y="7072"/>
                      <a:pt x="5071" y="7072"/>
                    </a:cubicBezTo>
                    <a:lnTo>
                      <a:pt x="5671" y="7072"/>
                    </a:lnTo>
                    <a:cubicBezTo>
                      <a:pt x="6772" y="7006"/>
                      <a:pt x="7873" y="6672"/>
                      <a:pt x="8874" y="6339"/>
                    </a:cubicBezTo>
                    <a:cubicBezTo>
                      <a:pt x="10346" y="5792"/>
                      <a:pt x="11615" y="5212"/>
                      <a:pt x="12742" y="5212"/>
                    </a:cubicBezTo>
                    <a:cubicBezTo>
                      <a:pt x="13198" y="5212"/>
                      <a:pt x="13631" y="5307"/>
                      <a:pt x="14044" y="5538"/>
                    </a:cubicBezTo>
                    <a:cubicBezTo>
                      <a:pt x="15011" y="6072"/>
                      <a:pt x="14745" y="6739"/>
                      <a:pt x="13710" y="7373"/>
                    </a:cubicBezTo>
                    <a:lnTo>
                      <a:pt x="13210" y="7606"/>
                    </a:lnTo>
                    <a:cubicBezTo>
                      <a:pt x="12560" y="7906"/>
                      <a:pt x="11893" y="8032"/>
                      <a:pt x="11267" y="8032"/>
                    </a:cubicBezTo>
                    <a:cubicBezTo>
                      <a:pt x="10642" y="8032"/>
                      <a:pt x="10058" y="7906"/>
                      <a:pt x="9574" y="7706"/>
                    </a:cubicBezTo>
                    <a:lnTo>
                      <a:pt x="7706" y="9674"/>
                    </a:lnTo>
                    <a:cubicBezTo>
                      <a:pt x="8668" y="10049"/>
                      <a:pt x="9629" y="10204"/>
                      <a:pt x="10554" y="10204"/>
                    </a:cubicBezTo>
                    <a:cubicBezTo>
                      <a:pt x="12099" y="10204"/>
                      <a:pt x="13542" y="9771"/>
                      <a:pt x="14711" y="9207"/>
                    </a:cubicBezTo>
                    <a:lnTo>
                      <a:pt x="16546" y="10208"/>
                    </a:lnTo>
                    <a:lnTo>
                      <a:pt x="18681" y="8907"/>
                    </a:lnTo>
                    <a:lnTo>
                      <a:pt x="16846" y="7906"/>
                    </a:lnTo>
                    <a:cubicBezTo>
                      <a:pt x="18614" y="6505"/>
                      <a:pt x="18781" y="4938"/>
                      <a:pt x="16679" y="3770"/>
                    </a:cubicBezTo>
                    <a:cubicBezTo>
                      <a:pt x="16679" y="3770"/>
                      <a:pt x="16613" y="3770"/>
                      <a:pt x="16613" y="3737"/>
                    </a:cubicBezTo>
                    <a:cubicBezTo>
                      <a:pt x="15643" y="3126"/>
                      <a:pt x="14625" y="2912"/>
                      <a:pt x="13616" y="2912"/>
                    </a:cubicBezTo>
                    <a:cubicBezTo>
                      <a:pt x="12750" y="2912"/>
                      <a:pt x="11891" y="3070"/>
                      <a:pt x="11075" y="3270"/>
                    </a:cubicBezTo>
                    <a:cubicBezTo>
                      <a:pt x="10341" y="3503"/>
                      <a:pt x="9641" y="3737"/>
                      <a:pt x="9007" y="4004"/>
                    </a:cubicBezTo>
                    <a:cubicBezTo>
                      <a:pt x="8140" y="4337"/>
                      <a:pt x="7373" y="4571"/>
                      <a:pt x="6739" y="4737"/>
                    </a:cubicBezTo>
                    <a:cubicBezTo>
                      <a:pt x="6372" y="4838"/>
                      <a:pt x="6005" y="4871"/>
                      <a:pt x="5671" y="4871"/>
                    </a:cubicBezTo>
                    <a:cubicBezTo>
                      <a:pt x="5304" y="4871"/>
                      <a:pt x="4971" y="4737"/>
                      <a:pt x="4637" y="4571"/>
                    </a:cubicBezTo>
                    <a:cubicBezTo>
                      <a:pt x="3903" y="4204"/>
                      <a:pt x="3803" y="3603"/>
                      <a:pt x="4804" y="2903"/>
                    </a:cubicBezTo>
                    <a:cubicBezTo>
                      <a:pt x="4871" y="2869"/>
                      <a:pt x="4904" y="2836"/>
                      <a:pt x="5004" y="2769"/>
                    </a:cubicBezTo>
                    <a:cubicBezTo>
                      <a:pt x="5204" y="2669"/>
                      <a:pt x="5371" y="2569"/>
                      <a:pt x="5571" y="2503"/>
                    </a:cubicBezTo>
                    <a:cubicBezTo>
                      <a:pt x="6164" y="2233"/>
                      <a:pt x="6748" y="2109"/>
                      <a:pt x="7311" y="2109"/>
                    </a:cubicBezTo>
                    <a:cubicBezTo>
                      <a:pt x="7793" y="2109"/>
                      <a:pt x="8261" y="2200"/>
                      <a:pt x="8707" y="2369"/>
                    </a:cubicBezTo>
                    <a:lnTo>
                      <a:pt x="10508" y="501"/>
                    </a:lnTo>
                    <a:cubicBezTo>
                      <a:pt x="9621" y="229"/>
                      <a:pt x="8724" y="86"/>
                      <a:pt x="7822" y="86"/>
                    </a:cubicBezTo>
                    <a:cubicBezTo>
                      <a:pt x="7063" y="86"/>
                      <a:pt x="6300" y="188"/>
                      <a:pt x="5538" y="401"/>
                    </a:cubicBezTo>
                    <a:cubicBezTo>
                      <a:pt x="5004" y="534"/>
                      <a:pt x="4504" y="735"/>
                      <a:pt x="3970" y="1001"/>
                    </a:cubicBezTo>
                    <a:lnTo>
                      <a:pt x="21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37"/>
              <p:cNvSpPr/>
              <p:nvPr/>
            </p:nvSpPr>
            <p:spPr>
              <a:xfrm>
                <a:off x="4810275" y="4104225"/>
                <a:ext cx="99250" cy="32525"/>
              </a:xfrm>
              <a:custGeom>
                <a:rect b="b" l="l" r="r" t="t"/>
                <a:pathLst>
                  <a:path extrusionOk="0" h="1301" w="3970">
                    <a:moveTo>
                      <a:pt x="2135" y="0"/>
                    </a:moveTo>
                    <a:lnTo>
                      <a:pt x="0" y="1301"/>
                    </a:lnTo>
                    <a:lnTo>
                      <a:pt x="2169" y="267"/>
                    </a:lnTo>
                    <a:lnTo>
                      <a:pt x="3970" y="1001"/>
                    </a:lnTo>
                    <a:lnTo>
                      <a:pt x="213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37"/>
              <p:cNvSpPr/>
              <p:nvPr/>
            </p:nvSpPr>
            <p:spPr>
              <a:xfrm>
                <a:off x="4942875" y="4106700"/>
                <a:ext cx="131775" cy="57575"/>
              </a:xfrm>
              <a:custGeom>
                <a:rect b="b" l="l" r="r" t="t"/>
                <a:pathLst>
                  <a:path extrusionOk="0" h="2303" w="5271">
                    <a:moveTo>
                      <a:pt x="2542" y="1"/>
                    </a:moveTo>
                    <a:cubicBezTo>
                      <a:pt x="1636" y="1"/>
                      <a:pt x="791" y="143"/>
                      <a:pt x="0" y="401"/>
                    </a:cubicBezTo>
                    <a:cubicBezTo>
                      <a:pt x="584" y="268"/>
                      <a:pt x="1343" y="176"/>
                      <a:pt x="2160" y="176"/>
                    </a:cubicBezTo>
                    <a:cubicBezTo>
                      <a:pt x="2977" y="176"/>
                      <a:pt x="3853" y="268"/>
                      <a:pt x="4670" y="501"/>
                    </a:cubicBezTo>
                    <a:lnTo>
                      <a:pt x="3469" y="2303"/>
                    </a:lnTo>
                    <a:lnTo>
                      <a:pt x="5271" y="401"/>
                    </a:lnTo>
                    <a:cubicBezTo>
                      <a:pt x="4301" y="127"/>
                      <a:pt x="3394" y="1"/>
                      <a:pt x="254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37"/>
              <p:cNvSpPr/>
              <p:nvPr/>
            </p:nvSpPr>
            <p:spPr>
              <a:xfrm>
                <a:off x="5085475" y="4178575"/>
                <a:ext cx="195150" cy="124150"/>
              </a:xfrm>
              <a:custGeom>
                <a:rect b="b" l="l" r="r" t="t"/>
                <a:pathLst>
                  <a:path extrusionOk="0" h="4966" w="7806">
                    <a:moveTo>
                      <a:pt x="2578" y="1"/>
                    </a:moveTo>
                    <a:cubicBezTo>
                      <a:pt x="1694" y="1"/>
                      <a:pt x="825" y="159"/>
                      <a:pt x="0" y="362"/>
                    </a:cubicBezTo>
                    <a:cubicBezTo>
                      <a:pt x="525" y="262"/>
                      <a:pt x="1162" y="190"/>
                      <a:pt x="1845" y="190"/>
                    </a:cubicBezTo>
                    <a:cubicBezTo>
                      <a:pt x="2985" y="190"/>
                      <a:pt x="4252" y="390"/>
                      <a:pt x="5337" y="996"/>
                    </a:cubicBezTo>
                    <a:cubicBezTo>
                      <a:pt x="7105" y="1996"/>
                      <a:pt x="7406" y="3164"/>
                      <a:pt x="5838" y="4965"/>
                    </a:cubicBezTo>
                    <a:cubicBezTo>
                      <a:pt x="7639" y="3531"/>
                      <a:pt x="7806" y="1996"/>
                      <a:pt x="5638" y="795"/>
                    </a:cubicBezTo>
                    <a:cubicBezTo>
                      <a:pt x="4623" y="208"/>
                      <a:pt x="3590" y="1"/>
                      <a:pt x="257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37"/>
              <p:cNvSpPr/>
              <p:nvPr/>
            </p:nvSpPr>
            <p:spPr>
              <a:xfrm>
                <a:off x="5224725" y="4302700"/>
                <a:ext cx="52575" cy="57550"/>
              </a:xfrm>
              <a:custGeom>
                <a:rect b="b" l="l" r="r" t="t"/>
                <a:pathLst>
                  <a:path extrusionOk="0" h="2302" w="2103">
                    <a:moveTo>
                      <a:pt x="268" y="0"/>
                    </a:moveTo>
                    <a:lnTo>
                      <a:pt x="1702" y="1034"/>
                    </a:lnTo>
                    <a:lnTo>
                      <a:pt x="1" y="2302"/>
                    </a:lnTo>
                    <a:lnTo>
                      <a:pt x="2102" y="1001"/>
                    </a:lnTo>
                    <a:lnTo>
                      <a:pt x="268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37"/>
              <p:cNvSpPr/>
              <p:nvPr/>
            </p:nvSpPr>
            <p:spPr>
              <a:xfrm>
                <a:off x="5003750" y="4294350"/>
                <a:ext cx="137625" cy="50900"/>
              </a:xfrm>
              <a:custGeom>
                <a:rect b="b" l="l" r="r" t="t"/>
                <a:pathLst>
                  <a:path extrusionOk="0" h="2036" w="5505">
                    <a:moveTo>
                      <a:pt x="5504" y="0"/>
                    </a:moveTo>
                    <a:lnTo>
                      <a:pt x="5504" y="0"/>
                    </a:lnTo>
                    <a:cubicBezTo>
                      <a:pt x="4858" y="308"/>
                      <a:pt x="4211" y="435"/>
                      <a:pt x="3607" y="435"/>
                    </a:cubicBezTo>
                    <a:cubicBezTo>
                      <a:pt x="2963" y="435"/>
                      <a:pt x="2367" y="291"/>
                      <a:pt x="1868" y="67"/>
                    </a:cubicBezTo>
                    <a:lnTo>
                      <a:pt x="0" y="2035"/>
                    </a:lnTo>
                    <a:lnTo>
                      <a:pt x="2035" y="367"/>
                    </a:lnTo>
                    <a:cubicBezTo>
                      <a:pt x="2035" y="367"/>
                      <a:pt x="2516" y="552"/>
                      <a:pt x="3268" y="552"/>
                    </a:cubicBezTo>
                    <a:cubicBezTo>
                      <a:pt x="3874" y="552"/>
                      <a:pt x="4656" y="432"/>
                      <a:pt x="550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37"/>
              <p:cNvSpPr/>
              <p:nvPr/>
            </p:nvSpPr>
            <p:spPr>
              <a:xfrm>
                <a:off x="4897000" y="4178425"/>
                <a:ext cx="80075" cy="51375"/>
              </a:xfrm>
              <a:custGeom>
                <a:rect b="b" l="l" r="r" t="t"/>
                <a:pathLst>
                  <a:path extrusionOk="0" h="2055" w="3203">
                    <a:moveTo>
                      <a:pt x="1301" y="1"/>
                    </a:moveTo>
                    <a:lnTo>
                      <a:pt x="1301" y="1"/>
                    </a:lnTo>
                    <a:cubicBezTo>
                      <a:pt x="367" y="501"/>
                      <a:pt x="1" y="1102"/>
                      <a:pt x="634" y="1635"/>
                    </a:cubicBezTo>
                    <a:cubicBezTo>
                      <a:pt x="958" y="1921"/>
                      <a:pt x="1499" y="2054"/>
                      <a:pt x="2046" y="2054"/>
                    </a:cubicBezTo>
                    <a:cubicBezTo>
                      <a:pt x="2458" y="2054"/>
                      <a:pt x="2873" y="1979"/>
                      <a:pt x="3203" y="1835"/>
                    </a:cubicBezTo>
                    <a:lnTo>
                      <a:pt x="3203" y="1835"/>
                    </a:lnTo>
                    <a:cubicBezTo>
                      <a:pt x="2836" y="1936"/>
                      <a:pt x="2502" y="1969"/>
                      <a:pt x="2169" y="1969"/>
                    </a:cubicBezTo>
                    <a:cubicBezTo>
                      <a:pt x="1802" y="1969"/>
                      <a:pt x="1468" y="1835"/>
                      <a:pt x="1135" y="1669"/>
                    </a:cubicBezTo>
                    <a:cubicBezTo>
                      <a:pt x="434" y="1302"/>
                      <a:pt x="301" y="668"/>
                      <a:pt x="1301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37"/>
              <p:cNvSpPr/>
              <p:nvPr/>
            </p:nvSpPr>
            <p:spPr>
              <a:xfrm>
                <a:off x="4809450" y="4161750"/>
                <a:ext cx="128450" cy="120125"/>
              </a:xfrm>
              <a:custGeom>
                <a:rect b="b" l="l" r="r" t="t"/>
                <a:pathLst>
                  <a:path extrusionOk="0" h="4805" w="5138">
                    <a:moveTo>
                      <a:pt x="1835" y="1"/>
                    </a:moveTo>
                    <a:lnTo>
                      <a:pt x="1835" y="1"/>
                    </a:lnTo>
                    <a:cubicBezTo>
                      <a:pt x="33" y="1435"/>
                      <a:pt x="0" y="2869"/>
                      <a:pt x="2135" y="4004"/>
                    </a:cubicBezTo>
                    <a:cubicBezTo>
                      <a:pt x="3136" y="4537"/>
                      <a:pt x="4170" y="4804"/>
                      <a:pt x="5137" y="4804"/>
                    </a:cubicBezTo>
                    <a:cubicBezTo>
                      <a:pt x="3603" y="4671"/>
                      <a:pt x="1635" y="3870"/>
                      <a:pt x="1001" y="2603"/>
                    </a:cubicBezTo>
                    <a:cubicBezTo>
                      <a:pt x="434" y="1368"/>
                      <a:pt x="1668" y="134"/>
                      <a:pt x="183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37"/>
              <p:cNvSpPr/>
              <p:nvPr/>
            </p:nvSpPr>
            <p:spPr>
              <a:xfrm>
                <a:off x="4587625" y="3840075"/>
                <a:ext cx="1069100" cy="617550"/>
              </a:xfrm>
              <a:custGeom>
                <a:rect b="b" l="l" r="r" t="t"/>
                <a:pathLst>
                  <a:path extrusionOk="0" h="24702" w="42764">
                    <a:moveTo>
                      <a:pt x="21324" y="0"/>
                    </a:moveTo>
                    <a:cubicBezTo>
                      <a:pt x="15845" y="0"/>
                      <a:pt x="10374" y="1209"/>
                      <a:pt x="6204" y="3628"/>
                    </a:cubicBezTo>
                    <a:cubicBezTo>
                      <a:pt x="3803" y="4995"/>
                      <a:pt x="2135" y="6630"/>
                      <a:pt x="1067" y="8331"/>
                    </a:cubicBezTo>
                    <a:lnTo>
                      <a:pt x="0" y="8331"/>
                    </a:lnTo>
                    <a:lnTo>
                      <a:pt x="0" y="12701"/>
                    </a:lnTo>
                    <a:cubicBezTo>
                      <a:pt x="133" y="15736"/>
                      <a:pt x="2235" y="18739"/>
                      <a:pt x="6238" y="21074"/>
                    </a:cubicBezTo>
                    <a:cubicBezTo>
                      <a:pt x="10441" y="23492"/>
                      <a:pt x="15928" y="24701"/>
                      <a:pt x="21407" y="24701"/>
                    </a:cubicBezTo>
                    <a:cubicBezTo>
                      <a:pt x="26886" y="24701"/>
                      <a:pt x="32356" y="23492"/>
                      <a:pt x="36526" y="21074"/>
                    </a:cubicBezTo>
                    <a:cubicBezTo>
                      <a:pt x="40529" y="18739"/>
                      <a:pt x="42597" y="15736"/>
                      <a:pt x="42764" y="12701"/>
                    </a:cubicBezTo>
                    <a:lnTo>
                      <a:pt x="42764" y="8331"/>
                    </a:lnTo>
                    <a:lnTo>
                      <a:pt x="41596" y="8331"/>
                    </a:lnTo>
                    <a:cubicBezTo>
                      <a:pt x="40562" y="6630"/>
                      <a:pt x="38861" y="4995"/>
                      <a:pt x="36493" y="3628"/>
                    </a:cubicBezTo>
                    <a:cubicBezTo>
                      <a:pt x="32290" y="1209"/>
                      <a:pt x="26803" y="0"/>
                      <a:pt x="21324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37"/>
              <p:cNvSpPr/>
              <p:nvPr/>
            </p:nvSpPr>
            <p:spPr>
              <a:xfrm>
                <a:off x="4587625" y="3840075"/>
                <a:ext cx="1069100" cy="617550"/>
              </a:xfrm>
              <a:custGeom>
                <a:rect b="b" l="l" r="r" t="t"/>
                <a:pathLst>
                  <a:path extrusionOk="0" h="24702" w="42764">
                    <a:moveTo>
                      <a:pt x="21324" y="0"/>
                    </a:moveTo>
                    <a:cubicBezTo>
                      <a:pt x="15845" y="0"/>
                      <a:pt x="10374" y="1209"/>
                      <a:pt x="6204" y="3628"/>
                    </a:cubicBezTo>
                    <a:cubicBezTo>
                      <a:pt x="3803" y="4995"/>
                      <a:pt x="2135" y="6630"/>
                      <a:pt x="1067" y="8331"/>
                    </a:cubicBezTo>
                    <a:lnTo>
                      <a:pt x="0" y="8331"/>
                    </a:lnTo>
                    <a:lnTo>
                      <a:pt x="0" y="12701"/>
                    </a:lnTo>
                    <a:cubicBezTo>
                      <a:pt x="133" y="15736"/>
                      <a:pt x="2235" y="18739"/>
                      <a:pt x="6238" y="21074"/>
                    </a:cubicBezTo>
                    <a:cubicBezTo>
                      <a:pt x="10441" y="23492"/>
                      <a:pt x="15928" y="24701"/>
                      <a:pt x="21407" y="24701"/>
                    </a:cubicBezTo>
                    <a:cubicBezTo>
                      <a:pt x="26886" y="24701"/>
                      <a:pt x="32356" y="23492"/>
                      <a:pt x="36526" y="21074"/>
                    </a:cubicBezTo>
                    <a:cubicBezTo>
                      <a:pt x="40529" y="18739"/>
                      <a:pt x="42597" y="15736"/>
                      <a:pt x="42764" y="12701"/>
                    </a:cubicBezTo>
                    <a:lnTo>
                      <a:pt x="42764" y="8331"/>
                    </a:lnTo>
                    <a:lnTo>
                      <a:pt x="41596" y="8331"/>
                    </a:lnTo>
                    <a:cubicBezTo>
                      <a:pt x="40562" y="6630"/>
                      <a:pt x="38861" y="4995"/>
                      <a:pt x="36493" y="3628"/>
                    </a:cubicBezTo>
                    <a:cubicBezTo>
                      <a:pt x="32290" y="1209"/>
                      <a:pt x="26803" y="0"/>
                      <a:pt x="21324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37"/>
              <p:cNvSpPr/>
              <p:nvPr/>
            </p:nvSpPr>
            <p:spPr>
              <a:xfrm>
                <a:off x="5120500" y="3839850"/>
                <a:ext cx="535400" cy="617975"/>
              </a:xfrm>
              <a:custGeom>
                <a:rect b="b" l="l" r="r" t="t"/>
                <a:pathLst>
                  <a:path extrusionOk="0" h="24719" w="21416">
                    <a:moveTo>
                      <a:pt x="0" y="1"/>
                    </a:moveTo>
                    <a:cubicBezTo>
                      <a:pt x="11" y="1"/>
                      <a:pt x="23" y="1"/>
                      <a:pt x="34" y="1"/>
                    </a:cubicBezTo>
                    <a:lnTo>
                      <a:pt x="34" y="1"/>
                    </a:lnTo>
                    <a:lnTo>
                      <a:pt x="34" y="1"/>
                    </a:lnTo>
                    <a:close/>
                    <a:moveTo>
                      <a:pt x="34" y="1"/>
                    </a:moveTo>
                    <a:lnTo>
                      <a:pt x="34" y="24718"/>
                    </a:lnTo>
                    <a:cubicBezTo>
                      <a:pt x="5504" y="24718"/>
                      <a:pt x="11008" y="23518"/>
                      <a:pt x="15178" y="21083"/>
                    </a:cubicBezTo>
                    <a:cubicBezTo>
                      <a:pt x="19181" y="18748"/>
                      <a:pt x="21249" y="15745"/>
                      <a:pt x="21416" y="12710"/>
                    </a:cubicBezTo>
                    <a:lnTo>
                      <a:pt x="21416" y="8340"/>
                    </a:lnTo>
                    <a:lnTo>
                      <a:pt x="20248" y="8340"/>
                    </a:lnTo>
                    <a:cubicBezTo>
                      <a:pt x="19214" y="6639"/>
                      <a:pt x="17513" y="5004"/>
                      <a:pt x="15111" y="3637"/>
                    </a:cubicBezTo>
                    <a:cubicBezTo>
                      <a:pt x="10950" y="1207"/>
                      <a:pt x="5460" y="6"/>
                      <a:pt x="34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37"/>
              <p:cNvSpPr/>
              <p:nvPr/>
            </p:nvSpPr>
            <p:spPr>
              <a:xfrm>
                <a:off x="5413200" y="3889900"/>
                <a:ext cx="243525" cy="517900"/>
              </a:xfrm>
              <a:custGeom>
                <a:rect b="b" l="l" r="r" t="t"/>
                <a:pathLst>
                  <a:path extrusionOk="0" h="20716" w="9741">
                    <a:moveTo>
                      <a:pt x="1" y="0"/>
                    </a:moveTo>
                    <a:cubicBezTo>
                      <a:pt x="12" y="5"/>
                      <a:pt x="23" y="9"/>
                      <a:pt x="34" y="13"/>
                    </a:cubicBezTo>
                    <a:lnTo>
                      <a:pt x="34" y="13"/>
                    </a:lnTo>
                    <a:lnTo>
                      <a:pt x="34" y="0"/>
                    </a:lnTo>
                    <a:close/>
                    <a:moveTo>
                      <a:pt x="34" y="13"/>
                    </a:moveTo>
                    <a:lnTo>
                      <a:pt x="34" y="20715"/>
                    </a:lnTo>
                    <a:cubicBezTo>
                      <a:pt x="1302" y="20248"/>
                      <a:pt x="2402" y="19714"/>
                      <a:pt x="3503" y="19081"/>
                    </a:cubicBezTo>
                    <a:cubicBezTo>
                      <a:pt x="7506" y="16746"/>
                      <a:pt x="9574" y="13743"/>
                      <a:pt x="9741" y="10708"/>
                    </a:cubicBezTo>
                    <a:lnTo>
                      <a:pt x="9741" y="6338"/>
                    </a:lnTo>
                    <a:lnTo>
                      <a:pt x="8573" y="6338"/>
                    </a:lnTo>
                    <a:cubicBezTo>
                      <a:pt x="7539" y="4637"/>
                      <a:pt x="5838" y="3002"/>
                      <a:pt x="3470" y="1635"/>
                    </a:cubicBezTo>
                    <a:cubicBezTo>
                      <a:pt x="2379" y="1007"/>
                      <a:pt x="1223" y="477"/>
                      <a:pt x="34" y="13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37"/>
              <p:cNvSpPr/>
              <p:nvPr/>
            </p:nvSpPr>
            <p:spPr>
              <a:xfrm>
                <a:off x="4584275" y="3889900"/>
                <a:ext cx="244375" cy="517900"/>
              </a:xfrm>
              <a:custGeom>
                <a:rect b="b" l="l" r="r" t="t"/>
                <a:pathLst>
                  <a:path extrusionOk="0" h="20716" w="9775">
                    <a:moveTo>
                      <a:pt x="9708" y="0"/>
                    </a:moveTo>
                    <a:lnTo>
                      <a:pt x="9708" y="26"/>
                    </a:lnTo>
                    <a:lnTo>
                      <a:pt x="9708" y="26"/>
                    </a:lnTo>
                    <a:cubicBezTo>
                      <a:pt x="9730" y="17"/>
                      <a:pt x="9752" y="9"/>
                      <a:pt x="9774" y="0"/>
                    </a:cubicBezTo>
                    <a:close/>
                    <a:moveTo>
                      <a:pt x="9708" y="26"/>
                    </a:moveTo>
                    <a:lnTo>
                      <a:pt x="9708" y="26"/>
                    </a:lnTo>
                    <a:cubicBezTo>
                      <a:pt x="8498" y="487"/>
                      <a:pt x="7353" y="1012"/>
                      <a:pt x="6305" y="1635"/>
                    </a:cubicBezTo>
                    <a:cubicBezTo>
                      <a:pt x="3937" y="3002"/>
                      <a:pt x="2202" y="4637"/>
                      <a:pt x="1168" y="6338"/>
                    </a:cubicBezTo>
                    <a:lnTo>
                      <a:pt x="1" y="6338"/>
                    </a:lnTo>
                    <a:lnTo>
                      <a:pt x="1" y="10708"/>
                    </a:lnTo>
                    <a:cubicBezTo>
                      <a:pt x="167" y="13743"/>
                      <a:pt x="2236" y="16746"/>
                      <a:pt x="6272" y="19081"/>
                    </a:cubicBezTo>
                    <a:cubicBezTo>
                      <a:pt x="7339" y="19714"/>
                      <a:pt x="8473" y="20248"/>
                      <a:pt x="9708" y="20715"/>
                    </a:cubicBezTo>
                    <a:lnTo>
                      <a:pt x="9708" y="26"/>
                    </a:ln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37"/>
              <p:cNvSpPr/>
              <p:nvPr/>
            </p:nvSpPr>
            <p:spPr>
              <a:xfrm>
                <a:off x="4538400" y="3739575"/>
                <a:ext cx="1168375" cy="616725"/>
              </a:xfrm>
              <a:custGeom>
                <a:rect b="b" l="l" r="r" t="t"/>
                <a:pathLst>
                  <a:path extrusionOk="0" h="24669" w="46735">
                    <a:moveTo>
                      <a:pt x="23280" y="1"/>
                    </a:moveTo>
                    <a:cubicBezTo>
                      <a:pt x="17805" y="1"/>
                      <a:pt x="12326" y="1193"/>
                      <a:pt x="8140" y="3578"/>
                    </a:cubicBezTo>
                    <a:cubicBezTo>
                      <a:pt x="6772" y="4379"/>
                      <a:pt x="5605" y="5246"/>
                      <a:pt x="4671" y="6213"/>
                    </a:cubicBezTo>
                    <a:cubicBezTo>
                      <a:pt x="1" y="10917"/>
                      <a:pt x="1168" y="17021"/>
                      <a:pt x="8140" y="21057"/>
                    </a:cubicBezTo>
                    <a:cubicBezTo>
                      <a:pt x="9107" y="21591"/>
                      <a:pt x="10108" y="22091"/>
                      <a:pt x="11176" y="22525"/>
                    </a:cubicBezTo>
                    <a:cubicBezTo>
                      <a:pt x="11309" y="22558"/>
                      <a:pt x="11376" y="22592"/>
                      <a:pt x="11509" y="22658"/>
                    </a:cubicBezTo>
                    <a:cubicBezTo>
                      <a:pt x="15058" y="23998"/>
                      <a:pt x="19155" y="24668"/>
                      <a:pt x="23251" y="24668"/>
                    </a:cubicBezTo>
                    <a:cubicBezTo>
                      <a:pt x="28742" y="24668"/>
                      <a:pt x="34230" y="23465"/>
                      <a:pt x="38395" y="21057"/>
                    </a:cubicBezTo>
                    <a:cubicBezTo>
                      <a:pt x="46734" y="16221"/>
                      <a:pt x="46734" y="8415"/>
                      <a:pt x="38395" y="3578"/>
                    </a:cubicBezTo>
                    <a:cubicBezTo>
                      <a:pt x="34225" y="1193"/>
                      <a:pt x="28755" y="1"/>
                      <a:pt x="23280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37"/>
              <p:cNvSpPr/>
              <p:nvPr/>
            </p:nvSpPr>
            <p:spPr>
              <a:xfrm>
                <a:off x="4538400" y="3739575"/>
                <a:ext cx="1168375" cy="616725"/>
              </a:xfrm>
              <a:custGeom>
                <a:rect b="b" l="l" r="r" t="t"/>
                <a:pathLst>
                  <a:path extrusionOk="0" h="24669" w="46735">
                    <a:moveTo>
                      <a:pt x="23280" y="1"/>
                    </a:moveTo>
                    <a:cubicBezTo>
                      <a:pt x="17805" y="1"/>
                      <a:pt x="12326" y="1193"/>
                      <a:pt x="8140" y="3578"/>
                    </a:cubicBezTo>
                    <a:cubicBezTo>
                      <a:pt x="6772" y="4379"/>
                      <a:pt x="5605" y="5246"/>
                      <a:pt x="4671" y="6213"/>
                    </a:cubicBezTo>
                    <a:cubicBezTo>
                      <a:pt x="1" y="10917"/>
                      <a:pt x="1168" y="17021"/>
                      <a:pt x="8140" y="21057"/>
                    </a:cubicBezTo>
                    <a:cubicBezTo>
                      <a:pt x="9107" y="21591"/>
                      <a:pt x="10108" y="22091"/>
                      <a:pt x="11176" y="22525"/>
                    </a:cubicBezTo>
                    <a:cubicBezTo>
                      <a:pt x="11309" y="22558"/>
                      <a:pt x="11376" y="22592"/>
                      <a:pt x="11509" y="22658"/>
                    </a:cubicBezTo>
                    <a:cubicBezTo>
                      <a:pt x="15058" y="23998"/>
                      <a:pt x="19155" y="24668"/>
                      <a:pt x="23251" y="24668"/>
                    </a:cubicBezTo>
                    <a:cubicBezTo>
                      <a:pt x="28742" y="24668"/>
                      <a:pt x="34230" y="23465"/>
                      <a:pt x="38395" y="21057"/>
                    </a:cubicBezTo>
                    <a:cubicBezTo>
                      <a:pt x="46734" y="16221"/>
                      <a:pt x="46734" y="8415"/>
                      <a:pt x="38395" y="3578"/>
                    </a:cubicBezTo>
                    <a:cubicBezTo>
                      <a:pt x="34225" y="1193"/>
                      <a:pt x="28755" y="1"/>
                      <a:pt x="23280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37"/>
              <p:cNvSpPr/>
              <p:nvPr/>
            </p:nvSpPr>
            <p:spPr>
              <a:xfrm>
                <a:off x="4538400" y="3894900"/>
                <a:ext cx="279400" cy="407825"/>
              </a:xfrm>
              <a:custGeom>
                <a:rect b="b" l="l" r="r" t="t"/>
                <a:pathLst>
                  <a:path extrusionOk="0" h="16313" w="11176">
                    <a:moveTo>
                      <a:pt x="4671" y="0"/>
                    </a:moveTo>
                    <a:lnTo>
                      <a:pt x="4671" y="0"/>
                    </a:lnTo>
                    <a:cubicBezTo>
                      <a:pt x="1" y="4770"/>
                      <a:pt x="1168" y="10841"/>
                      <a:pt x="8140" y="14844"/>
                    </a:cubicBezTo>
                    <a:cubicBezTo>
                      <a:pt x="9093" y="15370"/>
                      <a:pt x="10079" y="15864"/>
                      <a:pt x="11129" y="16293"/>
                    </a:cubicBezTo>
                    <a:lnTo>
                      <a:pt x="11129" y="16293"/>
                    </a:lnTo>
                    <a:cubicBezTo>
                      <a:pt x="9019" y="15424"/>
                      <a:pt x="3164" y="11844"/>
                      <a:pt x="2436" y="7639"/>
                    </a:cubicBezTo>
                    <a:cubicBezTo>
                      <a:pt x="1669" y="3169"/>
                      <a:pt x="4604" y="100"/>
                      <a:pt x="4671" y="0"/>
                    </a:cubicBezTo>
                    <a:close/>
                    <a:moveTo>
                      <a:pt x="11129" y="16293"/>
                    </a:moveTo>
                    <a:cubicBezTo>
                      <a:pt x="11145" y="16299"/>
                      <a:pt x="11160" y="16306"/>
                      <a:pt x="11176" y="16312"/>
                    </a:cubicBezTo>
                    <a:cubicBezTo>
                      <a:pt x="11160" y="16306"/>
                      <a:pt x="11144" y="16299"/>
                      <a:pt x="11129" y="16293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37"/>
              <p:cNvSpPr/>
              <p:nvPr/>
            </p:nvSpPr>
            <p:spPr>
              <a:xfrm>
                <a:off x="5422375" y="3794000"/>
                <a:ext cx="279350" cy="407800"/>
              </a:xfrm>
              <a:custGeom>
                <a:rect b="b" l="l" r="r" t="t"/>
                <a:pathLst>
                  <a:path extrusionOk="0" h="16312" w="11174">
                    <a:moveTo>
                      <a:pt x="1" y="0"/>
                    </a:moveTo>
                    <a:cubicBezTo>
                      <a:pt x="2102" y="834"/>
                      <a:pt x="8006" y="4403"/>
                      <a:pt x="8773" y="8673"/>
                    </a:cubicBezTo>
                    <a:cubicBezTo>
                      <a:pt x="9495" y="13068"/>
                      <a:pt x="6702" y="16108"/>
                      <a:pt x="6513" y="16304"/>
                    </a:cubicBezTo>
                    <a:lnTo>
                      <a:pt x="6513" y="16304"/>
                    </a:lnTo>
                    <a:cubicBezTo>
                      <a:pt x="11174" y="11535"/>
                      <a:pt x="10004" y="5469"/>
                      <a:pt x="3036" y="1468"/>
                    </a:cubicBezTo>
                    <a:cubicBezTo>
                      <a:pt x="2102" y="901"/>
                      <a:pt x="1101" y="400"/>
                      <a:pt x="1" y="0"/>
                    </a:cubicBezTo>
                    <a:close/>
                    <a:moveTo>
                      <a:pt x="6513" y="16304"/>
                    </a:moveTo>
                    <a:cubicBezTo>
                      <a:pt x="6510" y="16307"/>
                      <a:pt x="6508" y="16309"/>
                      <a:pt x="6505" y="16312"/>
                    </a:cubicBezTo>
                    <a:cubicBezTo>
                      <a:pt x="6507" y="16310"/>
                      <a:pt x="6509" y="16308"/>
                      <a:pt x="6513" y="16304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37"/>
              <p:cNvSpPr/>
              <p:nvPr/>
            </p:nvSpPr>
            <p:spPr>
              <a:xfrm>
                <a:off x="4575100" y="3759600"/>
                <a:ext cx="1091650" cy="575000"/>
              </a:xfrm>
              <a:custGeom>
                <a:rect b="b" l="l" r="r" t="t"/>
                <a:pathLst>
                  <a:path extrusionOk="0" h="23000" w="43666">
                    <a:moveTo>
                      <a:pt x="21841" y="0"/>
                    </a:moveTo>
                    <a:cubicBezTo>
                      <a:pt x="16746" y="0"/>
                      <a:pt x="11642" y="1126"/>
                      <a:pt x="7740" y="3378"/>
                    </a:cubicBezTo>
                    <a:cubicBezTo>
                      <a:pt x="1" y="7881"/>
                      <a:pt x="1" y="15119"/>
                      <a:pt x="7740" y="19623"/>
                    </a:cubicBezTo>
                    <a:cubicBezTo>
                      <a:pt x="11626" y="21874"/>
                      <a:pt x="16713" y="23000"/>
                      <a:pt x="21804" y="23000"/>
                    </a:cubicBezTo>
                    <a:cubicBezTo>
                      <a:pt x="26895" y="23000"/>
                      <a:pt x="31990" y="21874"/>
                      <a:pt x="35893" y="19623"/>
                    </a:cubicBezTo>
                    <a:cubicBezTo>
                      <a:pt x="43665" y="15119"/>
                      <a:pt x="43665" y="7881"/>
                      <a:pt x="35893" y="3378"/>
                    </a:cubicBezTo>
                    <a:cubicBezTo>
                      <a:pt x="32024" y="1126"/>
                      <a:pt x="26937" y="0"/>
                      <a:pt x="21841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37"/>
              <p:cNvSpPr/>
              <p:nvPr/>
            </p:nvSpPr>
            <p:spPr>
              <a:xfrm>
                <a:off x="4575100" y="3759600"/>
                <a:ext cx="1091650" cy="575000"/>
              </a:xfrm>
              <a:custGeom>
                <a:rect b="b" l="l" r="r" t="t"/>
                <a:pathLst>
                  <a:path extrusionOk="0" h="23000" w="43666">
                    <a:moveTo>
                      <a:pt x="21841" y="0"/>
                    </a:moveTo>
                    <a:cubicBezTo>
                      <a:pt x="16746" y="0"/>
                      <a:pt x="11642" y="1126"/>
                      <a:pt x="7740" y="3378"/>
                    </a:cubicBezTo>
                    <a:cubicBezTo>
                      <a:pt x="1" y="7881"/>
                      <a:pt x="1" y="15119"/>
                      <a:pt x="7740" y="19623"/>
                    </a:cubicBezTo>
                    <a:cubicBezTo>
                      <a:pt x="11626" y="21874"/>
                      <a:pt x="16713" y="23000"/>
                      <a:pt x="21804" y="23000"/>
                    </a:cubicBezTo>
                    <a:cubicBezTo>
                      <a:pt x="26895" y="23000"/>
                      <a:pt x="31990" y="21874"/>
                      <a:pt x="35893" y="19623"/>
                    </a:cubicBezTo>
                    <a:cubicBezTo>
                      <a:pt x="43665" y="15119"/>
                      <a:pt x="43665" y="7881"/>
                      <a:pt x="35893" y="3378"/>
                    </a:cubicBezTo>
                    <a:cubicBezTo>
                      <a:pt x="32024" y="1126"/>
                      <a:pt x="26937" y="0"/>
                      <a:pt x="218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37"/>
              <p:cNvSpPr/>
              <p:nvPr/>
            </p:nvSpPr>
            <p:spPr>
              <a:xfrm>
                <a:off x="5116325" y="3833175"/>
                <a:ext cx="518725" cy="310250"/>
              </a:xfrm>
              <a:custGeom>
                <a:rect b="b" l="l" r="r" t="t"/>
                <a:pathLst>
                  <a:path extrusionOk="0" h="12410" w="20749">
                    <a:moveTo>
                      <a:pt x="13343" y="1"/>
                    </a:moveTo>
                    <a:cubicBezTo>
                      <a:pt x="14177" y="1402"/>
                      <a:pt x="13877" y="2836"/>
                      <a:pt x="9174" y="3103"/>
                    </a:cubicBezTo>
                    <a:cubicBezTo>
                      <a:pt x="0" y="3637"/>
                      <a:pt x="11609" y="12410"/>
                      <a:pt x="11609" y="12410"/>
                    </a:cubicBezTo>
                    <a:cubicBezTo>
                      <a:pt x="11609" y="12410"/>
                      <a:pt x="14508" y="10993"/>
                      <a:pt x="16813" y="10993"/>
                    </a:cubicBezTo>
                    <a:cubicBezTo>
                      <a:pt x="17806" y="10993"/>
                      <a:pt x="18689" y="11256"/>
                      <a:pt x="19181" y="12010"/>
                    </a:cubicBezTo>
                    <a:cubicBezTo>
                      <a:pt x="20749" y="9074"/>
                      <a:pt x="20248" y="5805"/>
                      <a:pt x="17613" y="3070"/>
                    </a:cubicBezTo>
                    <a:cubicBezTo>
                      <a:pt x="17113" y="2569"/>
                      <a:pt x="16579" y="2069"/>
                      <a:pt x="15945" y="1602"/>
                    </a:cubicBezTo>
                    <a:cubicBezTo>
                      <a:pt x="15445" y="1235"/>
                      <a:pt x="14911" y="902"/>
                      <a:pt x="14344" y="568"/>
                    </a:cubicBezTo>
                    <a:cubicBezTo>
                      <a:pt x="14010" y="401"/>
                      <a:pt x="13710" y="168"/>
                      <a:pt x="133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37"/>
              <p:cNvSpPr/>
              <p:nvPr/>
            </p:nvSpPr>
            <p:spPr>
              <a:xfrm>
                <a:off x="5472400" y="3928700"/>
                <a:ext cx="150150" cy="144950"/>
              </a:xfrm>
              <a:custGeom>
                <a:rect b="b" l="l" r="r" t="t"/>
                <a:pathLst>
                  <a:path extrusionOk="0" h="5798" w="6006">
                    <a:moveTo>
                      <a:pt x="2306" y="0"/>
                    </a:moveTo>
                    <a:cubicBezTo>
                      <a:pt x="2215" y="0"/>
                      <a:pt x="2125" y="5"/>
                      <a:pt x="2036" y="16"/>
                    </a:cubicBezTo>
                    <a:cubicBezTo>
                      <a:pt x="668" y="183"/>
                      <a:pt x="1" y="1617"/>
                      <a:pt x="501" y="3185"/>
                    </a:cubicBezTo>
                    <a:cubicBezTo>
                      <a:pt x="1007" y="4671"/>
                      <a:pt x="2442" y="5797"/>
                      <a:pt x="3755" y="5797"/>
                    </a:cubicBezTo>
                    <a:cubicBezTo>
                      <a:pt x="3827" y="5797"/>
                      <a:pt x="3899" y="5794"/>
                      <a:pt x="3970" y="5787"/>
                    </a:cubicBezTo>
                    <a:cubicBezTo>
                      <a:pt x="5338" y="5620"/>
                      <a:pt x="6005" y="4186"/>
                      <a:pt x="5505" y="2618"/>
                    </a:cubicBezTo>
                    <a:cubicBezTo>
                      <a:pt x="5005" y="1119"/>
                      <a:pt x="3629" y="0"/>
                      <a:pt x="23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37"/>
              <p:cNvSpPr/>
              <p:nvPr/>
            </p:nvSpPr>
            <p:spPr>
              <a:xfrm>
                <a:off x="4595950" y="3844025"/>
                <a:ext cx="663000" cy="491200"/>
              </a:xfrm>
              <a:custGeom>
                <a:rect b="b" l="l" r="r" t="t"/>
                <a:pathLst>
                  <a:path extrusionOk="0" h="19648" w="26520">
                    <a:moveTo>
                      <a:pt x="6972" y="1"/>
                    </a:moveTo>
                    <a:lnTo>
                      <a:pt x="6972" y="1"/>
                    </a:lnTo>
                    <a:cubicBezTo>
                      <a:pt x="6372" y="334"/>
                      <a:pt x="5871" y="668"/>
                      <a:pt x="5371" y="1035"/>
                    </a:cubicBezTo>
                    <a:cubicBezTo>
                      <a:pt x="5038" y="1302"/>
                      <a:pt x="4704" y="1535"/>
                      <a:pt x="4404" y="1802"/>
                    </a:cubicBezTo>
                    <a:cubicBezTo>
                      <a:pt x="1" y="5638"/>
                      <a:pt x="1" y="10675"/>
                      <a:pt x="4404" y="14511"/>
                    </a:cubicBezTo>
                    <a:cubicBezTo>
                      <a:pt x="4704" y="14744"/>
                      <a:pt x="5038" y="15011"/>
                      <a:pt x="5371" y="15245"/>
                    </a:cubicBezTo>
                    <a:cubicBezTo>
                      <a:pt x="5838" y="15578"/>
                      <a:pt x="6338" y="15912"/>
                      <a:pt x="6839" y="16212"/>
                    </a:cubicBezTo>
                    <a:cubicBezTo>
                      <a:pt x="7339" y="16512"/>
                      <a:pt x="7873" y="16813"/>
                      <a:pt x="8407" y="17046"/>
                    </a:cubicBezTo>
                    <a:cubicBezTo>
                      <a:pt x="8840" y="17246"/>
                      <a:pt x="9307" y="17480"/>
                      <a:pt x="9741" y="17647"/>
                    </a:cubicBezTo>
                    <a:lnTo>
                      <a:pt x="11142" y="18147"/>
                    </a:lnTo>
                    <a:cubicBezTo>
                      <a:pt x="12543" y="18581"/>
                      <a:pt x="14044" y="18981"/>
                      <a:pt x="15545" y="19214"/>
                    </a:cubicBezTo>
                    <a:lnTo>
                      <a:pt x="16546" y="19348"/>
                    </a:lnTo>
                    <a:cubicBezTo>
                      <a:pt x="18013" y="19548"/>
                      <a:pt x="19515" y="19648"/>
                      <a:pt x="20982" y="19648"/>
                    </a:cubicBezTo>
                    <a:cubicBezTo>
                      <a:pt x="22817" y="19648"/>
                      <a:pt x="24652" y="19481"/>
                      <a:pt x="26386" y="19181"/>
                    </a:cubicBezTo>
                    <a:cubicBezTo>
                      <a:pt x="26520" y="19181"/>
                      <a:pt x="24084" y="18714"/>
                      <a:pt x="24518" y="16479"/>
                    </a:cubicBezTo>
                    <a:cubicBezTo>
                      <a:pt x="24051" y="13043"/>
                      <a:pt x="9174" y="3637"/>
                      <a:pt x="9174" y="3637"/>
                    </a:cubicBezTo>
                    <a:cubicBezTo>
                      <a:pt x="9174" y="3637"/>
                      <a:pt x="5871" y="2302"/>
                      <a:pt x="6972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37"/>
              <p:cNvSpPr/>
              <p:nvPr/>
            </p:nvSpPr>
            <p:spPr>
              <a:xfrm>
                <a:off x="4595950" y="3844025"/>
                <a:ext cx="663000" cy="491200"/>
              </a:xfrm>
              <a:custGeom>
                <a:rect b="b" l="l" r="r" t="t"/>
                <a:pathLst>
                  <a:path extrusionOk="0" h="19648" w="26520">
                    <a:moveTo>
                      <a:pt x="6972" y="1"/>
                    </a:moveTo>
                    <a:lnTo>
                      <a:pt x="6972" y="1"/>
                    </a:lnTo>
                    <a:cubicBezTo>
                      <a:pt x="6372" y="334"/>
                      <a:pt x="5871" y="668"/>
                      <a:pt x="5371" y="1035"/>
                    </a:cubicBezTo>
                    <a:cubicBezTo>
                      <a:pt x="5038" y="1302"/>
                      <a:pt x="4704" y="1535"/>
                      <a:pt x="4404" y="1802"/>
                    </a:cubicBezTo>
                    <a:cubicBezTo>
                      <a:pt x="1" y="5638"/>
                      <a:pt x="1" y="10675"/>
                      <a:pt x="4404" y="14511"/>
                    </a:cubicBezTo>
                    <a:cubicBezTo>
                      <a:pt x="4704" y="14744"/>
                      <a:pt x="5038" y="15011"/>
                      <a:pt x="5371" y="15245"/>
                    </a:cubicBezTo>
                    <a:cubicBezTo>
                      <a:pt x="5838" y="15578"/>
                      <a:pt x="6338" y="15912"/>
                      <a:pt x="6839" y="16212"/>
                    </a:cubicBezTo>
                    <a:cubicBezTo>
                      <a:pt x="7339" y="16512"/>
                      <a:pt x="7873" y="16813"/>
                      <a:pt x="8407" y="17046"/>
                    </a:cubicBezTo>
                    <a:cubicBezTo>
                      <a:pt x="8840" y="17246"/>
                      <a:pt x="9307" y="17480"/>
                      <a:pt x="9741" y="17647"/>
                    </a:cubicBezTo>
                    <a:lnTo>
                      <a:pt x="11142" y="18147"/>
                    </a:lnTo>
                    <a:cubicBezTo>
                      <a:pt x="12543" y="18581"/>
                      <a:pt x="14044" y="18981"/>
                      <a:pt x="15545" y="19214"/>
                    </a:cubicBezTo>
                    <a:lnTo>
                      <a:pt x="16546" y="19348"/>
                    </a:lnTo>
                    <a:cubicBezTo>
                      <a:pt x="18013" y="19548"/>
                      <a:pt x="19515" y="19648"/>
                      <a:pt x="20982" y="19648"/>
                    </a:cubicBezTo>
                    <a:cubicBezTo>
                      <a:pt x="22817" y="19648"/>
                      <a:pt x="24652" y="19481"/>
                      <a:pt x="26386" y="19181"/>
                    </a:cubicBezTo>
                    <a:cubicBezTo>
                      <a:pt x="26520" y="19181"/>
                      <a:pt x="24084" y="18714"/>
                      <a:pt x="24518" y="16479"/>
                    </a:cubicBezTo>
                    <a:cubicBezTo>
                      <a:pt x="24051" y="13043"/>
                      <a:pt x="9174" y="3637"/>
                      <a:pt x="9174" y="3637"/>
                    </a:cubicBezTo>
                    <a:cubicBezTo>
                      <a:pt x="9174" y="3637"/>
                      <a:pt x="5871" y="2302"/>
                      <a:pt x="69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37"/>
              <p:cNvSpPr/>
              <p:nvPr/>
            </p:nvSpPr>
            <p:spPr>
              <a:xfrm>
                <a:off x="4713525" y="3833500"/>
                <a:ext cx="813950" cy="427525"/>
              </a:xfrm>
              <a:custGeom>
                <a:rect b="b" l="l" r="r" t="t"/>
                <a:pathLst>
                  <a:path extrusionOk="0" h="17101" w="32558">
                    <a:moveTo>
                      <a:pt x="16291" y="0"/>
                    </a:moveTo>
                    <a:cubicBezTo>
                      <a:pt x="12491" y="0"/>
                      <a:pt x="8694" y="836"/>
                      <a:pt x="5805" y="2490"/>
                    </a:cubicBezTo>
                    <a:cubicBezTo>
                      <a:pt x="268" y="5725"/>
                      <a:pt x="1" y="10829"/>
                      <a:pt x="5138" y="14165"/>
                    </a:cubicBezTo>
                    <a:cubicBezTo>
                      <a:pt x="5338" y="14298"/>
                      <a:pt x="5605" y="14465"/>
                      <a:pt x="5805" y="14598"/>
                    </a:cubicBezTo>
                    <a:cubicBezTo>
                      <a:pt x="8691" y="16266"/>
                      <a:pt x="12485" y="17100"/>
                      <a:pt x="16283" y="17100"/>
                    </a:cubicBezTo>
                    <a:cubicBezTo>
                      <a:pt x="20082" y="17100"/>
                      <a:pt x="23885" y="16266"/>
                      <a:pt x="26787" y="14598"/>
                    </a:cubicBezTo>
                    <a:cubicBezTo>
                      <a:pt x="32558" y="11263"/>
                      <a:pt x="32558" y="5825"/>
                      <a:pt x="26787" y="2490"/>
                    </a:cubicBezTo>
                    <a:cubicBezTo>
                      <a:pt x="26520" y="2390"/>
                      <a:pt x="26286" y="2256"/>
                      <a:pt x="26053" y="2123"/>
                    </a:cubicBezTo>
                    <a:cubicBezTo>
                      <a:pt x="23261" y="703"/>
                      <a:pt x="19775" y="0"/>
                      <a:pt x="16291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37"/>
              <p:cNvSpPr/>
              <p:nvPr/>
            </p:nvSpPr>
            <p:spPr>
              <a:xfrm>
                <a:off x="4713525" y="3833500"/>
                <a:ext cx="813950" cy="427525"/>
              </a:xfrm>
              <a:custGeom>
                <a:rect b="b" l="l" r="r" t="t"/>
                <a:pathLst>
                  <a:path extrusionOk="0" h="17101" w="32558">
                    <a:moveTo>
                      <a:pt x="16291" y="0"/>
                    </a:moveTo>
                    <a:cubicBezTo>
                      <a:pt x="12491" y="0"/>
                      <a:pt x="8694" y="836"/>
                      <a:pt x="5805" y="2490"/>
                    </a:cubicBezTo>
                    <a:cubicBezTo>
                      <a:pt x="268" y="5725"/>
                      <a:pt x="1" y="10829"/>
                      <a:pt x="5138" y="14165"/>
                    </a:cubicBezTo>
                    <a:cubicBezTo>
                      <a:pt x="5338" y="14298"/>
                      <a:pt x="5605" y="14465"/>
                      <a:pt x="5805" y="14598"/>
                    </a:cubicBezTo>
                    <a:cubicBezTo>
                      <a:pt x="8691" y="16266"/>
                      <a:pt x="12485" y="17100"/>
                      <a:pt x="16283" y="17100"/>
                    </a:cubicBezTo>
                    <a:cubicBezTo>
                      <a:pt x="20082" y="17100"/>
                      <a:pt x="23885" y="16266"/>
                      <a:pt x="26787" y="14598"/>
                    </a:cubicBezTo>
                    <a:cubicBezTo>
                      <a:pt x="32558" y="11263"/>
                      <a:pt x="32558" y="5825"/>
                      <a:pt x="26787" y="2490"/>
                    </a:cubicBezTo>
                    <a:cubicBezTo>
                      <a:pt x="26520" y="2390"/>
                      <a:pt x="26286" y="2256"/>
                      <a:pt x="26053" y="2123"/>
                    </a:cubicBezTo>
                    <a:cubicBezTo>
                      <a:pt x="23261" y="703"/>
                      <a:pt x="19775" y="0"/>
                      <a:pt x="1629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37"/>
              <p:cNvSpPr/>
              <p:nvPr/>
            </p:nvSpPr>
            <p:spPr>
              <a:xfrm>
                <a:off x="4766075" y="3844025"/>
                <a:ext cx="708875" cy="408650"/>
              </a:xfrm>
              <a:custGeom>
                <a:rect b="b" l="l" r="r" t="t"/>
                <a:pathLst>
                  <a:path extrusionOk="0" h="16346" w="28355">
                    <a:moveTo>
                      <a:pt x="14177" y="1"/>
                    </a:moveTo>
                    <a:cubicBezTo>
                      <a:pt x="6338" y="1"/>
                      <a:pt x="0" y="3637"/>
                      <a:pt x="0" y="8173"/>
                    </a:cubicBezTo>
                    <a:cubicBezTo>
                      <a:pt x="0" y="12676"/>
                      <a:pt x="6338" y="16346"/>
                      <a:pt x="14177" y="16346"/>
                    </a:cubicBezTo>
                    <a:cubicBezTo>
                      <a:pt x="21983" y="16346"/>
                      <a:pt x="28354" y="12676"/>
                      <a:pt x="28354" y="8173"/>
                    </a:cubicBezTo>
                    <a:cubicBezTo>
                      <a:pt x="28354" y="3637"/>
                      <a:pt x="21983" y="1"/>
                      <a:pt x="14177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37"/>
              <p:cNvSpPr/>
              <p:nvPr/>
            </p:nvSpPr>
            <p:spPr>
              <a:xfrm>
                <a:off x="4766075" y="3844025"/>
                <a:ext cx="708875" cy="408650"/>
              </a:xfrm>
              <a:custGeom>
                <a:rect b="b" l="l" r="r" t="t"/>
                <a:pathLst>
                  <a:path extrusionOk="0" h="16346" w="28355">
                    <a:moveTo>
                      <a:pt x="14177" y="1"/>
                    </a:moveTo>
                    <a:cubicBezTo>
                      <a:pt x="6338" y="1"/>
                      <a:pt x="0" y="3637"/>
                      <a:pt x="0" y="8173"/>
                    </a:cubicBezTo>
                    <a:cubicBezTo>
                      <a:pt x="0" y="12676"/>
                      <a:pt x="6338" y="16346"/>
                      <a:pt x="14177" y="16346"/>
                    </a:cubicBezTo>
                    <a:cubicBezTo>
                      <a:pt x="21983" y="16346"/>
                      <a:pt x="28354" y="12676"/>
                      <a:pt x="28354" y="8173"/>
                    </a:cubicBezTo>
                    <a:cubicBezTo>
                      <a:pt x="28354" y="3637"/>
                      <a:pt x="21983" y="1"/>
                      <a:pt x="141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37"/>
              <p:cNvSpPr/>
              <p:nvPr/>
            </p:nvSpPr>
            <p:spPr>
              <a:xfrm>
                <a:off x="4770250" y="3900725"/>
                <a:ext cx="700525" cy="351750"/>
              </a:xfrm>
              <a:custGeom>
                <a:rect b="b" l="l" r="r" t="t"/>
                <a:pathLst>
                  <a:path extrusionOk="0" h="14070" w="28021">
                    <a:moveTo>
                      <a:pt x="14023" y="1"/>
                    </a:moveTo>
                    <a:cubicBezTo>
                      <a:pt x="10399" y="1"/>
                      <a:pt x="6772" y="801"/>
                      <a:pt x="4003" y="2403"/>
                    </a:cubicBezTo>
                    <a:cubicBezTo>
                      <a:pt x="1735" y="3704"/>
                      <a:pt x="401" y="5305"/>
                      <a:pt x="0" y="7039"/>
                    </a:cubicBezTo>
                    <a:cubicBezTo>
                      <a:pt x="401" y="8707"/>
                      <a:pt x="1735" y="10375"/>
                      <a:pt x="4003" y="11643"/>
                    </a:cubicBezTo>
                    <a:cubicBezTo>
                      <a:pt x="6755" y="13260"/>
                      <a:pt x="10366" y="14069"/>
                      <a:pt x="13985" y="14069"/>
                    </a:cubicBezTo>
                    <a:cubicBezTo>
                      <a:pt x="17605" y="14069"/>
                      <a:pt x="21232" y="13260"/>
                      <a:pt x="24017" y="11643"/>
                    </a:cubicBezTo>
                    <a:cubicBezTo>
                      <a:pt x="26252" y="10375"/>
                      <a:pt x="27587" y="8740"/>
                      <a:pt x="28020" y="7039"/>
                    </a:cubicBezTo>
                    <a:cubicBezTo>
                      <a:pt x="27587" y="5371"/>
                      <a:pt x="26252" y="3704"/>
                      <a:pt x="24017" y="2403"/>
                    </a:cubicBezTo>
                    <a:cubicBezTo>
                      <a:pt x="21265" y="801"/>
                      <a:pt x="17646" y="1"/>
                      <a:pt x="14023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37"/>
              <p:cNvSpPr/>
              <p:nvPr/>
            </p:nvSpPr>
            <p:spPr>
              <a:xfrm>
                <a:off x="4770250" y="3900725"/>
                <a:ext cx="700525" cy="351750"/>
              </a:xfrm>
              <a:custGeom>
                <a:rect b="b" l="l" r="r" t="t"/>
                <a:pathLst>
                  <a:path extrusionOk="0" h="14070" w="28021">
                    <a:moveTo>
                      <a:pt x="14023" y="1"/>
                    </a:moveTo>
                    <a:cubicBezTo>
                      <a:pt x="10399" y="1"/>
                      <a:pt x="6772" y="801"/>
                      <a:pt x="4003" y="2403"/>
                    </a:cubicBezTo>
                    <a:cubicBezTo>
                      <a:pt x="1735" y="3704"/>
                      <a:pt x="401" y="5305"/>
                      <a:pt x="0" y="7039"/>
                    </a:cubicBezTo>
                    <a:cubicBezTo>
                      <a:pt x="401" y="8707"/>
                      <a:pt x="1735" y="10375"/>
                      <a:pt x="4003" y="11643"/>
                    </a:cubicBezTo>
                    <a:cubicBezTo>
                      <a:pt x="6755" y="13260"/>
                      <a:pt x="10366" y="14069"/>
                      <a:pt x="13985" y="14069"/>
                    </a:cubicBezTo>
                    <a:cubicBezTo>
                      <a:pt x="17605" y="14069"/>
                      <a:pt x="21232" y="13260"/>
                      <a:pt x="24017" y="11643"/>
                    </a:cubicBezTo>
                    <a:cubicBezTo>
                      <a:pt x="26252" y="10375"/>
                      <a:pt x="27587" y="8740"/>
                      <a:pt x="28020" y="7039"/>
                    </a:cubicBezTo>
                    <a:cubicBezTo>
                      <a:pt x="27587" y="5371"/>
                      <a:pt x="26252" y="3704"/>
                      <a:pt x="24017" y="2403"/>
                    </a:cubicBezTo>
                    <a:cubicBezTo>
                      <a:pt x="21265" y="801"/>
                      <a:pt x="17646" y="1"/>
                      <a:pt x="1402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37"/>
              <p:cNvSpPr/>
              <p:nvPr/>
            </p:nvSpPr>
            <p:spPr>
              <a:xfrm>
                <a:off x="4889500" y="3916575"/>
                <a:ext cx="462850" cy="304425"/>
              </a:xfrm>
              <a:custGeom>
                <a:rect b="b" l="l" r="r" t="t"/>
                <a:pathLst>
                  <a:path extrusionOk="0" h="12177" w="18514">
                    <a:moveTo>
                      <a:pt x="12625" y="7096"/>
                    </a:moveTo>
                    <a:cubicBezTo>
                      <a:pt x="13075" y="7096"/>
                      <a:pt x="13502" y="7185"/>
                      <a:pt x="13910" y="7406"/>
                    </a:cubicBezTo>
                    <a:cubicBezTo>
                      <a:pt x="13777" y="7439"/>
                      <a:pt x="13677" y="7506"/>
                      <a:pt x="13610" y="7573"/>
                    </a:cubicBezTo>
                    <a:lnTo>
                      <a:pt x="13110" y="7806"/>
                    </a:lnTo>
                    <a:cubicBezTo>
                      <a:pt x="12482" y="8064"/>
                      <a:pt x="11847" y="8174"/>
                      <a:pt x="11257" y="8174"/>
                    </a:cubicBezTo>
                    <a:cubicBezTo>
                      <a:pt x="10623" y="8174"/>
                      <a:pt x="10040" y="8047"/>
                      <a:pt x="9574" y="7840"/>
                    </a:cubicBezTo>
                    <a:cubicBezTo>
                      <a:pt x="10712" y="7460"/>
                      <a:pt x="11716" y="7096"/>
                      <a:pt x="12625" y="7096"/>
                    </a:cubicBezTo>
                    <a:close/>
                    <a:moveTo>
                      <a:pt x="2169" y="1"/>
                    </a:moveTo>
                    <a:lnTo>
                      <a:pt x="0" y="1268"/>
                    </a:lnTo>
                    <a:lnTo>
                      <a:pt x="0" y="2936"/>
                    </a:lnTo>
                    <a:lnTo>
                      <a:pt x="768" y="3336"/>
                    </a:lnTo>
                    <a:cubicBezTo>
                      <a:pt x="534" y="3670"/>
                      <a:pt x="434" y="4004"/>
                      <a:pt x="434" y="4337"/>
                    </a:cubicBezTo>
                    <a:lnTo>
                      <a:pt x="434" y="6005"/>
                    </a:lnTo>
                    <a:cubicBezTo>
                      <a:pt x="434" y="6705"/>
                      <a:pt x="934" y="7406"/>
                      <a:pt x="1968" y="7973"/>
                    </a:cubicBezTo>
                    <a:cubicBezTo>
                      <a:pt x="2969" y="8540"/>
                      <a:pt x="3970" y="8807"/>
                      <a:pt x="4971" y="8840"/>
                    </a:cubicBezTo>
                    <a:lnTo>
                      <a:pt x="5538" y="8840"/>
                    </a:lnTo>
                    <a:cubicBezTo>
                      <a:pt x="6672" y="8807"/>
                      <a:pt x="7773" y="8473"/>
                      <a:pt x="8773" y="8140"/>
                    </a:cubicBezTo>
                    <a:cubicBezTo>
                      <a:pt x="8973" y="8073"/>
                      <a:pt x="9174" y="8006"/>
                      <a:pt x="9374" y="7940"/>
                    </a:cubicBezTo>
                    <a:lnTo>
                      <a:pt x="9374" y="7940"/>
                    </a:lnTo>
                    <a:lnTo>
                      <a:pt x="7539" y="9774"/>
                    </a:lnTo>
                    <a:lnTo>
                      <a:pt x="7539" y="11442"/>
                    </a:lnTo>
                    <a:cubicBezTo>
                      <a:pt x="8578" y="11855"/>
                      <a:pt x="9601" y="12023"/>
                      <a:pt x="10577" y="12023"/>
                    </a:cubicBezTo>
                    <a:cubicBezTo>
                      <a:pt x="12043" y="12023"/>
                      <a:pt x="13402" y="11643"/>
                      <a:pt x="14544" y="11142"/>
                    </a:cubicBezTo>
                    <a:lnTo>
                      <a:pt x="16345" y="12176"/>
                    </a:lnTo>
                    <a:lnTo>
                      <a:pt x="18514" y="10942"/>
                    </a:lnTo>
                    <a:lnTo>
                      <a:pt x="18514" y="9274"/>
                    </a:lnTo>
                    <a:lnTo>
                      <a:pt x="17780" y="8840"/>
                    </a:lnTo>
                    <a:cubicBezTo>
                      <a:pt x="18013" y="8440"/>
                      <a:pt x="18147" y="8073"/>
                      <a:pt x="18147" y="7740"/>
                    </a:cubicBezTo>
                    <a:lnTo>
                      <a:pt x="18147" y="6005"/>
                    </a:lnTo>
                    <a:cubicBezTo>
                      <a:pt x="18147" y="5304"/>
                      <a:pt x="17646" y="4637"/>
                      <a:pt x="16646" y="4070"/>
                    </a:cubicBezTo>
                    <a:cubicBezTo>
                      <a:pt x="16646" y="4070"/>
                      <a:pt x="16612" y="4070"/>
                      <a:pt x="16612" y="4004"/>
                    </a:cubicBezTo>
                    <a:cubicBezTo>
                      <a:pt x="15514" y="3398"/>
                      <a:pt x="14405" y="3168"/>
                      <a:pt x="13334" y="3168"/>
                    </a:cubicBezTo>
                    <a:cubicBezTo>
                      <a:pt x="12519" y="3168"/>
                      <a:pt x="11725" y="3301"/>
                      <a:pt x="10975" y="3503"/>
                    </a:cubicBezTo>
                    <a:cubicBezTo>
                      <a:pt x="10208" y="3703"/>
                      <a:pt x="9507" y="3937"/>
                      <a:pt x="8873" y="4170"/>
                    </a:cubicBezTo>
                    <a:cubicBezTo>
                      <a:pt x="8006" y="4471"/>
                      <a:pt x="7272" y="4737"/>
                      <a:pt x="6638" y="4904"/>
                    </a:cubicBezTo>
                    <a:cubicBezTo>
                      <a:pt x="6370" y="4953"/>
                      <a:pt x="6083" y="4984"/>
                      <a:pt x="5818" y="4984"/>
                    </a:cubicBezTo>
                    <a:cubicBezTo>
                      <a:pt x="5721" y="4984"/>
                      <a:pt x="5627" y="4980"/>
                      <a:pt x="5538" y="4971"/>
                    </a:cubicBezTo>
                    <a:cubicBezTo>
                      <a:pt x="5204" y="4971"/>
                      <a:pt x="4971" y="4904"/>
                      <a:pt x="4670" y="4704"/>
                    </a:cubicBezTo>
                    <a:cubicBezTo>
                      <a:pt x="4704" y="4704"/>
                      <a:pt x="4704" y="4671"/>
                      <a:pt x="4770" y="4671"/>
                    </a:cubicBezTo>
                    <a:cubicBezTo>
                      <a:pt x="4837" y="4637"/>
                      <a:pt x="4870" y="4604"/>
                      <a:pt x="4971" y="4537"/>
                    </a:cubicBezTo>
                    <a:cubicBezTo>
                      <a:pt x="5171" y="4437"/>
                      <a:pt x="5337" y="4337"/>
                      <a:pt x="5538" y="4270"/>
                    </a:cubicBezTo>
                    <a:cubicBezTo>
                      <a:pt x="6121" y="4023"/>
                      <a:pt x="6695" y="3907"/>
                      <a:pt x="7255" y="3907"/>
                    </a:cubicBezTo>
                    <a:cubicBezTo>
                      <a:pt x="7751" y="3907"/>
                      <a:pt x="8236" y="3998"/>
                      <a:pt x="8707" y="4170"/>
                    </a:cubicBezTo>
                    <a:lnTo>
                      <a:pt x="10541" y="2336"/>
                    </a:lnTo>
                    <a:lnTo>
                      <a:pt x="10541" y="668"/>
                    </a:lnTo>
                    <a:cubicBezTo>
                      <a:pt x="9635" y="366"/>
                      <a:pt x="8707" y="203"/>
                      <a:pt x="7770" y="203"/>
                    </a:cubicBezTo>
                    <a:cubicBezTo>
                      <a:pt x="7052" y="203"/>
                      <a:pt x="6328" y="298"/>
                      <a:pt x="5604" y="501"/>
                    </a:cubicBezTo>
                    <a:cubicBezTo>
                      <a:pt x="5037" y="634"/>
                      <a:pt x="4537" y="835"/>
                      <a:pt x="4003" y="1068"/>
                    </a:cubicBezTo>
                    <a:lnTo>
                      <a:pt x="2169" y="1"/>
                    </a:ln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37"/>
              <p:cNvSpPr/>
              <p:nvPr/>
            </p:nvSpPr>
            <p:spPr>
              <a:xfrm>
                <a:off x="4887000" y="3916575"/>
                <a:ext cx="470350" cy="264375"/>
              </a:xfrm>
              <a:custGeom>
                <a:rect b="b" l="l" r="r" t="t"/>
                <a:pathLst>
                  <a:path extrusionOk="0" h="10575" w="18814">
                    <a:moveTo>
                      <a:pt x="2235" y="1"/>
                    </a:moveTo>
                    <a:lnTo>
                      <a:pt x="67" y="1268"/>
                    </a:lnTo>
                    <a:lnTo>
                      <a:pt x="1868" y="2302"/>
                    </a:lnTo>
                    <a:cubicBezTo>
                      <a:pt x="34" y="3670"/>
                      <a:pt x="0" y="5138"/>
                      <a:pt x="2068" y="6305"/>
                    </a:cubicBezTo>
                    <a:cubicBezTo>
                      <a:pt x="3069" y="6906"/>
                      <a:pt x="4070" y="7139"/>
                      <a:pt x="5071" y="7172"/>
                    </a:cubicBezTo>
                    <a:lnTo>
                      <a:pt x="5671" y="7172"/>
                    </a:lnTo>
                    <a:cubicBezTo>
                      <a:pt x="6772" y="7139"/>
                      <a:pt x="7873" y="6806"/>
                      <a:pt x="8873" y="6472"/>
                    </a:cubicBezTo>
                    <a:cubicBezTo>
                      <a:pt x="10328" y="5979"/>
                      <a:pt x="11584" y="5437"/>
                      <a:pt x="12700" y="5437"/>
                    </a:cubicBezTo>
                    <a:cubicBezTo>
                      <a:pt x="13172" y="5437"/>
                      <a:pt x="13618" y="5534"/>
                      <a:pt x="14044" y="5771"/>
                    </a:cubicBezTo>
                    <a:cubicBezTo>
                      <a:pt x="15011" y="6305"/>
                      <a:pt x="14711" y="6972"/>
                      <a:pt x="13710" y="7606"/>
                    </a:cubicBezTo>
                    <a:lnTo>
                      <a:pt x="13210" y="7840"/>
                    </a:lnTo>
                    <a:cubicBezTo>
                      <a:pt x="12577" y="8125"/>
                      <a:pt x="11943" y="8237"/>
                      <a:pt x="11349" y="8237"/>
                    </a:cubicBezTo>
                    <a:cubicBezTo>
                      <a:pt x="10692" y="8237"/>
                      <a:pt x="10082" y="8099"/>
                      <a:pt x="9574" y="7906"/>
                    </a:cubicBezTo>
                    <a:lnTo>
                      <a:pt x="7639" y="9808"/>
                    </a:lnTo>
                    <a:cubicBezTo>
                      <a:pt x="8678" y="10221"/>
                      <a:pt x="9701" y="10389"/>
                      <a:pt x="10677" y="10389"/>
                    </a:cubicBezTo>
                    <a:cubicBezTo>
                      <a:pt x="12143" y="10389"/>
                      <a:pt x="13502" y="10008"/>
                      <a:pt x="14644" y="9507"/>
                    </a:cubicBezTo>
                    <a:lnTo>
                      <a:pt x="16445" y="10575"/>
                    </a:lnTo>
                    <a:lnTo>
                      <a:pt x="18614" y="9307"/>
                    </a:lnTo>
                    <a:lnTo>
                      <a:pt x="16812" y="8273"/>
                    </a:lnTo>
                    <a:cubicBezTo>
                      <a:pt x="18614" y="6906"/>
                      <a:pt x="18814" y="5338"/>
                      <a:pt x="16746" y="4137"/>
                    </a:cubicBezTo>
                    <a:cubicBezTo>
                      <a:pt x="16746" y="4137"/>
                      <a:pt x="16712" y="4137"/>
                      <a:pt x="16712" y="4104"/>
                    </a:cubicBezTo>
                    <a:cubicBezTo>
                      <a:pt x="15635" y="3430"/>
                      <a:pt x="14525" y="3190"/>
                      <a:pt x="13439" y="3190"/>
                    </a:cubicBezTo>
                    <a:cubicBezTo>
                      <a:pt x="12641" y="3190"/>
                      <a:pt x="11857" y="3320"/>
                      <a:pt x="11108" y="3503"/>
                    </a:cubicBezTo>
                    <a:cubicBezTo>
                      <a:pt x="10374" y="3737"/>
                      <a:pt x="9674" y="3937"/>
                      <a:pt x="9007" y="4170"/>
                    </a:cubicBezTo>
                    <a:cubicBezTo>
                      <a:pt x="8106" y="4471"/>
                      <a:pt x="7372" y="4737"/>
                      <a:pt x="6738" y="4904"/>
                    </a:cubicBezTo>
                    <a:cubicBezTo>
                      <a:pt x="6470" y="4953"/>
                      <a:pt x="6201" y="4984"/>
                      <a:pt x="5946" y="4984"/>
                    </a:cubicBezTo>
                    <a:cubicBezTo>
                      <a:pt x="5852" y="4984"/>
                      <a:pt x="5760" y="4980"/>
                      <a:pt x="5671" y="4971"/>
                    </a:cubicBezTo>
                    <a:cubicBezTo>
                      <a:pt x="5271" y="4938"/>
                      <a:pt x="4937" y="4837"/>
                      <a:pt x="4604" y="4671"/>
                    </a:cubicBezTo>
                    <a:cubicBezTo>
                      <a:pt x="3903" y="4270"/>
                      <a:pt x="3836" y="3670"/>
                      <a:pt x="4837" y="3003"/>
                    </a:cubicBezTo>
                    <a:cubicBezTo>
                      <a:pt x="4904" y="2969"/>
                      <a:pt x="4937" y="2936"/>
                      <a:pt x="5037" y="2903"/>
                    </a:cubicBezTo>
                    <a:cubicBezTo>
                      <a:pt x="5237" y="2769"/>
                      <a:pt x="5404" y="2669"/>
                      <a:pt x="5604" y="2603"/>
                    </a:cubicBezTo>
                    <a:cubicBezTo>
                      <a:pt x="6188" y="2355"/>
                      <a:pt x="6762" y="2239"/>
                      <a:pt x="7322" y="2239"/>
                    </a:cubicBezTo>
                    <a:cubicBezTo>
                      <a:pt x="7818" y="2239"/>
                      <a:pt x="8303" y="2330"/>
                      <a:pt x="8773" y="2502"/>
                    </a:cubicBezTo>
                    <a:lnTo>
                      <a:pt x="10608" y="668"/>
                    </a:lnTo>
                    <a:cubicBezTo>
                      <a:pt x="9711" y="369"/>
                      <a:pt x="8793" y="216"/>
                      <a:pt x="7866" y="216"/>
                    </a:cubicBezTo>
                    <a:cubicBezTo>
                      <a:pt x="7138" y="216"/>
                      <a:pt x="6404" y="310"/>
                      <a:pt x="5671" y="501"/>
                    </a:cubicBezTo>
                    <a:cubicBezTo>
                      <a:pt x="5104" y="634"/>
                      <a:pt x="4604" y="835"/>
                      <a:pt x="4070" y="1068"/>
                    </a:cubicBezTo>
                    <a:lnTo>
                      <a:pt x="2235" y="1"/>
                    </a:ln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37"/>
              <p:cNvSpPr/>
              <p:nvPr/>
            </p:nvSpPr>
            <p:spPr>
              <a:xfrm>
                <a:off x="4887000" y="3916575"/>
                <a:ext cx="470350" cy="264375"/>
              </a:xfrm>
              <a:custGeom>
                <a:rect b="b" l="l" r="r" t="t"/>
                <a:pathLst>
                  <a:path extrusionOk="0" h="10575" w="18814">
                    <a:moveTo>
                      <a:pt x="2235" y="1"/>
                    </a:moveTo>
                    <a:lnTo>
                      <a:pt x="67" y="1268"/>
                    </a:lnTo>
                    <a:lnTo>
                      <a:pt x="1868" y="2302"/>
                    </a:lnTo>
                    <a:cubicBezTo>
                      <a:pt x="34" y="3670"/>
                      <a:pt x="0" y="5138"/>
                      <a:pt x="2068" y="6305"/>
                    </a:cubicBezTo>
                    <a:cubicBezTo>
                      <a:pt x="3069" y="6906"/>
                      <a:pt x="4070" y="7139"/>
                      <a:pt x="5071" y="7172"/>
                    </a:cubicBezTo>
                    <a:lnTo>
                      <a:pt x="5671" y="7172"/>
                    </a:lnTo>
                    <a:cubicBezTo>
                      <a:pt x="6772" y="7139"/>
                      <a:pt x="7873" y="6806"/>
                      <a:pt x="8873" y="6472"/>
                    </a:cubicBezTo>
                    <a:cubicBezTo>
                      <a:pt x="10328" y="5979"/>
                      <a:pt x="11584" y="5437"/>
                      <a:pt x="12700" y="5437"/>
                    </a:cubicBezTo>
                    <a:cubicBezTo>
                      <a:pt x="13172" y="5437"/>
                      <a:pt x="13618" y="5534"/>
                      <a:pt x="14044" y="5771"/>
                    </a:cubicBezTo>
                    <a:cubicBezTo>
                      <a:pt x="15011" y="6305"/>
                      <a:pt x="14711" y="6972"/>
                      <a:pt x="13710" y="7606"/>
                    </a:cubicBezTo>
                    <a:lnTo>
                      <a:pt x="13210" y="7840"/>
                    </a:lnTo>
                    <a:cubicBezTo>
                      <a:pt x="12577" y="8125"/>
                      <a:pt x="11943" y="8237"/>
                      <a:pt x="11349" y="8237"/>
                    </a:cubicBezTo>
                    <a:cubicBezTo>
                      <a:pt x="10692" y="8237"/>
                      <a:pt x="10082" y="8099"/>
                      <a:pt x="9574" y="7906"/>
                    </a:cubicBezTo>
                    <a:lnTo>
                      <a:pt x="7639" y="9808"/>
                    </a:lnTo>
                    <a:cubicBezTo>
                      <a:pt x="8678" y="10221"/>
                      <a:pt x="9701" y="10389"/>
                      <a:pt x="10677" y="10389"/>
                    </a:cubicBezTo>
                    <a:cubicBezTo>
                      <a:pt x="12143" y="10389"/>
                      <a:pt x="13502" y="10008"/>
                      <a:pt x="14644" y="9507"/>
                    </a:cubicBezTo>
                    <a:lnTo>
                      <a:pt x="16445" y="10575"/>
                    </a:lnTo>
                    <a:lnTo>
                      <a:pt x="18614" y="9307"/>
                    </a:lnTo>
                    <a:lnTo>
                      <a:pt x="16812" y="8273"/>
                    </a:lnTo>
                    <a:cubicBezTo>
                      <a:pt x="18614" y="6906"/>
                      <a:pt x="18814" y="5338"/>
                      <a:pt x="16746" y="4137"/>
                    </a:cubicBezTo>
                    <a:cubicBezTo>
                      <a:pt x="16746" y="4137"/>
                      <a:pt x="16712" y="4137"/>
                      <a:pt x="16712" y="4104"/>
                    </a:cubicBezTo>
                    <a:cubicBezTo>
                      <a:pt x="15635" y="3430"/>
                      <a:pt x="14525" y="3190"/>
                      <a:pt x="13439" y="3190"/>
                    </a:cubicBezTo>
                    <a:cubicBezTo>
                      <a:pt x="12641" y="3190"/>
                      <a:pt x="11857" y="3320"/>
                      <a:pt x="11108" y="3503"/>
                    </a:cubicBezTo>
                    <a:cubicBezTo>
                      <a:pt x="10374" y="3737"/>
                      <a:pt x="9674" y="3937"/>
                      <a:pt x="9007" y="4170"/>
                    </a:cubicBezTo>
                    <a:cubicBezTo>
                      <a:pt x="8106" y="4471"/>
                      <a:pt x="7372" y="4737"/>
                      <a:pt x="6738" y="4904"/>
                    </a:cubicBezTo>
                    <a:cubicBezTo>
                      <a:pt x="6470" y="4953"/>
                      <a:pt x="6201" y="4984"/>
                      <a:pt x="5946" y="4984"/>
                    </a:cubicBezTo>
                    <a:cubicBezTo>
                      <a:pt x="5852" y="4984"/>
                      <a:pt x="5760" y="4980"/>
                      <a:pt x="5671" y="4971"/>
                    </a:cubicBezTo>
                    <a:cubicBezTo>
                      <a:pt x="5271" y="4938"/>
                      <a:pt x="4937" y="4837"/>
                      <a:pt x="4604" y="4671"/>
                    </a:cubicBezTo>
                    <a:cubicBezTo>
                      <a:pt x="3903" y="4270"/>
                      <a:pt x="3836" y="3670"/>
                      <a:pt x="4837" y="3003"/>
                    </a:cubicBezTo>
                    <a:cubicBezTo>
                      <a:pt x="4904" y="2969"/>
                      <a:pt x="4937" y="2936"/>
                      <a:pt x="5037" y="2903"/>
                    </a:cubicBezTo>
                    <a:cubicBezTo>
                      <a:pt x="5237" y="2769"/>
                      <a:pt x="5404" y="2669"/>
                      <a:pt x="5604" y="2603"/>
                    </a:cubicBezTo>
                    <a:cubicBezTo>
                      <a:pt x="6188" y="2355"/>
                      <a:pt x="6762" y="2239"/>
                      <a:pt x="7322" y="2239"/>
                    </a:cubicBezTo>
                    <a:cubicBezTo>
                      <a:pt x="7818" y="2239"/>
                      <a:pt x="8303" y="2330"/>
                      <a:pt x="8773" y="2502"/>
                    </a:cubicBezTo>
                    <a:lnTo>
                      <a:pt x="10608" y="668"/>
                    </a:lnTo>
                    <a:cubicBezTo>
                      <a:pt x="9711" y="369"/>
                      <a:pt x="8793" y="216"/>
                      <a:pt x="7866" y="216"/>
                    </a:cubicBezTo>
                    <a:cubicBezTo>
                      <a:pt x="7138" y="216"/>
                      <a:pt x="6404" y="310"/>
                      <a:pt x="5671" y="501"/>
                    </a:cubicBezTo>
                    <a:cubicBezTo>
                      <a:pt x="5104" y="634"/>
                      <a:pt x="4604" y="835"/>
                      <a:pt x="4070" y="1068"/>
                    </a:cubicBezTo>
                    <a:lnTo>
                      <a:pt x="22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37"/>
              <p:cNvSpPr/>
              <p:nvPr/>
            </p:nvSpPr>
            <p:spPr>
              <a:xfrm>
                <a:off x="4889500" y="3915750"/>
                <a:ext cx="99250" cy="31700"/>
              </a:xfrm>
              <a:custGeom>
                <a:rect b="b" l="l" r="r" t="t"/>
                <a:pathLst>
                  <a:path extrusionOk="0" h="1268" w="3970">
                    <a:moveTo>
                      <a:pt x="2169" y="0"/>
                    </a:moveTo>
                    <a:lnTo>
                      <a:pt x="0" y="1268"/>
                    </a:lnTo>
                    <a:lnTo>
                      <a:pt x="2169" y="301"/>
                    </a:lnTo>
                    <a:lnTo>
                      <a:pt x="3970" y="1034"/>
                    </a:lnTo>
                    <a:lnTo>
                      <a:pt x="216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37"/>
              <p:cNvSpPr/>
              <p:nvPr/>
            </p:nvSpPr>
            <p:spPr>
              <a:xfrm>
                <a:off x="5022100" y="3922000"/>
                <a:ext cx="131775" cy="57150"/>
              </a:xfrm>
              <a:custGeom>
                <a:rect b="b" l="l" r="r" t="t"/>
                <a:pathLst>
                  <a:path extrusionOk="0" h="2286" w="5271">
                    <a:moveTo>
                      <a:pt x="2416" y="0"/>
                    </a:moveTo>
                    <a:cubicBezTo>
                      <a:pt x="1575" y="0"/>
                      <a:pt x="776" y="125"/>
                      <a:pt x="0" y="351"/>
                    </a:cubicBezTo>
                    <a:cubicBezTo>
                      <a:pt x="545" y="226"/>
                      <a:pt x="1243" y="145"/>
                      <a:pt x="1998" y="145"/>
                    </a:cubicBezTo>
                    <a:cubicBezTo>
                      <a:pt x="2861" y="145"/>
                      <a:pt x="3799" y="251"/>
                      <a:pt x="4670" y="518"/>
                    </a:cubicBezTo>
                    <a:lnTo>
                      <a:pt x="3436" y="2285"/>
                    </a:lnTo>
                    <a:lnTo>
                      <a:pt x="5271" y="451"/>
                    </a:lnTo>
                    <a:cubicBezTo>
                      <a:pt x="4256" y="141"/>
                      <a:pt x="3312" y="0"/>
                      <a:pt x="241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37"/>
              <p:cNvSpPr/>
              <p:nvPr/>
            </p:nvSpPr>
            <p:spPr>
              <a:xfrm>
                <a:off x="5163850" y="3996100"/>
                <a:ext cx="194300" cy="124825"/>
              </a:xfrm>
              <a:custGeom>
                <a:rect b="b" l="l" r="r" t="t"/>
                <a:pathLst>
                  <a:path extrusionOk="0" h="4993" w="7772">
                    <a:moveTo>
                      <a:pt x="2433" y="1"/>
                    </a:moveTo>
                    <a:cubicBezTo>
                      <a:pt x="1605" y="1"/>
                      <a:pt x="787" y="133"/>
                      <a:pt x="1" y="322"/>
                    </a:cubicBezTo>
                    <a:cubicBezTo>
                      <a:pt x="467" y="231"/>
                      <a:pt x="1033" y="171"/>
                      <a:pt x="1646" y="171"/>
                    </a:cubicBezTo>
                    <a:cubicBezTo>
                      <a:pt x="2833" y="171"/>
                      <a:pt x="4194" y="396"/>
                      <a:pt x="5338" y="1056"/>
                    </a:cubicBezTo>
                    <a:cubicBezTo>
                      <a:pt x="7039" y="2057"/>
                      <a:pt x="7339" y="3258"/>
                      <a:pt x="5772" y="4992"/>
                    </a:cubicBezTo>
                    <a:cubicBezTo>
                      <a:pt x="7534" y="3629"/>
                      <a:pt x="7772" y="2100"/>
                      <a:pt x="5659" y="835"/>
                    </a:cubicBezTo>
                    <a:lnTo>
                      <a:pt x="5659" y="835"/>
                    </a:lnTo>
                    <a:cubicBezTo>
                      <a:pt x="5655" y="828"/>
                      <a:pt x="5648" y="823"/>
                      <a:pt x="5638" y="823"/>
                    </a:cubicBezTo>
                    <a:cubicBezTo>
                      <a:pt x="4586" y="221"/>
                      <a:pt x="3501" y="1"/>
                      <a:pt x="243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37"/>
              <p:cNvSpPr/>
              <p:nvPr/>
            </p:nvSpPr>
            <p:spPr>
              <a:xfrm>
                <a:off x="5298125" y="4120900"/>
                <a:ext cx="54225" cy="57550"/>
              </a:xfrm>
              <a:custGeom>
                <a:rect b="b" l="l" r="r" t="t"/>
                <a:pathLst>
                  <a:path extrusionOk="0" h="2302" w="2169">
                    <a:moveTo>
                      <a:pt x="401" y="0"/>
                    </a:moveTo>
                    <a:lnTo>
                      <a:pt x="1768" y="1101"/>
                    </a:lnTo>
                    <a:lnTo>
                      <a:pt x="0" y="2302"/>
                    </a:lnTo>
                    <a:lnTo>
                      <a:pt x="2169" y="1068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37"/>
              <p:cNvSpPr/>
              <p:nvPr/>
            </p:nvSpPr>
            <p:spPr>
              <a:xfrm>
                <a:off x="5079625" y="4111725"/>
                <a:ext cx="137625" cy="48375"/>
              </a:xfrm>
              <a:custGeom>
                <a:rect b="b" l="l" r="r" t="t"/>
                <a:pathLst>
                  <a:path extrusionOk="0" h="1935" w="5505">
                    <a:moveTo>
                      <a:pt x="1902" y="0"/>
                    </a:moveTo>
                    <a:lnTo>
                      <a:pt x="1" y="1935"/>
                    </a:lnTo>
                    <a:lnTo>
                      <a:pt x="2036" y="300"/>
                    </a:lnTo>
                    <a:cubicBezTo>
                      <a:pt x="2036" y="300"/>
                      <a:pt x="2544" y="511"/>
                      <a:pt x="3345" y="511"/>
                    </a:cubicBezTo>
                    <a:cubicBezTo>
                      <a:pt x="3935" y="511"/>
                      <a:pt x="4684" y="396"/>
                      <a:pt x="5505" y="0"/>
                    </a:cubicBezTo>
                    <a:lnTo>
                      <a:pt x="5505" y="0"/>
                    </a:lnTo>
                    <a:cubicBezTo>
                      <a:pt x="4879" y="282"/>
                      <a:pt x="4246" y="402"/>
                      <a:pt x="3657" y="402"/>
                    </a:cubicBezTo>
                    <a:cubicBezTo>
                      <a:pt x="2990" y="402"/>
                      <a:pt x="2380" y="248"/>
                      <a:pt x="1902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37"/>
              <p:cNvSpPr/>
              <p:nvPr/>
            </p:nvSpPr>
            <p:spPr>
              <a:xfrm>
                <a:off x="4975400" y="3990800"/>
                <a:ext cx="80075" cy="51875"/>
              </a:xfrm>
              <a:custGeom>
                <a:rect b="b" l="l" r="r" t="t"/>
                <a:pathLst>
                  <a:path extrusionOk="0" h="2075" w="3203">
                    <a:moveTo>
                      <a:pt x="1334" y="0"/>
                    </a:moveTo>
                    <a:cubicBezTo>
                      <a:pt x="400" y="501"/>
                      <a:pt x="0" y="1101"/>
                      <a:pt x="634" y="1635"/>
                    </a:cubicBezTo>
                    <a:cubicBezTo>
                      <a:pt x="969" y="1930"/>
                      <a:pt x="1513" y="2075"/>
                      <a:pt x="2074" y="2075"/>
                    </a:cubicBezTo>
                    <a:cubicBezTo>
                      <a:pt x="2463" y="2075"/>
                      <a:pt x="2861" y="2005"/>
                      <a:pt x="3202" y="1868"/>
                    </a:cubicBezTo>
                    <a:lnTo>
                      <a:pt x="3202" y="1868"/>
                    </a:lnTo>
                    <a:cubicBezTo>
                      <a:pt x="2902" y="1944"/>
                      <a:pt x="2640" y="1981"/>
                      <a:pt x="2400" y="1981"/>
                    </a:cubicBezTo>
                    <a:cubicBezTo>
                      <a:pt x="2321" y="1981"/>
                      <a:pt x="2243" y="1977"/>
                      <a:pt x="2168" y="1969"/>
                    </a:cubicBezTo>
                    <a:cubicBezTo>
                      <a:pt x="1801" y="1969"/>
                      <a:pt x="1468" y="1868"/>
                      <a:pt x="1134" y="1668"/>
                    </a:cubicBezTo>
                    <a:cubicBezTo>
                      <a:pt x="400" y="1268"/>
                      <a:pt x="334" y="668"/>
                      <a:pt x="133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37"/>
              <p:cNvSpPr/>
              <p:nvPr/>
            </p:nvSpPr>
            <p:spPr>
              <a:xfrm>
                <a:off x="4887825" y="3974125"/>
                <a:ext cx="125950" cy="121775"/>
              </a:xfrm>
              <a:custGeom>
                <a:rect b="b" l="l" r="r" t="t"/>
                <a:pathLst>
                  <a:path extrusionOk="0" h="4871" w="5038">
                    <a:moveTo>
                      <a:pt x="1835" y="0"/>
                    </a:moveTo>
                    <a:cubicBezTo>
                      <a:pt x="34" y="1368"/>
                      <a:pt x="1" y="2802"/>
                      <a:pt x="2035" y="4003"/>
                    </a:cubicBezTo>
                    <a:cubicBezTo>
                      <a:pt x="3036" y="4604"/>
                      <a:pt x="4070" y="4837"/>
                      <a:pt x="5038" y="4870"/>
                    </a:cubicBezTo>
                    <a:cubicBezTo>
                      <a:pt x="3503" y="4704"/>
                      <a:pt x="1568" y="3870"/>
                      <a:pt x="968" y="2602"/>
                    </a:cubicBezTo>
                    <a:cubicBezTo>
                      <a:pt x="368" y="1335"/>
                      <a:pt x="1668" y="134"/>
                      <a:pt x="183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37"/>
              <p:cNvSpPr/>
              <p:nvPr/>
            </p:nvSpPr>
            <p:spPr>
              <a:xfrm>
                <a:off x="4483375" y="3717475"/>
                <a:ext cx="1069125" cy="618375"/>
              </a:xfrm>
              <a:custGeom>
                <a:rect b="b" l="l" r="r" t="t"/>
                <a:pathLst>
                  <a:path extrusionOk="0" h="24735" w="42765">
                    <a:moveTo>
                      <a:pt x="21324" y="1"/>
                    </a:moveTo>
                    <a:cubicBezTo>
                      <a:pt x="15845" y="1"/>
                      <a:pt x="10374" y="1210"/>
                      <a:pt x="6205" y="3628"/>
                    </a:cubicBezTo>
                    <a:cubicBezTo>
                      <a:pt x="3803" y="5029"/>
                      <a:pt x="2135" y="6630"/>
                      <a:pt x="1068" y="8365"/>
                    </a:cubicBezTo>
                    <a:lnTo>
                      <a:pt x="0" y="8365"/>
                    </a:lnTo>
                    <a:lnTo>
                      <a:pt x="0" y="12735"/>
                    </a:lnTo>
                    <a:cubicBezTo>
                      <a:pt x="134" y="15770"/>
                      <a:pt x="2235" y="18772"/>
                      <a:pt x="6238" y="21107"/>
                    </a:cubicBezTo>
                    <a:cubicBezTo>
                      <a:pt x="10441" y="23526"/>
                      <a:pt x="15928" y="24735"/>
                      <a:pt x="21407" y="24735"/>
                    </a:cubicBezTo>
                    <a:cubicBezTo>
                      <a:pt x="26886" y="24735"/>
                      <a:pt x="32357" y="23526"/>
                      <a:pt x="36526" y="21107"/>
                    </a:cubicBezTo>
                    <a:cubicBezTo>
                      <a:pt x="40529" y="18772"/>
                      <a:pt x="42597" y="15770"/>
                      <a:pt x="42764" y="12735"/>
                    </a:cubicBezTo>
                    <a:lnTo>
                      <a:pt x="42764" y="8365"/>
                    </a:lnTo>
                    <a:lnTo>
                      <a:pt x="41597" y="8365"/>
                    </a:lnTo>
                    <a:cubicBezTo>
                      <a:pt x="40563" y="6630"/>
                      <a:pt x="38861" y="5029"/>
                      <a:pt x="36493" y="3628"/>
                    </a:cubicBezTo>
                    <a:cubicBezTo>
                      <a:pt x="32290" y="1210"/>
                      <a:pt x="26803" y="1"/>
                      <a:pt x="21324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37"/>
              <p:cNvSpPr/>
              <p:nvPr/>
            </p:nvSpPr>
            <p:spPr>
              <a:xfrm>
                <a:off x="4483375" y="3717475"/>
                <a:ext cx="1069125" cy="618375"/>
              </a:xfrm>
              <a:custGeom>
                <a:rect b="b" l="l" r="r" t="t"/>
                <a:pathLst>
                  <a:path extrusionOk="0" h="24735" w="42765">
                    <a:moveTo>
                      <a:pt x="21324" y="1"/>
                    </a:moveTo>
                    <a:cubicBezTo>
                      <a:pt x="15845" y="1"/>
                      <a:pt x="10374" y="1210"/>
                      <a:pt x="6205" y="3628"/>
                    </a:cubicBezTo>
                    <a:cubicBezTo>
                      <a:pt x="3803" y="5029"/>
                      <a:pt x="2135" y="6630"/>
                      <a:pt x="1068" y="8365"/>
                    </a:cubicBezTo>
                    <a:lnTo>
                      <a:pt x="0" y="8365"/>
                    </a:lnTo>
                    <a:lnTo>
                      <a:pt x="0" y="12735"/>
                    </a:lnTo>
                    <a:cubicBezTo>
                      <a:pt x="134" y="15770"/>
                      <a:pt x="2235" y="18772"/>
                      <a:pt x="6238" y="21107"/>
                    </a:cubicBezTo>
                    <a:cubicBezTo>
                      <a:pt x="10441" y="23526"/>
                      <a:pt x="15928" y="24735"/>
                      <a:pt x="21407" y="24735"/>
                    </a:cubicBezTo>
                    <a:cubicBezTo>
                      <a:pt x="26886" y="24735"/>
                      <a:pt x="32357" y="23526"/>
                      <a:pt x="36526" y="21107"/>
                    </a:cubicBezTo>
                    <a:cubicBezTo>
                      <a:pt x="40529" y="18772"/>
                      <a:pt x="42597" y="15770"/>
                      <a:pt x="42764" y="12735"/>
                    </a:cubicBezTo>
                    <a:lnTo>
                      <a:pt x="42764" y="8365"/>
                    </a:lnTo>
                    <a:lnTo>
                      <a:pt x="41597" y="8365"/>
                    </a:lnTo>
                    <a:cubicBezTo>
                      <a:pt x="40563" y="6630"/>
                      <a:pt x="38861" y="5029"/>
                      <a:pt x="36493" y="3628"/>
                    </a:cubicBezTo>
                    <a:cubicBezTo>
                      <a:pt x="32290" y="1210"/>
                      <a:pt x="26803" y="1"/>
                      <a:pt x="21324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37"/>
              <p:cNvSpPr/>
              <p:nvPr/>
            </p:nvSpPr>
            <p:spPr>
              <a:xfrm>
                <a:off x="5017075" y="3718100"/>
                <a:ext cx="535425" cy="617975"/>
              </a:xfrm>
              <a:custGeom>
                <a:rect b="b" l="l" r="r" t="t"/>
                <a:pathLst>
                  <a:path extrusionOk="0" h="24719" w="21417">
                    <a:moveTo>
                      <a:pt x="1" y="1"/>
                    </a:moveTo>
                    <a:cubicBezTo>
                      <a:pt x="12" y="1"/>
                      <a:pt x="23" y="1"/>
                      <a:pt x="34" y="1"/>
                    </a:cubicBezTo>
                    <a:lnTo>
                      <a:pt x="34" y="1"/>
                    </a:lnTo>
                    <a:lnTo>
                      <a:pt x="34" y="1"/>
                    </a:lnTo>
                    <a:close/>
                    <a:moveTo>
                      <a:pt x="34" y="1"/>
                    </a:moveTo>
                    <a:lnTo>
                      <a:pt x="34" y="24718"/>
                    </a:lnTo>
                    <a:cubicBezTo>
                      <a:pt x="5505" y="24718"/>
                      <a:pt x="11009" y="23517"/>
                      <a:pt x="15178" y="21082"/>
                    </a:cubicBezTo>
                    <a:cubicBezTo>
                      <a:pt x="19181" y="18747"/>
                      <a:pt x="21249" y="15745"/>
                      <a:pt x="21416" y="12710"/>
                    </a:cubicBezTo>
                    <a:lnTo>
                      <a:pt x="21416" y="8340"/>
                    </a:lnTo>
                    <a:lnTo>
                      <a:pt x="20249" y="8340"/>
                    </a:lnTo>
                    <a:cubicBezTo>
                      <a:pt x="19215" y="6605"/>
                      <a:pt x="17513" y="5004"/>
                      <a:pt x="15145" y="3603"/>
                    </a:cubicBezTo>
                    <a:cubicBezTo>
                      <a:pt x="10984" y="1206"/>
                      <a:pt x="5494" y="6"/>
                      <a:pt x="34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37"/>
              <p:cNvSpPr/>
              <p:nvPr/>
            </p:nvSpPr>
            <p:spPr>
              <a:xfrm>
                <a:off x="5308950" y="3768150"/>
                <a:ext cx="243550" cy="517875"/>
              </a:xfrm>
              <a:custGeom>
                <a:rect b="b" l="l" r="r" t="t"/>
                <a:pathLst>
                  <a:path extrusionOk="0" h="20715" w="9742">
                    <a:moveTo>
                      <a:pt x="1" y="0"/>
                    </a:moveTo>
                    <a:cubicBezTo>
                      <a:pt x="12" y="4"/>
                      <a:pt x="23" y="8"/>
                      <a:pt x="34" y="12"/>
                    </a:cubicBezTo>
                    <a:lnTo>
                      <a:pt x="34" y="12"/>
                    </a:lnTo>
                    <a:lnTo>
                      <a:pt x="34" y="0"/>
                    </a:lnTo>
                    <a:close/>
                    <a:moveTo>
                      <a:pt x="34" y="12"/>
                    </a:moveTo>
                    <a:lnTo>
                      <a:pt x="34" y="20715"/>
                    </a:lnTo>
                    <a:cubicBezTo>
                      <a:pt x="1302" y="20248"/>
                      <a:pt x="2403" y="19714"/>
                      <a:pt x="3503" y="19080"/>
                    </a:cubicBezTo>
                    <a:cubicBezTo>
                      <a:pt x="7506" y="16745"/>
                      <a:pt x="9574" y="13743"/>
                      <a:pt x="9741" y="10708"/>
                    </a:cubicBezTo>
                    <a:lnTo>
                      <a:pt x="9741" y="6338"/>
                    </a:lnTo>
                    <a:lnTo>
                      <a:pt x="8574" y="6338"/>
                    </a:lnTo>
                    <a:cubicBezTo>
                      <a:pt x="7540" y="4603"/>
                      <a:pt x="5838" y="3002"/>
                      <a:pt x="3470" y="1601"/>
                    </a:cubicBezTo>
                    <a:cubicBezTo>
                      <a:pt x="2380" y="1006"/>
                      <a:pt x="1223" y="444"/>
                      <a:pt x="34" y="12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37"/>
              <p:cNvSpPr/>
              <p:nvPr/>
            </p:nvSpPr>
            <p:spPr>
              <a:xfrm>
                <a:off x="4480025" y="3768150"/>
                <a:ext cx="244375" cy="517875"/>
              </a:xfrm>
              <a:custGeom>
                <a:rect b="b" l="l" r="r" t="t"/>
                <a:pathLst>
                  <a:path extrusionOk="0" h="20715" w="9775">
                    <a:moveTo>
                      <a:pt x="9708" y="0"/>
                    </a:moveTo>
                    <a:lnTo>
                      <a:pt x="9708" y="24"/>
                    </a:lnTo>
                    <a:lnTo>
                      <a:pt x="9708" y="24"/>
                    </a:lnTo>
                    <a:cubicBezTo>
                      <a:pt x="9730" y="16"/>
                      <a:pt x="9752" y="8"/>
                      <a:pt x="9775" y="0"/>
                    </a:cubicBezTo>
                    <a:close/>
                    <a:moveTo>
                      <a:pt x="9708" y="24"/>
                    </a:moveTo>
                    <a:cubicBezTo>
                      <a:pt x="8498" y="454"/>
                      <a:pt x="7354" y="1012"/>
                      <a:pt x="6305" y="1601"/>
                    </a:cubicBezTo>
                    <a:cubicBezTo>
                      <a:pt x="3937" y="3002"/>
                      <a:pt x="2203" y="4603"/>
                      <a:pt x="1168" y="6338"/>
                    </a:cubicBezTo>
                    <a:lnTo>
                      <a:pt x="1" y="6338"/>
                    </a:lnTo>
                    <a:lnTo>
                      <a:pt x="1" y="10708"/>
                    </a:lnTo>
                    <a:cubicBezTo>
                      <a:pt x="168" y="13743"/>
                      <a:pt x="2236" y="16745"/>
                      <a:pt x="6272" y="19080"/>
                    </a:cubicBezTo>
                    <a:cubicBezTo>
                      <a:pt x="7340" y="19714"/>
                      <a:pt x="8474" y="20248"/>
                      <a:pt x="9708" y="20715"/>
                    </a:cubicBezTo>
                    <a:lnTo>
                      <a:pt x="9708" y="24"/>
                    </a:ln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37"/>
              <p:cNvSpPr/>
              <p:nvPr/>
            </p:nvSpPr>
            <p:spPr>
              <a:xfrm>
                <a:off x="4435000" y="3616575"/>
                <a:ext cx="1169200" cy="617800"/>
              </a:xfrm>
              <a:custGeom>
                <a:rect b="b" l="l" r="r" t="t"/>
                <a:pathLst>
                  <a:path extrusionOk="0" h="24712" w="46768">
                    <a:moveTo>
                      <a:pt x="23259" y="0"/>
                    </a:moveTo>
                    <a:cubicBezTo>
                      <a:pt x="17780" y="0"/>
                      <a:pt x="12309" y="1210"/>
                      <a:pt x="8140" y="3628"/>
                    </a:cubicBezTo>
                    <a:cubicBezTo>
                      <a:pt x="6772" y="4429"/>
                      <a:pt x="5605" y="5296"/>
                      <a:pt x="4671" y="6263"/>
                    </a:cubicBezTo>
                    <a:cubicBezTo>
                      <a:pt x="1" y="10967"/>
                      <a:pt x="1168" y="17071"/>
                      <a:pt x="8140" y="21107"/>
                    </a:cubicBezTo>
                    <a:cubicBezTo>
                      <a:pt x="9107" y="21641"/>
                      <a:pt x="10108" y="22141"/>
                      <a:pt x="11175" y="22575"/>
                    </a:cubicBezTo>
                    <a:cubicBezTo>
                      <a:pt x="11309" y="22608"/>
                      <a:pt x="11409" y="22642"/>
                      <a:pt x="11509" y="22675"/>
                    </a:cubicBezTo>
                    <a:cubicBezTo>
                      <a:pt x="15070" y="24034"/>
                      <a:pt x="19183" y="24712"/>
                      <a:pt x="23296" y="24712"/>
                    </a:cubicBezTo>
                    <a:cubicBezTo>
                      <a:pt x="28776" y="24712"/>
                      <a:pt x="34255" y="23508"/>
                      <a:pt x="38428" y="21107"/>
                    </a:cubicBezTo>
                    <a:cubicBezTo>
                      <a:pt x="46767" y="16270"/>
                      <a:pt x="46767" y="8465"/>
                      <a:pt x="38428" y="3628"/>
                    </a:cubicBezTo>
                    <a:cubicBezTo>
                      <a:pt x="34225" y="1210"/>
                      <a:pt x="28738" y="0"/>
                      <a:pt x="23259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37"/>
              <p:cNvSpPr/>
              <p:nvPr/>
            </p:nvSpPr>
            <p:spPr>
              <a:xfrm>
                <a:off x="4435000" y="3616575"/>
                <a:ext cx="1169200" cy="617800"/>
              </a:xfrm>
              <a:custGeom>
                <a:rect b="b" l="l" r="r" t="t"/>
                <a:pathLst>
                  <a:path extrusionOk="0" h="24712" w="46768">
                    <a:moveTo>
                      <a:pt x="23259" y="0"/>
                    </a:moveTo>
                    <a:cubicBezTo>
                      <a:pt x="17780" y="0"/>
                      <a:pt x="12309" y="1210"/>
                      <a:pt x="8140" y="3628"/>
                    </a:cubicBezTo>
                    <a:cubicBezTo>
                      <a:pt x="6772" y="4429"/>
                      <a:pt x="5605" y="5296"/>
                      <a:pt x="4671" y="6263"/>
                    </a:cubicBezTo>
                    <a:cubicBezTo>
                      <a:pt x="1" y="10967"/>
                      <a:pt x="1168" y="17071"/>
                      <a:pt x="8140" y="21107"/>
                    </a:cubicBezTo>
                    <a:cubicBezTo>
                      <a:pt x="9107" y="21641"/>
                      <a:pt x="10108" y="22141"/>
                      <a:pt x="11175" y="22575"/>
                    </a:cubicBezTo>
                    <a:cubicBezTo>
                      <a:pt x="11309" y="22608"/>
                      <a:pt x="11409" y="22642"/>
                      <a:pt x="11509" y="22675"/>
                    </a:cubicBezTo>
                    <a:cubicBezTo>
                      <a:pt x="15070" y="24034"/>
                      <a:pt x="19183" y="24712"/>
                      <a:pt x="23296" y="24712"/>
                    </a:cubicBezTo>
                    <a:cubicBezTo>
                      <a:pt x="28776" y="24712"/>
                      <a:pt x="34255" y="23508"/>
                      <a:pt x="38428" y="21107"/>
                    </a:cubicBezTo>
                    <a:cubicBezTo>
                      <a:pt x="46767" y="16270"/>
                      <a:pt x="46767" y="8465"/>
                      <a:pt x="38428" y="3628"/>
                    </a:cubicBezTo>
                    <a:cubicBezTo>
                      <a:pt x="34225" y="1210"/>
                      <a:pt x="28738" y="0"/>
                      <a:pt x="23259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37"/>
              <p:cNvSpPr/>
              <p:nvPr/>
            </p:nvSpPr>
            <p:spPr>
              <a:xfrm>
                <a:off x="4435025" y="3773150"/>
                <a:ext cx="278525" cy="407800"/>
              </a:xfrm>
              <a:custGeom>
                <a:rect b="b" l="l" r="r" t="t"/>
                <a:pathLst>
                  <a:path extrusionOk="0" h="16312" w="11141">
                    <a:moveTo>
                      <a:pt x="4636" y="0"/>
                    </a:moveTo>
                    <a:cubicBezTo>
                      <a:pt x="4636" y="1"/>
                      <a:pt x="4635" y="1"/>
                      <a:pt x="4634" y="2"/>
                    </a:cubicBezTo>
                    <a:lnTo>
                      <a:pt x="4634" y="2"/>
                    </a:lnTo>
                    <a:cubicBezTo>
                      <a:pt x="4635" y="2"/>
                      <a:pt x="4636" y="1"/>
                      <a:pt x="4636" y="0"/>
                    </a:cubicBezTo>
                    <a:close/>
                    <a:moveTo>
                      <a:pt x="4634" y="2"/>
                    </a:moveTo>
                    <a:lnTo>
                      <a:pt x="4634" y="2"/>
                    </a:lnTo>
                    <a:cubicBezTo>
                      <a:pt x="0" y="4705"/>
                      <a:pt x="1168" y="10842"/>
                      <a:pt x="8105" y="14844"/>
                    </a:cubicBezTo>
                    <a:cubicBezTo>
                      <a:pt x="9059" y="15370"/>
                      <a:pt x="10044" y="15864"/>
                      <a:pt x="11094" y="16293"/>
                    </a:cubicBezTo>
                    <a:lnTo>
                      <a:pt x="11094" y="16293"/>
                    </a:lnTo>
                    <a:cubicBezTo>
                      <a:pt x="8985" y="15424"/>
                      <a:pt x="3130" y="11844"/>
                      <a:pt x="2401" y="7639"/>
                    </a:cubicBezTo>
                    <a:cubicBezTo>
                      <a:pt x="1640" y="3204"/>
                      <a:pt x="4525" y="115"/>
                      <a:pt x="4634" y="2"/>
                    </a:cubicBezTo>
                    <a:close/>
                    <a:moveTo>
                      <a:pt x="11094" y="16293"/>
                    </a:moveTo>
                    <a:cubicBezTo>
                      <a:pt x="11110" y="16299"/>
                      <a:pt x="11126" y="16306"/>
                      <a:pt x="11141" y="16312"/>
                    </a:cubicBezTo>
                    <a:cubicBezTo>
                      <a:pt x="11125" y="16306"/>
                      <a:pt x="11110" y="16299"/>
                      <a:pt x="11094" y="16293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37"/>
              <p:cNvSpPr/>
              <p:nvPr/>
            </p:nvSpPr>
            <p:spPr>
              <a:xfrm>
                <a:off x="5318975" y="3670575"/>
                <a:ext cx="278025" cy="407800"/>
              </a:xfrm>
              <a:custGeom>
                <a:rect b="b" l="l" r="r" t="t"/>
                <a:pathLst>
                  <a:path extrusionOk="0" h="16312" w="11121">
                    <a:moveTo>
                      <a:pt x="0" y="0"/>
                    </a:moveTo>
                    <a:cubicBezTo>
                      <a:pt x="2102" y="834"/>
                      <a:pt x="8006" y="4437"/>
                      <a:pt x="8773" y="8673"/>
                    </a:cubicBezTo>
                    <a:cubicBezTo>
                      <a:pt x="9427" y="12657"/>
                      <a:pt x="7193" y="15554"/>
                      <a:pt x="6629" y="16185"/>
                    </a:cubicBezTo>
                    <a:lnTo>
                      <a:pt x="6629" y="16185"/>
                    </a:lnTo>
                    <a:cubicBezTo>
                      <a:pt x="11121" y="11499"/>
                      <a:pt x="9945" y="5468"/>
                      <a:pt x="3069" y="1468"/>
                    </a:cubicBezTo>
                    <a:cubicBezTo>
                      <a:pt x="2102" y="934"/>
                      <a:pt x="1101" y="434"/>
                      <a:pt x="0" y="0"/>
                    </a:cubicBezTo>
                    <a:close/>
                    <a:moveTo>
                      <a:pt x="6629" y="16185"/>
                    </a:moveTo>
                    <a:lnTo>
                      <a:pt x="6629" y="16185"/>
                    </a:lnTo>
                    <a:cubicBezTo>
                      <a:pt x="6588" y="16227"/>
                      <a:pt x="6547" y="16270"/>
                      <a:pt x="6505" y="16312"/>
                    </a:cubicBezTo>
                    <a:cubicBezTo>
                      <a:pt x="6516" y="16305"/>
                      <a:pt x="6560" y="16262"/>
                      <a:pt x="6629" y="16185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37"/>
              <p:cNvSpPr/>
              <p:nvPr/>
            </p:nvSpPr>
            <p:spPr>
              <a:xfrm>
                <a:off x="4520075" y="3638875"/>
                <a:ext cx="994050" cy="572950"/>
              </a:xfrm>
              <a:custGeom>
                <a:rect b="b" l="l" r="r" t="t"/>
                <a:pathLst>
                  <a:path extrusionOk="0" h="22918" w="39762">
                    <a:moveTo>
                      <a:pt x="19881" y="1"/>
                    </a:moveTo>
                    <a:cubicBezTo>
                      <a:pt x="8873" y="1"/>
                      <a:pt x="0" y="5104"/>
                      <a:pt x="0" y="11442"/>
                    </a:cubicBezTo>
                    <a:cubicBezTo>
                      <a:pt x="0" y="17780"/>
                      <a:pt x="8873" y="22917"/>
                      <a:pt x="19881" y="22917"/>
                    </a:cubicBezTo>
                    <a:cubicBezTo>
                      <a:pt x="30855" y="22917"/>
                      <a:pt x="39762" y="17780"/>
                      <a:pt x="39762" y="11442"/>
                    </a:cubicBezTo>
                    <a:cubicBezTo>
                      <a:pt x="39762" y="5104"/>
                      <a:pt x="30855" y="1"/>
                      <a:pt x="19881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37"/>
              <p:cNvSpPr/>
              <p:nvPr/>
            </p:nvSpPr>
            <p:spPr>
              <a:xfrm>
                <a:off x="4520075" y="3638875"/>
                <a:ext cx="994050" cy="572950"/>
              </a:xfrm>
              <a:custGeom>
                <a:rect b="b" l="l" r="r" t="t"/>
                <a:pathLst>
                  <a:path extrusionOk="0" h="22918" w="39762">
                    <a:moveTo>
                      <a:pt x="19881" y="1"/>
                    </a:moveTo>
                    <a:cubicBezTo>
                      <a:pt x="8873" y="1"/>
                      <a:pt x="0" y="5104"/>
                      <a:pt x="0" y="11442"/>
                    </a:cubicBezTo>
                    <a:cubicBezTo>
                      <a:pt x="0" y="17780"/>
                      <a:pt x="8873" y="22917"/>
                      <a:pt x="19881" y="22917"/>
                    </a:cubicBezTo>
                    <a:cubicBezTo>
                      <a:pt x="30855" y="22917"/>
                      <a:pt x="39762" y="17780"/>
                      <a:pt x="39762" y="11442"/>
                    </a:cubicBezTo>
                    <a:cubicBezTo>
                      <a:pt x="39762" y="5104"/>
                      <a:pt x="30855" y="1"/>
                      <a:pt x="198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37"/>
              <p:cNvSpPr/>
              <p:nvPr/>
            </p:nvSpPr>
            <p:spPr>
              <a:xfrm>
                <a:off x="5012075" y="3711425"/>
                <a:ext cx="518725" cy="309425"/>
              </a:xfrm>
              <a:custGeom>
                <a:rect b="b" l="l" r="r" t="t"/>
                <a:pathLst>
                  <a:path extrusionOk="0" h="12377" w="20749">
                    <a:moveTo>
                      <a:pt x="13344" y="1"/>
                    </a:moveTo>
                    <a:lnTo>
                      <a:pt x="13344" y="1"/>
                    </a:lnTo>
                    <a:cubicBezTo>
                      <a:pt x="14178" y="1368"/>
                      <a:pt x="13877" y="2836"/>
                      <a:pt x="9174" y="3103"/>
                    </a:cubicBezTo>
                    <a:cubicBezTo>
                      <a:pt x="1" y="3637"/>
                      <a:pt x="11609" y="12376"/>
                      <a:pt x="11609" y="12376"/>
                    </a:cubicBezTo>
                    <a:cubicBezTo>
                      <a:pt x="11609" y="12376"/>
                      <a:pt x="14485" y="10971"/>
                      <a:pt x="16785" y="10971"/>
                    </a:cubicBezTo>
                    <a:cubicBezTo>
                      <a:pt x="17790" y="10971"/>
                      <a:pt x="18684" y="11239"/>
                      <a:pt x="19181" y="12009"/>
                    </a:cubicBezTo>
                    <a:cubicBezTo>
                      <a:pt x="20749" y="9041"/>
                      <a:pt x="20249" y="5805"/>
                      <a:pt x="17613" y="3036"/>
                    </a:cubicBezTo>
                    <a:cubicBezTo>
                      <a:pt x="17113" y="2536"/>
                      <a:pt x="16579" y="2036"/>
                      <a:pt x="15946" y="1602"/>
                    </a:cubicBezTo>
                    <a:cubicBezTo>
                      <a:pt x="15445" y="1202"/>
                      <a:pt x="14911" y="868"/>
                      <a:pt x="14344" y="535"/>
                    </a:cubicBezTo>
                    <a:cubicBezTo>
                      <a:pt x="14011" y="368"/>
                      <a:pt x="13711" y="168"/>
                      <a:pt x="133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37"/>
              <p:cNvSpPr/>
              <p:nvPr/>
            </p:nvSpPr>
            <p:spPr>
              <a:xfrm>
                <a:off x="5369000" y="3806100"/>
                <a:ext cx="150125" cy="144250"/>
              </a:xfrm>
              <a:custGeom>
                <a:rect b="b" l="l" r="r" t="t"/>
                <a:pathLst>
                  <a:path extrusionOk="0" h="5770" w="6005">
                    <a:moveTo>
                      <a:pt x="2306" y="1"/>
                    </a:moveTo>
                    <a:cubicBezTo>
                      <a:pt x="2215" y="1"/>
                      <a:pt x="2125" y="6"/>
                      <a:pt x="2035" y="17"/>
                    </a:cubicBezTo>
                    <a:cubicBezTo>
                      <a:pt x="668" y="183"/>
                      <a:pt x="1" y="1584"/>
                      <a:pt x="501" y="3185"/>
                    </a:cubicBezTo>
                    <a:cubicBezTo>
                      <a:pt x="969" y="4653"/>
                      <a:pt x="2402" y="5770"/>
                      <a:pt x="3705" y="5770"/>
                    </a:cubicBezTo>
                    <a:cubicBezTo>
                      <a:pt x="3794" y="5770"/>
                      <a:pt x="3883" y="5765"/>
                      <a:pt x="3970" y="5754"/>
                    </a:cubicBezTo>
                    <a:cubicBezTo>
                      <a:pt x="5338" y="5587"/>
                      <a:pt x="6005" y="4186"/>
                      <a:pt x="5505" y="2585"/>
                    </a:cubicBezTo>
                    <a:cubicBezTo>
                      <a:pt x="5005" y="1117"/>
                      <a:pt x="3629" y="1"/>
                      <a:pt x="23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37"/>
              <p:cNvSpPr/>
              <p:nvPr/>
            </p:nvSpPr>
            <p:spPr>
              <a:xfrm>
                <a:off x="4492550" y="3722275"/>
                <a:ext cx="662150" cy="490375"/>
              </a:xfrm>
              <a:custGeom>
                <a:rect b="b" l="l" r="r" t="t"/>
                <a:pathLst>
                  <a:path extrusionOk="0" h="19615" w="26486">
                    <a:moveTo>
                      <a:pt x="6972" y="0"/>
                    </a:moveTo>
                    <a:cubicBezTo>
                      <a:pt x="6372" y="334"/>
                      <a:pt x="5871" y="668"/>
                      <a:pt x="5371" y="1035"/>
                    </a:cubicBezTo>
                    <a:cubicBezTo>
                      <a:pt x="5037" y="1268"/>
                      <a:pt x="4704" y="1535"/>
                      <a:pt x="4403" y="1768"/>
                    </a:cubicBezTo>
                    <a:cubicBezTo>
                      <a:pt x="0" y="5604"/>
                      <a:pt x="0" y="10675"/>
                      <a:pt x="4403" y="14511"/>
                    </a:cubicBezTo>
                    <a:cubicBezTo>
                      <a:pt x="4704" y="14744"/>
                      <a:pt x="5037" y="15011"/>
                      <a:pt x="5371" y="15245"/>
                    </a:cubicBezTo>
                    <a:cubicBezTo>
                      <a:pt x="5838" y="15578"/>
                      <a:pt x="6338" y="15912"/>
                      <a:pt x="6839" y="16212"/>
                    </a:cubicBezTo>
                    <a:cubicBezTo>
                      <a:pt x="7339" y="16512"/>
                      <a:pt x="7873" y="16779"/>
                      <a:pt x="8440" y="17046"/>
                    </a:cubicBezTo>
                    <a:cubicBezTo>
                      <a:pt x="8840" y="17246"/>
                      <a:pt x="9307" y="17446"/>
                      <a:pt x="9774" y="17613"/>
                    </a:cubicBezTo>
                    <a:lnTo>
                      <a:pt x="11142" y="18113"/>
                    </a:lnTo>
                    <a:cubicBezTo>
                      <a:pt x="12543" y="18580"/>
                      <a:pt x="14044" y="18947"/>
                      <a:pt x="15545" y="19214"/>
                    </a:cubicBezTo>
                    <a:lnTo>
                      <a:pt x="16545" y="19348"/>
                    </a:lnTo>
                    <a:cubicBezTo>
                      <a:pt x="18013" y="19548"/>
                      <a:pt x="19514" y="19614"/>
                      <a:pt x="20982" y="19614"/>
                    </a:cubicBezTo>
                    <a:cubicBezTo>
                      <a:pt x="22817" y="19614"/>
                      <a:pt x="24651" y="19448"/>
                      <a:pt x="26386" y="19181"/>
                    </a:cubicBezTo>
                    <a:cubicBezTo>
                      <a:pt x="26486" y="19181"/>
                      <a:pt x="24051" y="18680"/>
                      <a:pt x="24518" y="16446"/>
                    </a:cubicBezTo>
                    <a:cubicBezTo>
                      <a:pt x="24051" y="13043"/>
                      <a:pt x="9174" y="3603"/>
                      <a:pt x="9174" y="3603"/>
                    </a:cubicBezTo>
                    <a:cubicBezTo>
                      <a:pt x="9174" y="3603"/>
                      <a:pt x="5871" y="2269"/>
                      <a:pt x="6972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37"/>
              <p:cNvSpPr/>
              <p:nvPr/>
            </p:nvSpPr>
            <p:spPr>
              <a:xfrm>
                <a:off x="4492550" y="3722275"/>
                <a:ext cx="662150" cy="490375"/>
              </a:xfrm>
              <a:custGeom>
                <a:rect b="b" l="l" r="r" t="t"/>
                <a:pathLst>
                  <a:path extrusionOk="0" h="19615" w="26486">
                    <a:moveTo>
                      <a:pt x="6972" y="0"/>
                    </a:moveTo>
                    <a:cubicBezTo>
                      <a:pt x="6372" y="334"/>
                      <a:pt x="5871" y="668"/>
                      <a:pt x="5371" y="1035"/>
                    </a:cubicBezTo>
                    <a:cubicBezTo>
                      <a:pt x="5037" y="1268"/>
                      <a:pt x="4704" y="1535"/>
                      <a:pt x="4403" y="1768"/>
                    </a:cubicBezTo>
                    <a:cubicBezTo>
                      <a:pt x="0" y="5604"/>
                      <a:pt x="0" y="10675"/>
                      <a:pt x="4403" y="14511"/>
                    </a:cubicBezTo>
                    <a:cubicBezTo>
                      <a:pt x="4704" y="14744"/>
                      <a:pt x="5037" y="15011"/>
                      <a:pt x="5371" y="15245"/>
                    </a:cubicBezTo>
                    <a:cubicBezTo>
                      <a:pt x="5838" y="15578"/>
                      <a:pt x="6338" y="15912"/>
                      <a:pt x="6839" y="16212"/>
                    </a:cubicBezTo>
                    <a:cubicBezTo>
                      <a:pt x="7339" y="16512"/>
                      <a:pt x="7873" y="16779"/>
                      <a:pt x="8440" y="17046"/>
                    </a:cubicBezTo>
                    <a:cubicBezTo>
                      <a:pt x="8840" y="17246"/>
                      <a:pt x="9307" y="17446"/>
                      <a:pt x="9774" y="17613"/>
                    </a:cubicBezTo>
                    <a:lnTo>
                      <a:pt x="11142" y="18113"/>
                    </a:lnTo>
                    <a:cubicBezTo>
                      <a:pt x="12543" y="18580"/>
                      <a:pt x="14044" y="18947"/>
                      <a:pt x="15545" y="19214"/>
                    </a:cubicBezTo>
                    <a:lnTo>
                      <a:pt x="16545" y="19348"/>
                    </a:lnTo>
                    <a:cubicBezTo>
                      <a:pt x="18013" y="19548"/>
                      <a:pt x="19514" y="19614"/>
                      <a:pt x="20982" y="19614"/>
                    </a:cubicBezTo>
                    <a:cubicBezTo>
                      <a:pt x="22817" y="19614"/>
                      <a:pt x="24651" y="19448"/>
                      <a:pt x="26386" y="19181"/>
                    </a:cubicBezTo>
                    <a:cubicBezTo>
                      <a:pt x="26486" y="19181"/>
                      <a:pt x="24051" y="18680"/>
                      <a:pt x="24518" y="16446"/>
                    </a:cubicBezTo>
                    <a:cubicBezTo>
                      <a:pt x="24051" y="13043"/>
                      <a:pt x="9174" y="3603"/>
                      <a:pt x="9174" y="3603"/>
                    </a:cubicBezTo>
                    <a:cubicBezTo>
                      <a:pt x="9174" y="3603"/>
                      <a:pt x="5871" y="2269"/>
                      <a:pt x="69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37"/>
              <p:cNvSpPr/>
              <p:nvPr/>
            </p:nvSpPr>
            <p:spPr>
              <a:xfrm>
                <a:off x="4609300" y="3711450"/>
                <a:ext cx="813925" cy="427825"/>
              </a:xfrm>
              <a:custGeom>
                <a:rect b="b" l="l" r="r" t="t"/>
                <a:pathLst>
                  <a:path extrusionOk="0" h="17113" w="32557">
                    <a:moveTo>
                      <a:pt x="16259" y="0"/>
                    </a:moveTo>
                    <a:cubicBezTo>
                      <a:pt x="12469" y="0"/>
                      <a:pt x="8685" y="836"/>
                      <a:pt x="5804" y="2502"/>
                    </a:cubicBezTo>
                    <a:cubicBezTo>
                      <a:pt x="267" y="5704"/>
                      <a:pt x="0" y="10841"/>
                      <a:pt x="5137" y="14177"/>
                    </a:cubicBezTo>
                    <a:cubicBezTo>
                      <a:pt x="5337" y="14310"/>
                      <a:pt x="5604" y="14477"/>
                      <a:pt x="5804" y="14610"/>
                    </a:cubicBezTo>
                    <a:cubicBezTo>
                      <a:pt x="8690" y="16278"/>
                      <a:pt x="12484" y="17112"/>
                      <a:pt x="16283" y="17112"/>
                    </a:cubicBezTo>
                    <a:cubicBezTo>
                      <a:pt x="20081" y="17112"/>
                      <a:pt x="23884" y="16278"/>
                      <a:pt x="26786" y="14610"/>
                    </a:cubicBezTo>
                    <a:cubicBezTo>
                      <a:pt x="32557" y="11275"/>
                      <a:pt x="32557" y="5837"/>
                      <a:pt x="26786" y="2502"/>
                    </a:cubicBezTo>
                    <a:cubicBezTo>
                      <a:pt x="26519" y="2368"/>
                      <a:pt x="26286" y="2268"/>
                      <a:pt x="26052" y="2135"/>
                    </a:cubicBezTo>
                    <a:cubicBezTo>
                      <a:pt x="23252" y="710"/>
                      <a:pt x="19753" y="0"/>
                      <a:pt x="16259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37"/>
              <p:cNvSpPr/>
              <p:nvPr/>
            </p:nvSpPr>
            <p:spPr>
              <a:xfrm>
                <a:off x="4609300" y="3711450"/>
                <a:ext cx="813925" cy="427825"/>
              </a:xfrm>
              <a:custGeom>
                <a:rect b="b" l="l" r="r" t="t"/>
                <a:pathLst>
                  <a:path extrusionOk="0" h="17113" w="32557">
                    <a:moveTo>
                      <a:pt x="16259" y="0"/>
                    </a:moveTo>
                    <a:cubicBezTo>
                      <a:pt x="12469" y="0"/>
                      <a:pt x="8685" y="836"/>
                      <a:pt x="5804" y="2502"/>
                    </a:cubicBezTo>
                    <a:cubicBezTo>
                      <a:pt x="267" y="5704"/>
                      <a:pt x="0" y="10841"/>
                      <a:pt x="5137" y="14177"/>
                    </a:cubicBezTo>
                    <a:cubicBezTo>
                      <a:pt x="5337" y="14310"/>
                      <a:pt x="5604" y="14477"/>
                      <a:pt x="5804" y="14610"/>
                    </a:cubicBezTo>
                    <a:cubicBezTo>
                      <a:pt x="8690" y="16278"/>
                      <a:pt x="12484" y="17112"/>
                      <a:pt x="16283" y="17112"/>
                    </a:cubicBezTo>
                    <a:cubicBezTo>
                      <a:pt x="20081" y="17112"/>
                      <a:pt x="23884" y="16278"/>
                      <a:pt x="26786" y="14610"/>
                    </a:cubicBezTo>
                    <a:cubicBezTo>
                      <a:pt x="32557" y="11275"/>
                      <a:pt x="32557" y="5837"/>
                      <a:pt x="26786" y="2502"/>
                    </a:cubicBezTo>
                    <a:cubicBezTo>
                      <a:pt x="26519" y="2368"/>
                      <a:pt x="26286" y="2268"/>
                      <a:pt x="26052" y="2135"/>
                    </a:cubicBezTo>
                    <a:cubicBezTo>
                      <a:pt x="23252" y="710"/>
                      <a:pt x="19753" y="0"/>
                      <a:pt x="16259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37"/>
              <p:cNvSpPr/>
              <p:nvPr/>
            </p:nvSpPr>
            <p:spPr>
              <a:xfrm>
                <a:off x="4662675" y="3720600"/>
                <a:ext cx="708850" cy="408650"/>
              </a:xfrm>
              <a:custGeom>
                <a:rect b="b" l="l" r="r" t="t"/>
                <a:pathLst>
                  <a:path extrusionOk="0" h="16346" w="28354">
                    <a:moveTo>
                      <a:pt x="14177" y="1"/>
                    </a:moveTo>
                    <a:cubicBezTo>
                      <a:pt x="6338" y="1"/>
                      <a:pt x="0" y="3670"/>
                      <a:pt x="0" y="8173"/>
                    </a:cubicBezTo>
                    <a:cubicBezTo>
                      <a:pt x="0" y="12710"/>
                      <a:pt x="6338" y="16346"/>
                      <a:pt x="14177" y="16346"/>
                    </a:cubicBezTo>
                    <a:cubicBezTo>
                      <a:pt x="21983" y="16346"/>
                      <a:pt x="28354" y="12710"/>
                      <a:pt x="28354" y="8173"/>
                    </a:cubicBezTo>
                    <a:cubicBezTo>
                      <a:pt x="28354" y="3670"/>
                      <a:pt x="21983" y="1"/>
                      <a:pt x="14177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37"/>
              <p:cNvSpPr/>
              <p:nvPr/>
            </p:nvSpPr>
            <p:spPr>
              <a:xfrm>
                <a:off x="4662675" y="3720600"/>
                <a:ext cx="708850" cy="408650"/>
              </a:xfrm>
              <a:custGeom>
                <a:rect b="b" l="l" r="r" t="t"/>
                <a:pathLst>
                  <a:path extrusionOk="0" h="16346" w="28354">
                    <a:moveTo>
                      <a:pt x="14177" y="1"/>
                    </a:moveTo>
                    <a:cubicBezTo>
                      <a:pt x="6338" y="1"/>
                      <a:pt x="0" y="3670"/>
                      <a:pt x="0" y="8173"/>
                    </a:cubicBezTo>
                    <a:cubicBezTo>
                      <a:pt x="0" y="12710"/>
                      <a:pt x="6338" y="16346"/>
                      <a:pt x="14177" y="16346"/>
                    </a:cubicBezTo>
                    <a:cubicBezTo>
                      <a:pt x="21983" y="16346"/>
                      <a:pt x="28354" y="12710"/>
                      <a:pt x="28354" y="8173"/>
                    </a:cubicBezTo>
                    <a:cubicBezTo>
                      <a:pt x="28354" y="3670"/>
                      <a:pt x="21983" y="1"/>
                      <a:pt x="14177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37"/>
              <p:cNvSpPr/>
              <p:nvPr/>
            </p:nvSpPr>
            <p:spPr>
              <a:xfrm>
                <a:off x="4666825" y="3777325"/>
                <a:ext cx="700525" cy="351925"/>
              </a:xfrm>
              <a:custGeom>
                <a:rect b="b" l="l" r="r" t="t"/>
                <a:pathLst>
                  <a:path extrusionOk="0" h="14077" w="28021">
                    <a:moveTo>
                      <a:pt x="14023" y="0"/>
                    </a:moveTo>
                    <a:cubicBezTo>
                      <a:pt x="10400" y="0"/>
                      <a:pt x="6772" y="801"/>
                      <a:pt x="4004" y="2402"/>
                    </a:cubicBezTo>
                    <a:cubicBezTo>
                      <a:pt x="1702" y="3736"/>
                      <a:pt x="368" y="5371"/>
                      <a:pt x="1" y="7038"/>
                    </a:cubicBezTo>
                    <a:cubicBezTo>
                      <a:pt x="401" y="8706"/>
                      <a:pt x="1736" y="10374"/>
                      <a:pt x="4004" y="11675"/>
                    </a:cubicBezTo>
                    <a:cubicBezTo>
                      <a:pt x="6756" y="13276"/>
                      <a:pt x="10375" y="14077"/>
                      <a:pt x="13998" y="14077"/>
                    </a:cubicBezTo>
                    <a:cubicBezTo>
                      <a:pt x="17622" y="14077"/>
                      <a:pt x="21249" y="13276"/>
                      <a:pt x="24018" y="11675"/>
                    </a:cubicBezTo>
                    <a:cubicBezTo>
                      <a:pt x="26253" y="10374"/>
                      <a:pt x="27587" y="8740"/>
                      <a:pt x="28021" y="7038"/>
                    </a:cubicBezTo>
                    <a:cubicBezTo>
                      <a:pt x="27587" y="5371"/>
                      <a:pt x="26253" y="3703"/>
                      <a:pt x="24018" y="2402"/>
                    </a:cubicBezTo>
                    <a:cubicBezTo>
                      <a:pt x="21266" y="801"/>
                      <a:pt x="17647" y="0"/>
                      <a:pt x="14023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37"/>
              <p:cNvSpPr/>
              <p:nvPr/>
            </p:nvSpPr>
            <p:spPr>
              <a:xfrm>
                <a:off x="4666825" y="3777325"/>
                <a:ext cx="700525" cy="351925"/>
              </a:xfrm>
              <a:custGeom>
                <a:rect b="b" l="l" r="r" t="t"/>
                <a:pathLst>
                  <a:path extrusionOk="0" h="14077" w="28021">
                    <a:moveTo>
                      <a:pt x="14023" y="0"/>
                    </a:moveTo>
                    <a:cubicBezTo>
                      <a:pt x="10400" y="0"/>
                      <a:pt x="6772" y="801"/>
                      <a:pt x="4004" y="2402"/>
                    </a:cubicBezTo>
                    <a:cubicBezTo>
                      <a:pt x="1702" y="3736"/>
                      <a:pt x="368" y="5371"/>
                      <a:pt x="1" y="7038"/>
                    </a:cubicBezTo>
                    <a:cubicBezTo>
                      <a:pt x="401" y="8706"/>
                      <a:pt x="1736" y="10374"/>
                      <a:pt x="4004" y="11675"/>
                    </a:cubicBezTo>
                    <a:cubicBezTo>
                      <a:pt x="6756" y="13276"/>
                      <a:pt x="10375" y="14077"/>
                      <a:pt x="13998" y="14077"/>
                    </a:cubicBezTo>
                    <a:cubicBezTo>
                      <a:pt x="17622" y="14077"/>
                      <a:pt x="21249" y="13276"/>
                      <a:pt x="24018" y="11675"/>
                    </a:cubicBezTo>
                    <a:cubicBezTo>
                      <a:pt x="26253" y="10374"/>
                      <a:pt x="27587" y="8740"/>
                      <a:pt x="28021" y="7038"/>
                    </a:cubicBezTo>
                    <a:cubicBezTo>
                      <a:pt x="27587" y="5371"/>
                      <a:pt x="26253" y="3703"/>
                      <a:pt x="24018" y="2402"/>
                    </a:cubicBezTo>
                    <a:cubicBezTo>
                      <a:pt x="21266" y="801"/>
                      <a:pt x="17647" y="0"/>
                      <a:pt x="14023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37"/>
              <p:cNvSpPr/>
              <p:nvPr/>
            </p:nvSpPr>
            <p:spPr>
              <a:xfrm>
                <a:off x="4786100" y="3794000"/>
                <a:ext cx="462850" cy="304400"/>
              </a:xfrm>
              <a:custGeom>
                <a:rect b="b" l="l" r="r" t="t"/>
                <a:pathLst>
                  <a:path extrusionOk="0" h="12176" w="18514">
                    <a:moveTo>
                      <a:pt x="12627" y="7104"/>
                    </a:moveTo>
                    <a:cubicBezTo>
                      <a:pt x="13064" y="7104"/>
                      <a:pt x="13479" y="7191"/>
                      <a:pt x="13877" y="7405"/>
                    </a:cubicBezTo>
                    <a:cubicBezTo>
                      <a:pt x="13777" y="7472"/>
                      <a:pt x="13643" y="7539"/>
                      <a:pt x="13576" y="7572"/>
                    </a:cubicBezTo>
                    <a:lnTo>
                      <a:pt x="13076" y="7839"/>
                    </a:lnTo>
                    <a:cubicBezTo>
                      <a:pt x="12461" y="8091"/>
                      <a:pt x="11839" y="8195"/>
                      <a:pt x="11259" y="8195"/>
                    </a:cubicBezTo>
                    <a:cubicBezTo>
                      <a:pt x="10611" y="8195"/>
                      <a:pt x="10015" y="8066"/>
                      <a:pt x="9540" y="7872"/>
                    </a:cubicBezTo>
                    <a:cubicBezTo>
                      <a:pt x="10693" y="7488"/>
                      <a:pt x="11709" y="7104"/>
                      <a:pt x="12627" y="7104"/>
                    </a:cubicBezTo>
                    <a:close/>
                    <a:moveTo>
                      <a:pt x="2168" y="0"/>
                    </a:moveTo>
                    <a:lnTo>
                      <a:pt x="0" y="1234"/>
                    </a:lnTo>
                    <a:lnTo>
                      <a:pt x="0" y="2902"/>
                    </a:lnTo>
                    <a:lnTo>
                      <a:pt x="767" y="3336"/>
                    </a:lnTo>
                    <a:cubicBezTo>
                      <a:pt x="567" y="3669"/>
                      <a:pt x="434" y="4003"/>
                      <a:pt x="434" y="4337"/>
                    </a:cubicBezTo>
                    <a:lnTo>
                      <a:pt x="434" y="6004"/>
                    </a:lnTo>
                    <a:cubicBezTo>
                      <a:pt x="434" y="6705"/>
                      <a:pt x="934" y="7372"/>
                      <a:pt x="1968" y="7973"/>
                    </a:cubicBezTo>
                    <a:cubicBezTo>
                      <a:pt x="2969" y="8540"/>
                      <a:pt x="3970" y="8806"/>
                      <a:pt x="4970" y="8840"/>
                    </a:cubicBezTo>
                    <a:lnTo>
                      <a:pt x="5571" y="8840"/>
                    </a:lnTo>
                    <a:cubicBezTo>
                      <a:pt x="6671" y="8806"/>
                      <a:pt x="7772" y="8473"/>
                      <a:pt x="8773" y="8139"/>
                    </a:cubicBezTo>
                    <a:cubicBezTo>
                      <a:pt x="8973" y="8039"/>
                      <a:pt x="9173" y="8006"/>
                      <a:pt x="9407" y="7906"/>
                    </a:cubicBezTo>
                    <a:lnTo>
                      <a:pt x="9407" y="7906"/>
                    </a:lnTo>
                    <a:lnTo>
                      <a:pt x="7572" y="9740"/>
                    </a:lnTo>
                    <a:lnTo>
                      <a:pt x="7572" y="11408"/>
                    </a:lnTo>
                    <a:cubicBezTo>
                      <a:pt x="8612" y="11841"/>
                      <a:pt x="9642" y="12016"/>
                      <a:pt x="10627" y="12016"/>
                    </a:cubicBezTo>
                    <a:cubicBezTo>
                      <a:pt x="12074" y="12016"/>
                      <a:pt x="13426" y="11638"/>
                      <a:pt x="14577" y="11141"/>
                    </a:cubicBezTo>
                    <a:lnTo>
                      <a:pt x="16345" y="12176"/>
                    </a:lnTo>
                    <a:lnTo>
                      <a:pt x="18513" y="10908"/>
                    </a:lnTo>
                    <a:lnTo>
                      <a:pt x="18513" y="9240"/>
                    </a:lnTo>
                    <a:lnTo>
                      <a:pt x="17779" y="8840"/>
                    </a:lnTo>
                    <a:cubicBezTo>
                      <a:pt x="18046" y="8473"/>
                      <a:pt x="18146" y="8073"/>
                      <a:pt x="18146" y="7706"/>
                    </a:cubicBezTo>
                    <a:lnTo>
                      <a:pt x="18146" y="6004"/>
                    </a:lnTo>
                    <a:cubicBezTo>
                      <a:pt x="18146" y="5304"/>
                      <a:pt x="17646" y="4637"/>
                      <a:pt x="16645" y="4036"/>
                    </a:cubicBezTo>
                    <a:cubicBezTo>
                      <a:pt x="16645" y="4036"/>
                      <a:pt x="16612" y="4036"/>
                      <a:pt x="16612" y="4003"/>
                    </a:cubicBezTo>
                    <a:cubicBezTo>
                      <a:pt x="15527" y="3386"/>
                      <a:pt x="14443" y="3157"/>
                      <a:pt x="13387" y="3157"/>
                    </a:cubicBezTo>
                    <a:cubicBezTo>
                      <a:pt x="12560" y="3157"/>
                      <a:pt x="11751" y="3297"/>
                      <a:pt x="10975" y="3503"/>
                    </a:cubicBezTo>
                    <a:cubicBezTo>
                      <a:pt x="10241" y="3703"/>
                      <a:pt x="9507" y="3903"/>
                      <a:pt x="8906" y="4170"/>
                    </a:cubicBezTo>
                    <a:cubicBezTo>
                      <a:pt x="8006" y="4470"/>
                      <a:pt x="7272" y="4704"/>
                      <a:pt x="6638" y="4870"/>
                    </a:cubicBezTo>
                    <a:cubicBezTo>
                      <a:pt x="6363" y="4945"/>
                      <a:pt x="6088" y="4983"/>
                      <a:pt x="5827" y="4983"/>
                    </a:cubicBezTo>
                    <a:cubicBezTo>
                      <a:pt x="5740" y="4983"/>
                      <a:pt x="5654" y="4979"/>
                      <a:pt x="5571" y="4970"/>
                    </a:cubicBezTo>
                    <a:cubicBezTo>
                      <a:pt x="5237" y="4970"/>
                      <a:pt x="4970" y="4870"/>
                      <a:pt x="4670" y="4704"/>
                    </a:cubicBezTo>
                    <a:cubicBezTo>
                      <a:pt x="4737" y="4704"/>
                      <a:pt x="4737" y="4670"/>
                      <a:pt x="4770" y="4670"/>
                    </a:cubicBezTo>
                    <a:cubicBezTo>
                      <a:pt x="4837" y="4603"/>
                      <a:pt x="4904" y="4570"/>
                      <a:pt x="4970" y="4537"/>
                    </a:cubicBezTo>
                    <a:cubicBezTo>
                      <a:pt x="5170" y="4403"/>
                      <a:pt x="5337" y="4337"/>
                      <a:pt x="5571" y="4237"/>
                    </a:cubicBezTo>
                    <a:cubicBezTo>
                      <a:pt x="6125" y="3994"/>
                      <a:pt x="6688" y="3877"/>
                      <a:pt x="7242" y="3877"/>
                    </a:cubicBezTo>
                    <a:cubicBezTo>
                      <a:pt x="7754" y="3877"/>
                      <a:pt x="8259" y="3977"/>
                      <a:pt x="8740" y="4170"/>
                    </a:cubicBezTo>
                    <a:lnTo>
                      <a:pt x="10574" y="2335"/>
                    </a:lnTo>
                    <a:lnTo>
                      <a:pt x="10574" y="667"/>
                    </a:lnTo>
                    <a:cubicBezTo>
                      <a:pt x="9649" y="365"/>
                      <a:pt x="8713" y="202"/>
                      <a:pt x="7772" y="202"/>
                    </a:cubicBezTo>
                    <a:cubicBezTo>
                      <a:pt x="7051" y="202"/>
                      <a:pt x="6328" y="298"/>
                      <a:pt x="5604" y="501"/>
                    </a:cubicBezTo>
                    <a:cubicBezTo>
                      <a:pt x="5070" y="634"/>
                      <a:pt x="4570" y="834"/>
                      <a:pt x="4003" y="1034"/>
                    </a:cubicBezTo>
                    <a:lnTo>
                      <a:pt x="2168" y="0"/>
                    </a:ln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37"/>
              <p:cNvSpPr/>
              <p:nvPr/>
            </p:nvSpPr>
            <p:spPr>
              <a:xfrm>
                <a:off x="4782750" y="3794825"/>
                <a:ext cx="470375" cy="263550"/>
              </a:xfrm>
              <a:custGeom>
                <a:rect b="b" l="l" r="r" t="t"/>
                <a:pathLst>
                  <a:path extrusionOk="0" h="10542" w="18815">
                    <a:moveTo>
                      <a:pt x="2236" y="1"/>
                    </a:moveTo>
                    <a:lnTo>
                      <a:pt x="67" y="1268"/>
                    </a:lnTo>
                    <a:lnTo>
                      <a:pt x="1869" y="2302"/>
                    </a:lnTo>
                    <a:cubicBezTo>
                      <a:pt x="34" y="3670"/>
                      <a:pt x="1" y="5138"/>
                      <a:pt x="2069" y="6305"/>
                    </a:cubicBezTo>
                    <a:cubicBezTo>
                      <a:pt x="3069" y="6872"/>
                      <a:pt x="4070" y="7139"/>
                      <a:pt x="5071" y="7172"/>
                    </a:cubicBezTo>
                    <a:lnTo>
                      <a:pt x="5671" y="7172"/>
                    </a:lnTo>
                    <a:cubicBezTo>
                      <a:pt x="6772" y="7139"/>
                      <a:pt x="7873" y="6805"/>
                      <a:pt x="8874" y="6472"/>
                    </a:cubicBezTo>
                    <a:cubicBezTo>
                      <a:pt x="10328" y="5979"/>
                      <a:pt x="11584" y="5437"/>
                      <a:pt x="12701" y="5437"/>
                    </a:cubicBezTo>
                    <a:cubicBezTo>
                      <a:pt x="13172" y="5437"/>
                      <a:pt x="13618" y="5534"/>
                      <a:pt x="14044" y="5771"/>
                    </a:cubicBezTo>
                    <a:cubicBezTo>
                      <a:pt x="15011" y="6305"/>
                      <a:pt x="14711" y="6972"/>
                      <a:pt x="13710" y="7606"/>
                    </a:cubicBezTo>
                    <a:lnTo>
                      <a:pt x="13210" y="7839"/>
                    </a:lnTo>
                    <a:cubicBezTo>
                      <a:pt x="12587" y="8120"/>
                      <a:pt x="11963" y="8233"/>
                      <a:pt x="11377" y="8233"/>
                    </a:cubicBezTo>
                    <a:cubicBezTo>
                      <a:pt x="10709" y="8233"/>
                      <a:pt x="10090" y="8086"/>
                      <a:pt x="9574" y="7873"/>
                    </a:cubicBezTo>
                    <a:lnTo>
                      <a:pt x="7639" y="9808"/>
                    </a:lnTo>
                    <a:cubicBezTo>
                      <a:pt x="8679" y="10221"/>
                      <a:pt x="9702" y="10389"/>
                      <a:pt x="10677" y="10389"/>
                    </a:cubicBezTo>
                    <a:cubicBezTo>
                      <a:pt x="12144" y="10389"/>
                      <a:pt x="13502" y="10008"/>
                      <a:pt x="14644" y="9507"/>
                    </a:cubicBezTo>
                    <a:lnTo>
                      <a:pt x="16446" y="10541"/>
                    </a:lnTo>
                    <a:lnTo>
                      <a:pt x="18614" y="9307"/>
                    </a:lnTo>
                    <a:lnTo>
                      <a:pt x="16813" y="8273"/>
                    </a:lnTo>
                    <a:cubicBezTo>
                      <a:pt x="18614" y="6872"/>
                      <a:pt x="18814" y="5338"/>
                      <a:pt x="16746" y="4137"/>
                    </a:cubicBezTo>
                    <a:cubicBezTo>
                      <a:pt x="16746" y="4137"/>
                      <a:pt x="16713" y="4137"/>
                      <a:pt x="16713" y="4103"/>
                    </a:cubicBezTo>
                    <a:cubicBezTo>
                      <a:pt x="15629" y="3426"/>
                      <a:pt x="14512" y="3176"/>
                      <a:pt x="13419" y="3176"/>
                    </a:cubicBezTo>
                    <a:cubicBezTo>
                      <a:pt x="12629" y="3176"/>
                      <a:pt x="11851" y="3307"/>
                      <a:pt x="11109" y="3503"/>
                    </a:cubicBezTo>
                    <a:cubicBezTo>
                      <a:pt x="10375" y="3703"/>
                      <a:pt x="9674" y="3937"/>
                      <a:pt x="9007" y="4170"/>
                    </a:cubicBezTo>
                    <a:cubicBezTo>
                      <a:pt x="8106" y="4470"/>
                      <a:pt x="7373" y="4704"/>
                      <a:pt x="6739" y="4871"/>
                    </a:cubicBezTo>
                    <a:cubicBezTo>
                      <a:pt x="6464" y="4946"/>
                      <a:pt x="6188" y="4983"/>
                      <a:pt x="5927" y="4983"/>
                    </a:cubicBezTo>
                    <a:cubicBezTo>
                      <a:pt x="5840" y="4983"/>
                      <a:pt x="5755" y="4979"/>
                      <a:pt x="5671" y="4971"/>
                    </a:cubicBezTo>
                    <a:cubicBezTo>
                      <a:pt x="5271" y="4937"/>
                      <a:pt x="4937" y="4837"/>
                      <a:pt x="4604" y="4671"/>
                    </a:cubicBezTo>
                    <a:cubicBezTo>
                      <a:pt x="3903" y="4270"/>
                      <a:pt x="3837" y="3670"/>
                      <a:pt x="4837" y="3003"/>
                    </a:cubicBezTo>
                    <a:cubicBezTo>
                      <a:pt x="4904" y="2969"/>
                      <a:pt x="4937" y="2936"/>
                      <a:pt x="5038" y="2869"/>
                    </a:cubicBezTo>
                    <a:cubicBezTo>
                      <a:pt x="5238" y="2769"/>
                      <a:pt x="5404" y="2669"/>
                      <a:pt x="5605" y="2602"/>
                    </a:cubicBezTo>
                    <a:cubicBezTo>
                      <a:pt x="6188" y="2355"/>
                      <a:pt x="6762" y="2238"/>
                      <a:pt x="7322" y="2238"/>
                    </a:cubicBezTo>
                    <a:cubicBezTo>
                      <a:pt x="7818" y="2238"/>
                      <a:pt x="8303" y="2330"/>
                      <a:pt x="8774" y="2502"/>
                    </a:cubicBezTo>
                    <a:lnTo>
                      <a:pt x="10608" y="668"/>
                    </a:lnTo>
                    <a:cubicBezTo>
                      <a:pt x="9702" y="366"/>
                      <a:pt x="8774" y="202"/>
                      <a:pt x="7837" y="202"/>
                    </a:cubicBezTo>
                    <a:cubicBezTo>
                      <a:pt x="7119" y="202"/>
                      <a:pt x="6395" y="298"/>
                      <a:pt x="5671" y="501"/>
                    </a:cubicBezTo>
                    <a:cubicBezTo>
                      <a:pt x="5104" y="634"/>
                      <a:pt x="4604" y="834"/>
                      <a:pt x="4070" y="1035"/>
                    </a:cubicBezTo>
                    <a:lnTo>
                      <a:pt x="2236" y="1"/>
                    </a:ln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37"/>
              <p:cNvSpPr/>
              <p:nvPr/>
            </p:nvSpPr>
            <p:spPr>
              <a:xfrm>
                <a:off x="4782750" y="3794825"/>
                <a:ext cx="470375" cy="263550"/>
              </a:xfrm>
              <a:custGeom>
                <a:rect b="b" l="l" r="r" t="t"/>
                <a:pathLst>
                  <a:path extrusionOk="0" h="10542" w="18815">
                    <a:moveTo>
                      <a:pt x="2236" y="1"/>
                    </a:moveTo>
                    <a:lnTo>
                      <a:pt x="67" y="1268"/>
                    </a:lnTo>
                    <a:lnTo>
                      <a:pt x="1869" y="2302"/>
                    </a:lnTo>
                    <a:cubicBezTo>
                      <a:pt x="34" y="3670"/>
                      <a:pt x="1" y="5138"/>
                      <a:pt x="2069" y="6305"/>
                    </a:cubicBezTo>
                    <a:cubicBezTo>
                      <a:pt x="3069" y="6872"/>
                      <a:pt x="4070" y="7139"/>
                      <a:pt x="5071" y="7172"/>
                    </a:cubicBezTo>
                    <a:lnTo>
                      <a:pt x="5671" y="7172"/>
                    </a:lnTo>
                    <a:cubicBezTo>
                      <a:pt x="6772" y="7139"/>
                      <a:pt x="7873" y="6805"/>
                      <a:pt x="8874" y="6472"/>
                    </a:cubicBezTo>
                    <a:cubicBezTo>
                      <a:pt x="10328" y="5979"/>
                      <a:pt x="11584" y="5437"/>
                      <a:pt x="12701" y="5437"/>
                    </a:cubicBezTo>
                    <a:cubicBezTo>
                      <a:pt x="13172" y="5437"/>
                      <a:pt x="13618" y="5534"/>
                      <a:pt x="14044" y="5771"/>
                    </a:cubicBezTo>
                    <a:cubicBezTo>
                      <a:pt x="15011" y="6305"/>
                      <a:pt x="14711" y="6972"/>
                      <a:pt x="13710" y="7606"/>
                    </a:cubicBezTo>
                    <a:lnTo>
                      <a:pt x="13210" y="7839"/>
                    </a:lnTo>
                    <a:cubicBezTo>
                      <a:pt x="12587" y="8120"/>
                      <a:pt x="11963" y="8233"/>
                      <a:pt x="11377" y="8233"/>
                    </a:cubicBezTo>
                    <a:cubicBezTo>
                      <a:pt x="10709" y="8233"/>
                      <a:pt x="10090" y="8086"/>
                      <a:pt x="9574" y="7873"/>
                    </a:cubicBezTo>
                    <a:lnTo>
                      <a:pt x="7639" y="9808"/>
                    </a:lnTo>
                    <a:cubicBezTo>
                      <a:pt x="8679" y="10221"/>
                      <a:pt x="9702" y="10389"/>
                      <a:pt x="10677" y="10389"/>
                    </a:cubicBezTo>
                    <a:cubicBezTo>
                      <a:pt x="12144" y="10389"/>
                      <a:pt x="13502" y="10008"/>
                      <a:pt x="14644" y="9507"/>
                    </a:cubicBezTo>
                    <a:lnTo>
                      <a:pt x="16446" y="10541"/>
                    </a:lnTo>
                    <a:lnTo>
                      <a:pt x="18614" y="9307"/>
                    </a:lnTo>
                    <a:lnTo>
                      <a:pt x="16813" y="8273"/>
                    </a:lnTo>
                    <a:cubicBezTo>
                      <a:pt x="18614" y="6872"/>
                      <a:pt x="18814" y="5338"/>
                      <a:pt x="16746" y="4137"/>
                    </a:cubicBezTo>
                    <a:cubicBezTo>
                      <a:pt x="16746" y="4137"/>
                      <a:pt x="16713" y="4137"/>
                      <a:pt x="16713" y="4103"/>
                    </a:cubicBezTo>
                    <a:cubicBezTo>
                      <a:pt x="15629" y="3426"/>
                      <a:pt x="14512" y="3176"/>
                      <a:pt x="13419" y="3176"/>
                    </a:cubicBezTo>
                    <a:cubicBezTo>
                      <a:pt x="12629" y="3176"/>
                      <a:pt x="11851" y="3307"/>
                      <a:pt x="11109" y="3503"/>
                    </a:cubicBezTo>
                    <a:cubicBezTo>
                      <a:pt x="10375" y="3703"/>
                      <a:pt x="9674" y="3937"/>
                      <a:pt x="9007" y="4170"/>
                    </a:cubicBezTo>
                    <a:cubicBezTo>
                      <a:pt x="8106" y="4470"/>
                      <a:pt x="7373" y="4704"/>
                      <a:pt x="6739" y="4871"/>
                    </a:cubicBezTo>
                    <a:cubicBezTo>
                      <a:pt x="6464" y="4946"/>
                      <a:pt x="6188" y="4983"/>
                      <a:pt x="5927" y="4983"/>
                    </a:cubicBezTo>
                    <a:cubicBezTo>
                      <a:pt x="5840" y="4983"/>
                      <a:pt x="5755" y="4979"/>
                      <a:pt x="5671" y="4971"/>
                    </a:cubicBezTo>
                    <a:cubicBezTo>
                      <a:pt x="5271" y="4937"/>
                      <a:pt x="4937" y="4837"/>
                      <a:pt x="4604" y="4671"/>
                    </a:cubicBezTo>
                    <a:cubicBezTo>
                      <a:pt x="3903" y="4270"/>
                      <a:pt x="3837" y="3670"/>
                      <a:pt x="4837" y="3003"/>
                    </a:cubicBezTo>
                    <a:cubicBezTo>
                      <a:pt x="4904" y="2969"/>
                      <a:pt x="4937" y="2936"/>
                      <a:pt x="5038" y="2869"/>
                    </a:cubicBezTo>
                    <a:cubicBezTo>
                      <a:pt x="5238" y="2769"/>
                      <a:pt x="5404" y="2669"/>
                      <a:pt x="5605" y="2602"/>
                    </a:cubicBezTo>
                    <a:cubicBezTo>
                      <a:pt x="6188" y="2355"/>
                      <a:pt x="6762" y="2238"/>
                      <a:pt x="7322" y="2238"/>
                    </a:cubicBezTo>
                    <a:cubicBezTo>
                      <a:pt x="7818" y="2238"/>
                      <a:pt x="8303" y="2330"/>
                      <a:pt x="8774" y="2502"/>
                    </a:cubicBezTo>
                    <a:lnTo>
                      <a:pt x="10608" y="668"/>
                    </a:lnTo>
                    <a:cubicBezTo>
                      <a:pt x="9702" y="366"/>
                      <a:pt x="8774" y="202"/>
                      <a:pt x="7837" y="202"/>
                    </a:cubicBezTo>
                    <a:cubicBezTo>
                      <a:pt x="7119" y="202"/>
                      <a:pt x="6395" y="298"/>
                      <a:pt x="5671" y="501"/>
                    </a:cubicBezTo>
                    <a:cubicBezTo>
                      <a:pt x="5104" y="634"/>
                      <a:pt x="4604" y="834"/>
                      <a:pt x="4070" y="1035"/>
                    </a:cubicBezTo>
                    <a:lnTo>
                      <a:pt x="22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37"/>
              <p:cNvSpPr/>
              <p:nvPr/>
            </p:nvSpPr>
            <p:spPr>
              <a:xfrm>
                <a:off x="4785250" y="3794000"/>
                <a:ext cx="100100" cy="30875"/>
              </a:xfrm>
              <a:custGeom>
                <a:rect b="b" l="l" r="r" t="t"/>
                <a:pathLst>
                  <a:path extrusionOk="0" h="1235" w="4004">
                    <a:moveTo>
                      <a:pt x="2169" y="0"/>
                    </a:moveTo>
                    <a:lnTo>
                      <a:pt x="1" y="1234"/>
                    </a:lnTo>
                    <a:lnTo>
                      <a:pt x="2236" y="234"/>
                    </a:lnTo>
                    <a:lnTo>
                      <a:pt x="4004" y="1034"/>
                    </a:lnTo>
                    <a:lnTo>
                      <a:pt x="4004" y="1034"/>
                    </a:lnTo>
                    <a:lnTo>
                      <a:pt x="216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37"/>
              <p:cNvSpPr/>
              <p:nvPr/>
            </p:nvSpPr>
            <p:spPr>
              <a:xfrm>
                <a:off x="4917850" y="3799825"/>
                <a:ext cx="131775" cy="57575"/>
              </a:xfrm>
              <a:custGeom>
                <a:rect b="b" l="l" r="r" t="t"/>
                <a:pathLst>
                  <a:path extrusionOk="0" h="2303" w="5271">
                    <a:moveTo>
                      <a:pt x="2416" y="0"/>
                    </a:moveTo>
                    <a:cubicBezTo>
                      <a:pt x="1575" y="0"/>
                      <a:pt x="776" y="124"/>
                      <a:pt x="0" y="334"/>
                    </a:cubicBezTo>
                    <a:cubicBezTo>
                      <a:pt x="557" y="223"/>
                      <a:pt x="1273" y="142"/>
                      <a:pt x="2048" y="142"/>
                    </a:cubicBezTo>
                    <a:cubicBezTo>
                      <a:pt x="2897" y="142"/>
                      <a:pt x="3816" y="239"/>
                      <a:pt x="4670" y="501"/>
                    </a:cubicBezTo>
                    <a:lnTo>
                      <a:pt x="3436" y="2302"/>
                    </a:lnTo>
                    <a:lnTo>
                      <a:pt x="3436" y="2302"/>
                    </a:lnTo>
                    <a:lnTo>
                      <a:pt x="5271" y="468"/>
                    </a:lnTo>
                    <a:cubicBezTo>
                      <a:pt x="4256" y="141"/>
                      <a:pt x="3312" y="0"/>
                      <a:pt x="241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37"/>
              <p:cNvSpPr/>
              <p:nvPr/>
            </p:nvSpPr>
            <p:spPr>
              <a:xfrm>
                <a:off x="5060450" y="3874000"/>
                <a:ext cx="194325" cy="125175"/>
              </a:xfrm>
              <a:custGeom>
                <a:rect b="b" l="l" r="r" t="t"/>
                <a:pathLst>
                  <a:path extrusionOk="0" h="5007" w="7773">
                    <a:moveTo>
                      <a:pt x="2385" y="1"/>
                    </a:moveTo>
                    <a:cubicBezTo>
                      <a:pt x="1567" y="1"/>
                      <a:pt x="765" y="134"/>
                      <a:pt x="1" y="336"/>
                    </a:cubicBezTo>
                    <a:cubicBezTo>
                      <a:pt x="496" y="230"/>
                      <a:pt x="1092" y="161"/>
                      <a:pt x="1733" y="161"/>
                    </a:cubicBezTo>
                    <a:cubicBezTo>
                      <a:pt x="2901" y="161"/>
                      <a:pt x="4217" y="390"/>
                      <a:pt x="5338" y="1037"/>
                    </a:cubicBezTo>
                    <a:cubicBezTo>
                      <a:pt x="7072" y="2037"/>
                      <a:pt x="7339" y="3271"/>
                      <a:pt x="5771" y="5006"/>
                    </a:cubicBezTo>
                    <a:cubicBezTo>
                      <a:pt x="7573" y="3638"/>
                      <a:pt x="7773" y="2104"/>
                      <a:pt x="5638" y="836"/>
                    </a:cubicBezTo>
                    <a:cubicBezTo>
                      <a:pt x="4559" y="231"/>
                      <a:pt x="3458" y="1"/>
                      <a:pt x="238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7"/>
              <p:cNvSpPr/>
              <p:nvPr/>
            </p:nvSpPr>
            <p:spPr>
              <a:xfrm>
                <a:off x="5195550" y="3999150"/>
                <a:ext cx="54225" cy="57550"/>
              </a:xfrm>
              <a:custGeom>
                <a:rect b="b" l="l" r="r" t="t"/>
                <a:pathLst>
                  <a:path extrusionOk="0" h="2302" w="2169">
                    <a:moveTo>
                      <a:pt x="367" y="0"/>
                    </a:moveTo>
                    <a:lnTo>
                      <a:pt x="1735" y="1034"/>
                    </a:lnTo>
                    <a:lnTo>
                      <a:pt x="0" y="2302"/>
                    </a:lnTo>
                    <a:lnTo>
                      <a:pt x="2169" y="103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7"/>
              <p:cNvSpPr/>
              <p:nvPr/>
            </p:nvSpPr>
            <p:spPr>
              <a:xfrm>
                <a:off x="4975400" y="3989975"/>
                <a:ext cx="137625" cy="47550"/>
              </a:xfrm>
              <a:custGeom>
                <a:rect b="b" l="l" r="r" t="t"/>
                <a:pathLst>
                  <a:path extrusionOk="0" h="1902" w="5505">
                    <a:moveTo>
                      <a:pt x="1901" y="0"/>
                    </a:moveTo>
                    <a:lnTo>
                      <a:pt x="0" y="1901"/>
                    </a:lnTo>
                    <a:lnTo>
                      <a:pt x="2035" y="300"/>
                    </a:lnTo>
                    <a:cubicBezTo>
                      <a:pt x="2035" y="300"/>
                      <a:pt x="2536" y="496"/>
                      <a:pt x="3326" y="496"/>
                    </a:cubicBezTo>
                    <a:cubicBezTo>
                      <a:pt x="3919" y="496"/>
                      <a:pt x="4675" y="386"/>
                      <a:pt x="5504" y="0"/>
                    </a:cubicBezTo>
                    <a:lnTo>
                      <a:pt x="5504" y="0"/>
                    </a:lnTo>
                    <a:cubicBezTo>
                      <a:pt x="4893" y="260"/>
                      <a:pt x="4282" y="366"/>
                      <a:pt x="3710" y="366"/>
                    </a:cubicBezTo>
                    <a:cubicBezTo>
                      <a:pt x="3032" y="366"/>
                      <a:pt x="2408" y="217"/>
                      <a:pt x="1901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37"/>
              <p:cNvSpPr/>
              <p:nvPr/>
            </p:nvSpPr>
            <p:spPr>
              <a:xfrm>
                <a:off x="4871150" y="3869050"/>
                <a:ext cx="80075" cy="51875"/>
              </a:xfrm>
              <a:custGeom>
                <a:rect b="b" l="l" r="r" t="t"/>
                <a:pathLst>
                  <a:path extrusionOk="0" h="2075" w="3203">
                    <a:moveTo>
                      <a:pt x="1335" y="0"/>
                    </a:moveTo>
                    <a:lnTo>
                      <a:pt x="1335" y="0"/>
                    </a:lnTo>
                    <a:cubicBezTo>
                      <a:pt x="401" y="501"/>
                      <a:pt x="0" y="1068"/>
                      <a:pt x="634" y="1635"/>
                    </a:cubicBezTo>
                    <a:cubicBezTo>
                      <a:pt x="969" y="1930"/>
                      <a:pt x="1513" y="2074"/>
                      <a:pt x="2074" y="2074"/>
                    </a:cubicBezTo>
                    <a:cubicBezTo>
                      <a:pt x="2464" y="2074"/>
                      <a:pt x="2861" y="2005"/>
                      <a:pt x="3203" y="1868"/>
                    </a:cubicBezTo>
                    <a:lnTo>
                      <a:pt x="3203" y="1868"/>
                    </a:lnTo>
                    <a:cubicBezTo>
                      <a:pt x="2928" y="1943"/>
                      <a:pt x="2652" y="1981"/>
                      <a:pt x="2405" y="1981"/>
                    </a:cubicBezTo>
                    <a:cubicBezTo>
                      <a:pt x="2323" y="1981"/>
                      <a:pt x="2244" y="1977"/>
                      <a:pt x="2169" y="1968"/>
                    </a:cubicBezTo>
                    <a:cubicBezTo>
                      <a:pt x="1802" y="1968"/>
                      <a:pt x="1468" y="1868"/>
                      <a:pt x="1135" y="1668"/>
                    </a:cubicBezTo>
                    <a:cubicBezTo>
                      <a:pt x="401" y="1235"/>
                      <a:pt x="334" y="667"/>
                      <a:pt x="133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37"/>
              <p:cNvSpPr/>
              <p:nvPr/>
            </p:nvSpPr>
            <p:spPr>
              <a:xfrm>
                <a:off x="4784200" y="3851525"/>
                <a:ext cx="126175" cy="121775"/>
              </a:xfrm>
              <a:custGeom>
                <a:rect b="b" l="l" r="r" t="t"/>
                <a:pathLst>
                  <a:path extrusionOk="0" h="4871" w="5047">
                    <a:moveTo>
                      <a:pt x="1844" y="1"/>
                    </a:moveTo>
                    <a:lnTo>
                      <a:pt x="1844" y="1"/>
                    </a:lnTo>
                    <a:cubicBezTo>
                      <a:pt x="1830" y="9"/>
                      <a:pt x="1808" y="25"/>
                      <a:pt x="1781" y="49"/>
                    </a:cubicBezTo>
                    <a:lnTo>
                      <a:pt x="1781" y="49"/>
                    </a:lnTo>
                    <a:cubicBezTo>
                      <a:pt x="1801" y="33"/>
                      <a:pt x="1823" y="17"/>
                      <a:pt x="1844" y="1"/>
                    </a:cubicBezTo>
                    <a:close/>
                    <a:moveTo>
                      <a:pt x="1781" y="49"/>
                    </a:moveTo>
                    <a:cubicBezTo>
                      <a:pt x="9" y="1403"/>
                      <a:pt x="0" y="2850"/>
                      <a:pt x="2044" y="4004"/>
                    </a:cubicBezTo>
                    <a:cubicBezTo>
                      <a:pt x="3045" y="4571"/>
                      <a:pt x="4112" y="4838"/>
                      <a:pt x="5046" y="4871"/>
                    </a:cubicBezTo>
                    <a:cubicBezTo>
                      <a:pt x="3512" y="4704"/>
                      <a:pt x="1610" y="3870"/>
                      <a:pt x="977" y="2569"/>
                    </a:cubicBezTo>
                    <a:cubicBezTo>
                      <a:pt x="426" y="1438"/>
                      <a:pt x="1474" y="306"/>
                      <a:pt x="1781" y="49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37"/>
              <p:cNvSpPr/>
              <p:nvPr/>
            </p:nvSpPr>
            <p:spPr>
              <a:xfrm>
                <a:off x="2574500" y="3190425"/>
                <a:ext cx="1069975" cy="618400"/>
              </a:xfrm>
              <a:custGeom>
                <a:rect b="b" l="l" r="r" t="t"/>
                <a:pathLst>
                  <a:path extrusionOk="0" h="24736" w="42799">
                    <a:moveTo>
                      <a:pt x="21337" y="1"/>
                    </a:moveTo>
                    <a:cubicBezTo>
                      <a:pt x="15854" y="1"/>
                      <a:pt x="10375" y="1210"/>
                      <a:pt x="6205" y="3628"/>
                    </a:cubicBezTo>
                    <a:cubicBezTo>
                      <a:pt x="3804" y="4996"/>
                      <a:pt x="2136" y="6631"/>
                      <a:pt x="1102" y="8332"/>
                    </a:cubicBezTo>
                    <a:lnTo>
                      <a:pt x="1" y="8332"/>
                    </a:lnTo>
                    <a:lnTo>
                      <a:pt x="1" y="12702"/>
                    </a:lnTo>
                    <a:cubicBezTo>
                      <a:pt x="134" y="15770"/>
                      <a:pt x="2269" y="18773"/>
                      <a:pt x="6272" y="21108"/>
                    </a:cubicBezTo>
                    <a:cubicBezTo>
                      <a:pt x="10458" y="23526"/>
                      <a:pt x="15937" y="24735"/>
                      <a:pt x="21412" y="24735"/>
                    </a:cubicBezTo>
                    <a:cubicBezTo>
                      <a:pt x="26887" y="24735"/>
                      <a:pt x="32357" y="23526"/>
                      <a:pt x="36527" y="21108"/>
                    </a:cubicBezTo>
                    <a:cubicBezTo>
                      <a:pt x="40530" y="18773"/>
                      <a:pt x="42631" y="15770"/>
                      <a:pt x="42798" y="12702"/>
                    </a:cubicBezTo>
                    <a:lnTo>
                      <a:pt x="42798" y="8332"/>
                    </a:lnTo>
                    <a:lnTo>
                      <a:pt x="41631" y="8332"/>
                    </a:lnTo>
                    <a:cubicBezTo>
                      <a:pt x="40563" y="6631"/>
                      <a:pt x="38862" y="4996"/>
                      <a:pt x="36494" y="3628"/>
                    </a:cubicBezTo>
                    <a:cubicBezTo>
                      <a:pt x="32307" y="1210"/>
                      <a:pt x="26820" y="1"/>
                      <a:pt x="21337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37"/>
              <p:cNvSpPr/>
              <p:nvPr/>
            </p:nvSpPr>
            <p:spPr>
              <a:xfrm>
                <a:off x="2574500" y="3190425"/>
                <a:ext cx="1069975" cy="618400"/>
              </a:xfrm>
              <a:custGeom>
                <a:rect b="b" l="l" r="r" t="t"/>
                <a:pathLst>
                  <a:path extrusionOk="0" h="24736" w="42799">
                    <a:moveTo>
                      <a:pt x="21337" y="1"/>
                    </a:moveTo>
                    <a:cubicBezTo>
                      <a:pt x="15854" y="1"/>
                      <a:pt x="10375" y="1210"/>
                      <a:pt x="6205" y="3628"/>
                    </a:cubicBezTo>
                    <a:cubicBezTo>
                      <a:pt x="3804" y="4996"/>
                      <a:pt x="2136" y="6631"/>
                      <a:pt x="1102" y="8332"/>
                    </a:cubicBezTo>
                    <a:lnTo>
                      <a:pt x="1" y="8332"/>
                    </a:lnTo>
                    <a:lnTo>
                      <a:pt x="1" y="12702"/>
                    </a:lnTo>
                    <a:cubicBezTo>
                      <a:pt x="134" y="15770"/>
                      <a:pt x="2269" y="18773"/>
                      <a:pt x="6272" y="21108"/>
                    </a:cubicBezTo>
                    <a:cubicBezTo>
                      <a:pt x="10458" y="23526"/>
                      <a:pt x="15937" y="24735"/>
                      <a:pt x="21412" y="24735"/>
                    </a:cubicBezTo>
                    <a:cubicBezTo>
                      <a:pt x="26887" y="24735"/>
                      <a:pt x="32357" y="23526"/>
                      <a:pt x="36527" y="21108"/>
                    </a:cubicBezTo>
                    <a:cubicBezTo>
                      <a:pt x="40530" y="18773"/>
                      <a:pt x="42631" y="15770"/>
                      <a:pt x="42798" y="12702"/>
                    </a:cubicBezTo>
                    <a:lnTo>
                      <a:pt x="42798" y="8332"/>
                    </a:lnTo>
                    <a:lnTo>
                      <a:pt x="41631" y="8332"/>
                    </a:lnTo>
                    <a:cubicBezTo>
                      <a:pt x="40563" y="6631"/>
                      <a:pt x="38862" y="4996"/>
                      <a:pt x="36494" y="3628"/>
                    </a:cubicBezTo>
                    <a:cubicBezTo>
                      <a:pt x="32307" y="1210"/>
                      <a:pt x="26820" y="1"/>
                      <a:pt x="21337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37"/>
              <p:cNvSpPr/>
              <p:nvPr/>
            </p:nvSpPr>
            <p:spPr>
              <a:xfrm>
                <a:off x="3108225" y="3189400"/>
                <a:ext cx="536250" cy="617950"/>
              </a:xfrm>
              <a:custGeom>
                <a:rect b="b" l="l" r="r" t="t"/>
                <a:pathLst>
                  <a:path extrusionOk="0" h="24718" w="21450">
                    <a:moveTo>
                      <a:pt x="0" y="0"/>
                    </a:moveTo>
                    <a:cubicBezTo>
                      <a:pt x="12" y="0"/>
                      <a:pt x="23" y="0"/>
                      <a:pt x="34" y="0"/>
                    </a:cubicBezTo>
                    <a:lnTo>
                      <a:pt x="34" y="0"/>
                    </a:lnTo>
                    <a:lnTo>
                      <a:pt x="34" y="0"/>
                    </a:lnTo>
                    <a:close/>
                    <a:moveTo>
                      <a:pt x="34" y="0"/>
                    </a:moveTo>
                    <a:lnTo>
                      <a:pt x="34" y="24718"/>
                    </a:lnTo>
                    <a:cubicBezTo>
                      <a:pt x="5504" y="24718"/>
                      <a:pt x="11008" y="23517"/>
                      <a:pt x="15178" y="21082"/>
                    </a:cubicBezTo>
                    <a:cubicBezTo>
                      <a:pt x="19181" y="18747"/>
                      <a:pt x="21282" y="15745"/>
                      <a:pt x="21449" y="12709"/>
                    </a:cubicBezTo>
                    <a:lnTo>
                      <a:pt x="21449" y="8339"/>
                    </a:lnTo>
                    <a:lnTo>
                      <a:pt x="20282" y="8339"/>
                    </a:lnTo>
                    <a:cubicBezTo>
                      <a:pt x="19214" y="6638"/>
                      <a:pt x="17513" y="5004"/>
                      <a:pt x="15145" y="3636"/>
                    </a:cubicBezTo>
                    <a:cubicBezTo>
                      <a:pt x="10983" y="1206"/>
                      <a:pt x="5493" y="5"/>
                      <a:pt x="34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37"/>
              <p:cNvSpPr/>
              <p:nvPr/>
            </p:nvSpPr>
            <p:spPr>
              <a:xfrm>
                <a:off x="3400100" y="3240250"/>
                <a:ext cx="244375" cy="517900"/>
              </a:xfrm>
              <a:custGeom>
                <a:rect b="b" l="l" r="r" t="t"/>
                <a:pathLst>
                  <a:path extrusionOk="0" h="20716" w="9775">
                    <a:moveTo>
                      <a:pt x="0" y="1"/>
                    </a:moveTo>
                    <a:cubicBezTo>
                      <a:pt x="12" y="5"/>
                      <a:pt x="23" y="10"/>
                      <a:pt x="34" y="14"/>
                    </a:cubicBezTo>
                    <a:lnTo>
                      <a:pt x="34" y="14"/>
                    </a:lnTo>
                    <a:lnTo>
                      <a:pt x="34" y="1"/>
                    </a:lnTo>
                    <a:close/>
                    <a:moveTo>
                      <a:pt x="34" y="14"/>
                    </a:moveTo>
                    <a:lnTo>
                      <a:pt x="34" y="20716"/>
                    </a:lnTo>
                    <a:cubicBezTo>
                      <a:pt x="1301" y="20282"/>
                      <a:pt x="2436" y="19715"/>
                      <a:pt x="3503" y="19115"/>
                    </a:cubicBezTo>
                    <a:cubicBezTo>
                      <a:pt x="7506" y="16780"/>
                      <a:pt x="9607" y="13777"/>
                      <a:pt x="9774" y="10709"/>
                    </a:cubicBezTo>
                    <a:lnTo>
                      <a:pt x="9774" y="6339"/>
                    </a:lnTo>
                    <a:lnTo>
                      <a:pt x="8607" y="6339"/>
                    </a:lnTo>
                    <a:cubicBezTo>
                      <a:pt x="7539" y="4638"/>
                      <a:pt x="5838" y="3003"/>
                      <a:pt x="3470" y="1635"/>
                    </a:cubicBezTo>
                    <a:cubicBezTo>
                      <a:pt x="2379" y="1008"/>
                      <a:pt x="1223" y="478"/>
                      <a:pt x="34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37"/>
              <p:cNvSpPr/>
              <p:nvPr/>
            </p:nvSpPr>
            <p:spPr>
              <a:xfrm>
                <a:off x="2571175" y="3240250"/>
                <a:ext cx="244375" cy="517900"/>
              </a:xfrm>
              <a:custGeom>
                <a:rect b="b" l="l" r="r" t="t"/>
                <a:pathLst>
                  <a:path extrusionOk="0" h="20716" w="9775">
                    <a:moveTo>
                      <a:pt x="9707" y="1"/>
                    </a:moveTo>
                    <a:lnTo>
                      <a:pt x="9707" y="27"/>
                    </a:lnTo>
                    <a:lnTo>
                      <a:pt x="9707" y="27"/>
                    </a:lnTo>
                    <a:cubicBezTo>
                      <a:pt x="9730" y="18"/>
                      <a:pt x="9752" y="10"/>
                      <a:pt x="9774" y="1"/>
                    </a:cubicBezTo>
                    <a:close/>
                    <a:moveTo>
                      <a:pt x="9707" y="27"/>
                    </a:moveTo>
                    <a:cubicBezTo>
                      <a:pt x="8530" y="488"/>
                      <a:pt x="7385" y="1013"/>
                      <a:pt x="6305" y="1635"/>
                    </a:cubicBezTo>
                    <a:cubicBezTo>
                      <a:pt x="3937" y="3003"/>
                      <a:pt x="2202" y="4638"/>
                      <a:pt x="1168" y="6339"/>
                    </a:cubicBezTo>
                    <a:lnTo>
                      <a:pt x="0" y="6339"/>
                    </a:lnTo>
                    <a:lnTo>
                      <a:pt x="0" y="10709"/>
                    </a:lnTo>
                    <a:cubicBezTo>
                      <a:pt x="167" y="13777"/>
                      <a:pt x="2269" y="16780"/>
                      <a:pt x="6272" y="19115"/>
                    </a:cubicBezTo>
                    <a:cubicBezTo>
                      <a:pt x="7339" y="19715"/>
                      <a:pt x="8473" y="20282"/>
                      <a:pt x="9707" y="20716"/>
                    </a:cubicBezTo>
                    <a:lnTo>
                      <a:pt x="9707" y="27"/>
                    </a:ln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37"/>
              <p:cNvSpPr/>
              <p:nvPr/>
            </p:nvSpPr>
            <p:spPr>
              <a:xfrm>
                <a:off x="2526150" y="3089425"/>
                <a:ext cx="1169175" cy="617850"/>
              </a:xfrm>
              <a:custGeom>
                <a:rect b="b" l="l" r="r" t="t"/>
                <a:pathLst>
                  <a:path extrusionOk="0" h="24714" w="46767">
                    <a:moveTo>
                      <a:pt x="23242" y="0"/>
                    </a:moveTo>
                    <a:cubicBezTo>
                      <a:pt x="17769" y="0"/>
                      <a:pt x="12302" y="1201"/>
                      <a:pt x="8139" y="3599"/>
                    </a:cubicBezTo>
                    <a:cubicBezTo>
                      <a:pt x="6772" y="4399"/>
                      <a:pt x="5604" y="5267"/>
                      <a:pt x="4670" y="6234"/>
                    </a:cubicBezTo>
                    <a:cubicBezTo>
                      <a:pt x="0" y="10937"/>
                      <a:pt x="1201" y="17042"/>
                      <a:pt x="8139" y="21078"/>
                    </a:cubicBezTo>
                    <a:cubicBezTo>
                      <a:pt x="9107" y="21612"/>
                      <a:pt x="10107" y="22112"/>
                      <a:pt x="11208" y="22546"/>
                    </a:cubicBezTo>
                    <a:cubicBezTo>
                      <a:pt x="11308" y="22579"/>
                      <a:pt x="11408" y="22613"/>
                      <a:pt x="11542" y="22679"/>
                    </a:cubicBezTo>
                    <a:cubicBezTo>
                      <a:pt x="15082" y="24035"/>
                      <a:pt x="19178" y="24713"/>
                      <a:pt x="23278" y="24713"/>
                    </a:cubicBezTo>
                    <a:cubicBezTo>
                      <a:pt x="28759" y="24713"/>
                      <a:pt x="34249" y="23502"/>
                      <a:pt x="38428" y="21078"/>
                    </a:cubicBezTo>
                    <a:cubicBezTo>
                      <a:pt x="46767" y="16241"/>
                      <a:pt x="46767" y="8469"/>
                      <a:pt x="38428" y="3632"/>
                    </a:cubicBezTo>
                    <a:cubicBezTo>
                      <a:pt x="34234" y="1210"/>
                      <a:pt x="28735" y="0"/>
                      <a:pt x="23242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37"/>
              <p:cNvSpPr/>
              <p:nvPr/>
            </p:nvSpPr>
            <p:spPr>
              <a:xfrm>
                <a:off x="2526150" y="3089425"/>
                <a:ext cx="1169175" cy="617850"/>
              </a:xfrm>
              <a:custGeom>
                <a:rect b="b" l="l" r="r" t="t"/>
                <a:pathLst>
                  <a:path extrusionOk="0" h="24714" w="46767">
                    <a:moveTo>
                      <a:pt x="23242" y="0"/>
                    </a:moveTo>
                    <a:cubicBezTo>
                      <a:pt x="17769" y="0"/>
                      <a:pt x="12302" y="1201"/>
                      <a:pt x="8139" y="3599"/>
                    </a:cubicBezTo>
                    <a:cubicBezTo>
                      <a:pt x="6772" y="4399"/>
                      <a:pt x="5604" y="5267"/>
                      <a:pt x="4670" y="6234"/>
                    </a:cubicBezTo>
                    <a:cubicBezTo>
                      <a:pt x="0" y="10937"/>
                      <a:pt x="1201" y="17042"/>
                      <a:pt x="8139" y="21078"/>
                    </a:cubicBezTo>
                    <a:cubicBezTo>
                      <a:pt x="9107" y="21612"/>
                      <a:pt x="10107" y="22112"/>
                      <a:pt x="11208" y="22546"/>
                    </a:cubicBezTo>
                    <a:cubicBezTo>
                      <a:pt x="11308" y="22579"/>
                      <a:pt x="11408" y="22613"/>
                      <a:pt x="11542" y="22679"/>
                    </a:cubicBezTo>
                    <a:cubicBezTo>
                      <a:pt x="15082" y="24035"/>
                      <a:pt x="19178" y="24713"/>
                      <a:pt x="23278" y="24713"/>
                    </a:cubicBezTo>
                    <a:cubicBezTo>
                      <a:pt x="28759" y="24713"/>
                      <a:pt x="34249" y="23502"/>
                      <a:pt x="38428" y="21078"/>
                    </a:cubicBezTo>
                    <a:cubicBezTo>
                      <a:pt x="46767" y="16241"/>
                      <a:pt x="46767" y="8469"/>
                      <a:pt x="38428" y="3632"/>
                    </a:cubicBezTo>
                    <a:cubicBezTo>
                      <a:pt x="34234" y="1210"/>
                      <a:pt x="28735" y="0"/>
                      <a:pt x="23242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37"/>
              <p:cNvSpPr/>
              <p:nvPr/>
            </p:nvSpPr>
            <p:spPr>
              <a:xfrm>
                <a:off x="2526150" y="3245275"/>
                <a:ext cx="278550" cy="407800"/>
              </a:xfrm>
              <a:custGeom>
                <a:rect b="b" l="l" r="r" t="t"/>
                <a:pathLst>
                  <a:path extrusionOk="0" h="16312" w="11142">
                    <a:moveTo>
                      <a:pt x="4637" y="0"/>
                    </a:moveTo>
                    <a:cubicBezTo>
                      <a:pt x="0" y="4737"/>
                      <a:pt x="1201" y="10841"/>
                      <a:pt x="8106" y="14844"/>
                    </a:cubicBezTo>
                    <a:cubicBezTo>
                      <a:pt x="9073" y="15411"/>
                      <a:pt x="10074" y="15912"/>
                      <a:pt x="11141" y="16312"/>
                    </a:cubicBezTo>
                    <a:cubicBezTo>
                      <a:pt x="9073" y="15478"/>
                      <a:pt x="3136" y="11909"/>
                      <a:pt x="2402" y="7639"/>
                    </a:cubicBezTo>
                    <a:cubicBezTo>
                      <a:pt x="1635" y="3169"/>
                      <a:pt x="4570" y="100"/>
                      <a:pt x="4637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37"/>
              <p:cNvSpPr/>
              <p:nvPr/>
            </p:nvSpPr>
            <p:spPr>
              <a:xfrm>
                <a:off x="3410950" y="3143525"/>
                <a:ext cx="277725" cy="407825"/>
              </a:xfrm>
              <a:custGeom>
                <a:rect b="b" l="l" r="r" t="t"/>
                <a:pathLst>
                  <a:path extrusionOk="0" h="16313" w="11109">
                    <a:moveTo>
                      <a:pt x="0" y="1"/>
                    </a:moveTo>
                    <a:cubicBezTo>
                      <a:pt x="2068" y="834"/>
                      <a:pt x="8006" y="4404"/>
                      <a:pt x="8740" y="8673"/>
                    </a:cubicBezTo>
                    <a:cubicBezTo>
                      <a:pt x="9507" y="13143"/>
                      <a:pt x="6571" y="16212"/>
                      <a:pt x="6505" y="16312"/>
                    </a:cubicBezTo>
                    <a:cubicBezTo>
                      <a:pt x="11108" y="11575"/>
                      <a:pt x="10007" y="5504"/>
                      <a:pt x="3036" y="1468"/>
                    </a:cubicBezTo>
                    <a:cubicBezTo>
                      <a:pt x="2068" y="901"/>
                      <a:pt x="1068" y="401"/>
                      <a:pt x="0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37"/>
              <p:cNvSpPr/>
              <p:nvPr/>
            </p:nvSpPr>
            <p:spPr>
              <a:xfrm>
                <a:off x="2561175" y="3109950"/>
                <a:ext cx="1092475" cy="575875"/>
              </a:xfrm>
              <a:custGeom>
                <a:rect b="b" l="l" r="r" t="t"/>
                <a:pathLst>
                  <a:path extrusionOk="0" h="23035" w="43699">
                    <a:moveTo>
                      <a:pt x="21874" y="1"/>
                    </a:moveTo>
                    <a:cubicBezTo>
                      <a:pt x="16779" y="1"/>
                      <a:pt x="11675" y="1127"/>
                      <a:pt x="7772" y="3378"/>
                    </a:cubicBezTo>
                    <a:cubicBezTo>
                      <a:pt x="0" y="7882"/>
                      <a:pt x="34" y="15153"/>
                      <a:pt x="7772" y="19657"/>
                    </a:cubicBezTo>
                    <a:cubicBezTo>
                      <a:pt x="11675" y="21908"/>
                      <a:pt x="16779" y="23034"/>
                      <a:pt x="21874" y="23034"/>
                    </a:cubicBezTo>
                    <a:cubicBezTo>
                      <a:pt x="26969" y="23034"/>
                      <a:pt x="32056" y="21908"/>
                      <a:pt x="35926" y="19657"/>
                    </a:cubicBezTo>
                    <a:cubicBezTo>
                      <a:pt x="43698" y="15153"/>
                      <a:pt x="43698" y="7882"/>
                      <a:pt x="35926" y="3378"/>
                    </a:cubicBezTo>
                    <a:cubicBezTo>
                      <a:pt x="32056" y="1127"/>
                      <a:pt x="26969" y="1"/>
                      <a:pt x="21874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37"/>
              <p:cNvSpPr/>
              <p:nvPr/>
            </p:nvSpPr>
            <p:spPr>
              <a:xfrm>
                <a:off x="2561175" y="3109950"/>
                <a:ext cx="1092475" cy="575875"/>
              </a:xfrm>
              <a:custGeom>
                <a:rect b="b" l="l" r="r" t="t"/>
                <a:pathLst>
                  <a:path extrusionOk="0" h="23035" w="43699">
                    <a:moveTo>
                      <a:pt x="21874" y="1"/>
                    </a:moveTo>
                    <a:cubicBezTo>
                      <a:pt x="16779" y="1"/>
                      <a:pt x="11675" y="1127"/>
                      <a:pt x="7772" y="3378"/>
                    </a:cubicBezTo>
                    <a:cubicBezTo>
                      <a:pt x="0" y="7882"/>
                      <a:pt x="34" y="15153"/>
                      <a:pt x="7772" y="19657"/>
                    </a:cubicBezTo>
                    <a:cubicBezTo>
                      <a:pt x="11675" y="21908"/>
                      <a:pt x="16779" y="23034"/>
                      <a:pt x="21874" y="23034"/>
                    </a:cubicBezTo>
                    <a:cubicBezTo>
                      <a:pt x="26969" y="23034"/>
                      <a:pt x="32056" y="21908"/>
                      <a:pt x="35926" y="19657"/>
                    </a:cubicBezTo>
                    <a:cubicBezTo>
                      <a:pt x="43698" y="15153"/>
                      <a:pt x="43698" y="7882"/>
                      <a:pt x="35926" y="3378"/>
                    </a:cubicBezTo>
                    <a:cubicBezTo>
                      <a:pt x="32056" y="1127"/>
                      <a:pt x="26969" y="1"/>
                      <a:pt x="218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37"/>
              <p:cNvSpPr/>
              <p:nvPr/>
            </p:nvSpPr>
            <p:spPr>
              <a:xfrm>
                <a:off x="3103225" y="3183550"/>
                <a:ext cx="518725" cy="310250"/>
              </a:xfrm>
              <a:custGeom>
                <a:rect b="b" l="l" r="r" t="t"/>
                <a:pathLst>
                  <a:path extrusionOk="0" h="12410" w="20749">
                    <a:moveTo>
                      <a:pt x="13343" y="1"/>
                    </a:moveTo>
                    <a:lnTo>
                      <a:pt x="13343" y="1"/>
                    </a:lnTo>
                    <a:cubicBezTo>
                      <a:pt x="14177" y="1402"/>
                      <a:pt x="13877" y="2836"/>
                      <a:pt x="9174" y="3103"/>
                    </a:cubicBezTo>
                    <a:cubicBezTo>
                      <a:pt x="0" y="3637"/>
                      <a:pt x="11642" y="12410"/>
                      <a:pt x="11642" y="12410"/>
                    </a:cubicBezTo>
                    <a:cubicBezTo>
                      <a:pt x="11642" y="12410"/>
                      <a:pt x="14522" y="10978"/>
                      <a:pt x="16816" y="10978"/>
                    </a:cubicBezTo>
                    <a:cubicBezTo>
                      <a:pt x="17806" y="10978"/>
                      <a:pt x="18688" y="11245"/>
                      <a:pt x="19181" y="12009"/>
                    </a:cubicBezTo>
                    <a:cubicBezTo>
                      <a:pt x="20748" y="9074"/>
                      <a:pt x="20248" y="5805"/>
                      <a:pt x="17646" y="3070"/>
                    </a:cubicBezTo>
                    <a:cubicBezTo>
                      <a:pt x="17146" y="2569"/>
                      <a:pt x="16579" y="2069"/>
                      <a:pt x="15978" y="1602"/>
                    </a:cubicBezTo>
                    <a:cubicBezTo>
                      <a:pt x="15478" y="1235"/>
                      <a:pt x="14911" y="901"/>
                      <a:pt x="14344" y="568"/>
                    </a:cubicBezTo>
                    <a:cubicBezTo>
                      <a:pt x="14010" y="401"/>
                      <a:pt x="13710" y="201"/>
                      <a:pt x="133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37"/>
              <p:cNvSpPr/>
              <p:nvPr/>
            </p:nvSpPr>
            <p:spPr>
              <a:xfrm>
                <a:off x="3460975" y="3278225"/>
                <a:ext cx="150125" cy="145100"/>
              </a:xfrm>
              <a:custGeom>
                <a:rect b="b" l="l" r="r" t="t"/>
                <a:pathLst>
                  <a:path extrusionOk="0" h="5804" w="6005">
                    <a:moveTo>
                      <a:pt x="2299" y="1"/>
                    </a:moveTo>
                    <a:cubicBezTo>
                      <a:pt x="2211" y="1"/>
                      <a:pt x="2123" y="6"/>
                      <a:pt x="2035" y="16"/>
                    </a:cubicBezTo>
                    <a:cubicBezTo>
                      <a:pt x="634" y="183"/>
                      <a:pt x="1" y="1618"/>
                      <a:pt x="501" y="3185"/>
                    </a:cubicBezTo>
                    <a:cubicBezTo>
                      <a:pt x="969" y="4684"/>
                      <a:pt x="2373" y="5803"/>
                      <a:pt x="3672" y="5803"/>
                    </a:cubicBezTo>
                    <a:cubicBezTo>
                      <a:pt x="3761" y="5803"/>
                      <a:pt x="3849" y="5798"/>
                      <a:pt x="3937" y="5787"/>
                    </a:cubicBezTo>
                    <a:cubicBezTo>
                      <a:pt x="5338" y="5620"/>
                      <a:pt x="6005" y="4186"/>
                      <a:pt x="5504" y="2618"/>
                    </a:cubicBezTo>
                    <a:cubicBezTo>
                      <a:pt x="4974" y="1119"/>
                      <a:pt x="3595" y="1"/>
                      <a:pt x="22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37"/>
              <p:cNvSpPr/>
              <p:nvPr/>
            </p:nvSpPr>
            <p:spPr>
              <a:xfrm>
                <a:off x="2583675" y="3194400"/>
                <a:ext cx="662175" cy="491200"/>
              </a:xfrm>
              <a:custGeom>
                <a:rect b="b" l="l" r="r" t="t"/>
                <a:pathLst>
                  <a:path extrusionOk="0" h="19648" w="26487">
                    <a:moveTo>
                      <a:pt x="6972" y="0"/>
                    </a:moveTo>
                    <a:lnTo>
                      <a:pt x="6972" y="0"/>
                    </a:lnTo>
                    <a:cubicBezTo>
                      <a:pt x="6372" y="334"/>
                      <a:pt x="5872" y="667"/>
                      <a:pt x="5371" y="1034"/>
                    </a:cubicBezTo>
                    <a:cubicBezTo>
                      <a:pt x="5038" y="1301"/>
                      <a:pt x="4704" y="1535"/>
                      <a:pt x="4437" y="1802"/>
                    </a:cubicBezTo>
                    <a:cubicBezTo>
                      <a:pt x="1" y="5638"/>
                      <a:pt x="1" y="10675"/>
                      <a:pt x="4437" y="14511"/>
                    </a:cubicBezTo>
                    <a:cubicBezTo>
                      <a:pt x="4704" y="14778"/>
                      <a:pt x="5038" y="15011"/>
                      <a:pt x="5371" y="15278"/>
                    </a:cubicBezTo>
                    <a:cubicBezTo>
                      <a:pt x="5838" y="15611"/>
                      <a:pt x="6339" y="15945"/>
                      <a:pt x="6839" y="16212"/>
                    </a:cubicBezTo>
                    <a:cubicBezTo>
                      <a:pt x="7339" y="16512"/>
                      <a:pt x="7873" y="16812"/>
                      <a:pt x="8440" y="17046"/>
                    </a:cubicBezTo>
                    <a:cubicBezTo>
                      <a:pt x="8840" y="17279"/>
                      <a:pt x="9307" y="17479"/>
                      <a:pt x="9774" y="17646"/>
                    </a:cubicBezTo>
                    <a:lnTo>
                      <a:pt x="11142" y="18147"/>
                    </a:lnTo>
                    <a:cubicBezTo>
                      <a:pt x="12543" y="18614"/>
                      <a:pt x="14044" y="18981"/>
                      <a:pt x="15545" y="19214"/>
                    </a:cubicBezTo>
                    <a:lnTo>
                      <a:pt x="16546" y="19348"/>
                    </a:lnTo>
                    <a:cubicBezTo>
                      <a:pt x="18014" y="19548"/>
                      <a:pt x="19515" y="19648"/>
                      <a:pt x="20982" y="19648"/>
                    </a:cubicBezTo>
                    <a:cubicBezTo>
                      <a:pt x="22817" y="19648"/>
                      <a:pt x="24652" y="19481"/>
                      <a:pt x="26386" y="19181"/>
                    </a:cubicBezTo>
                    <a:cubicBezTo>
                      <a:pt x="26486" y="19181"/>
                      <a:pt x="24085" y="18680"/>
                      <a:pt x="24518" y="16479"/>
                    </a:cubicBezTo>
                    <a:cubicBezTo>
                      <a:pt x="24085" y="13043"/>
                      <a:pt x="9174" y="3636"/>
                      <a:pt x="9174" y="3636"/>
                    </a:cubicBezTo>
                    <a:cubicBezTo>
                      <a:pt x="9174" y="3636"/>
                      <a:pt x="5872" y="2302"/>
                      <a:pt x="6972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37"/>
              <p:cNvSpPr/>
              <p:nvPr/>
            </p:nvSpPr>
            <p:spPr>
              <a:xfrm>
                <a:off x="2583675" y="3194400"/>
                <a:ext cx="662175" cy="491200"/>
              </a:xfrm>
              <a:custGeom>
                <a:rect b="b" l="l" r="r" t="t"/>
                <a:pathLst>
                  <a:path extrusionOk="0" h="19648" w="26487">
                    <a:moveTo>
                      <a:pt x="6972" y="0"/>
                    </a:moveTo>
                    <a:lnTo>
                      <a:pt x="6972" y="0"/>
                    </a:lnTo>
                    <a:cubicBezTo>
                      <a:pt x="6372" y="334"/>
                      <a:pt x="5872" y="667"/>
                      <a:pt x="5371" y="1034"/>
                    </a:cubicBezTo>
                    <a:cubicBezTo>
                      <a:pt x="5038" y="1301"/>
                      <a:pt x="4704" y="1535"/>
                      <a:pt x="4437" y="1802"/>
                    </a:cubicBezTo>
                    <a:cubicBezTo>
                      <a:pt x="1" y="5638"/>
                      <a:pt x="1" y="10675"/>
                      <a:pt x="4437" y="14511"/>
                    </a:cubicBezTo>
                    <a:cubicBezTo>
                      <a:pt x="4704" y="14778"/>
                      <a:pt x="5038" y="15011"/>
                      <a:pt x="5371" y="15278"/>
                    </a:cubicBezTo>
                    <a:cubicBezTo>
                      <a:pt x="5838" y="15611"/>
                      <a:pt x="6339" y="15945"/>
                      <a:pt x="6839" y="16212"/>
                    </a:cubicBezTo>
                    <a:cubicBezTo>
                      <a:pt x="7339" y="16512"/>
                      <a:pt x="7873" y="16812"/>
                      <a:pt x="8440" y="17046"/>
                    </a:cubicBezTo>
                    <a:cubicBezTo>
                      <a:pt x="8840" y="17279"/>
                      <a:pt x="9307" y="17479"/>
                      <a:pt x="9774" y="17646"/>
                    </a:cubicBezTo>
                    <a:lnTo>
                      <a:pt x="11142" y="18147"/>
                    </a:lnTo>
                    <a:cubicBezTo>
                      <a:pt x="12543" y="18614"/>
                      <a:pt x="14044" y="18981"/>
                      <a:pt x="15545" y="19214"/>
                    </a:cubicBezTo>
                    <a:lnTo>
                      <a:pt x="16546" y="19348"/>
                    </a:lnTo>
                    <a:cubicBezTo>
                      <a:pt x="18014" y="19548"/>
                      <a:pt x="19515" y="19648"/>
                      <a:pt x="20982" y="19648"/>
                    </a:cubicBezTo>
                    <a:cubicBezTo>
                      <a:pt x="22817" y="19648"/>
                      <a:pt x="24652" y="19481"/>
                      <a:pt x="26386" y="19181"/>
                    </a:cubicBezTo>
                    <a:cubicBezTo>
                      <a:pt x="26486" y="19181"/>
                      <a:pt x="24085" y="18680"/>
                      <a:pt x="24518" y="16479"/>
                    </a:cubicBezTo>
                    <a:cubicBezTo>
                      <a:pt x="24085" y="13043"/>
                      <a:pt x="9174" y="3636"/>
                      <a:pt x="9174" y="3636"/>
                    </a:cubicBezTo>
                    <a:cubicBezTo>
                      <a:pt x="9174" y="3636"/>
                      <a:pt x="5872" y="2302"/>
                      <a:pt x="6972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37"/>
              <p:cNvSpPr/>
              <p:nvPr/>
            </p:nvSpPr>
            <p:spPr>
              <a:xfrm>
                <a:off x="2700425" y="3183975"/>
                <a:ext cx="814775" cy="427400"/>
              </a:xfrm>
              <a:custGeom>
                <a:rect b="b" l="l" r="r" t="t"/>
                <a:pathLst>
                  <a:path extrusionOk="0" h="17096" w="32591">
                    <a:moveTo>
                      <a:pt x="16277" y="1"/>
                    </a:moveTo>
                    <a:cubicBezTo>
                      <a:pt x="12479" y="1"/>
                      <a:pt x="8686" y="835"/>
                      <a:pt x="5805" y="2519"/>
                    </a:cubicBezTo>
                    <a:cubicBezTo>
                      <a:pt x="268" y="5721"/>
                      <a:pt x="1" y="10858"/>
                      <a:pt x="5138" y="14194"/>
                    </a:cubicBezTo>
                    <a:cubicBezTo>
                      <a:pt x="5338" y="14294"/>
                      <a:pt x="5605" y="14461"/>
                      <a:pt x="5805" y="14594"/>
                    </a:cubicBezTo>
                    <a:cubicBezTo>
                      <a:pt x="8707" y="16262"/>
                      <a:pt x="12501" y="17096"/>
                      <a:pt x="16296" y="17096"/>
                    </a:cubicBezTo>
                    <a:cubicBezTo>
                      <a:pt x="20090" y="17096"/>
                      <a:pt x="23885" y="16262"/>
                      <a:pt x="26787" y="14594"/>
                    </a:cubicBezTo>
                    <a:cubicBezTo>
                      <a:pt x="32591" y="11258"/>
                      <a:pt x="32591" y="5855"/>
                      <a:pt x="26787" y="2519"/>
                    </a:cubicBezTo>
                    <a:cubicBezTo>
                      <a:pt x="26520" y="2385"/>
                      <a:pt x="26286" y="2252"/>
                      <a:pt x="26086" y="2119"/>
                    </a:cubicBezTo>
                    <a:cubicBezTo>
                      <a:pt x="23286" y="710"/>
                      <a:pt x="19779" y="1"/>
                      <a:pt x="16277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37"/>
              <p:cNvSpPr/>
              <p:nvPr/>
            </p:nvSpPr>
            <p:spPr>
              <a:xfrm>
                <a:off x="2700425" y="3183975"/>
                <a:ext cx="814775" cy="427400"/>
              </a:xfrm>
              <a:custGeom>
                <a:rect b="b" l="l" r="r" t="t"/>
                <a:pathLst>
                  <a:path extrusionOk="0" h="17096" w="32591">
                    <a:moveTo>
                      <a:pt x="16277" y="1"/>
                    </a:moveTo>
                    <a:cubicBezTo>
                      <a:pt x="12479" y="1"/>
                      <a:pt x="8686" y="835"/>
                      <a:pt x="5805" y="2519"/>
                    </a:cubicBezTo>
                    <a:cubicBezTo>
                      <a:pt x="268" y="5721"/>
                      <a:pt x="1" y="10858"/>
                      <a:pt x="5138" y="14194"/>
                    </a:cubicBezTo>
                    <a:cubicBezTo>
                      <a:pt x="5338" y="14294"/>
                      <a:pt x="5605" y="14461"/>
                      <a:pt x="5805" y="14594"/>
                    </a:cubicBezTo>
                    <a:cubicBezTo>
                      <a:pt x="8707" y="16262"/>
                      <a:pt x="12501" y="17096"/>
                      <a:pt x="16296" y="17096"/>
                    </a:cubicBezTo>
                    <a:cubicBezTo>
                      <a:pt x="20090" y="17096"/>
                      <a:pt x="23885" y="16262"/>
                      <a:pt x="26787" y="14594"/>
                    </a:cubicBezTo>
                    <a:cubicBezTo>
                      <a:pt x="32591" y="11258"/>
                      <a:pt x="32591" y="5855"/>
                      <a:pt x="26787" y="2519"/>
                    </a:cubicBezTo>
                    <a:cubicBezTo>
                      <a:pt x="26520" y="2385"/>
                      <a:pt x="26286" y="2252"/>
                      <a:pt x="26086" y="2119"/>
                    </a:cubicBezTo>
                    <a:cubicBezTo>
                      <a:pt x="23286" y="710"/>
                      <a:pt x="19779" y="1"/>
                      <a:pt x="16277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37"/>
              <p:cNvSpPr/>
              <p:nvPr/>
            </p:nvSpPr>
            <p:spPr>
              <a:xfrm>
                <a:off x="2753800" y="3193550"/>
                <a:ext cx="708875" cy="408650"/>
              </a:xfrm>
              <a:custGeom>
                <a:rect b="b" l="l" r="r" t="t"/>
                <a:pathLst>
                  <a:path extrusionOk="0" h="16346" w="28355">
                    <a:moveTo>
                      <a:pt x="14177" y="1"/>
                    </a:moveTo>
                    <a:cubicBezTo>
                      <a:pt x="6339" y="1"/>
                      <a:pt x="1" y="3637"/>
                      <a:pt x="1" y="8173"/>
                    </a:cubicBezTo>
                    <a:cubicBezTo>
                      <a:pt x="1" y="12677"/>
                      <a:pt x="6339" y="16346"/>
                      <a:pt x="14177" y="16346"/>
                    </a:cubicBezTo>
                    <a:cubicBezTo>
                      <a:pt x="22016" y="16346"/>
                      <a:pt x="28354" y="12677"/>
                      <a:pt x="28354" y="8173"/>
                    </a:cubicBezTo>
                    <a:cubicBezTo>
                      <a:pt x="28354" y="3637"/>
                      <a:pt x="22016" y="1"/>
                      <a:pt x="14177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37"/>
              <p:cNvSpPr/>
              <p:nvPr/>
            </p:nvSpPr>
            <p:spPr>
              <a:xfrm>
                <a:off x="2753800" y="3193550"/>
                <a:ext cx="708875" cy="408650"/>
              </a:xfrm>
              <a:custGeom>
                <a:rect b="b" l="l" r="r" t="t"/>
                <a:pathLst>
                  <a:path extrusionOk="0" h="16346" w="28355">
                    <a:moveTo>
                      <a:pt x="14177" y="1"/>
                    </a:moveTo>
                    <a:cubicBezTo>
                      <a:pt x="6339" y="1"/>
                      <a:pt x="1" y="3637"/>
                      <a:pt x="1" y="8173"/>
                    </a:cubicBezTo>
                    <a:cubicBezTo>
                      <a:pt x="1" y="12677"/>
                      <a:pt x="6339" y="16346"/>
                      <a:pt x="14177" y="16346"/>
                    </a:cubicBezTo>
                    <a:cubicBezTo>
                      <a:pt x="22016" y="16346"/>
                      <a:pt x="28354" y="12677"/>
                      <a:pt x="28354" y="8173"/>
                    </a:cubicBezTo>
                    <a:cubicBezTo>
                      <a:pt x="28354" y="3637"/>
                      <a:pt x="22016" y="1"/>
                      <a:pt x="14177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37"/>
              <p:cNvSpPr/>
              <p:nvPr/>
            </p:nvSpPr>
            <p:spPr>
              <a:xfrm>
                <a:off x="2757975" y="3250275"/>
                <a:ext cx="700525" cy="351725"/>
              </a:xfrm>
              <a:custGeom>
                <a:rect b="b" l="l" r="r" t="t"/>
                <a:pathLst>
                  <a:path extrusionOk="0" h="14069" w="28021">
                    <a:moveTo>
                      <a:pt x="14023" y="0"/>
                    </a:moveTo>
                    <a:cubicBezTo>
                      <a:pt x="10400" y="0"/>
                      <a:pt x="6772" y="801"/>
                      <a:pt x="4003" y="2402"/>
                    </a:cubicBezTo>
                    <a:cubicBezTo>
                      <a:pt x="1702" y="3736"/>
                      <a:pt x="367" y="5371"/>
                      <a:pt x="0" y="7039"/>
                    </a:cubicBezTo>
                    <a:cubicBezTo>
                      <a:pt x="434" y="8706"/>
                      <a:pt x="1768" y="10374"/>
                      <a:pt x="4003" y="11642"/>
                    </a:cubicBezTo>
                    <a:cubicBezTo>
                      <a:pt x="6755" y="13260"/>
                      <a:pt x="10375" y="14069"/>
                      <a:pt x="13998" y="14069"/>
                    </a:cubicBezTo>
                    <a:cubicBezTo>
                      <a:pt x="17621" y="14069"/>
                      <a:pt x="21249" y="13260"/>
                      <a:pt x="24018" y="11642"/>
                    </a:cubicBezTo>
                    <a:cubicBezTo>
                      <a:pt x="26286" y="10374"/>
                      <a:pt x="27620" y="8740"/>
                      <a:pt x="28020" y="7039"/>
                    </a:cubicBezTo>
                    <a:cubicBezTo>
                      <a:pt x="27620" y="5371"/>
                      <a:pt x="26286" y="3703"/>
                      <a:pt x="24018" y="2402"/>
                    </a:cubicBezTo>
                    <a:cubicBezTo>
                      <a:pt x="21266" y="801"/>
                      <a:pt x="17646" y="0"/>
                      <a:pt x="14023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37"/>
              <p:cNvSpPr/>
              <p:nvPr/>
            </p:nvSpPr>
            <p:spPr>
              <a:xfrm>
                <a:off x="2757975" y="3250275"/>
                <a:ext cx="700525" cy="351725"/>
              </a:xfrm>
              <a:custGeom>
                <a:rect b="b" l="l" r="r" t="t"/>
                <a:pathLst>
                  <a:path extrusionOk="0" h="14069" w="28021">
                    <a:moveTo>
                      <a:pt x="14023" y="0"/>
                    </a:moveTo>
                    <a:cubicBezTo>
                      <a:pt x="10400" y="0"/>
                      <a:pt x="6772" y="801"/>
                      <a:pt x="4003" y="2402"/>
                    </a:cubicBezTo>
                    <a:cubicBezTo>
                      <a:pt x="1702" y="3736"/>
                      <a:pt x="367" y="5371"/>
                      <a:pt x="0" y="7039"/>
                    </a:cubicBezTo>
                    <a:cubicBezTo>
                      <a:pt x="434" y="8706"/>
                      <a:pt x="1768" y="10374"/>
                      <a:pt x="4003" y="11642"/>
                    </a:cubicBezTo>
                    <a:cubicBezTo>
                      <a:pt x="6755" y="13260"/>
                      <a:pt x="10375" y="14069"/>
                      <a:pt x="13998" y="14069"/>
                    </a:cubicBezTo>
                    <a:cubicBezTo>
                      <a:pt x="17621" y="14069"/>
                      <a:pt x="21249" y="13260"/>
                      <a:pt x="24018" y="11642"/>
                    </a:cubicBezTo>
                    <a:cubicBezTo>
                      <a:pt x="26286" y="10374"/>
                      <a:pt x="27620" y="8740"/>
                      <a:pt x="28020" y="7039"/>
                    </a:cubicBezTo>
                    <a:cubicBezTo>
                      <a:pt x="27620" y="5371"/>
                      <a:pt x="26286" y="3703"/>
                      <a:pt x="24018" y="2402"/>
                    </a:cubicBezTo>
                    <a:cubicBezTo>
                      <a:pt x="21266" y="801"/>
                      <a:pt x="17646" y="0"/>
                      <a:pt x="14023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37"/>
              <p:cNvSpPr/>
              <p:nvPr/>
            </p:nvSpPr>
            <p:spPr>
              <a:xfrm>
                <a:off x="2878050" y="3266125"/>
                <a:ext cx="462875" cy="304400"/>
              </a:xfrm>
              <a:custGeom>
                <a:rect b="b" l="l" r="r" t="t"/>
                <a:pathLst>
                  <a:path extrusionOk="0" h="12176" w="18515">
                    <a:moveTo>
                      <a:pt x="12582" y="7130"/>
                    </a:moveTo>
                    <a:cubicBezTo>
                      <a:pt x="13029" y="7130"/>
                      <a:pt x="13449" y="7219"/>
                      <a:pt x="13844" y="7439"/>
                    </a:cubicBezTo>
                    <a:cubicBezTo>
                      <a:pt x="13744" y="7472"/>
                      <a:pt x="13677" y="7505"/>
                      <a:pt x="13544" y="7605"/>
                    </a:cubicBezTo>
                    <a:lnTo>
                      <a:pt x="13044" y="7839"/>
                    </a:lnTo>
                    <a:cubicBezTo>
                      <a:pt x="12416" y="8112"/>
                      <a:pt x="11781" y="8223"/>
                      <a:pt x="11190" y="8223"/>
                    </a:cubicBezTo>
                    <a:cubicBezTo>
                      <a:pt x="10556" y="8223"/>
                      <a:pt x="9974" y="8096"/>
                      <a:pt x="9508" y="7906"/>
                    </a:cubicBezTo>
                    <a:cubicBezTo>
                      <a:pt x="10649" y="7503"/>
                      <a:pt x="11671" y="7130"/>
                      <a:pt x="12582" y="7130"/>
                    </a:cubicBezTo>
                    <a:close/>
                    <a:moveTo>
                      <a:pt x="2169" y="0"/>
                    </a:moveTo>
                    <a:lnTo>
                      <a:pt x="1" y="1268"/>
                    </a:lnTo>
                    <a:lnTo>
                      <a:pt x="1" y="2935"/>
                    </a:lnTo>
                    <a:lnTo>
                      <a:pt x="735" y="3336"/>
                    </a:lnTo>
                    <a:cubicBezTo>
                      <a:pt x="535" y="3669"/>
                      <a:pt x="401" y="4003"/>
                      <a:pt x="401" y="4336"/>
                    </a:cubicBezTo>
                    <a:lnTo>
                      <a:pt x="401" y="6004"/>
                    </a:lnTo>
                    <a:cubicBezTo>
                      <a:pt x="401" y="6705"/>
                      <a:pt x="902" y="7405"/>
                      <a:pt x="1969" y="7972"/>
                    </a:cubicBezTo>
                    <a:cubicBezTo>
                      <a:pt x="2970" y="8539"/>
                      <a:pt x="3970" y="8806"/>
                      <a:pt x="4971" y="8840"/>
                    </a:cubicBezTo>
                    <a:lnTo>
                      <a:pt x="5538" y="8840"/>
                    </a:lnTo>
                    <a:cubicBezTo>
                      <a:pt x="6672" y="8806"/>
                      <a:pt x="7740" y="8473"/>
                      <a:pt x="8740" y="8139"/>
                    </a:cubicBezTo>
                    <a:cubicBezTo>
                      <a:pt x="8941" y="8072"/>
                      <a:pt x="9174" y="8006"/>
                      <a:pt x="9374" y="7939"/>
                    </a:cubicBezTo>
                    <a:lnTo>
                      <a:pt x="9374" y="7939"/>
                    </a:lnTo>
                    <a:lnTo>
                      <a:pt x="7540" y="9774"/>
                    </a:lnTo>
                    <a:lnTo>
                      <a:pt x="7540" y="11442"/>
                    </a:lnTo>
                    <a:cubicBezTo>
                      <a:pt x="8565" y="11855"/>
                      <a:pt x="9581" y="12023"/>
                      <a:pt x="10553" y="12023"/>
                    </a:cubicBezTo>
                    <a:cubicBezTo>
                      <a:pt x="12016" y="12023"/>
                      <a:pt x="13383" y="11642"/>
                      <a:pt x="14545" y="11141"/>
                    </a:cubicBezTo>
                    <a:lnTo>
                      <a:pt x="16346" y="12175"/>
                    </a:lnTo>
                    <a:lnTo>
                      <a:pt x="18514" y="10941"/>
                    </a:lnTo>
                    <a:lnTo>
                      <a:pt x="18514" y="9273"/>
                    </a:lnTo>
                    <a:lnTo>
                      <a:pt x="17747" y="8840"/>
                    </a:lnTo>
                    <a:cubicBezTo>
                      <a:pt x="18014" y="8473"/>
                      <a:pt x="18147" y="8106"/>
                      <a:pt x="18147" y="7739"/>
                    </a:cubicBezTo>
                    <a:lnTo>
                      <a:pt x="18147" y="6004"/>
                    </a:lnTo>
                    <a:cubicBezTo>
                      <a:pt x="18147" y="5304"/>
                      <a:pt x="17647" y="4637"/>
                      <a:pt x="16646" y="4070"/>
                    </a:cubicBezTo>
                    <a:cubicBezTo>
                      <a:pt x="16646" y="4070"/>
                      <a:pt x="16579" y="4070"/>
                      <a:pt x="16579" y="4003"/>
                    </a:cubicBezTo>
                    <a:cubicBezTo>
                      <a:pt x="15500" y="3397"/>
                      <a:pt x="14399" y="3167"/>
                      <a:pt x="13332" y="3167"/>
                    </a:cubicBezTo>
                    <a:cubicBezTo>
                      <a:pt x="12519" y="3167"/>
                      <a:pt x="11725" y="3301"/>
                      <a:pt x="10975" y="3503"/>
                    </a:cubicBezTo>
                    <a:cubicBezTo>
                      <a:pt x="10208" y="3703"/>
                      <a:pt x="9508" y="3936"/>
                      <a:pt x="8874" y="4170"/>
                    </a:cubicBezTo>
                    <a:cubicBezTo>
                      <a:pt x="8007" y="4470"/>
                      <a:pt x="7239" y="4737"/>
                      <a:pt x="6639" y="4904"/>
                    </a:cubicBezTo>
                    <a:cubicBezTo>
                      <a:pt x="6346" y="4952"/>
                      <a:pt x="6071" y="4983"/>
                      <a:pt x="5813" y="4983"/>
                    </a:cubicBezTo>
                    <a:cubicBezTo>
                      <a:pt x="5719" y="4983"/>
                      <a:pt x="5628" y="4979"/>
                      <a:pt x="5538" y="4970"/>
                    </a:cubicBezTo>
                    <a:cubicBezTo>
                      <a:pt x="5205" y="4970"/>
                      <a:pt x="4971" y="4904"/>
                      <a:pt x="4671" y="4703"/>
                    </a:cubicBezTo>
                    <a:cubicBezTo>
                      <a:pt x="4704" y="4703"/>
                      <a:pt x="4704" y="4670"/>
                      <a:pt x="4738" y="4670"/>
                    </a:cubicBezTo>
                    <a:cubicBezTo>
                      <a:pt x="4838" y="4637"/>
                      <a:pt x="4871" y="4603"/>
                      <a:pt x="4971" y="4537"/>
                    </a:cubicBezTo>
                    <a:cubicBezTo>
                      <a:pt x="5171" y="4437"/>
                      <a:pt x="5338" y="4336"/>
                      <a:pt x="5538" y="4270"/>
                    </a:cubicBezTo>
                    <a:cubicBezTo>
                      <a:pt x="6122" y="4022"/>
                      <a:pt x="6696" y="3906"/>
                      <a:pt x="7256" y="3906"/>
                    </a:cubicBezTo>
                    <a:cubicBezTo>
                      <a:pt x="7752" y="3906"/>
                      <a:pt x="8237" y="3997"/>
                      <a:pt x="8707" y="4170"/>
                    </a:cubicBezTo>
                    <a:lnTo>
                      <a:pt x="10542" y="2335"/>
                    </a:lnTo>
                    <a:lnTo>
                      <a:pt x="10542" y="667"/>
                    </a:lnTo>
                    <a:cubicBezTo>
                      <a:pt x="9616" y="365"/>
                      <a:pt x="8681" y="202"/>
                      <a:pt x="7740" y="202"/>
                    </a:cubicBezTo>
                    <a:cubicBezTo>
                      <a:pt x="7019" y="202"/>
                      <a:pt x="6295" y="298"/>
                      <a:pt x="5572" y="500"/>
                    </a:cubicBezTo>
                    <a:cubicBezTo>
                      <a:pt x="5038" y="634"/>
                      <a:pt x="4537" y="834"/>
                      <a:pt x="4004" y="1067"/>
                    </a:cubicBezTo>
                    <a:lnTo>
                      <a:pt x="2169" y="0"/>
                    </a:ln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37"/>
              <p:cNvSpPr/>
              <p:nvPr/>
            </p:nvSpPr>
            <p:spPr>
              <a:xfrm>
                <a:off x="2873900" y="3267775"/>
                <a:ext cx="471175" cy="263550"/>
              </a:xfrm>
              <a:custGeom>
                <a:rect b="b" l="l" r="r" t="t"/>
                <a:pathLst>
                  <a:path extrusionOk="0" h="10542" w="18847">
                    <a:moveTo>
                      <a:pt x="2235" y="1"/>
                    </a:moveTo>
                    <a:lnTo>
                      <a:pt x="67" y="1235"/>
                    </a:lnTo>
                    <a:lnTo>
                      <a:pt x="1868" y="2269"/>
                    </a:lnTo>
                    <a:cubicBezTo>
                      <a:pt x="33" y="3670"/>
                      <a:pt x="0" y="5104"/>
                      <a:pt x="2068" y="6272"/>
                    </a:cubicBezTo>
                    <a:cubicBezTo>
                      <a:pt x="3069" y="6872"/>
                      <a:pt x="4070" y="7106"/>
                      <a:pt x="5070" y="7173"/>
                    </a:cubicBezTo>
                    <a:lnTo>
                      <a:pt x="5671" y="7173"/>
                    </a:lnTo>
                    <a:cubicBezTo>
                      <a:pt x="6805" y="7106"/>
                      <a:pt x="7872" y="6772"/>
                      <a:pt x="8873" y="6439"/>
                    </a:cubicBezTo>
                    <a:cubicBezTo>
                      <a:pt x="10351" y="5946"/>
                      <a:pt x="11614" y="5404"/>
                      <a:pt x="12721" y="5404"/>
                    </a:cubicBezTo>
                    <a:cubicBezTo>
                      <a:pt x="13188" y="5404"/>
                      <a:pt x="13628" y="5501"/>
                      <a:pt x="14043" y="5738"/>
                    </a:cubicBezTo>
                    <a:cubicBezTo>
                      <a:pt x="15011" y="6272"/>
                      <a:pt x="14711" y="6939"/>
                      <a:pt x="13710" y="7573"/>
                    </a:cubicBezTo>
                    <a:lnTo>
                      <a:pt x="13210" y="7840"/>
                    </a:lnTo>
                    <a:cubicBezTo>
                      <a:pt x="12589" y="8103"/>
                      <a:pt x="11969" y="8208"/>
                      <a:pt x="11385" y="8208"/>
                    </a:cubicBezTo>
                    <a:cubicBezTo>
                      <a:pt x="10714" y="8208"/>
                      <a:pt x="10091" y="8069"/>
                      <a:pt x="9574" y="7873"/>
                    </a:cubicBezTo>
                    <a:lnTo>
                      <a:pt x="7672" y="9774"/>
                    </a:lnTo>
                    <a:cubicBezTo>
                      <a:pt x="8712" y="10207"/>
                      <a:pt x="9742" y="10382"/>
                      <a:pt x="10727" y="10382"/>
                    </a:cubicBezTo>
                    <a:cubicBezTo>
                      <a:pt x="12174" y="10382"/>
                      <a:pt x="13526" y="10004"/>
                      <a:pt x="14677" y="9508"/>
                    </a:cubicBezTo>
                    <a:lnTo>
                      <a:pt x="16479" y="10542"/>
                    </a:lnTo>
                    <a:lnTo>
                      <a:pt x="18647" y="9274"/>
                    </a:lnTo>
                    <a:lnTo>
                      <a:pt x="16845" y="8240"/>
                    </a:lnTo>
                    <a:cubicBezTo>
                      <a:pt x="18647" y="6872"/>
                      <a:pt x="18847" y="5338"/>
                      <a:pt x="16745" y="4104"/>
                    </a:cubicBezTo>
                    <a:cubicBezTo>
                      <a:pt x="16745" y="4104"/>
                      <a:pt x="16712" y="4104"/>
                      <a:pt x="16712" y="4070"/>
                    </a:cubicBezTo>
                    <a:cubicBezTo>
                      <a:pt x="15649" y="3406"/>
                      <a:pt x="14553" y="3163"/>
                      <a:pt x="13487" y="3163"/>
                    </a:cubicBezTo>
                    <a:cubicBezTo>
                      <a:pt x="12679" y="3163"/>
                      <a:pt x="11889" y="3302"/>
                      <a:pt x="11141" y="3503"/>
                    </a:cubicBezTo>
                    <a:cubicBezTo>
                      <a:pt x="10374" y="3703"/>
                      <a:pt x="9674" y="3904"/>
                      <a:pt x="9007" y="4170"/>
                    </a:cubicBezTo>
                    <a:cubicBezTo>
                      <a:pt x="8139" y="4437"/>
                      <a:pt x="7372" y="4704"/>
                      <a:pt x="6738" y="4871"/>
                    </a:cubicBezTo>
                    <a:cubicBezTo>
                      <a:pt x="6479" y="4918"/>
                      <a:pt x="6219" y="4965"/>
                      <a:pt x="5972" y="4965"/>
                    </a:cubicBezTo>
                    <a:cubicBezTo>
                      <a:pt x="5869" y="4965"/>
                      <a:pt x="5769" y="4957"/>
                      <a:pt x="5671" y="4938"/>
                    </a:cubicBezTo>
                    <a:cubicBezTo>
                      <a:pt x="5304" y="4904"/>
                      <a:pt x="4970" y="4838"/>
                      <a:pt x="4637" y="4671"/>
                    </a:cubicBezTo>
                    <a:cubicBezTo>
                      <a:pt x="3903" y="4237"/>
                      <a:pt x="3836" y="3670"/>
                      <a:pt x="4837" y="3003"/>
                    </a:cubicBezTo>
                    <a:cubicBezTo>
                      <a:pt x="4904" y="2936"/>
                      <a:pt x="4970" y="2903"/>
                      <a:pt x="5037" y="2869"/>
                    </a:cubicBezTo>
                    <a:cubicBezTo>
                      <a:pt x="5237" y="2736"/>
                      <a:pt x="5404" y="2669"/>
                      <a:pt x="5637" y="2569"/>
                    </a:cubicBezTo>
                    <a:cubicBezTo>
                      <a:pt x="6192" y="2327"/>
                      <a:pt x="6755" y="2210"/>
                      <a:pt x="7309" y="2210"/>
                    </a:cubicBezTo>
                    <a:cubicBezTo>
                      <a:pt x="7821" y="2210"/>
                      <a:pt x="8325" y="2310"/>
                      <a:pt x="8806" y="2503"/>
                    </a:cubicBezTo>
                    <a:lnTo>
                      <a:pt x="10641" y="668"/>
                    </a:lnTo>
                    <a:cubicBezTo>
                      <a:pt x="9732" y="352"/>
                      <a:pt x="8812" y="192"/>
                      <a:pt x="7888" y="192"/>
                    </a:cubicBezTo>
                    <a:cubicBezTo>
                      <a:pt x="7151" y="192"/>
                      <a:pt x="6411" y="294"/>
                      <a:pt x="5671" y="501"/>
                    </a:cubicBezTo>
                    <a:cubicBezTo>
                      <a:pt x="5137" y="601"/>
                      <a:pt x="4637" y="835"/>
                      <a:pt x="4070" y="1035"/>
                    </a:cubicBezTo>
                    <a:lnTo>
                      <a:pt x="2235" y="1"/>
                    </a:ln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37"/>
              <p:cNvSpPr/>
              <p:nvPr/>
            </p:nvSpPr>
            <p:spPr>
              <a:xfrm>
                <a:off x="2873900" y="3267775"/>
                <a:ext cx="471175" cy="263550"/>
              </a:xfrm>
              <a:custGeom>
                <a:rect b="b" l="l" r="r" t="t"/>
                <a:pathLst>
                  <a:path extrusionOk="0" h="10542" w="18847">
                    <a:moveTo>
                      <a:pt x="2235" y="1"/>
                    </a:moveTo>
                    <a:lnTo>
                      <a:pt x="67" y="1235"/>
                    </a:lnTo>
                    <a:lnTo>
                      <a:pt x="1868" y="2269"/>
                    </a:lnTo>
                    <a:cubicBezTo>
                      <a:pt x="33" y="3670"/>
                      <a:pt x="0" y="5104"/>
                      <a:pt x="2068" y="6272"/>
                    </a:cubicBezTo>
                    <a:cubicBezTo>
                      <a:pt x="3069" y="6872"/>
                      <a:pt x="4070" y="7106"/>
                      <a:pt x="5070" y="7173"/>
                    </a:cubicBezTo>
                    <a:lnTo>
                      <a:pt x="5671" y="7173"/>
                    </a:lnTo>
                    <a:cubicBezTo>
                      <a:pt x="6805" y="7106"/>
                      <a:pt x="7872" y="6772"/>
                      <a:pt x="8873" y="6439"/>
                    </a:cubicBezTo>
                    <a:cubicBezTo>
                      <a:pt x="10351" y="5946"/>
                      <a:pt x="11614" y="5404"/>
                      <a:pt x="12721" y="5404"/>
                    </a:cubicBezTo>
                    <a:cubicBezTo>
                      <a:pt x="13188" y="5404"/>
                      <a:pt x="13628" y="5501"/>
                      <a:pt x="14043" y="5738"/>
                    </a:cubicBezTo>
                    <a:cubicBezTo>
                      <a:pt x="15011" y="6272"/>
                      <a:pt x="14711" y="6939"/>
                      <a:pt x="13710" y="7573"/>
                    </a:cubicBezTo>
                    <a:lnTo>
                      <a:pt x="13210" y="7840"/>
                    </a:lnTo>
                    <a:cubicBezTo>
                      <a:pt x="12589" y="8103"/>
                      <a:pt x="11969" y="8208"/>
                      <a:pt x="11385" y="8208"/>
                    </a:cubicBezTo>
                    <a:cubicBezTo>
                      <a:pt x="10714" y="8208"/>
                      <a:pt x="10091" y="8069"/>
                      <a:pt x="9574" y="7873"/>
                    </a:cubicBezTo>
                    <a:lnTo>
                      <a:pt x="7672" y="9774"/>
                    </a:lnTo>
                    <a:cubicBezTo>
                      <a:pt x="8712" y="10207"/>
                      <a:pt x="9742" y="10382"/>
                      <a:pt x="10727" y="10382"/>
                    </a:cubicBezTo>
                    <a:cubicBezTo>
                      <a:pt x="12174" y="10382"/>
                      <a:pt x="13526" y="10004"/>
                      <a:pt x="14677" y="9508"/>
                    </a:cubicBezTo>
                    <a:lnTo>
                      <a:pt x="16479" y="10542"/>
                    </a:lnTo>
                    <a:lnTo>
                      <a:pt x="18647" y="9274"/>
                    </a:lnTo>
                    <a:lnTo>
                      <a:pt x="16845" y="8240"/>
                    </a:lnTo>
                    <a:cubicBezTo>
                      <a:pt x="18647" y="6872"/>
                      <a:pt x="18847" y="5338"/>
                      <a:pt x="16745" y="4104"/>
                    </a:cubicBezTo>
                    <a:cubicBezTo>
                      <a:pt x="16745" y="4104"/>
                      <a:pt x="16712" y="4104"/>
                      <a:pt x="16712" y="4070"/>
                    </a:cubicBezTo>
                    <a:cubicBezTo>
                      <a:pt x="15649" y="3406"/>
                      <a:pt x="14553" y="3163"/>
                      <a:pt x="13487" y="3163"/>
                    </a:cubicBezTo>
                    <a:cubicBezTo>
                      <a:pt x="12679" y="3163"/>
                      <a:pt x="11889" y="3302"/>
                      <a:pt x="11141" y="3503"/>
                    </a:cubicBezTo>
                    <a:cubicBezTo>
                      <a:pt x="10374" y="3703"/>
                      <a:pt x="9674" y="3904"/>
                      <a:pt x="9007" y="4170"/>
                    </a:cubicBezTo>
                    <a:cubicBezTo>
                      <a:pt x="8139" y="4437"/>
                      <a:pt x="7372" y="4704"/>
                      <a:pt x="6738" y="4871"/>
                    </a:cubicBezTo>
                    <a:cubicBezTo>
                      <a:pt x="6479" y="4918"/>
                      <a:pt x="6219" y="4965"/>
                      <a:pt x="5972" y="4965"/>
                    </a:cubicBezTo>
                    <a:cubicBezTo>
                      <a:pt x="5869" y="4965"/>
                      <a:pt x="5769" y="4957"/>
                      <a:pt x="5671" y="4938"/>
                    </a:cubicBezTo>
                    <a:cubicBezTo>
                      <a:pt x="5304" y="4904"/>
                      <a:pt x="4970" y="4838"/>
                      <a:pt x="4637" y="4671"/>
                    </a:cubicBezTo>
                    <a:cubicBezTo>
                      <a:pt x="3903" y="4237"/>
                      <a:pt x="3836" y="3670"/>
                      <a:pt x="4837" y="3003"/>
                    </a:cubicBezTo>
                    <a:cubicBezTo>
                      <a:pt x="4904" y="2936"/>
                      <a:pt x="4970" y="2903"/>
                      <a:pt x="5037" y="2869"/>
                    </a:cubicBezTo>
                    <a:cubicBezTo>
                      <a:pt x="5237" y="2736"/>
                      <a:pt x="5404" y="2669"/>
                      <a:pt x="5637" y="2569"/>
                    </a:cubicBezTo>
                    <a:cubicBezTo>
                      <a:pt x="6192" y="2327"/>
                      <a:pt x="6755" y="2210"/>
                      <a:pt x="7309" y="2210"/>
                    </a:cubicBezTo>
                    <a:cubicBezTo>
                      <a:pt x="7821" y="2210"/>
                      <a:pt x="8325" y="2310"/>
                      <a:pt x="8806" y="2503"/>
                    </a:cubicBezTo>
                    <a:lnTo>
                      <a:pt x="10641" y="668"/>
                    </a:lnTo>
                    <a:cubicBezTo>
                      <a:pt x="9732" y="352"/>
                      <a:pt x="8812" y="192"/>
                      <a:pt x="7888" y="192"/>
                    </a:cubicBezTo>
                    <a:cubicBezTo>
                      <a:pt x="7151" y="192"/>
                      <a:pt x="6411" y="294"/>
                      <a:pt x="5671" y="501"/>
                    </a:cubicBezTo>
                    <a:cubicBezTo>
                      <a:pt x="5137" y="601"/>
                      <a:pt x="4637" y="835"/>
                      <a:pt x="4070" y="1035"/>
                    </a:cubicBezTo>
                    <a:lnTo>
                      <a:pt x="22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37"/>
              <p:cNvSpPr/>
              <p:nvPr/>
            </p:nvSpPr>
            <p:spPr>
              <a:xfrm>
                <a:off x="2877225" y="3266125"/>
                <a:ext cx="100100" cy="31700"/>
              </a:xfrm>
              <a:custGeom>
                <a:rect b="b" l="l" r="r" t="t"/>
                <a:pathLst>
                  <a:path extrusionOk="0" h="1268" w="4004">
                    <a:moveTo>
                      <a:pt x="2169" y="0"/>
                    </a:moveTo>
                    <a:lnTo>
                      <a:pt x="1" y="1268"/>
                    </a:lnTo>
                    <a:lnTo>
                      <a:pt x="2202" y="267"/>
                    </a:lnTo>
                    <a:lnTo>
                      <a:pt x="4003" y="1067"/>
                    </a:lnTo>
                    <a:lnTo>
                      <a:pt x="216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37"/>
              <p:cNvSpPr/>
              <p:nvPr/>
            </p:nvSpPr>
            <p:spPr>
              <a:xfrm>
                <a:off x="3010650" y="3272450"/>
                <a:ext cx="130950" cy="57075"/>
              </a:xfrm>
              <a:custGeom>
                <a:rect b="b" l="l" r="r" t="t"/>
                <a:pathLst>
                  <a:path extrusionOk="0" h="2283" w="5238">
                    <a:moveTo>
                      <a:pt x="2326" y="1"/>
                    </a:moveTo>
                    <a:cubicBezTo>
                      <a:pt x="1503" y="1"/>
                      <a:pt x="733" y="125"/>
                      <a:pt x="1" y="347"/>
                    </a:cubicBezTo>
                    <a:cubicBezTo>
                      <a:pt x="546" y="223"/>
                      <a:pt x="1243" y="142"/>
                      <a:pt x="1999" y="142"/>
                    </a:cubicBezTo>
                    <a:cubicBezTo>
                      <a:pt x="2861" y="142"/>
                      <a:pt x="3799" y="247"/>
                      <a:pt x="4671" y="514"/>
                    </a:cubicBezTo>
                    <a:lnTo>
                      <a:pt x="3403" y="2282"/>
                    </a:lnTo>
                    <a:lnTo>
                      <a:pt x="3403" y="2282"/>
                    </a:lnTo>
                    <a:lnTo>
                      <a:pt x="5238" y="481"/>
                    </a:lnTo>
                    <a:cubicBezTo>
                      <a:pt x="4191" y="150"/>
                      <a:pt x="3227" y="1"/>
                      <a:pt x="2326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37"/>
              <p:cNvSpPr/>
              <p:nvPr/>
            </p:nvSpPr>
            <p:spPr>
              <a:xfrm>
                <a:off x="3152425" y="3346700"/>
                <a:ext cx="193500" cy="125425"/>
              </a:xfrm>
              <a:custGeom>
                <a:rect b="b" l="l" r="r" t="t"/>
                <a:pathLst>
                  <a:path extrusionOk="0" h="5017" w="7740">
                    <a:moveTo>
                      <a:pt x="2397" y="0"/>
                    </a:moveTo>
                    <a:cubicBezTo>
                      <a:pt x="1570" y="0"/>
                      <a:pt x="763" y="141"/>
                      <a:pt x="0" y="346"/>
                    </a:cubicBezTo>
                    <a:cubicBezTo>
                      <a:pt x="484" y="240"/>
                      <a:pt x="1073" y="171"/>
                      <a:pt x="1710" y="171"/>
                    </a:cubicBezTo>
                    <a:cubicBezTo>
                      <a:pt x="2872" y="171"/>
                      <a:pt x="4195" y="400"/>
                      <a:pt x="5338" y="1047"/>
                    </a:cubicBezTo>
                    <a:cubicBezTo>
                      <a:pt x="7039" y="2047"/>
                      <a:pt x="7339" y="3248"/>
                      <a:pt x="5738" y="5016"/>
                    </a:cubicBezTo>
                    <a:cubicBezTo>
                      <a:pt x="7539" y="3615"/>
                      <a:pt x="7739" y="2081"/>
                      <a:pt x="5604" y="847"/>
                    </a:cubicBezTo>
                    <a:cubicBezTo>
                      <a:pt x="4538" y="229"/>
                      <a:pt x="3452" y="0"/>
                      <a:pt x="239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37"/>
              <p:cNvSpPr/>
              <p:nvPr/>
            </p:nvSpPr>
            <p:spPr>
              <a:xfrm>
                <a:off x="3286675" y="3472100"/>
                <a:ext cx="54250" cy="56725"/>
              </a:xfrm>
              <a:custGeom>
                <a:rect b="b" l="l" r="r" t="t"/>
                <a:pathLst>
                  <a:path extrusionOk="0" h="2269" w="2170">
                    <a:moveTo>
                      <a:pt x="368" y="0"/>
                    </a:moveTo>
                    <a:lnTo>
                      <a:pt x="1735" y="1034"/>
                    </a:lnTo>
                    <a:lnTo>
                      <a:pt x="1" y="2269"/>
                    </a:lnTo>
                    <a:lnTo>
                      <a:pt x="1" y="2269"/>
                    </a:lnTo>
                    <a:lnTo>
                      <a:pt x="2169" y="1034"/>
                    </a:lnTo>
                    <a:lnTo>
                      <a:pt x="368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37"/>
              <p:cNvSpPr/>
              <p:nvPr/>
            </p:nvSpPr>
            <p:spPr>
              <a:xfrm>
                <a:off x="3066525" y="3462075"/>
                <a:ext cx="137625" cy="48400"/>
              </a:xfrm>
              <a:custGeom>
                <a:rect b="b" l="l" r="r" t="t"/>
                <a:pathLst>
                  <a:path extrusionOk="0" h="1936" w="5505">
                    <a:moveTo>
                      <a:pt x="1902" y="1"/>
                    </a:moveTo>
                    <a:lnTo>
                      <a:pt x="1" y="1936"/>
                    </a:lnTo>
                    <a:lnTo>
                      <a:pt x="2035" y="301"/>
                    </a:lnTo>
                    <a:cubicBezTo>
                      <a:pt x="2035" y="301"/>
                      <a:pt x="2555" y="511"/>
                      <a:pt x="3359" y="511"/>
                    </a:cubicBezTo>
                    <a:cubicBezTo>
                      <a:pt x="3951" y="511"/>
                      <a:pt x="4698" y="397"/>
                      <a:pt x="5505" y="1"/>
                    </a:cubicBezTo>
                    <a:lnTo>
                      <a:pt x="5505" y="1"/>
                    </a:lnTo>
                    <a:cubicBezTo>
                      <a:pt x="4881" y="266"/>
                      <a:pt x="4258" y="378"/>
                      <a:pt x="3676" y="378"/>
                    </a:cubicBezTo>
                    <a:cubicBezTo>
                      <a:pt x="3011" y="378"/>
                      <a:pt x="2400" y="232"/>
                      <a:pt x="190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37"/>
              <p:cNvSpPr/>
              <p:nvPr/>
            </p:nvSpPr>
            <p:spPr>
              <a:xfrm>
                <a:off x="2962275" y="3341175"/>
                <a:ext cx="80100" cy="52400"/>
              </a:xfrm>
              <a:custGeom>
                <a:rect b="b" l="l" r="r" t="t"/>
                <a:pathLst>
                  <a:path extrusionOk="0" h="2096" w="3204">
                    <a:moveTo>
                      <a:pt x="1335" y="0"/>
                    </a:moveTo>
                    <a:lnTo>
                      <a:pt x="1335" y="0"/>
                    </a:lnTo>
                    <a:cubicBezTo>
                      <a:pt x="435" y="501"/>
                      <a:pt x="1" y="1101"/>
                      <a:pt x="635" y="1635"/>
                    </a:cubicBezTo>
                    <a:cubicBezTo>
                      <a:pt x="980" y="1940"/>
                      <a:pt x="1549" y="2096"/>
                      <a:pt x="2129" y="2096"/>
                    </a:cubicBezTo>
                    <a:cubicBezTo>
                      <a:pt x="2501" y="2096"/>
                      <a:pt x="2878" y="2032"/>
                      <a:pt x="3203" y="1902"/>
                    </a:cubicBezTo>
                    <a:lnTo>
                      <a:pt x="3203" y="1902"/>
                    </a:lnTo>
                    <a:cubicBezTo>
                      <a:pt x="2935" y="1950"/>
                      <a:pt x="2666" y="1981"/>
                      <a:pt x="2424" y="1981"/>
                    </a:cubicBezTo>
                    <a:cubicBezTo>
                      <a:pt x="2335" y="1981"/>
                      <a:pt x="2250" y="1977"/>
                      <a:pt x="2169" y="1968"/>
                    </a:cubicBezTo>
                    <a:cubicBezTo>
                      <a:pt x="1802" y="1968"/>
                      <a:pt x="1469" y="1902"/>
                      <a:pt x="1135" y="1668"/>
                    </a:cubicBezTo>
                    <a:cubicBezTo>
                      <a:pt x="435" y="1268"/>
                      <a:pt x="335" y="667"/>
                      <a:pt x="133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37"/>
              <p:cNvSpPr/>
              <p:nvPr/>
            </p:nvSpPr>
            <p:spPr>
              <a:xfrm>
                <a:off x="2874725" y="3323650"/>
                <a:ext cx="127625" cy="121775"/>
              </a:xfrm>
              <a:custGeom>
                <a:rect b="b" l="l" r="r" t="t"/>
                <a:pathLst>
                  <a:path extrusionOk="0" h="4871" w="5105">
                    <a:moveTo>
                      <a:pt x="1868" y="1"/>
                    </a:moveTo>
                    <a:cubicBezTo>
                      <a:pt x="34" y="1368"/>
                      <a:pt x="0" y="2836"/>
                      <a:pt x="2102" y="4004"/>
                    </a:cubicBezTo>
                    <a:cubicBezTo>
                      <a:pt x="3103" y="4604"/>
                      <a:pt x="4137" y="4837"/>
                      <a:pt x="5104" y="4871"/>
                    </a:cubicBezTo>
                    <a:cubicBezTo>
                      <a:pt x="3536" y="4704"/>
                      <a:pt x="1635" y="3870"/>
                      <a:pt x="1001" y="2603"/>
                    </a:cubicBezTo>
                    <a:cubicBezTo>
                      <a:pt x="434" y="1335"/>
                      <a:pt x="1702" y="134"/>
                      <a:pt x="186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37"/>
              <p:cNvSpPr/>
              <p:nvPr/>
            </p:nvSpPr>
            <p:spPr>
              <a:xfrm>
                <a:off x="3054025" y="3441050"/>
                <a:ext cx="758050" cy="995100"/>
              </a:xfrm>
              <a:custGeom>
                <a:rect b="b" l="l" r="r" t="t"/>
                <a:pathLst>
                  <a:path extrusionOk="0" h="39804" w="30322">
                    <a:moveTo>
                      <a:pt x="21953" y="1"/>
                    </a:moveTo>
                    <a:cubicBezTo>
                      <a:pt x="19904" y="1"/>
                      <a:pt x="17586" y="672"/>
                      <a:pt x="15144" y="2076"/>
                    </a:cubicBezTo>
                    <a:cubicBezTo>
                      <a:pt x="6805" y="6846"/>
                      <a:pt x="0" y="18488"/>
                      <a:pt x="0" y="28095"/>
                    </a:cubicBezTo>
                    <a:cubicBezTo>
                      <a:pt x="0" y="32698"/>
                      <a:pt x="1601" y="36000"/>
                      <a:pt x="4137" y="37635"/>
                    </a:cubicBezTo>
                    <a:lnTo>
                      <a:pt x="7939" y="39803"/>
                    </a:lnTo>
                    <a:lnTo>
                      <a:pt x="8506" y="38802"/>
                    </a:lnTo>
                    <a:cubicBezTo>
                      <a:pt x="10541" y="38802"/>
                      <a:pt x="12809" y="38135"/>
                      <a:pt x="15178" y="36768"/>
                    </a:cubicBezTo>
                    <a:cubicBezTo>
                      <a:pt x="23517" y="31964"/>
                      <a:pt x="30322" y="20323"/>
                      <a:pt x="30322" y="10749"/>
                    </a:cubicBezTo>
                    <a:cubicBezTo>
                      <a:pt x="30322" y="7980"/>
                      <a:pt x="29788" y="5745"/>
                      <a:pt x="28787" y="3978"/>
                    </a:cubicBezTo>
                    <a:lnTo>
                      <a:pt x="29321" y="2977"/>
                    </a:lnTo>
                    <a:lnTo>
                      <a:pt x="25518" y="809"/>
                    </a:lnTo>
                    <a:cubicBezTo>
                      <a:pt x="24465" y="275"/>
                      <a:pt x="23264" y="1"/>
                      <a:pt x="21953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37"/>
              <p:cNvSpPr/>
              <p:nvPr/>
            </p:nvSpPr>
            <p:spPr>
              <a:xfrm>
                <a:off x="3054025" y="3441050"/>
                <a:ext cx="758050" cy="995100"/>
              </a:xfrm>
              <a:custGeom>
                <a:rect b="b" l="l" r="r" t="t"/>
                <a:pathLst>
                  <a:path extrusionOk="0" h="39804" w="30322">
                    <a:moveTo>
                      <a:pt x="21953" y="1"/>
                    </a:moveTo>
                    <a:cubicBezTo>
                      <a:pt x="19904" y="1"/>
                      <a:pt x="17586" y="672"/>
                      <a:pt x="15144" y="2076"/>
                    </a:cubicBezTo>
                    <a:cubicBezTo>
                      <a:pt x="6805" y="6846"/>
                      <a:pt x="0" y="18488"/>
                      <a:pt x="0" y="28095"/>
                    </a:cubicBezTo>
                    <a:cubicBezTo>
                      <a:pt x="0" y="32698"/>
                      <a:pt x="1601" y="36000"/>
                      <a:pt x="4137" y="37635"/>
                    </a:cubicBezTo>
                    <a:lnTo>
                      <a:pt x="7939" y="39803"/>
                    </a:lnTo>
                    <a:lnTo>
                      <a:pt x="8506" y="38802"/>
                    </a:lnTo>
                    <a:cubicBezTo>
                      <a:pt x="10541" y="38802"/>
                      <a:pt x="12809" y="38135"/>
                      <a:pt x="15178" y="36768"/>
                    </a:cubicBezTo>
                    <a:cubicBezTo>
                      <a:pt x="23517" y="31964"/>
                      <a:pt x="30322" y="20323"/>
                      <a:pt x="30322" y="10749"/>
                    </a:cubicBezTo>
                    <a:cubicBezTo>
                      <a:pt x="30322" y="7980"/>
                      <a:pt x="29788" y="5745"/>
                      <a:pt x="28787" y="3978"/>
                    </a:cubicBezTo>
                    <a:lnTo>
                      <a:pt x="29321" y="2977"/>
                    </a:lnTo>
                    <a:lnTo>
                      <a:pt x="25518" y="809"/>
                    </a:lnTo>
                    <a:cubicBezTo>
                      <a:pt x="24465" y="275"/>
                      <a:pt x="23264" y="1"/>
                      <a:pt x="21953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37"/>
              <p:cNvSpPr/>
              <p:nvPr/>
            </p:nvSpPr>
            <p:spPr>
              <a:xfrm>
                <a:off x="3053175" y="3773150"/>
                <a:ext cx="647175" cy="663000"/>
              </a:xfrm>
              <a:custGeom>
                <a:rect b="b" l="l" r="r" t="t"/>
                <a:pathLst>
                  <a:path extrusionOk="0" h="26520" w="25887">
                    <a:moveTo>
                      <a:pt x="4404" y="0"/>
                    </a:moveTo>
                    <a:cubicBezTo>
                      <a:pt x="1702" y="4704"/>
                      <a:pt x="1" y="10007"/>
                      <a:pt x="1" y="14811"/>
                    </a:cubicBezTo>
                    <a:cubicBezTo>
                      <a:pt x="1" y="19414"/>
                      <a:pt x="1569" y="22716"/>
                      <a:pt x="4137" y="24351"/>
                    </a:cubicBezTo>
                    <a:lnTo>
                      <a:pt x="7907" y="26519"/>
                    </a:lnTo>
                    <a:lnTo>
                      <a:pt x="8507" y="25518"/>
                    </a:lnTo>
                    <a:cubicBezTo>
                      <a:pt x="10542" y="25518"/>
                      <a:pt x="12810" y="24851"/>
                      <a:pt x="15178" y="23484"/>
                    </a:cubicBezTo>
                    <a:cubicBezTo>
                      <a:pt x="19348" y="21082"/>
                      <a:pt x="23151" y="16979"/>
                      <a:pt x="25886" y="12242"/>
                    </a:cubicBezTo>
                    <a:lnTo>
                      <a:pt x="4404" y="0"/>
                    </a:ln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37"/>
              <p:cNvSpPr/>
              <p:nvPr/>
            </p:nvSpPr>
            <p:spPr>
              <a:xfrm>
                <a:off x="3053175" y="4049175"/>
                <a:ext cx="457850" cy="386975"/>
              </a:xfrm>
              <a:custGeom>
                <a:rect b="b" l="l" r="r" t="t"/>
                <a:pathLst>
                  <a:path extrusionOk="0" h="15479" w="18314">
                    <a:moveTo>
                      <a:pt x="334" y="0"/>
                    </a:moveTo>
                    <a:cubicBezTo>
                      <a:pt x="134" y="1268"/>
                      <a:pt x="1" y="2536"/>
                      <a:pt x="1" y="3770"/>
                    </a:cubicBezTo>
                    <a:cubicBezTo>
                      <a:pt x="1" y="8373"/>
                      <a:pt x="1569" y="11675"/>
                      <a:pt x="4137" y="13310"/>
                    </a:cubicBezTo>
                    <a:lnTo>
                      <a:pt x="7907" y="15478"/>
                    </a:lnTo>
                    <a:lnTo>
                      <a:pt x="8507" y="14477"/>
                    </a:lnTo>
                    <a:cubicBezTo>
                      <a:pt x="10542" y="14477"/>
                      <a:pt x="12810" y="13810"/>
                      <a:pt x="15178" y="12443"/>
                    </a:cubicBezTo>
                    <a:cubicBezTo>
                      <a:pt x="16246" y="11809"/>
                      <a:pt x="17313" y="11108"/>
                      <a:pt x="18314" y="10274"/>
                    </a:cubicBez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37"/>
              <p:cNvSpPr/>
              <p:nvPr/>
            </p:nvSpPr>
            <p:spPr>
              <a:xfrm>
                <a:off x="3355075" y="3440825"/>
                <a:ext cx="457000" cy="362375"/>
              </a:xfrm>
              <a:custGeom>
                <a:rect b="b" l="l" r="r" t="t"/>
                <a:pathLst>
                  <a:path extrusionOk="0" h="14495" w="18280">
                    <a:moveTo>
                      <a:pt x="9914" y="0"/>
                    </a:moveTo>
                    <a:cubicBezTo>
                      <a:pt x="7872" y="0"/>
                      <a:pt x="5565" y="668"/>
                      <a:pt x="3136" y="2085"/>
                    </a:cubicBezTo>
                    <a:cubicBezTo>
                      <a:pt x="2068" y="2686"/>
                      <a:pt x="1001" y="3419"/>
                      <a:pt x="0" y="4253"/>
                    </a:cubicBezTo>
                    <a:lnTo>
                      <a:pt x="17946" y="14494"/>
                    </a:lnTo>
                    <a:cubicBezTo>
                      <a:pt x="18146" y="13193"/>
                      <a:pt x="18280" y="11959"/>
                      <a:pt x="18280" y="10758"/>
                    </a:cubicBezTo>
                    <a:cubicBezTo>
                      <a:pt x="18280" y="7989"/>
                      <a:pt x="17746" y="5754"/>
                      <a:pt x="16745" y="3987"/>
                    </a:cubicBezTo>
                    <a:lnTo>
                      <a:pt x="17313" y="2986"/>
                    </a:lnTo>
                    <a:lnTo>
                      <a:pt x="13510" y="818"/>
                    </a:lnTo>
                    <a:cubicBezTo>
                      <a:pt x="12448" y="280"/>
                      <a:pt x="11237" y="0"/>
                      <a:pt x="9914" y="0"/>
                    </a:cubicBez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37"/>
              <p:cNvSpPr/>
              <p:nvPr/>
            </p:nvSpPr>
            <p:spPr>
              <a:xfrm>
                <a:off x="3141575" y="3490075"/>
                <a:ext cx="758075" cy="970100"/>
              </a:xfrm>
              <a:custGeom>
                <a:rect b="b" l="l" r="r" t="t"/>
                <a:pathLst>
                  <a:path extrusionOk="0" h="38804" w="30323">
                    <a:moveTo>
                      <a:pt x="21922" y="1"/>
                    </a:moveTo>
                    <a:cubicBezTo>
                      <a:pt x="19892" y="1"/>
                      <a:pt x="17602" y="659"/>
                      <a:pt x="15178" y="2050"/>
                    </a:cubicBezTo>
                    <a:cubicBezTo>
                      <a:pt x="14211" y="2617"/>
                      <a:pt x="13310" y="3217"/>
                      <a:pt x="12376" y="3951"/>
                    </a:cubicBezTo>
                    <a:cubicBezTo>
                      <a:pt x="12276" y="3985"/>
                      <a:pt x="12176" y="4051"/>
                      <a:pt x="12109" y="4151"/>
                    </a:cubicBezTo>
                    <a:cubicBezTo>
                      <a:pt x="5204" y="9722"/>
                      <a:pt x="1" y="19696"/>
                      <a:pt x="1" y="28069"/>
                    </a:cubicBezTo>
                    <a:cubicBezTo>
                      <a:pt x="1" y="34877"/>
                      <a:pt x="3402" y="38804"/>
                      <a:pt x="8364" y="38804"/>
                    </a:cubicBezTo>
                    <a:cubicBezTo>
                      <a:pt x="10403" y="38804"/>
                      <a:pt x="12706" y="38141"/>
                      <a:pt x="15145" y="36741"/>
                    </a:cubicBezTo>
                    <a:cubicBezTo>
                      <a:pt x="23518" y="32005"/>
                      <a:pt x="30289" y="20330"/>
                      <a:pt x="30322" y="10723"/>
                    </a:cubicBezTo>
                    <a:cubicBezTo>
                      <a:pt x="30322" y="9155"/>
                      <a:pt x="30089" y="7687"/>
                      <a:pt x="29755" y="6453"/>
                    </a:cubicBezTo>
                    <a:cubicBezTo>
                      <a:pt x="28624" y="2318"/>
                      <a:pt x="25732" y="1"/>
                      <a:pt x="21922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37"/>
              <p:cNvSpPr/>
              <p:nvPr/>
            </p:nvSpPr>
            <p:spPr>
              <a:xfrm>
                <a:off x="3141575" y="3490075"/>
                <a:ext cx="758075" cy="970100"/>
              </a:xfrm>
              <a:custGeom>
                <a:rect b="b" l="l" r="r" t="t"/>
                <a:pathLst>
                  <a:path extrusionOk="0" h="38804" w="30323">
                    <a:moveTo>
                      <a:pt x="21922" y="1"/>
                    </a:moveTo>
                    <a:cubicBezTo>
                      <a:pt x="19892" y="1"/>
                      <a:pt x="17602" y="659"/>
                      <a:pt x="15178" y="2050"/>
                    </a:cubicBezTo>
                    <a:cubicBezTo>
                      <a:pt x="14211" y="2617"/>
                      <a:pt x="13310" y="3217"/>
                      <a:pt x="12376" y="3951"/>
                    </a:cubicBezTo>
                    <a:cubicBezTo>
                      <a:pt x="12276" y="3985"/>
                      <a:pt x="12176" y="4051"/>
                      <a:pt x="12109" y="4151"/>
                    </a:cubicBezTo>
                    <a:cubicBezTo>
                      <a:pt x="5204" y="9722"/>
                      <a:pt x="1" y="19696"/>
                      <a:pt x="1" y="28069"/>
                    </a:cubicBezTo>
                    <a:cubicBezTo>
                      <a:pt x="1" y="34877"/>
                      <a:pt x="3402" y="38804"/>
                      <a:pt x="8364" y="38804"/>
                    </a:cubicBezTo>
                    <a:cubicBezTo>
                      <a:pt x="10403" y="38804"/>
                      <a:pt x="12706" y="38141"/>
                      <a:pt x="15145" y="36741"/>
                    </a:cubicBezTo>
                    <a:cubicBezTo>
                      <a:pt x="23518" y="32005"/>
                      <a:pt x="30289" y="20330"/>
                      <a:pt x="30322" y="10723"/>
                    </a:cubicBezTo>
                    <a:cubicBezTo>
                      <a:pt x="30322" y="9155"/>
                      <a:pt x="30089" y="7687"/>
                      <a:pt x="29755" y="6453"/>
                    </a:cubicBezTo>
                    <a:cubicBezTo>
                      <a:pt x="28624" y="2318"/>
                      <a:pt x="25732" y="1"/>
                      <a:pt x="21922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37"/>
              <p:cNvSpPr/>
              <p:nvPr/>
            </p:nvSpPr>
            <p:spPr>
              <a:xfrm>
                <a:off x="3450125" y="3490050"/>
                <a:ext cx="434500" cy="160525"/>
              </a:xfrm>
              <a:custGeom>
                <a:rect b="b" l="l" r="r" t="t"/>
                <a:pathLst>
                  <a:path extrusionOk="0" h="6421" w="17380">
                    <a:moveTo>
                      <a:pt x="9553" y="0"/>
                    </a:moveTo>
                    <a:cubicBezTo>
                      <a:pt x="7521" y="0"/>
                      <a:pt x="5229" y="658"/>
                      <a:pt x="2803" y="2051"/>
                    </a:cubicBezTo>
                    <a:cubicBezTo>
                      <a:pt x="1836" y="2618"/>
                      <a:pt x="935" y="3218"/>
                      <a:pt x="1" y="3919"/>
                    </a:cubicBezTo>
                    <a:cubicBezTo>
                      <a:pt x="1466" y="2841"/>
                      <a:pt x="5886" y="365"/>
                      <a:pt x="9655" y="365"/>
                    </a:cubicBezTo>
                    <a:cubicBezTo>
                      <a:pt x="10434" y="365"/>
                      <a:pt x="11185" y="471"/>
                      <a:pt x="11876" y="717"/>
                    </a:cubicBezTo>
                    <a:cubicBezTo>
                      <a:pt x="16146" y="2251"/>
                      <a:pt x="17347" y="6321"/>
                      <a:pt x="17380" y="6421"/>
                    </a:cubicBezTo>
                    <a:cubicBezTo>
                      <a:pt x="16249" y="2310"/>
                      <a:pt x="13359" y="0"/>
                      <a:pt x="9553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37"/>
              <p:cNvSpPr/>
              <p:nvPr/>
            </p:nvSpPr>
            <p:spPr>
              <a:xfrm>
                <a:off x="3154925" y="4299350"/>
                <a:ext cx="435325" cy="160725"/>
              </a:xfrm>
              <a:custGeom>
                <a:rect b="b" l="l" r="r" t="t"/>
                <a:pathLst>
                  <a:path extrusionOk="0" h="6429" w="17413">
                    <a:moveTo>
                      <a:pt x="17413" y="2502"/>
                    </a:moveTo>
                    <a:lnTo>
                      <a:pt x="17413" y="2502"/>
                    </a:lnTo>
                    <a:cubicBezTo>
                      <a:pt x="17399" y="2513"/>
                      <a:pt x="17386" y="2523"/>
                      <a:pt x="17372" y="2533"/>
                    </a:cubicBezTo>
                    <a:lnTo>
                      <a:pt x="17372" y="2533"/>
                    </a:lnTo>
                    <a:cubicBezTo>
                      <a:pt x="17386" y="2523"/>
                      <a:pt x="17399" y="2513"/>
                      <a:pt x="17413" y="2502"/>
                    </a:cubicBezTo>
                    <a:close/>
                    <a:moveTo>
                      <a:pt x="0" y="1"/>
                    </a:moveTo>
                    <a:lnTo>
                      <a:pt x="0" y="1"/>
                    </a:lnTo>
                    <a:cubicBezTo>
                      <a:pt x="1151" y="4127"/>
                      <a:pt x="4041" y="6429"/>
                      <a:pt x="7842" y="6429"/>
                    </a:cubicBezTo>
                    <a:cubicBezTo>
                      <a:pt x="9879" y="6429"/>
                      <a:pt x="12178" y="5767"/>
                      <a:pt x="14611" y="4370"/>
                    </a:cubicBezTo>
                    <a:cubicBezTo>
                      <a:pt x="15564" y="3845"/>
                      <a:pt x="16453" y="3221"/>
                      <a:pt x="17372" y="2533"/>
                    </a:cubicBezTo>
                    <a:lnTo>
                      <a:pt x="17372" y="2533"/>
                    </a:lnTo>
                    <a:cubicBezTo>
                      <a:pt x="15872" y="3649"/>
                      <a:pt x="11502" y="6070"/>
                      <a:pt x="7769" y="6070"/>
                    </a:cubicBezTo>
                    <a:cubicBezTo>
                      <a:pt x="6974" y="6070"/>
                      <a:pt x="6208" y="5961"/>
                      <a:pt x="5504" y="5705"/>
                    </a:cubicBezTo>
                    <a:cubicBezTo>
                      <a:pt x="1268" y="4170"/>
                      <a:pt x="67" y="134"/>
                      <a:pt x="0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37"/>
              <p:cNvSpPr/>
              <p:nvPr/>
            </p:nvSpPr>
            <p:spPr>
              <a:xfrm>
                <a:off x="3133250" y="3525550"/>
                <a:ext cx="773900" cy="902150"/>
              </a:xfrm>
              <a:custGeom>
                <a:rect b="b" l="l" r="r" t="t"/>
                <a:pathLst>
                  <a:path extrusionOk="0" h="36086" w="30956">
                    <a:moveTo>
                      <a:pt x="21799" y="1"/>
                    </a:moveTo>
                    <a:cubicBezTo>
                      <a:pt x="16554" y="1"/>
                      <a:pt x="10012" y="4725"/>
                      <a:pt x="5604" y="12239"/>
                    </a:cubicBezTo>
                    <a:cubicBezTo>
                      <a:pt x="67" y="21679"/>
                      <a:pt x="0" y="31920"/>
                      <a:pt x="5471" y="35122"/>
                    </a:cubicBezTo>
                    <a:cubicBezTo>
                      <a:pt x="6580" y="35776"/>
                      <a:pt x="7835" y="36086"/>
                      <a:pt x="9177" y="36086"/>
                    </a:cubicBezTo>
                    <a:cubicBezTo>
                      <a:pt x="14414" y="36086"/>
                      <a:pt x="20977" y="31362"/>
                      <a:pt x="25385" y="23848"/>
                    </a:cubicBezTo>
                    <a:cubicBezTo>
                      <a:pt x="30922" y="14407"/>
                      <a:pt x="30956" y="4167"/>
                      <a:pt x="25518" y="964"/>
                    </a:cubicBezTo>
                    <a:cubicBezTo>
                      <a:pt x="24402" y="311"/>
                      <a:pt x="23143" y="1"/>
                      <a:pt x="21799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37"/>
              <p:cNvSpPr/>
              <p:nvPr/>
            </p:nvSpPr>
            <p:spPr>
              <a:xfrm>
                <a:off x="3133250" y="3525550"/>
                <a:ext cx="773900" cy="902150"/>
              </a:xfrm>
              <a:custGeom>
                <a:rect b="b" l="l" r="r" t="t"/>
                <a:pathLst>
                  <a:path extrusionOk="0" h="36086" w="30956">
                    <a:moveTo>
                      <a:pt x="21799" y="1"/>
                    </a:moveTo>
                    <a:cubicBezTo>
                      <a:pt x="16554" y="1"/>
                      <a:pt x="10012" y="4725"/>
                      <a:pt x="5604" y="12239"/>
                    </a:cubicBezTo>
                    <a:cubicBezTo>
                      <a:pt x="67" y="21679"/>
                      <a:pt x="0" y="31920"/>
                      <a:pt x="5471" y="35122"/>
                    </a:cubicBezTo>
                    <a:cubicBezTo>
                      <a:pt x="6580" y="35776"/>
                      <a:pt x="7835" y="36086"/>
                      <a:pt x="9177" y="36086"/>
                    </a:cubicBezTo>
                    <a:cubicBezTo>
                      <a:pt x="14414" y="36086"/>
                      <a:pt x="20977" y="31362"/>
                      <a:pt x="25385" y="23848"/>
                    </a:cubicBezTo>
                    <a:cubicBezTo>
                      <a:pt x="30922" y="14407"/>
                      <a:pt x="30956" y="4167"/>
                      <a:pt x="25518" y="964"/>
                    </a:cubicBezTo>
                    <a:cubicBezTo>
                      <a:pt x="24402" y="311"/>
                      <a:pt x="23143" y="1"/>
                      <a:pt x="217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37"/>
              <p:cNvSpPr/>
              <p:nvPr/>
            </p:nvSpPr>
            <p:spPr>
              <a:xfrm>
                <a:off x="3581050" y="3524625"/>
                <a:ext cx="291075" cy="382525"/>
              </a:xfrm>
              <a:custGeom>
                <a:rect b="b" l="l" r="r" t="t"/>
                <a:pathLst>
                  <a:path extrusionOk="0" h="15301" w="11643">
                    <a:moveTo>
                      <a:pt x="4104" y="1"/>
                    </a:moveTo>
                    <a:cubicBezTo>
                      <a:pt x="5438" y="2669"/>
                      <a:pt x="1" y="6339"/>
                      <a:pt x="1" y="6339"/>
                    </a:cubicBezTo>
                    <a:cubicBezTo>
                      <a:pt x="1" y="6339"/>
                      <a:pt x="1126" y="15300"/>
                      <a:pt x="4102" y="15300"/>
                    </a:cubicBezTo>
                    <a:cubicBezTo>
                      <a:pt x="4891" y="15300"/>
                      <a:pt x="5810" y="14671"/>
                      <a:pt x="6873" y="13077"/>
                    </a:cubicBezTo>
                    <a:cubicBezTo>
                      <a:pt x="8363" y="10812"/>
                      <a:pt x="9460" y="10019"/>
                      <a:pt x="10268" y="10019"/>
                    </a:cubicBezTo>
                    <a:cubicBezTo>
                      <a:pt x="10853" y="10019"/>
                      <a:pt x="11287" y="10434"/>
                      <a:pt x="11609" y="11009"/>
                    </a:cubicBezTo>
                    <a:cubicBezTo>
                      <a:pt x="11643" y="10642"/>
                      <a:pt x="11643" y="10275"/>
                      <a:pt x="11643" y="9908"/>
                    </a:cubicBezTo>
                    <a:cubicBezTo>
                      <a:pt x="11643" y="9241"/>
                      <a:pt x="11609" y="8607"/>
                      <a:pt x="11543" y="7973"/>
                    </a:cubicBezTo>
                    <a:cubicBezTo>
                      <a:pt x="11442" y="7239"/>
                      <a:pt x="11309" y="6472"/>
                      <a:pt x="11109" y="5805"/>
                    </a:cubicBezTo>
                    <a:cubicBezTo>
                      <a:pt x="10008" y="2169"/>
                      <a:pt x="7473" y="101"/>
                      <a:pt x="41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37"/>
              <p:cNvSpPr/>
              <p:nvPr/>
            </p:nvSpPr>
            <p:spPr>
              <a:xfrm>
                <a:off x="3703650" y="3556925"/>
                <a:ext cx="141800" cy="151025"/>
              </a:xfrm>
              <a:custGeom>
                <a:rect b="b" l="l" r="r" t="t"/>
                <a:pathLst>
                  <a:path extrusionOk="0" h="6041" w="5672">
                    <a:moveTo>
                      <a:pt x="2328" y="0"/>
                    </a:moveTo>
                    <a:cubicBezTo>
                      <a:pt x="1753" y="0"/>
                      <a:pt x="1219" y="254"/>
                      <a:pt x="834" y="777"/>
                    </a:cubicBezTo>
                    <a:cubicBezTo>
                      <a:pt x="0" y="1844"/>
                      <a:pt x="234" y="3746"/>
                      <a:pt x="1368" y="5013"/>
                    </a:cubicBezTo>
                    <a:cubicBezTo>
                      <a:pt x="1979" y="5696"/>
                      <a:pt x="2706" y="6040"/>
                      <a:pt x="3377" y="6040"/>
                    </a:cubicBezTo>
                    <a:cubicBezTo>
                      <a:pt x="3952" y="6040"/>
                      <a:pt x="4486" y="5788"/>
                      <a:pt x="4871" y="5280"/>
                    </a:cubicBezTo>
                    <a:cubicBezTo>
                      <a:pt x="5671" y="4179"/>
                      <a:pt x="5471" y="2278"/>
                      <a:pt x="4337" y="1010"/>
                    </a:cubicBezTo>
                    <a:cubicBezTo>
                      <a:pt x="3726" y="346"/>
                      <a:pt x="2999" y="0"/>
                      <a:pt x="2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37"/>
              <p:cNvSpPr/>
              <p:nvPr/>
            </p:nvSpPr>
            <p:spPr>
              <a:xfrm>
                <a:off x="3169100" y="3722250"/>
                <a:ext cx="352775" cy="705850"/>
              </a:xfrm>
              <a:custGeom>
                <a:rect b="b" l="l" r="r" t="t"/>
                <a:pathLst>
                  <a:path extrusionOk="0" h="28234" w="14111">
                    <a:moveTo>
                      <a:pt x="7239" y="0"/>
                    </a:moveTo>
                    <a:cubicBezTo>
                      <a:pt x="7238" y="0"/>
                      <a:pt x="7236" y="3"/>
                      <a:pt x="7234" y="7"/>
                    </a:cubicBezTo>
                    <a:lnTo>
                      <a:pt x="7234" y="7"/>
                    </a:lnTo>
                    <a:cubicBezTo>
                      <a:pt x="7236" y="5"/>
                      <a:pt x="7237" y="3"/>
                      <a:pt x="7239" y="1"/>
                    </a:cubicBezTo>
                    <a:cubicBezTo>
                      <a:pt x="7239" y="0"/>
                      <a:pt x="7239" y="0"/>
                      <a:pt x="7239" y="0"/>
                    </a:cubicBezTo>
                    <a:close/>
                    <a:moveTo>
                      <a:pt x="7234" y="7"/>
                    </a:moveTo>
                    <a:cubicBezTo>
                      <a:pt x="6102" y="1373"/>
                      <a:pt x="5070" y="2872"/>
                      <a:pt x="4170" y="4438"/>
                    </a:cubicBezTo>
                    <a:cubicBezTo>
                      <a:pt x="3403" y="5739"/>
                      <a:pt x="2736" y="7073"/>
                      <a:pt x="2169" y="8407"/>
                    </a:cubicBezTo>
                    <a:cubicBezTo>
                      <a:pt x="2035" y="8708"/>
                      <a:pt x="1902" y="9041"/>
                      <a:pt x="1768" y="9341"/>
                    </a:cubicBezTo>
                    <a:cubicBezTo>
                      <a:pt x="1235" y="10742"/>
                      <a:pt x="768" y="12210"/>
                      <a:pt x="501" y="13678"/>
                    </a:cubicBezTo>
                    <a:cubicBezTo>
                      <a:pt x="401" y="14178"/>
                      <a:pt x="334" y="14612"/>
                      <a:pt x="234" y="15112"/>
                    </a:cubicBezTo>
                    <a:cubicBezTo>
                      <a:pt x="167" y="15613"/>
                      <a:pt x="101" y="16113"/>
                      <a:pt x="67" y="16580"/>
                    </a:cubicBezTo>
                    <a:cubicBezTo>
                      <a:pt x="34" y="17180"/>
                      <a:pt x="1" y="17747"/>
                      <a:pt x="1" y="18348"/>
                    </a:cubicBezTo>
                    <a:cubicBezTo>
                      <a:pt x="1" y="18948"/>
                      <a:pt x="34" y="19549"/>
                      <a:pt x="67" y="20082"/>
                    </a:cubicBezTo>
                    <a:cubicBezTo>
                      <a:pt x="101" y="20516"/>
                      <a:pt x="167" y="20916"/>
                      <a:pt x="234" y="21283"/>
                    </a:cubicBezTo>
                    <a:cubicBezTo>
                      <a:pt x="1087" y="25730"/>
                      <a:pt x="3904" y="28234"/>
                      <a:pt x="7707" y="28234"/>
                    </a:cubicBezTo>
                    <a:cubicBezTo>
                      <a:pt x="8810" y="28234"/>
                      <a:pt x="9997" y="28023"/>
                      <a:pt x="11242" y="27588"/>
                    </a:cubicBezTo>
                    <a:cubicBezTo>
                      <a:pt x="11676" y="27454"/>
                      <a:pt x="12042" y="27288"/>
                      <a:pt x="12409" y="27121"/>
                    </a:cubicBezTo>
                    <a:cubicBezTo>
                      <a:pt x="13010" y="26887"/>
                      <a:pt x="13544" y="26587"/>
                      <a:pt x="14111" y="26254"/>
                    </a:cubicBezTo>
                    <a:cubicBezTo>
                      <a:pt x="11575" y="26053"/>
                      <a:pt x="12076" y="22551"/>
                      <a:pt x="12076" y="22551"/>
                    </a:cubicBezTo>
                    <a:cubicBezTo>
                      <a:pt x="12076" y="22551"/>
                      <a:pt x="11342" y="5072"/>
                      <a:pt x="8607" y="3004"/>
                    </a:cubicBezTo>
                    <a:cubicBezTo>
                      <a:pt x="6541" y="2273"/>
                      <a:pt x="7170" y="149"/>
                      <a:pt x="7234" y="7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37"/>
              <p:cNvSpPr/>
              <p:nvPr/>
            </p:nvSpPr>
            <p:spPr>
              <a:xfrm>
                <a:off x="3169100" y="3722250"/>
                <a:ext cx="352775" cy="705850"/>
              </a:xfrm>
              <a:custGeom>
                <a:rect b="b" l="l" r="r" t="t"/>
                <a:pathLst>
                  <a:path extrusionOk="0" h="28234" w="14111">
                    <a:moveTo>
                      <a:pt x="7239" y="0"/>
                    </a:moveTo>
                    <a:cubicBezTo>
                      <a:pt x="7238" y="0"/>
                      <a:pt x="7236" y="3"/>
                      <a:pt x="7234" y="7"/>
                    </a:cubicBezTo>
                    <a:lnTo>
                      <a:pt x="7234" y="7"/>
                    </a:lnTo>
                    <a:cubicBezTo>
                      <a:pt x="7236" y="5"/>
                      <a:pt x="7237" y="3"/>
                      <a:pt x="7239" y="1"/>
                    </a:cubicBezTo>
                    <a:cubicBezTo>
                      <a:pt x="7239" y="0"/>
                      <a:pt x="7239" y="0"/>
                      <a:pt x="7239" y="0"/>
                    </a:cubicBezTo>
                    <a:close/>
                    <a:moveTo>
                      <a:pt x="7234" y="7"/>
                    </a:moveTo>
                    <a:cubicBezTo>
                      <a:pt x="6102" y="1373"/>
                      <a:pt x="5070" y="2872"/>
                      <a:pt x="4170" y="4438"/>
                    </a:cubicBezTo>
                    <a:cubicBezTo>
                      <a:pt x="3403" y="5739"/>
                      <a:pt x="2736" y="7073"/>
                      <a:pt x="2169" y="8407"/>
                    </a:cubicBezTo>
                    <a:cubicBezTo>
                      <a:pt x="2035" y="8708"/>
                      <a:pt x="1902" y="9041"/>
                      <a:pt x="1768" y="9341"/>
                    </a:cubicBezTo>
                    <a:cubicBezTo>
                      <a:pt x="1235" y="10742"/>
                      <a:pt x="768" y="12210"/>
                      <a:pt x="501" y="13678"/>
                    </a:cubicBezTo>
                    <a:cubicBezTo>
                      <a:pt x="401" y="14178"/>
                      <a:pt x="334" y="14612"/>
                      <a:pt x="234" y="15112"/>
                    </a:cubicBezTo>
                    <a:cubicBezTo>
                      <a:pt x="167" y="15613"/>
                      <a:pt x="101" y="16113"/>
                      <a:pt x="67" y="16580"/>
                    </a:cubicBezTo>
                    <a:cubicBezTo>
                      <a:pt x="34" y="17180"/>
                      <a:pt x="1" y="17747"/>
                      <a:pt x="1" y="18348"/>
                    </a:cubicBezTo>
                    <a:cubicBezTo>
                      <a:pt x="1" y="18948"/>
                      <a:pt x="34" y="19549"/>
                      <a:pt x="67" y="20082"/>
                    </a:cubicBezTo>
                    <a:cubicBezTo>
                      <a:pt x="101" y="20516"/>
                      <a:pt x="167" y="20916"/>
                      <a:pt x="234" y="21283"/>
                    </a:cubicBezTo>
                    <a:cubicBezTo>
                      <a:pt x="1087" y="25730"/>
                      <a:pt x="3904" y="28234"/>
                      <a:pt x="7707" y="28234"/>
                    </a:cubicBezTo>
                    <a:cubicBezTo>
                      <a:pt x="8810" y="28234"/>
                      <a:pt x="9997" y="28023"/>
                      <a:pt x="11242" y="27588"/>
                    </a:cubicBezTo>
                    <a:cubicBezTo>
                      <a:pt x="11676" y="27454"/>
                      <a:pt x="12042" y="27288"/>
                      <a:pt x="12409" y="27121"/>
                    </a:cubicBezTo>
                    <a:cubicBezTo>
                      <a:pt x="13010" y="26887"/>
                      <a:pt x="13544" y="26587"/>
                      <a:pt x="14111" y="26254"/>
                    </a:cubicBezTo>
                    <a:cubicBezTo>
                      <a:pt x="11575" y="26053"/>
                      <a:pt x="12076" y="22551"/>
                      <a:pt x="12076" y="22551"/>
                    </a:cubicBezTo>
                    <a:cubicBezTo>
                      <a:pt x="12076" y="22551"/>
                      <a:pt x="11342" y="5072"/>
                      <a:pt x="8607" y="3004"/>
                    </a:cubicBezTo>
                    <a:cubicBezTo>
                      <a:pt x="6541" y="2273"/>
                      <a:pt x="7170" y="149"/>
                      <a:pt x="7234" y="7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37"/>
              <p:cNvSpPr/>
              <p:nvPr/>
            </p:nvSpPr>
            <p:spPr>
              <a:xfrm>
                <a:off x="3257500" y="3640650"/>
                <a:ext cx="525400" cy="671550"/>
              </a:xfrm>
              <a:custGeom>
                <a:rect b="b" l="l" r="r" t="t"/>
                <a:pathLst>
                  <a:path extrusionOk="0" h="26862" w="21016">
                    <a:moveTo>
                      <a:pt x="15206" y="1"/>
                    </a:moveTo>
                    <a:cubicBezTo>
                      <a:pt x="13792" y="1"/>
                      <a:pt x="12197" y="460"/>
                      <a:pt x="10508" y="1431"/>
                    </a:cubicBezTo>
                    <a:cubicBezTo>
                      <a:pt x="4704" y="4700"/>
                      <a:pt x="0" y="12806"/>
                      <a:pt x="0" y="19444"/>
                    </a:cubicBezTo>
                    <a:cubicBezTo>
                      <a:pt x="0" y="19677"/>
                      <a:pt x="34" y="19977"/>
                      <a:pt x="34" y="20211"/>
                    </a:cubicBezTo>
                    <a:cubicBezTo>
                      <a:pt x="290" y="24445"/>
                      <a:pt x="2590" y="26862"/>
                      <a:pt x="5837" y="26862"/>
                    </a:cubicBezTo>
                    <a:cubicBezTo>
                      <a:pt x="7245" y="26862"/>
                      <a:pt x="8832" y="26407"/>
                      <a:pt x="10508" y="25448"/>
                    </a:cubicBezTo>
                    <a:cubicBezTo>
                      <a:pt x="16045" y="22279"/>
                      <a:pt x="20582" y="14707"/>
                      <a:pt x="20982" y="8269"/>
                    </a:cubicBezTo>
                    <a:cubicBezTo>
                      <a:pt x="21015" y="7969"/>
                      <a:pt x="21015" y="7669"/>
                      <a:pt x="21015" y="7435"/>
                    </a:cubicBezTo>
                    <a:cubicBezTo>
                      <a:pt x="21015" y="2729"/>
                      <a:pt x="18651" y="1"/>
                      <a:pt x="15206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37"/>
              <p:cNvSpPr/>
              <p:nvPr/>
            </p:nvSpPr>
            <p:spPr>
              <a:xfrm>
                <a:off x="3257500" y="3640650"/>
                <a:ext cx="525400" cy="671550"/>
              </a:xfrm>
              <a:custGeom>
                <a:rect b="b" l="l" r="r" t="t"/>
                <a:pathLst>
                  <a:path extrusionOk="0" h="26862" w="21016">
                    <a:moveTo>
                      <a:pt x="15206" y="1"/>
                    </a:moveTo>
                    <a:cubicBezTo>
                      <a:pt x="13792" y="1"/>
                      <a:pt x="12197" y="460"/>
                      <a:pt x="10508" y="1431"/>
                    </a:cubicBezTo>
                    <a:cubicBezTo>
                      <a:pt x="4704" y="4700"/>
                      <a:pt x="0" y="12806"/>
                      <a:pt x="0" y="19444"/>
                    </a:cubicBezTo>
                    <a:cubicBezTo>
                      <a:pt x="0" y="19677"/>
                      <a:pt x="34" y="19977"/>
                      <a:pt x="34" y="20211"/>
                    </a:cubicBezTo>
                    <a:cubicBezTo>
                      <a:pt x="290" y="24445"/>
                      <a:pt x="2590" y="26862"/>
                      <a:pt x="5837" y="26862"/>
                    </a:cubicBezTo>
                    <a:cubicBezTo>
                      <a:pt x="7245" y="26862"/>
                      <a:pt x="8832" y="26407"/>
                      <a:pt x="10508" y="25448"/>
                    </a:cubicBezTo>
                    <a:cubicBezTo>
                      <a:pt x="16045" y="22279"/>
                      <a:pt x="20582" y="14707"/>
                      <a:pt x="20982" y="8269"/>
                    </a:cubicBezTo>
                    <a:cubicBezTo>
                      <a:pt x="21015" y="7969"/>
                      <a:pt x="21015" y="7669"/>
                      <a:pt x="21015" y="7435"/>
                    </a:cubicBezTo>
                    <a:cubicBezTo>
                      <a:pt x="21015" y="2729"/>
                      <a:pt x="18651" y="1"/>
                      <a:pt x="15206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37"/>
              <p:cNvSpPr/>
              <p:nvPr/>
            </p:nvSpPr>
            <p:spPr>
              <a:xfrm>
                <a:off x="3270000" y="3654625"/>
                <a:ext cx="501225" cy="642000"/>
              </a:xfrm>
              <a:custGeom>
                <a:rect b="b" l="l" r="r" t="t"/>
                <a:pathLst>
                  <a:path extrusionOk="0" h="25680" w="20049">
                    <a:moveTo>
                      <a:pt x="14486" y="0"/>
                    </a:moveTo>
                    <a:cubicBezTo>
                      <a:pt x="13140" y="0"/>
                      <a:pt x="11619" y="440"/>
                      <a:pt x="10008" y="1372"/>
                    </a:cubicBezTo>
                    <a:cubicBezTo>
                      <a:pt x="4504" y="4541"/>
                      <a:pt x="1" y="12247"/>
                      <a:pt x="1" y="18584"/>
                    </a:cubicBezTo>
                    <a:cubicBezTo>
                      <a:pt x="1" y="23080"/>
                      <a:pt x="2250" y="25679"/>
                      <a:pt x="5534" y="25679"/>
                    </a:cubicBezTo>
                    <a:cubicBezTo>
                      <a:pt x="6879" y="25679"/>
                      <a:pt x="8398" y="25243"/>
                      <a:pt x="10008" y="24322"/>
                    </a:cubicBezTo>
                    <a:cubicBezTo>
                      <a:pt x="15545" y="21153"/>
                      <a:pt x="20048" y="13447"/>
                      <a:pt x="20015" y="7110"/>
                    </a:cubicBezTo>
                    <a:cubicBezTo>
                      <a:pt x="20015" y="2616"/>
                      <a:pt x="17768" y="0"/>
                      <a:pt x="14486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37"/>
              <p:cNvSpPr/>
              <p:nvPr/>
            </p:nvSpPr>
            <p:spPr>
              <a:xfrm>
                <a:off x="3270000" y="3654625"/>
                <a:ext cx="501225" cy="642000"/>
              </a:xfrm>
              <a:custGeom>
                <a:rect b="b" l="l" r="r" t="t"/>
                <a:pathLst>
                  <a:path extrusionOk="0" h="25680" w="20049">
                    <a:moveTo>
                      <a:pt x="14486" y="0"/>
                    </a:moveTo>
                    <a:cubicBezTo>
                      <a:pt x="13140" y="0"/>
                      <a:pt x="11619" y="440"/>
                      <a:pt x="10008" y="1372"/>
                    </a:cubicBezTo>
                    <a:cubicBezTo>
                      <a:pt x="4504" y="4541"/>
                      <a:pt x="1" y="12247"/>
                      <a:pt x="1" y="18584"/>
                    </a:cubicBezTo>
                    <a:cubicBezTo>
                      <a:pt x="1" y="23080"/>
                      <a:pt x="2250" y="25679"/>
                      <a:pt x="5534" y="25679"/>
                    </a:cubicBezTo>
                    <a:cubicBezTo>
                      <a:pt x="6879" y="25679"/>
                      <a:pt x="8398" y="25243"/>
                      <a:pt x="10008" y="24322"/>
                    </a:cubicBezTo>
                    <a:cubicBezTo>
                      <a:pt x="15545" y="21153"/>
                      <a:pt x="20048" y="13447"/>
                      <a:pt x="20015" y="7110"/>
                    </a:cubicBezTo>
                    <a:cubicBezTo>
                      <a:pt x="20015" y="2616"/>
                      <a:pt x="17768" y="0"/>
                      <a:pt x="14486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37"/>
              <p:cNvSpPr/>
              <p:nvPr/>
            </p:nvSpPr>
            <p:spPr>
              <a:xfrm>
                <a:off x="3270000" y="3655000"/>
                <a:ext cx="451175" cy="613250"/>
              </a:xfrm>
              <a:custGeom>
                <a:rect b="b" l="l" r="r" t="t"/>
                <a:pathLst>
                  <a:path extrusionOk="0" h="24530" w="18047">
                    <a:moveTo>
                      <a:pt x="14470" y="0"/>
                    </a:moveTo>
                    <a:cubicBezTo>
                      <a:pt x="13138" y="0"/>
                      <a:pt x="11631" y="430"/>
                      <a:pt x="10008" y="1324"/>
                    </a:cubicBezTo>
                    <a:cubicBezTo>
                      <a:pt x="4471" y="4526"/>
                      <a:pt x="1" y="12232"/>
                      <a:pt x="1" y="18569"/>
                    </a:cubicBezTo>
                    <a:cubicBezTo>
                      <a:pt x="1" y="21138"/>
                      <a:pt x="735" y="23106"/>
                      <a:pt x="2002" y="24307"/>
                    </a:cubicBezTo>
                    <a:cubicBezTo>
                      <a:pt x="2494" y="24454"/>
                      <a:pt x="3020" y="24529"/>
                      <a:pt x="3577" y="24529"/>
                    </a:cubicBezTo>
                    <a:cubicBezTo>
                      <a:pt x="4910" y="24529"/>
                      <a:pt x="6417" y="24100"/>
                      <a:pt x="8040" y="23206"/>
                    </a:cubicBezTo>
                    <a:cubicBezTo>
                      <a:pt x="13577" y="20004"/>
                      <a:pt x="18047" y="12298"/>
                      <a:pt x="18047" y="5960"/>
                    </a:cubicBezTo>
                    <a:cubicBezTo>
                      <a:pt x="18047" y="3392"/>
                      <a:pt x="17313" y="1424"/>
                      <a:pt x="16046" y="223"/>
                    </a:cubicBezTo>
                    <a:cubicBezTo>
                      <a:pt x="15554" y="76"/>
                      <a:pt x="15027" y="0"/>
                      <a:pt x="14470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37"/>
              <p:cNvSpPr/>
              <p:nvPr/>
            </p:nvSpPr>
            <p:spPr>
              <a:xfrm>
                <a:off x="3270000" y="3655000"/>
                <a:ext cx="451175" cy="613250"/>
              </a:xfrm>
              <a:custGeom>
                <a:rect b="b" l="l" r="r" t="t"/>
                <a:pathLst>
                  <a:path extrusionOk="0" h="24530" w="18047">
                    <a:moveTo>
                      <a:pt x="14470" y="0"/>
                    </a:moveTo>
                    <a:cubicBezTo>
                      <a:pt x="13138" y="0"/>
                      <a:pt x="11631" y="430"/>
                      <a:pt x="10008" y="1324"/>
                    </a:cubicBezTo>
                    <a:cubicBezTo>
                      <a:pt x="4471" y="4526"/>
                      <a:pt x="1" y="12232"/>
                      <a:pt x="1" y="18569"/>
                    </a:cubicBezTo>
                    <a:cubicBezTo>
                      <a:pt x="1" y="21138"/>
                      <a:pt x="735" y="23106"/>
                      <a:pt x="2002" y="24307"/>
                    </a:cubicBezTo>
                    <a:cubicBezTo>
                      <a:pt x="2494" y="24454"/>
                      <a:pt x="3020" y="24529"/>
                      <a:pt x="3577" y="24529"/>
                    </a:cubicBezTo>
                    <a:cubicBezTo>
                      <a:pt x="4910" y="24529"/>
                      <a:pt x="6417" y="24100"/>
                      <a:pt x="8040" y="23206"/>
                    </a:cubicBezTo>
                    <a:cubicBezTo>
                      <a:pt x="13577" y="20004"/>
                      <a:pt x="18047" y="12298"/>
                      <a:pt x="18047" y="5960"/>
                    </a:cubicBezTo>
                    <a:cubicBezTo>
                      <a:pt x="18047" y="3392"/>
                      <a:pt x="17313" y="1424"/>
                      <a:pt x="16046" y="223"/>
                    </a:cubicBezTo>
                    <a:cubicBezTo>
                      <a:pt x="15554" y="76"/>
                      <a:pt x="15027" y="0"/>
                      <a:pt x="14470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37"/>
              <p:cNvSpPr/>
              <p:nvPr/>
            </p:nvSpPr>
            <p:spPr>
              <a:xfrm>
                <a:off x="3371750" y="3713100"/>
                <a:ext cx="273550" cy="520400"/>
              </a:xfrm>
              <a:custGeom>
                <a:rect b="b" l="l" r="r" t="t"/>
                <a:pathLst>
                  <a:path extrusionOk="0" h="20816" w="10942">
                    <a:moveTo>
                      <a:pt x="5771" y="1"/>
                    </a:moveTo>
                    <a:lnTo>
                      <a:pt x="3603" y="1268"/>
                    </a:lnTo>
                    <a:lnTo>
                      <a:pt x="3603" y="3336"/>
                    </a:lnTo>
                    <a:cubicBezTo>
                      <a:pt x="1501" y="4904"/>
                      <a:pt x="267" y="7006"/>
                      <a:pt x="234" y="9407"/>
                    </a:cubicBezTo>
                    <a:cubicBezTo>
                      <a:pt x="234" y="10575"/>
                      <a:pt x="501" y="11242"/>
                      <a:pt x="968" y="11575"/>
                    </a:cubicBezTo>
                    <a:cubicBezTo>
                      <a:pt x="1068" y="11642"/>
                      <a:pt x="2269" y="12276"/>
                      <a:pt x="2435" y="12443"/>
                    </a:cubicBezTo>
                    <a:cubicBezTo>
                      <a:pt x="2502" y="12509"/>
                      <a:pt x="2636" y="12576"/>
                      <a:pt x="2736" y="12610"/>
                    </a:cubicBezTo>
                    <a:cubicBezTo>
                      <a:pt x="2974" y="12702"/>
                      <a:pt x="3244" y="12742"/>
                      <a:pt x="3534" y="12742"/>
                    </a:cubicBezTo>
                    <a:cubicBezTo>
                      <a:pt x="3972" y="12742"/>
                      <a:pt x="4455" y="12650"/>
                      <a:pt x="4937" y="12509"/>
                    </a:cubicBezTo>
                    <a:cubicBezTo>
                      <a:pt x="5504" y="12343"/>
                      <a:pt x="6105" y="12143"/>
                      <a:pt x="6605" y="12076"/>
                    </a:cubicBezTo>
                    <a:lnTo>
                      <a:pt x="6605" y="12143"/>
                    </a:lnTo>
                    <a:cubicBezTo>
                      <a:pt x="6605" y="13243"/>
                      <a:pt x="5905" y="14177"/>
                      <a:pt x="4837" y="14778"/>
                    </a:cubicBezTo>
                    <a:cubicBezTo>
                      <a:pt x="4670" y="14844"/>
                      <a:pt x="4504" y="14945"/>
                      <a:pt x="4403" y="15011"/>
                    </a:cubicBezTo>
                    <a:cubicBezTo>
                      <a:pt x="4303" y="15078"/>
                      <a:pt x="4170" y="15078"/>
                      <a:pt x="4103" y="15111"/>
                    </a:cubicBezTo>
                    <a:cubicBezTo>
                      <a:pt x="4103" y="15011"/>
                      <a:pt x="4070" y="14945"/>
                      <a:pt x="4070" y="14844"/>
                    </a:cubicBezTo>
                    <a:lnTo>
                      <a:pt x="2602" y="14011"/>
                    </a:lnTo>
                    <a:lnTo>
                      <a:pt x="0" y="16312"/>
                    </a:lnTo>
                    <a:cubicBezTo>
                      <a:pt x="167" y="17179"/>
                      <a:pt x="501" y="17747"/>
                      <a:pt x="968" y="18013"/>
                    </a:cubicBezTo>
                    <a:cubicBezTo>
                      <a:pt x="1268" y="18180"/>
                      <a:pt x="2269" y="18747"/>
                      <a:pt x="2469" y="18914"/>
                    </a:cubicBezTo>
                    <a:cubicBezTo>
                      <a:pt x="2776" y="19082"/>
                      <a:pt x="3130" y="19156"/>
                      <a:pt x="3531" y="19156"/>
                    </a:cubicBezTo>
                    <a:cubicBezTo>
                      <a:pt x="3609" y="19156"/>
                      <a:pt x="3688" y="19153"/>
                      <a:pt x="3770" y="19148"/>
                    </a:cubicBezTo>
                    <a:lnTo>
                      <a:pt x="3770" y="19981"/>
                    </a:lnTo>
                    <a:lnTo>
                      <a:pt x="5237" y="20815"/>
                    </a:lnTo>
                    <a:lnTo>
                      <a:pt x="7406" y="19581"/>
                    </a:lnTo>
                    <a:lnTo>
                      <a:pt x="7406" y="17480"/>
                    </a:lnTo>
                    <a:cubicBezTo>
                      <a:pt x="9474" y="15912"/>
                      <a:pt x="10908" y="13677"/>
                      <a:pt x="10941" y="11242"/>
                    </a:cubicBezTo>
                    <a:lnTo>
                      <a:pt x="10941" y="11175"/>
                    </a:lnTo>
                    <a:cubicBezTo>
                      <a:pt x="10941" y="9941"/>
                      <a:pt x="10608" y="9274"/>
                      <a:pt x="10074" y="8974"/>
                    </a:cubicBezTo>
                    <a:cubicBezTo>
                      <a:pt x="9807" y="8707"/>
                      <a:pt x="8840" y="8106"/>
                      <a:pt x="8606" y="7973"/>
                    </a:cubicBezTo>
                    <a:cubicBezTo>
                      <a:pt x="8299" y="7807"/>
                      <a:pt x="7958" y="7742"/>
                      <a:pt x="7595" y="7742"/>
                    </a:cubicBezTo>
                    <a:cubicBezTo>
                      <a:pt x="7447" y="7742"/>
                      <a:pt x="7294" y="7753"/>
                      <a:pt x="7139" y="7773"/>
                    </a:cubicBezTo>
                    <a:cubicBezTo>
                      <a:pt x="6605" y="7873"/>
                      <a:pt x="6071" y="7973"/>
                      <a:pt x="5571" y="8140"/>
                    </a:cubicBezTo>
                    <a:cubicBezTo>
                      <a:pt x="5137" y="8273"/>
                      <a:pt x="4770" y="8373"/>
                      <a:pt x="4470" y="8440"/>
                    </a:cubicBezTo>
                    <a:cubicBezTo>
                      <a:pt x="4470" y="7639"/>
                      <a:pt x="4937" y="6739"/>
                      <a:pt x="6005" y="6072"/>
                    </a:cubicBezTo>
                    <a:cubicBezTo>
                      <a:pt x="6105" y="6005"/>
                      <a:pt x="6171" y="5971"/>
                      <a:pt x="6238" y="5938"/>
                    </a:cubicBezTo>
                    <a:cubicBezTo>
                      <a:pt x="6438" y="5805"/>
                      <a:pt x="6605" y="5738"/>
                      <a:pt x="6772" y="5671"/>
                    </a:cubicBezTo>
                    <a:cubicBezTo>
                      <a:pt x="6805" y="5671"/>
                      <a:pt x="6839" y="5638"/>
                      <a:pt x="6905" y="5638"/>
                    </a:cubicBezTo>
                    <a:cubicBezTo>
                      <a:pt x="7108" y="5565"/>
                      <a:pt x="7291" y="5529"/>
                      <a:pt x="7453" y="5529"/>
                    </a:cubicBezTo>
                    <a:cubicBezTo>
                      <a:pt x="7959" y="5529"/>
                      <a:pt x="8264" y="5874"/>
                      <a:pt x="8340" y="6505"/>
                    </a:cubicBezTo>
                    <a:lnTo>
                      <a:pt x="10808" y="4304"/>
                    </a:lnTo>
                    <a:cubicBezTo>
                      <a:pt x="10641" y="3570"/>
                      <a:pt x="10308" y="3069"/>
                      <a:pt x="9807" y="2803"/>
                    </a:cubicBezTo>
                    <a:cubicBezTo>
                      <a:pt x="9574" y="2669"/>
                      <a:pt x="8673" y="2169"/>
                      <a:pt x="8440" y="2002"/>
                    </a:cubicBezTo>
                    <a:cubicBezTo>
                      <a:pt x="8165" y="1837"/>
                      <a:pt x="7868" y="1718"/>
                      <a:pt x="7493" y="1718"/>
                    </a:cubicBezTo>
                    <a:cubicBezTo>
                      <a:pt x="7412" y="1718"/>
                      <a:pt x="7327" y="1723"/>
                      <a:pt x="7239" y="1735"/>
                    </a:cubicBezTo>
                    <a:lnTo>
                      <a:pt x="7239" y="834"/>
                    </a:lnTo>
                    <a:lnTo>
                      <a:pt x="5771" y="1"/>
                    </a:ln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37"/>
              <p:cNvSpPr/>
              <p:nvPr/>
            </p:nvSpPr>
            <p:spPr>
              <a:xfrm>
                <a:off x="3409275" y="3733950"/>
                <a:ext cx="236750" cy="498725"/>
              </a:xfrm>
              <a:custGeom>
                <a:rect b="b" l="l" r="r" t="t"/>
                <a:pathLst>
                  <a:path extrusionOk="0" h="19949" w="9470">
                    <a:moveTo>
                      <a:pt x="5738" y="0"/>
                    </a:moveTo>
                    <a:lnTo>
                      <a:pt x="3570" y="1268"/>
                    </a:lnTo>
                    <a:lnTo>
                      <a:pt x="3570" y="3336"/>
                    </a:lnTo>
                    <a:cubicBezTo>
                      <a:pt x="1468" y="4904"/>
                      <a:pt x="234" y="7005"/>
                      <a:pt x="167" y="9407"/>
                    </a:cubicBezTo>
                    <a:cubicBezTo>
                      <a:pt x="167" y="10575"/>
                      <a:pt x="467" y="11242"/>
                      <a:pt x="934" y="11575"/>
                    </a:cubicBezTo>
                    <a:cubicBezTo>
                      <a:pt x="1001" y="11642"/>
                      <a:pt x="1135" y="11675"/>
                      <a:pt x="1235" y="11742"/>
                    </a:cubicBezTo>
                    <a:cubicBezTo>
                      <a:pt x="1460" y="11830"/>
                      <a:pt x="1714" y="11866"/>
                      <a:pt x="1986" y="11866"/>
                    </a:cubicBezTo>
                    <a:cubicBezTo>
                      <a:pt x="2437" y="11866"/>
                      <a:pt x="2937" y="11767"/>
                      <a:pt x="3436" y="11642"/>
                    </a:cubicBezTo>
                    <a:cubicBezTo>
                      <a:pt x="4311" y="11428"/>
                      <a:pt x="5157" y="11109"/>
                      <a:pt x="5755" y="11109"/>
                    </a:cubicBezTo>
                    <a:cubicBezTo>
                      <a:pt x="6274" y="11109"/>
                      <a:pt x="6605" y="11349"/>
                      <a:pt x="6605" y="12109"/>
                    </a:cubicBezTo>
                    <a:cubicBezTo>
                      <a:pt x="6605" y="13177"/>
                      <a:pt x="5905" y="14144"/>
                      <a:pt x="4837" y="14744"/>
                    </a:cubicBezTo>
                    <a:cubicBezTo>
                      <a:pt x="4670" y="14811"/>
                      <a:pt x="4504" y="14911"/>
                      <a:pt x="4404" y="14978"/>
                    </a:cubicBezTo>
                    <a:cubicBezTo>
                      <a:pt x="4131" y="15090"/>
                      <a:pt x="3889" y="15141"/>
                      <a:pt x="3678" y="15141"/>
                    </a:cubicBezTo>
                    <a:cubicBezTo>
                      <a:pt x="3012" y="15141"/>
                      <a:pt x="2653" y="14636"/>
                      <a:pt x="2602" y="13977"/>
                    </a:cubicBezTo>
                    <a:lnTo>
                      <a:pt x="0" y="16279"/>
                    </a:lnTo>
                    <a:cubicBezTo>
                      <a:pt x="256" y="17750"/>
                      <a:pt x="1030" y="18281"/>
                      <a:pt x="1990" y="18281"/>
                    </a:cubicBezTo>
                    <a:cubicBezTo>
                      <a:pt x="2533" y="18281"/>
                      <a:pt x="3134" y="18111"/>
                      <a:pt x="3736" y="17847"/>
                    </a:cubicBezTo>
                    <a:lnTo>
                      <a:pt x="3736" y="19948"/>
                    </a:lnTo>
                    <a:lnTo>
                      <a:pt x="5905" y="18680"/>
                    </a:lnTo>
                    <a:lnTo>
                      <a:pt x="5905" y="16612"/>
                    </a:lnTo>
                    <a:cubicBezTo>
                      <a:pt x="7973" y="15011"/>
                      <a:pt x="9407" y="12810"/>
                      <a:pt x="9440" y="10341"/>
                    </a:cubicBezTo>
                    <a:lnTo>
                      <a:pt x="9440" y="10308"/>
                    </a:lnTo>
                    <a:cubicBezTo>
                      <a:pt x="9470" y="8252"/>
                      <a:pt x="8594" y="7747"/>
                      <a:pt x="7542" y="7747"/>
                    </a:cubicBezTo>
                    <a:cubicBezTo>
                      <a:pt x="7399" y="7747"/>
                      <a:pt x="7253" y="7757"/>
                      <a:pt x="7105" y="7773"/>
                    </a:cubicBezTo>
                    <a:cubicBezTo>
                      <a:pt x="6572" y="7873"/>
                      <a:pt x="6005" y="7973"/>
                      <a:pt x="5471" y="8140"/>
                    </a:cubicBezTo>
                    <a:cubicBezTo>
                      <a:pt x="4770" y="8373"/>
                      <a:pt x="4170" y="8507"/>
                      <a:pt x="3770" y="8507"/>
                    </a:cubicBezTo>
                    <a:cubicBezTo>
                      <a:pt x="3503" y="8507"/>
                      <a:pt x="3303" y="8473"/>
                      <a:pt x="3136" y="8373"/>
                    </a:cubicBezTo>
                    <a:cubicBezTo>
                      <a:pt x="2969" y="8240"/>
                      <a:pt x="2902" y="7973"/>
                      <a:pt x="2902" y="7606"/>
                    </a:cubicBezTo>
                    <a:cubicBezTo>
                      <a:pt x="2902" y="6805"/>
                      <a:pt x="3336" y="5905"/>
                      <a:pt x="4437" y="5171"/>
                    </a:cubicBezTo>
                    <a:cubicBezTo>
                      <a:pt x="4504" y="5137"/>
                      <a:pt x="4604" y="5104"/>
                      <a:pt x="4637" y="5071"/>
                    </a:cubicBezTo>
                    <a:cubicBezTo>
                      <a:pt x="4837" y="4937"/>
                      <a:pt x="5004" y="4837"/>
                      <a:pt x="5171" y="4804"/>
                    </a:cubicBezTo>
                    <a:cubicBezTo>
                      <a:pt x="5433" y="4705"/>
                      <a:pt x="5660" y="4657"/>
                      <a:pt x="5856" y="4657"/>
                    </a:cubicBezTo>
                    <a:cubicBezTo>
                      <a:pt x="6384" y="4657"/>
                      <a:pt x="6684" y="5005"/>
                      <a:pt x="6805" y="5638"/>
                    </a:cubicBezTo>
                    <a:lnTo>
                      <a:pt x="9274" y="3436"/>
                    </a:lnTo>
                    <a:cubicBezTo>
                      <a:pt x="8978" y="2283"/>
                      <a:pt x="8315" y="1707"/>
                      <a:pt x="7356" y="1707"/>
                    </a:cubicBezTo>
                    <a:cubicBezTo>
                      <a:pt x="7233" y="1707"/>
                      <a:pt x="7105" y="1716"/>
                      <a:pt x="6972" y="1735"/>
                    </a:cubicBezTo>
                    <a:cubicBezTo>
                      <a:pt x="6605" y="1768"/>
                      <a:pt x="6171" y="1902"/>
                      <a:pt x="5738" y="2102"/>
                    </a:cubicBezTo>
                    <a:lnTo>
                      <a:pt x="5738" y="0"/>
                    </a:ln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37"/>
              <p:cNvSpPr/>
              <p:nvPr/>
            </p:nvSpPr>
            <p:spPr>
              <a:xfrm>
                <a:off x="3409275" y="3733950"/>
                <a:ext cx="236750" cy="498725"/>
              </a:xfrm>
              <a:custGeom>
                <a:rect b="b" l="l" r="r" t="t"/>
                <a:pathLst>
                  <a:path extrusionOk="0" h="19949" w="9470">
                    <a:moveTo>
                      <a:pt x="5738" y="0"/>
                    </a:moveTo>
                    <a:lnTo>
                      <a:pt x="3570" y="1268"/>
                    </a:lnTo>
                    <a:lnTo>
                      <a:pt x="3570" y="3336"/>
                    </a:lnTo>
                    <a:cubicBezTo>
                      <a:pt x="1468" y="4904"/>
                      <a:pt x="234" y="7005"/>
                      <a:pt x="167" y="9407"/>
                    </a:cubicBezTo>
                    <a:cubicBezTo>
                      <a:pt x="167" y="10575"/>
                      <a:pt x="467" y="11242"/>
                      <a:pt x="934" y="11575"/>
                    </a:cubicBezTo>
                    <a:cubicBezTo>
                      <a:pt x="1001" y="11642"/>
                      <a:pt x="1135" y="11675"/>
                      <a:pt x="1235" y="11742"/>
                    </a:cubicBezTo>
                    <a:cubicBezTo>
                      <a:pt x="1460" y="11830"/>
                      <a:pt x="1714" y="11866"/>
                      <a:pt x="1986" y="11866"/>
                    </a:cubicBezTo>
                    <a:cubicBezTo>
                      <a:pt x="2437" y="11866"/>
                      <a:pt x="2937" y="11767"/>
                      <a:pt x="3436" y="11642"/>
                    </a:cubicBezTo>
                    <a:cubicBezTo>
                      <a:pt x="4311" y="11428"/>
                      <a:pt x="5157" y="11109"/>
                      <a:pt x="5755" y="11109"/>
                    </a:cubicBezTo>
                    <a:cubicBezTo>
                      <a:pt x="6274" y="11109"/>
                      <a:pt x="6605" y="11349"/>
                      <a:pt x="6605" y="12109"/>
                    </a:cubicBezTo>
                    <a:cubicBezTo>
                      <a:pt x="6605" y="13177"/>
                      <a:pt x="5905" y="14144"/>
                      <a:pt x="4837" y="14744"/>
                    </a:cubicBezTo>
                    <a:cubicBezTo>
                      <a:pt x="4670" y="14811"/>
                      <a:pt x="4504" y="14911"/>
                      <a:pt x="4404" y="14978"/>
                    </a:cubicBezTo>
                    <a:cubicBezTo>
                      <a:pt x="4131" y="15090"/>
                      <a:pt x="3889" y="15141"/>
                      <a:pt x="3678" y="15141"/>
                    </a:cubicBezTo>
                    <a:cubicBezTo>
                      <a:pt x="3012" y="15141"/>
                      <a:pt x="2653" y="14636"/>
                      <a:pt x="2602" y="13977"/>
                    </a:cubicBezTo>
                    <a:lnTo>
                      <a:pt x="0" y="16279"/>
                    </a:lnTo>
                    <a:cubicBezTo>
                      <a:pt x="256" y="17750"/>
                      <a:pt x="1030" y="18281"/>
                      <a:pt x="1990" y="18281"/>
                    </a:cubicBezTo>
                    <a:cubicBezTo>
                      <a:pt x="2533" y="18281"/>
                      <a:pt x="3134" y="18111"/>
                      <a:pt x="3736" y="17847"/>
                    </a:cubicBezTo>
                    <a:lnTo>
                      <a:pt x="3736" y="19948"/>
                    </a:lnTo>
                    <a:lnTo>
                      <a:pt x="5905" y="18680"/>
                    </a:lnTo>
                    <a:lnTo>
                      <a:pt x="5905" y="16612"/>
                    </a:lnTo>
                    <a:cubicBezTo>
                      <a:pt x="7973" y="15011"/>
                      <a:pt x="9407" y="12810"/>
                      <a:pt x="9440" y="10341"/>
                    </a:cubicBezTo>
                    <a:lnTo>
                      <a:pt x="9440" y="10308"/>
                    </a:lnTo>
                    <a:cubicBezTo>
                      <a:pt x="9470" y="8252"/>
                      <a:pt x="8594" y="7747"/>
                      <a:pt x="7542" y="7747"/>
                    </a:cubicBezTo>
                    <a:cubicBezTo>
                      <a:pt x="7399" y="7747"/>
                      <a:pt x="7253" y="7757"/>
                      <a:pt x="7105" y="7773"/>
                    </a:cubicBezTo>
                    <a:cubicBezTo>
                      <a:pt x="6572" y="7873"/>
                      <a:pt x="6005" y="7973"/>
                      <a:pt x="5471" y="8140"/>
                    </a:cubicBezTo>
                    <a:cubicBezTo>
                      <a:pt x="4770" y="8373"/>
                      <a:pt x="4170" y="8507"/>
                      <a:pt x="3770" y="8507"/>
                    </a:cubicBezTo>
                    <a:cubicBezTo>
                      <a:pt x="3503" y="8507"/>
                      <a:pt x="3303" y="8473"/>
                      <a:pt x="3136" y="8373"/>
                    </a:cubicBezTo>
                    <a:cubicBezTo>
                      <a:pt x="2969" y="8240"/>
                      <a:pt x="2902" y="7973"/>
                      <a:pt x="2902" y="7606"/>
                    </a:cubicBezTo>
                    <a:cubicBezTo>
                      <a:pt x="2902" y="6805"/>
                      <a:pt x="3336" y="5905"/>
                      <a:pt x="4437" y="5171"/>
                    </a:cubicBezTo>
                    <a:cubicBezTo>
                      <a:pt x="4504" y="5137"/>
                      <a:pt x="4604" y="5104"/>
                      <a:pt x="4637" y="5071"/>
                    </a:cubicBezTo>
                    <a:cubicBezTo>
                      <a:pt x="4837" y="4937"/>
                      <a:pt x="5004" y="4837"/>
                      <a:pt x="5171" y="4804"/>
                    </a:cubicBezTo>
                    <a:cubicBezTo>
                      <a:pt x="5433" y="4705"/>
                      <a:pt x="5660" y="4657"/>
                      <a:pt x="5856" y="4657"/>
                    </a:cubicBezTo>
                    <a:cubicBezTo>
                      <a:pt x="6384" y="4657"/>
                      <a:pt x="6684" y="5005"/>
                      <a:pt x="6805" y="5638"/>
                    </a:cubicBezTo>
                    <a:lnTo>
                      <a:pt x="9274" y="3436"/>
                    </a:lnTo>
                    <a:cubicBezTo>
                      <a:pt x="8978" y="2283"/>
                      <a:pt x="8315" y="1707"/>
                      <a:pt x="7356" y="1707"/>
                    </a:cubicBezTo>
                    <a:cubicBezTo>
                      <a:pt x="7233" y="1707"/>
                      <a:pt x="7105" y="1716"/>
                      <a:pt x="6972" y="1735"/>
                    </a:cubicBezTo>
                    <a:cubicBezTo>
                      <a:pt x="6605" y="1768"/>
                      <a:pt x="6171" y="1902"/>
                      <a:pt x="5738" y="2102"/>
                    </a:cubicBezTo>
                    <a:lnTo>
                      <a:pt x="573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37"/>
              <p:cNvSpPr/>
              <p:nvPr/>
            </p:nvSpPr>
            <p:spPr>
              <a:xfrm>
                <a:off x="3500175" y="3731450"/>
                <a:ext cx="54225" cy="53400"/>
              </a:xfrm>
              <a:custGeom>
                <a:rect b="b" l="l" r="r" t="t"/>
                <a:pathLst>
                  <a:path extrusionOk="0" h="2136" w="2169">
                    <a:moveTo>
                      <a:pt x="2169" y="0"/>
                    </a:moveTo>
                    <a:lnTo>
                      <a:pt x="0" y="1235"/>
                    </a:lnTo>
                    <a:lnTo>
                      <a:pt x="0" y="1235"/>
                    </a:lnTo>
                    <a:lnTo>
                      <a:pt x="1968" y="401"/>
                    </a:lnTo>
                    <a:lnTo>
                      <a:pt x="2169" y="2135"/>
                    </a:lnTo>
                    <a:lnTo>
                      <a:pt x="216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37"/>
              <p:cNvSpPr/>
              <p:nvPr/>
            </p:nvSpPr>
            <p:spPr>
              <a:xfrm>
                <a:off x="3580225" y="3774700"/>
                <a:ext cx="61750" cy="98550"/>
              </a:xfrm>
              <a:custGeom>
                <a:rect b="b" l="l" r="r" t="t"/>
                <a:pathLst>
                  <a:path extrusionOk="0" h="3942" w="2470">
                    <a:moveTo>
                      <a:pt x="618" y="0"/>
                    </a:moveTo>
                    <a:cubicBezTo>
                      <a:pt x="424" y="0"/>
                      <a:pt x="218" y="25"/>
                      <a:pt x="1" y="72"/>
                    </a:cubicBezTo>
                    <a:cubicBezTo>
                      <a:pt x="50" y="68"/>
                      <a:pt x="100" y="65"/>
                      <a:pt x="151" y="65"/>
                    </a:cubicBezTo>
                    <a:cubicBezTo>
                      <a:pt x="923" y="65"/>
                      <a:pt x="1825" y="544"/>
                      <a:pt x="2169" y="1639"/>
                    </a:cubicBezTo>
                    <a:lnTo>
                      <a:pt x="1" y="3941"/>
                    </a:lnTo>
                    <a:lnTo>
                      <a:pt x="2469" y="1740"/>
                    </a:lnTo>
                    <a:cubicBezTo>
                      <a:pt x="2167" y="530"/>
                      <a:pt x="1525" y="0"/>
                      <a:pt x="618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37"/>
              <p:cNvSpPr/>
              <p:nvPr/>
            </p:nvSpPr>
            <p:spPr>
              <a:xfrm>
                <a:off x="3556875" y="3927625"/>
                <a:ext cx="89150" cy="218300"/>
              </a:xfrm>
              <a:custGeom>
                <a:rect b="b" l="l" r="r" t="t"/>
                <a:pathLst>
                  <a:path extrusionOk="0" h="8732" w="3566">
                    <a:moveTo>
                      <a:pt x="1642" y="0"/>
                    </a:moveTo>
                    <a:cubicBezTo>
                      <a:pt x="1498" y="0"/>
                      <a:pt x="1350" y="10"/>
                      <a:pt x="1201" y="26"/>
                    </a:cubicBezTo>
                    <a:cubicBezTo>
                      <a:pt x="2102" y="59"/>
                      <a:pt x="3203" y="693"/>
                      <a:pt x="3203" y="2694"/>
                    </a:cubicBezTo>
                    <a:cubicBezTo>
                      <a:pt x="3203" y="4696"/>
                      <a:pt x="2269" y="6630"/>
                      <a:pt x="1" y="8732"/>
                    </a:cubicBezTo>
                    <a:cubicBezTo>
                      <a:pt x="2102" y="7164"/>
                      <a:pt x="3503" y="4963"/>
                      <a:pt x="3536" y="2494"/>
                    </a:cubicBezTo>
                    <a:lnTo>
                      <a:pt x="3536" y="2461"/>
                    </a:lnTo>
                    <a:cubicBezTo>
                      <a:pt x="3566" y="495"/>
                      <a:pt x="2692" y="0"/>
                      <a:pt x="1642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37"/>
              <p:cNvSpPr/>
              <p:nvPr/>
            </p:nvSpPr>
            <p:spPr>
              <a:xfrm>
                <a:off x="3503500" y="4145900"/>
                <a:ext cx="54225" cy="83425"/>
              </a:xfrm>
              <a:custGeom>
                <a:rect b="b" l="l" r="r" t="t"/>
                <a:pathLst>
                  <a:path extrusionOk="0" h="3337" w="2169">
                    <a:moveTo>
                      <a:pt x="2169" y="1"/>
                    </a:moveTo>
                    <a:lnTo>
                      <a:pt x="1902" y="2002"/>
                    </a:lnTo>
                    <a:lnTo>
                      <a:pt x="1" y="3337"/>
                    </a:lnTo>
                    <a:lnTo>
                      <a:pt x="2136" y="2102"/>
                    </a:lnTo>
                    <a:lnTo>
                      <a:pt x="216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37"/>
              <p:cNvSpPr/>
              <p:nvPr/>
            </p:nvSpPr>
            <p:spPr>
              <a:xfrm>
                <a:off x="3410950" y="4080875"/>
                <a:ext cx="109250" cy="56725"/>
              </a:xfrm>
              <a:custGeom>
                <a:rect b="b" l="l" r="r" t="t"/>
                <a:pathLst>
                  <a:path extrusionOk="0" h="2269" w="4370">
                    <a:moveTo>
                      <a:pt x="2569" y="0"/>
                    </a:moveTo>
                    <a:lnTo>
                      <a:pt x="0" y="2268"/>
                    </a:lnTo>
                    <a:lnTo>
                      <a:pt x="2402" y="434"/>
                    </a:lnTo>
                    <a:cubicBezTo>
                      <a:pt x="2402" y="434"/>
                      <a:pt x="2563" y="1239"/>
                      <a:pt x="3432" y="1239"/>
                    </a:cubicBezTo>
                    <a:cubicBezTo>
                      <a:pt x="3682" y="1239"/>
                      <a:pt x="3990" y="1172"/>
                      <a:pt x="4370" y="1001"/>
                    </a:cubicBezTo>
                    <a:lnTo>
                      <a:pt x="4370" y="1001"/>
                    </a:lnTo>
                    <a:cubicBezTo>
                      <a:pt x="4109" y="1101"/>
                      <a:pt x="3878" y="1146"/>
                      <a:pt x="3676" y="1146"/>
                    </a:cubicBezTo>
                    <a:cubicBezTo>
                      <a:pt x="2999" y="1146"/>
                      <a:pt x="2646" y="642"/>
                      <a:pt x="2569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37"/>
              <p:cNvSpPr/>
              <p:nvPr/>
            </p:nvSpPr>
            <p:spPr>
              <a:xfrm>
                <a:off x="3474950" y="3864050"/>
                <a:ext cx="46100" cy="85025"/>
              </a:xfrm>
              <a:custGeom>
                <a:rect b="b" l="l" r="r" t="t"/>
                <a:pathLst>
                  <a:path extrusionOk="0" h="3401" w="1844">
                    <a:moveTo>
                      <a:pt x="1843" y="0"/>
                    </a:moveTo>
                    <a:lnTo>
                      <a:pt x="1843" y="0"/>
                    </a:lnTo>
                    <a:cubicBezTo>
                      <a:pt x="943" y="434"/>
                      <a:pt x="275" y="1201"/>
                      <a:pt x="109" y="2202"/>
                    </a:cubicBezTo>
                    <a:cubicBezTo>
                      <a:pt x="0" y="2989"/>
                      <a:pt x="333" y="3401"/>
                      <a:pt x="821" y="3401"/>
                    </a:cubicBezTo>
                    <a:cubicBezTo>
                      <a:pt x="933" y="3401"/>
                      <a:pt x="1052" y="3379"/>
                      <a:pt x="1176" y="3336"/>
                    </a:cubicBezTo>
                    <a:lnTo>
                      <a:pt x="1176" y="3336"/>
                    </a:lnTo>
                    <a:cubicBezTo>
                      <a:pt x="1136" y="3340"/>
                      <a:pt x="1097" y="3342"/>
                      <a:pt x="1061" y="3342"/>
                    </a:cubicBezTo>
                    <a:cubicBezTo>
                      <a:pt x="823" y="3342"/>
                      <a:pt x="658" y="3256"/>
                      <a:pt x="542" y="3169"/>
                    </a:cubicBezTo>
                    <a:cubicBezTo>
                      <a:pt x="376" y="3036"/>
                      <a:pt x="309" y="2769"/>
                      <a:pt x="309" y="2402"/>
                    </a:cubicBezTo>
                    <a:cubicBezTo>
                      <a:pt x="309" y="1601"/>
                      <a:pt x="776" y="701"/>
                      <a:pt x="1843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37"/>
              <p:cNvSpPr/>
              <p:nvPr/>
            </p:nvSpPr>
            <p:spPr>
              <a:xfrm>
                <a:off x="3412600" y="3814850"/>
                <a:ext cx="87600" cy="205150"/>
              </a:xfrm>
              <a:custGeom>
                <a:rect b="b" l="l" r="r" t="t"/>
                <a:pathLst>
                  <a:path extrusionOk="0" h="8206" w="3504">
                    <a:moveTo>
                      <a:pt x="3503" y="0"/>
                    </a:moveTo>
                    <a:cubicBezTo>
                      <a:pt x="1368" y="1535"/>
                      <a:pt x="134" y="3703"/>
                      <a:pt x="134" y="6038"/>
                    </a:cubicBezTo>
                    <a:cubicBezTo>
                      <a:pt x="134" y="7205"/>
                      <a:pt x="434" y="7872"/>
                      <a:pt x="868" y="8206"/>
                    </a:cubicBezTo>
                    <a:cubicBezTo>
                      <a:pt x="268" y="7505"/>
                      <a:pt x="1" y="5704"/>
                      <a:pt x="835" y="3569"/>
                    </a:cubicBezTo>
                    <a:cubicBezTo>
                      <a:pt x="1635" y="1568"/>
                      <a:pt x="3303" y="167"/>
                      <a:pt x="3503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37"/>
              <p:cNvSpPr/>
              <p:nvPr/>
            </p:nvSpPr>
            <p:spPr>
              <a:xfrm>
                <a:off x="3667800" y="3442075"/>
                <a:ext cx="190975" cy="327750"/>
              </a:xfrm>
              <a:custGeom>
                <a:rect b="b" l="l" r="r" t="t"/>
                <a:pathLst>
                  <a:path extrusionOk="0" h="13110" w="7639">
                    <a:moveTo>
                      <a:pt x="7639" y="0"/>
                    </a:moveTo>
                    <a:lnTo>
                      <a:pt x="3836" y="5938"/>
                    </a:lnTo>
                    <a:lnTo>
                      <a:pt x="0" y="4404"/>
                    </a:lnTo>
                    <a:lnTo>
                      <a:pt x="3302" y="6872"/>
                    </a:lnTo>
                    <a:lnTo>
                      <a:pt x="0" y="13110"/>
                    </a:lnTo>
                    <a:lnTo>
                      <a:pt x="3836" y="7206"/>
                    </a:lnTo>
                    <a:lnTo>
                      <a:pt x="7639" y="8740"/>
                    </a:lnTo>
                    <a:lnTo>
                      <a:pt x="7639" y="8740"/>
                    </a:lnTo>
                    <a:lnTo>
                      <a:pt x="4403" y="6272"/>
                    </a:lnTo>
                    <a:lnTo>
                      <a:pt x="76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37"/>
              <p:cNvSpPr/>
              <p:nvPr/>
            </p:nvSpPr>
            <p:spPr>
              <a:xfrm>
                <a:off x="4782750" y="1992700"/>
                <a:ext cx="422000" cy="1921350"/>
              </a:xfrm>
              <a:custGeom>
                <a:rect b="b" l="l" r="r" t="t"/>
                <a:pathLst>
                  <a:path extrusionOk="0" h="76854" w="16880">
                    <a:moveTo>
                      <a:pt x="15111" y="1"/>
                    </a:moveTo>
                    <a:lnTo>
                      <a:pt x="1869" y="9708"/>
                    </a:lnTo>
                    <a:cubicBezTo>
                      <a:pt x="1869" y="9708"/>
                      <a:pt x="368" y="21049"/>
                      <a:pt x="668" y="31923"/>
                    </a:cubicBezTo>
                    <a:cubicBezTo>
                      <a:pt x="901" y="34559"/>
                      <a:pt x="534" y="36894"/>
                      <a:pt x="835" y="39496"/>
                    </a:cubicBezTo>
                    <a:cubicBezTo>
                      <a:pt x="1168" y="42731"/>
                      <a:pt x="1535" y="45967"/>
                      <a:pt x="1869" y="49236"/>
                    </a:cubicBezTo>
                    <a:lnTo>
                      <a:pt x="2869" y="58743"/>
                    </a:lnTo>
                    <a:cubicBezTo>
                      <a:pt x="3103" y="61078"/>
                      <a:pt x="3370" y="63112"/>
                      <a:pt x="3570" y="65714"/>
                    </a:cubicBezTo>
                    <a:cubicBezTo>
                      <a:pt x="3703" y="67449"/>
                      <a:pt x="4204" y="68516"/>
                      <a:pt x="2836" y="71051"/>
                    </a:cubicBezTo>
                    <a:cubicBezTo>
                      <a:pt x="1702" y="73020"/>
                      <a:pt x="1535" y="73186"/>
                      <a:pt x="368" y="75121"/>
                    </a:cubicBezTo>
                    <a:cubicBezTo>
                      <a:pt x="167" y="75421"/>
                      <a:pt x="1" y="75755"/>
                      <a:pt x="67" y="76088"/>
                    </a:cubicBezTo>
                    <a:cubicBezTo>
                      <a:pt x="167" y="76522"/>
                      <a:pt x="1235" y="76722"/>
                      <a:pt x="1702" y="76789"/>
                    </a:cubicBezTo>
                    <a:cubicBezTo>
                      <a:pt x="1956" y="76833"/>
                      <a:pt x="2215" y="76854"/>
                      <a:pt x="2476" y="76854"/>
                    </a:cubicBezTo>
                    <a:cubicBezTo>
                      <a:pt x="3587" y="76854"/>
                      <a:pt x="4739" y="76487"/>
                      <a:pt x="5738" y="76055"/>
                    </a:cubicBezTo>
                    <a:cubicBezTo>
                      <a:pt x="6739" y="75621"/>
                      <a:pt x="7706" y="75054"/>
                      <a:pt x="8440" y="74287"/>
                    </a:cubicBezTo>
                    <a:cubicBezTo>
                      <a:pt x="9407" y="73353"/>
                      <a:pt x="10041" y="72619"/>
                      <a:pt x="10875" y="71585"/>
                    </a:cubicBezTo>
                    <a:cubicBezTo>
                      <a:pt x="11542" y="70751"/>
                      <a:pt x="12009" y="70451"/>
                      <a:pt x="12276" y="69884"/>
                    </a:cubicBezTo>
                    <a:cubicBezTo>
                      <a:pt x="12510" y="69450"/>
                      <a:pt x="12076" y="68616"/>
                      <a:pt x="11909" y="68083"/>
                    </a:cubicBezTo>
                    <a:cubicBezTo>
                      <a:pt x="11709" y="67382"/>
                      <a:pt x="12009" y="65214"/>
                      <a:pt x="12076" y="61344"/>
                    </a:cubicBezTo>
                    <a:cubicBezTo>
                      <a:pt x="12176" y="57508"/>
                      <a:pt x="12176" y="49870"/>
                      <a:pt x="12843" y="42698"/>
                    </a:cubicBezTo>
                    <a:cubicBezTo>
                      <a:pt x="13243" y="38161"/>
                      <a:pt x="11375" y="33391"/>
                      <a:pt x="11042" y="32224"/>
                    </a:cubicBezTo>
                    <a:cubicBezTo>
                      <a:pt x="11042" y="32224"/>
                      <a:pt x="16879" y="15678"/>
                      <a:pt x="16179" y="7072"/>
                    </a:cubicBezTo>
                    <a:cubicBezTo>
                      <a:pt x="15779" y="2869"/>
                      <a:pt x="15712" y="3170"/>
                      <a:pt x="15111" y="1"/>
                    </a:cubicBezTo>
                    <a:close/>
                  </a:path>
                </a:pathLst>
              </a:custGeom>
              <a:solidFill>
                <a:srgbClr val="FFBD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37"/>
              <p:cNvSpPr/>
              <p:nvPr/>
            </p:nvSpPr>
            <p:spPr>
              <a:xfrm>
                <a:off x="4733550" y="1967675"/>
                <a:ext cx="502050" cy="1634675"/>
              </a:xfrm>
              <a:custGeom>
                <a:rect b="b" l="l" r="r" t="t"/>
                <a:pathLst>
                  <a:path extrusionOk="0" h="65387" w="20082">
                    <a:moveTo>
                      <a:pt x="19514" y="1"/>
                    </a:moveTo>
                    <a:lnTo>
                      <a:pt x="2336" y="2403"/>
                    </a:lnTo>
                    <a:cubicBezTo>
                      <a:pt x="2336" y="2403"/>
                      <a:pt x="1" y="28021"/>
                      <a:pt x="334" y="33158"/>
                    </a:cubicBezTo>
                    <a:cubicBezTo>
                      <a:pt x="701" y="39062"/>
                      <a:pt x="5138" y="64781"/>
                      <a:pt x="5138" y="64781"/>
                    </a:cubicBezTo>
                    <a:cubicBezTo>
                      <a:pt x="6183" y="65233"/>
                      <a:pt x="7469" y="65386"/>
                      <a:pt x="8730" y="65386"/>
                    </a:cubicBezTo>
                    <a:cubicBezTo>
                      <a:pt x="11373" y="65386"/>
                      <a:pt x="13910" y="64714"/>
                      <a:pt x="13910" y="64714"/>
                    </a:cubicBezTo>
                    <a:cubicBezTo>
                      <a:pt x="13910" y="64714"/>
                      <a:pt x="14978" y="56575"/>
                      <a:pt x="15545" y="47401"/>
                    </a:cubicBezTo>
                    <a:cubicBezTo>
                      <a:pt x="15979" y="41030"/>
                      <a:pt x="15178" y="38562"/>
                      <a:pt x="14377" y="35726"/>
                    </a:cubicBezTo>
                    <a:cubicBezTo>
                      <a:pt x="14644" y="34359"/>
                      <a:pt x="18314" y="18247"/>
                      <a:pt x="18881" y="14411"/>
                    </a:cubicBezTo>
                    <a:cubicBezTo>
                      <a:pt x="19481" y="10575"/>
                      <a:pt x="20082" y="7139"/>
                      <a:pt x="19815" y="3837"/>
                    </a:cubicBezTo>
                    <a:cubicBezTo>
                      <a:pt x="19581" y="1168"/>
                      <a:pt x="19514" y="1"/>
                      <a:pt x="1951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37"/>
              <p:cNvSpPr/>
              <p:nvPr/>
            </p:nvSpPr>
            <p:spPr>
              <a:xfrm>
                <a:off x="4826125" y="1967675"/>
                <a:ext cx="408650" cy="792275"/>
              </a:xfrm>
              <a:custGeom>
                <a:rect b="b" l="l" r="r" t="t"/>
                <a:pathLst>
                  <a:path extrusionOk="0" h="31691" w="16346">
                    <a:moveTo>
                      <a:pt x="15811" y="1"/>
                    </a:moveTo>
                    <a:lnTo>
                      <a:pt x="701" y="2069"/>
                    </a:lnTo>
                    <a:lnTo>
                      <a:pt x="0" y="6506"/>
                    </a:lnTo>
                    <a:cubicBezTo>
                      <a:pt x="534" y="9541"/>
                      <a:pt x="4003" y="14511"/>
                      <a:pt x="7806" y="16012"/>
                    </a:cubicBezTo>
                    <a:cubicBezTo>
                      <a:pt x="7806" y="16012"/>
                      <a:pt x="9607" y="26053"/>
                      <a:pt x="11542" y="31690"/>
                    </a:cubicBezTo>
                    <a:cubicBezTo>
                      <a:pt x="12776" y="26320"/>
                      <a:pt x="14777" y="17180"/>
                      <a:pt x="15178" y="14378"/>
                    </a:cubicBezTo>
                    <a:cubicBezTo>
                      <a:pt x="15778" y="10575"/>
                      <a:pt x="16345" y="7139"/>
                      <a:pt x="16112" y="3837"/>
                    </a:cubicBezTo>
                    <a:cubicBezTo>
                      <a:pt x="15878" y="1168"/>
                      <a:pt x="15811" y="1"/>
                      <a:pt x="15811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37"/>
              <p:cNvSpPr/>
              <p:nvPr/>
            </p:nvSpPr>
            <p:spPr>
              <a:xfrm>
                <a:off x="5020425" y="1988525"/>
                <a:ext cx="135125" cy="1613675"/>
              </a:xfrm>
              <a:custGeom>
                <a:rect b="b" l="l" r="r" t="t"/>
                <a:pathLst>
                  <a:path extrusionOk="0" h="64547" w="5405">
                    <a:moveTo>
                      <a:pt x="4837" y="1"/>
                    </a:moveTo>
                    <a:lnTo>
                      <a:pt x="4370" y="34"/>
                    </a:lnTo>
                    <a:cubicBezTo>
                      <a:pt x="4370" y="134"/>
                      <a:pt x="4904" y="5838"/>
                      <a:pt x="4437" y="9841"/>
                    </a:cubicBezTo>
                    <a:cubicBezTo>
                      <a:pt x="4037" y="13177"/>
                      <a:pt x="2569" y="20816"/>
                      <a:pt x="1535" y="26353"/>
                    </a:cubicBezTo>
                    <a:cubicBezTo>
                      <a:pt x="901" y="29655"/>
                      <a:pt x="401" y="32257"/>
                      <a:pt x="234" y="33325"/>
                    </a:cubicBezTo>
                    <a:cubicBezTo>
                      <a:pt x="67" y="34559"/>
                      <a:pt x="334" y="35693"/>
                      <a:pt x="567" y="37194"/>
                    </a:cubicBezTo>
                    <a:cubicBezTo>
                      <a:pt x="1001" y="39095"/>
                      <a:pt x="1568" y="41764"/>
                      <a:pt x="1401" y="46401"/>
                    </a:cubicBezTo>
                    <a:cubicBezTo>
                      <a:pt x="1268" y="50871"/>
                      <a:pt x="434" y="59777"/>
                      <a:pt x="0" y="64547"/>
                    </a:cubicBezTo>
                    <a:cubicBezTo>
                      <a:pt x="167" y="64547"/>
                      <a:pt x="334" y="64514"/>
                      <a:pt x="501" y="64447"/>
                    </a:cubicBezTo>
                    <a:cubicBezTo>
                      <a:pt x="934" y="59677"/>
                      <a:pt x="1735" y="50871"/>
                      <a:pt x="1902" y="46434"/>
                    </a:cubicBezTo>
                    <a:cubicBezTo>
                      <a:pt x="2069" y="41764"/>
                      <a:pt x="1501" y="39062"/>
                      <a:pt x="1068" y="37094"/>
                    </a:cubicBezTo>
                    <a:cubicBezTo>
                      <a:pt x="734" y="35660"/>
                      <a:pt x="534" y="34592"/>
                      <a:pt x="701" y="33425"/>
                    </a:cubicBezTo>
                    <a:cubicBezTo>
                      <a:pt x="868" y="32391"/>
                      <a:pt x="1401" y="29655"/>
                      <a:pt x="2002" y="26486"/>
                    </a:cubicBezTo>
                    <a:cubicBezTo>
                      <a:pt x="3103" y="20582"/>
                      <a:pt x="4504" y="13310"/>
                      <a:pt x="4904" y="9908"/>
                    </a:cubicBezTo>
                    <a:cubicBezTo>
                      <a:pt x="5404" y="5838"/>
                      <a:pt x="4837" y="68"/>
                      <a:pt x="4837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37"/>
              <p:cNvSpPr/>
              <p:nvPr/>
            </p:nvSpPr>
            <p:spPr>
              <a:xfrm>
                <a:off x="4843625" y="3488775"/>
                <a:ext cx="251875" cy="123450"/>
              </a:xfrm>
              <a:custGeom>
                <a:rect b="b" l="l" r="r" t="t"/>
                <a:pathLst>
                  <a:path extrusionOk="0" h="4938" w="10075">
                    <a:moveTo>
                      <a:pt x="10075" y="0"/>
                    </a:moveTo>
                    <a:lnTo>
                      <a:pt x="10075" y="0"/>
                    </a:lnTo>
                    <a:cubicBezTo>
                      <a:pt x="9098" y="583"/>
                      <a:pt x="6586" y="1017"/>
                      <a:pt x="4263" y="1017"/>
                    </a:cubicBezTo>
                    <a:cubicBezTo>
                      <a:pt x="2461" y="1017"/>
                      <a:pt x="773" y="756"/>
                      <a:pt x="1" y="100"/>
                    </a:cubicBezTo>
                    <a:lnTo>
                      <a:pt x="1" y="100"/>
                    </a:lnTo>
                    <a:lnTo>
                      <a:pt x="601" y="4070"/>
                    </a:lnTo>
                    <a:cubicBezTo>
                      <a:pt x="1489" y="4646"/>
                      <a:pt x="3156" y="4937"/>
                      <a:pt x="4893" y="4937"/>
                    </a:cubicBezTo>
                    <a:cubicBezTo>
                      <a:pt x="6680" y="4937"/>
                      <a:pt x="8541" y="4629"/>
                      <a:pt x="9708" y="4003"/>
                    </a:cubicBezTo>
                    <a:lnTo>
                      <a:pt x="10075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37"/>
              <p:cNvSpPr/>
              <p:nvPr/>
            </p:nvSpPr>
            <p:spPr>
              <a:xfrm>
                <a:off x="4615975" y="3816500"/>
                <a:ext cx="492025" cy="276875"/>
              </a:xfrm>
              <a:custGeom>
                <a:rect b="b" l="l" r="r" t="t"/>
                <a:pathLst>
                  <a:path extrusionOk="0" h="11075" w="19681">
                    <a:moveTo>
                      <a:pt x="19447" y="1"/>
                    </a:moveTo>
                    <a:lnTo>
                      <a:pt x="0" y="8007"/>
                    </a:lnTo>
                    <a:cubicBezTo>
                      <a:pt x="0" y="8941"/>
                      <a:pt x="267" y="10008"/>
                      <a:pt x="3002" y="10775"/>
                    </a:cubicBezTo>
                    <a:cubicBezTo>
                      <a:pt x="3760" y="10981"/>
                      <a:pt x="4531" y="11074"/>
                      <a:pt x="5295" y="11074"/>
                    </a:cubicBezTo>
                    <a:cubicBezTo>
                      <a:pt x="7253" y="11074"/>
                      <a:pt x="9162" y="10462"/>
                      <a:pt x="10674" y="9574"/>
                    </a:cubicBezTo>
                    <a:cubicBezTo>
                      <a:pt x="12776" y="8307"/>
                      <a:pt x="13943" y="6239"/>
                      <a:pt x="14544" y="5271"/>
                    </a:cubicBezTo>
                    <a:cubicBezTo>
                      <a:pt x="15378" y="3937"/>
                      <a:pt x="16779" y="3503"/>
                      <a:pt x="17746" y="2903"/>
                    </a:cubicBezTo>
                    <a:cubicBezTo>
                      <a:pt x="18714" y="2302"/>
                      <a:pt x="19347" y="1802"/>
                      <a:pt x="19514" y="1402"/>
                    </a:cubicBezTo>
                    <a:cubicBezTo>
                      <a:pt x="19681" y="968"/>
                      <a:pt x="19614" y="134"/>
                      <a:pt x="19447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37"/>
              <p:cNvSpPr/>
              <p:nvPr/>
            </p:nvSpPr>
            <p:spPr>
              <a:xfrm>
                <a:off x="4604300" y="3669725"/>
                <a:ext cx="509550" cy="401650"/>
              </a:xfrm>
              <a:custGeom>
                <a:rect b="b" l="l" r="r" t="t"/>
                <a:pathLst>
                  <a:path extrusionOk="0" h="16066" w="20382">
                    <a:moveTo>
                      <a:pt x="18847" y="1"/>
                    </a:moveTo>
                    <a:cubicBezTo>
                      <a:pt x="18847" y="134"/>
                      <a:pt x="18814" y="535"/>
                      <a:pt x="18814" y="535"/>
                    </a:cubicBezTo>
                    <a:cubicBezTo>
                      <a:pt x="18580" y="868"/>
                      <a:pt x="18347" y="1135"/>
                      <a:pt x="17880" y="1369"/>
                    </a:cubicBezTo>
                    <a:cubicBezTo>
                      <a:pt x="17212" y="1702"/>
                      <a:pt x="16545" y="1469"/>
                      <a:pt x="16145" y="2036"/>
                    </a:cubicBezTo>
                    <a:cubicBezTo>
                      <a:pt x="15912" y="2303"/>
                      <a:pt x="15745" y="2770"/>
                      <a:pt x="15711" y="2936"/>
                    </a:cubicBezTo>
                    <a:cubicBezTo>
                      <a:pt x="15578" y="3270"/>
                      <a:pt x="15378" y="3637"/>
                      <a:pt x="15011" y="4037"/>
                    </a:cubicBezTo>
                    <a:cubicBezTo>
                      <a:pt x="15011" y="4037"/>
                      <a:pt x="15178" y="3303"/>
                      <a:pt x="15178" y="2936"/>
                    </a:cubicBezTo>
                    <a:cubicBezTo>
                      <a:pt x="15144" y="2303"/>
                      <a:pt x="15178" y="1869"/>
                      <a:pt x="14844" y="1669"/>
                    </a:cubicBezTo>
                    <a:cubicBezTo>
                      <a:pt x="14377" y="1435"/>
                      <a:pt x="13677" y="1202"/>
                      <a:pt x="13210" y="1102"/>
                    </a:cubicBezTo>
                    <a:cubicBezTo>
                      <a:pt x="12142" y="768"/>
                      <a:pt x="11642" y="768"/>
                      <a:pt x="10741" y="668"/>
                    </a:cubicBezTo>
                    <a:cubicBezTo>
                      <a:pt x="10624" y="654"/>
                      <a:pt x="10509" y="646"/>
                      <a:pt x="10398" y="646"/>
                    </a:cubicBezTo>
                    <a:cubicBezTo>
                      <a:pt x="9974" y="646"/>
                      <a:pt x="9605" y="765"/>
                      <a:pt x="9340" y="1135"/>
                    </a:cubicBezTo>
                    <a:cubicBezTo>
                      <a:pt x="9140" y="1469"/>
                      <a:pt x="9173" y="2203"/>
                      <a:pt x="9207" y="2670"/>
                    </a:cubicBezTo>
                    <a:cubicBezTo>
                      <a:pt x="9207" y="3170"/>
                      <a:pt x="8907" y="3503"/>
                      <a:pt x="8673" y="3937"/>
                    </a:cubicBezTo>
                    <a:cubicBezTo>
                      <a:pt x="7906" y="5271"/>
                      <a:pt x="6638" y="6472"/>
                      <a:pt x="5504" y="7540"/>
                    </a:cubicBezTo>
                    <a:cubicBezTo>
                      <a:pt x="4370" y="8707"/>
                      <a:pt x="3002" y="9808"/>
                      <a:pt x="1801" y="10775"/>
                    </a:cubicBezTo>
                    <a:cubicBezTo>
                      <a:pt x="701" y="11609"/>
                      <a:pt x="0" y="12443"/>
                      <a:pt x="67" y="13144"/>
                    </a:cubicBezTo>
                    <a:cubicBezTo>
                      <a:pt x="313" y="15144"/>
                      <a:pt x="2745" y="16065"/>
                      <a:pt x="5398" y="16065"/>
                    </a:cubicBezTo>
                    <a:cubicBezTo>
                      <a:pt x="5621" y="16065"/>
                      <a:pt x="5846" y="16059"/>
                      <a:pt x="6071" y="16046"/>
                    </a:cubicBezTo>
                    <a:cubicBezTo>
                      <a:pt x="7606" y="15979"/>
                      <a:pt x="9374" y="15512"/>
                      <a:pt x="10875" y="14511"/>
                    </a:cubicBezTo>
                    <a:cubicBezTo>
                      <a:pt x="11742" y="13944"/>
                      <a:pt x="12542" y="13044"/>
                      <a:pt x="13009" y="12376"/>
                    </a:cubicBezTo>
                    <a:cubicBezTo>
                      <a:pt x="14244" y="10675"/>
                      <a:pt x="14477" y="9841"/>
                      <a:pt x="15978" y="8874"/>
                    </a:cubicBezTo>
                    <a:cubicBezTo>
                      <a:pt x="17246" y="8107"/>
                      <a:pt x="18714" y="7873"/>
                      <a:pt x="19914" y="6039"/>
                    </a:cubicBezTo>
                    <a:cubicBezTo>
                      <a:pt x="20381" y="4838"/>
                      <a:pt x="19714" y="3537"/>
                      <a:pt x="19514" y="2336"/>
                    </a:cubicBezTo>
                    <a:cubicBezTo>
                      <a:pt x="19414" y="1869"/>
                      <a:pt x="19481" y="1135"/>
                      <a:pt x="19414" y="668"/>
                    </a:cubicBezTo>
                    <a:cubicBezTo>
                      <a:pt x="19414" y="468"/>
                      <a:pt x="19314" y="101"/>
                      <a:pt x="18847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37"/>
              <p:cNvSpPr/>
              <p:nvPr/>
            </p:nvSpPr>
            <p:spPr>
              <a:xfrm>
                <a:off x="4600125" y="3911700"/>
                <a:ext cx="288400" cy="163825"/>
              </a:xfrm>
              <a:custGeom>
                <a:rect b="b" l="l" r="r" t="t"/>
                <a:pathLst>
                  <a:path extrusionOk="0" h="6553" w="11536">
                    <a:moveTo>
                      <a:pt x="4064" y="1"/>
                    </a:moveTo>
                    <a:cubicBezTo>
                      <a:pt x="3825" y="1"/>
                      <a:pt x="3582" y="10"/>
                      <a:pt x="3336" y="29"/>
                    </a:cubicBezTo>
                    <a:cubicBezTo>
                      <a:pt x="2836" y="463"/>
                      <a:pt x="2302" y="863"/>
                      <a:pt x="1802" y="1263"/>
                    </a:cubicBezTo>
                    <a:cubicBezTo>
                      <a:pt x="701" y="2097"/>
                      <a:pt x="0" y="2931"/>
                      <a:pt x="67" y="3631"/>
                    </a:cubicBezTo>
                    <a:cubicBezTo>
                      <a:pt x="313" y="5632"/>
                      <a:pt x="2745" y="6553"/>
                      <a:pt x="5399" y="6553"/>
                    </a:cubicBezTo>
                    <a:cubicBezTo>
                      <a:pt x="5622" y="6553"/>
                      <a:pt x="5846" y="6546"/>
                      <a:pt x="6071" y="6534"/>
                    </a:cubicBezTo>
                    <a:cubicBezTo>
                      <a:pt x="7639" y="6467"/>
                      <a:pt x="9374" y="6000"/>
                      <a:pt x="10875" y="4999"/>
                    </a:cubicBezTo>
                    <a:cubicBezTo>
                      <a:pt x="11075" y="4866"/>
                      <a:pt x="11242" y="4732"/>
                      <a:pt x="11409" y="4599"/>
                    </a:cubicBezTo>
                    <a:cubicBezTo>
                      <a:pt x="11535" y="3049"/>
                      <a:pt x="8424" y="1"/>
                      <a:pt x="406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37"/>
              <p:cNvSpPr/>
              <p:nvPr/>
            </p:nvSpPr>
            <p:spPr>
              <a:xfrm>
                <a:off x="5022100" y="2052750"/>
                <a:ext cx="1069950" cy="1490400"/>
              </a:xfrm>
              <a:custGeom>
                <a:rect b="b" l="l" r="r" t="t"/>
                <a:pathLst>
                  <a:path extrusionOk="0" h="59616" w="42798">
                    <a:moveTo>
                      <a:pt x="15545" y="0"/>
                    </a:moveTo>
                    <a:lnTo>
                      <a:pt x="0" y="1601"/>
                    </a:lnTo>
                    <a:cubicBezTo>
                      <a:pt x="200" y="4804"/>
                      <a:pt x="3136" y="17746"/>
                      <a:pt x="4870" y="23651"/>
                    </a:cubicBezTo>
                    <a:cubicBezTo>
                      <a:pt x="6605" y="29488"/>
                      <a:pt x="8273" y="30656"/>
                      <a:pt x="9840" y="32123"/>
                    </a:cubicBezTo>
                    <a:cubicBezTo>
                      <a:pt x="10875" y="33124"/>
                      <a:pt x="28520" y="46867"/>
                      <a:pt x="31222" y="48802"/>
                    </a:cubicBezTo>
                    <a:cubicBezTo>
                      <a:pt x="33291" y="50270"/>
                      <a:pt x="35359" y="52304"/>
                      <a:pt x="35892" y="54773"/>
                    </a:cubicBezTo>
                    <a:cubicBezTo>
                      <a:pt x="36159" y="55940"/>
                      <a:pt x="36193" y="57141"/>
                      <a:pt x="36326" y="58309"/>
                    </a:cubicBezTo>
                    <a:cubicBezTo>
                      <a:pt x="36359" y="58642"/>
                      <a:pt x="36393" y="58976"/>
                      <a:pt x="36626" y="59209"/>
                    </a:cubicBezTo>
                    <a:cubicBezTo>
                      <a:pt x="36832" y="59503"/>
                      <a:pt x="37244" y="59616"/>
                      <a:pt x="37659" y="59616"/>
                    </a:cubicBezTo>
                    <a:cubicBezTo>
                      <a:pt x="37715" y="59616"/>
                      <a:pt x="37771" y="59614"/>
                      <a:pt x="37827" y="59610"/>
                    </a:cubicBezTo>
                    <a:cubicBezTo>
                      <a:pt x="38561" y="59510"/>
                      <a:pt x="39228" y="59143"/>
                      <a:pt x="39795" y="58642"/>
                    </a:cubicBezTo>
                    <a:cubicBezTo>
                      <a:pt x="40329" y="58109"/>
                      <a:pt x="40696" y="57475"/>
                      <a:pt x="40996" y="56808"/>
                    </a:cubicBezTo>
                    <a:cubicBezTo>
                      <a:pt x="42064" y="54339"/>
                      <a:pt x="42797" y="49936"/>
                      <a:pt x="41630" y="47534"/>
                    </a:cubicBezTo>
                    <a:cubicBezTo>
                      <a:pt x="41363" y="47034"/>
                      <a:pt x="40829" y="46934"/>
                      <a:pt x="40362" y="46500"/>
                    </a:cubicBezTo>
                    <a:cubicBezTo>
                      <a:pt x="39362" y="45633"/>
                      <a:pt x="38628" y="44866"/>
                      <a:pt x="38061" y="44199"/>
                    </a:cubicBezTo>
                    <a:cubicBezTo>
                      <a:pt x="36726" y="42631"/>
                      <a:pt x="28687" y="32457"/>
                      <a:pt x="26386" y="29988"/>
                    </a:cubicBezTo>
                    <a:cubicBezTo>
                      <a:pt x="23217" y="26619"/>
                      <a:pt x="18880" y="25118"/>
                      <a:pt x="18880" y="25118"/>
                    </a:cubicBezTo>
                    <a:lnTo>
                      <a:pt x="15545" y="0"/>
                    </a:lnTo>
                    <a:close/>
                  </a:path>
                </a:pathLst>
              </a:custGeom>
              <a:solidFill>
                <a:srgbClr val="FFBD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37"/>
              <p:cNvSpPr/>
              <p:nvPr/>
            </p:nvSpPr>
            <p:spPr>
              <a:xfrm>
                <a:off x="4791100" y="1936000"/>
                <a:ext cx="1173350" cy="1360150"/>
              </a:xfrm>
              <a:custGeom>
                <a:rect b="b" l="l" r="r" t="t"/>
                <a:pathLst>
                  <a:path extrusionOk="0" h="54406" w="46934">
                    <a:moveTo>
                      <a:pt x="26286" y="0"/>
                    </a:moveTo>
                    <a:lnTo>
                      <a:pt x="34" y="3636"/>
                    </a:lnTo>
                    <a:cubicBezTo>
                      <a:pt x="34" y="3636"/>
                      <a:pt x="0" y="10241"/>
                      <a:pt x="10274" y="15778"/>
                    </a:cubicBezTo>
                    <a:cubicBezTo>
                      <a:pt x="10941" y="19014"/>
                      <a:pt x="11709" y="22350"/>
                      <a:pt x="12442" y="25285"/>
                    </a:cubicBezTo>
                    <a:cubicBezTo>
                      <a:pt x="14377" y="32824"/>
                      <a:pt x="15411" y="35159"/>
                      <a:pt x="17513" y="36960"/>
                    </a:cubicBezTo>
                    <a:cubicBezTo>
                      <a:pt x="19881" y="38962"/>
                      <a:pt x="21682" y="40463"/>
                      <a:pt x="26619" y="44032"/>
                    </a:cubicBezTo>
                    <a:cubicBezTo>
                      <a:pt x="31523" y="47534"/>
                      <a:pt x="39695" y="53272"/>
                      <a:pt x="41396" y="54406"/>
                    </a:cubicBezTo>
                    <a:cubicBezTo>
                      <a:pt x="41396" y="54406"/>
                      <a:pt x="45733" y="52071"/>
                      <a:pt x="46934" y="48035"/>
                    </a:cubicBezTo>
                    <a:cubicBezTo>
                      <a:pt x="46934" y="48035"/>
                      <a:pt x="40129" y="39762"/>
                      <a:pt x="36593" y="34992"/>
                    </a:cubicBezTo>
                    <a:cubicBezTo>
                      <a:pt x="33424" y="30722"/>
                      <a:pt x="28954" y="29188"/>
                      <a:pt x="28954" y="29188"/>
                    </a:cubicBezTo>
                    <a:lnTo>
                      <a:pt x="26286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37"/>
              <p:cNvSpPr/>
              <p:nvPr/>
            </p:nvSpPr>
            <p:spPr>
              <a:xfrm>
                <a:off x="5762625" y="3070150"/>
                <a:ext cx="211000" cy="240175"/>
              </a:xfrm>
              <a:custGeom>
                <a:rect b="b" l="l" r="r" t="t"/>
                <a:pathLst>
                  <a:path extrusionOk="0" h="9607" w="8440">
                    <a:moveTo>
                      <a:pt x="6071" y="0"/>
                    </a:moveTo>
                    <a:cubicBezTo>
                      <a:pt x="5738" y="1835"/>
                      <a:pt x="2235" y="7038"/>
                      <a:pt x="0" y="7272"/>
                    </a:cubicBezTo>
                    <a:lnTo>
                      <a:pt x="3203" y="9607"/>
                    </a:lnTo>
                    <a:cubicBezTo>
                      <a:pt x="5204" y="9173"/>
                      <a:pt x="7873" y="5437"/>
                      <a:pt x="8440" y="3102"/>
                    </a:cubicBez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37"/>
              <p:cNvSpPr/>
              <p:nvPr/>
            </p:nvSpPr>
            <p:spPr>
              <a:xfrm>
                <a:off x="5890200" y="3268175"/>
                <a:ext cx="270225" cy="496350"/>
              </a:xfrm>
              <a:custGeom>
                <a:rect b="b" l="l" r="r" t="t"/>
                <a:pathLst>
                  <a:path extrusionOk="0" h="19854" w="10809">
                    <a:moveTo>
                      <a:pt x="9551" y="1"/>
                    </a:moveTo>
                    <a:cubicBezTo>
                      <a:pt x="9524" y="1"/>
                      <a:pt x="9498" y="6"/>
                      <a:pt x="9474" y="18"/>
                    </a:cubicBezTo>
                    <a:lnTo>
                      <a:pt x="1" y="18531"/>
                    </a:lnTo>
                    <a:cubicBezTo>
                      <a:pt x="234" y="19165"/>
                      <a:pt x="335" y="19332"/>
                      <a:pt x="835" y="19599"/>
                    </a:cubicBezTo>
                    <a:cubicBezTo>
                      <a:pt x="1093" y="19738"/>
                      <a:pt x="1719" y="19853"/>
                      <a:pt x="2408" y="19853"/>
                    </a:cubicBezTo>
                    <a:cubicBezTo>
                      <a:pt x="2876" y="19853"/>
                      <a:pt x="3372" y="19800"/>
                      <a:pt x="3804" y="19666"/>
                    </a:cubicBezTo>
                    <a:cubicBezTo>
                      <a:pt x="7406" y="18598"/>
                      <a:pt x="9508" y="15930"/>
                      <a:pt x="10075" y="13895"/>
                    </a:cubicBezTo>
                    <a:cubicBezTo>
                      <a:pt x="10609" y="11860"/>
                      <a:pt x="9808" y="9525"/>
                      <a:pt x="9775" y="8191"/>
                    </a:cubicBezTo>
                    <a:cubicBezTo>
                      <a:pt x="9741" y="6756"/>
                      <a:pt x="10242" y="5422"/>
                      <a:pt x="10442" y="4488"/>
                    </a:cubicBezTo>
                    <a:cubicBezTo>
                      <a:pt x="10642" y="3487"/>
                      <a:pt x="10809" y="1686"/>
                      <a:pt x="10642" y="1319"/>
                    </a:cubicBezTo>
                    <a:cubicBezTo>
                      <a:pt x="10487" y="947"/>
                      <a:pt x="9901" y="1"/>
                      <a:pt x="9551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37"/>
              <p:cNvSpPr/>
              <p:nvPr/>
            </p:nvSpPr>
            <p:spPr>
              <a:xfrm>
                <a:off x="5864350" y="3198700"/>
                <a:ext cx="287750" cy="549300"/>
              </a:xfrm>
              <a:custGeom>
                <a:rect b="b" l="l" r="r" t="t"/>
                <a:pathLst>
                  <a:path extrusionOk="0" h="21972" w="11510">
                    <a:moveTo>
                      <a:pt x="6250" y="0"/>
                    </a:moveTo>
                    <a:cubicBezTo>
                      <a:pt x="6157" y="0"/>
                      <a:pt x="6065" y="29"/>
                      <a:pt x="5972" y="95"/>
                    </a:cubicBezTo>
                    <a:lnTo>
                      <a:pt x="6339" y="429"/>
                    </a:lnTo>
                    <a:cubicBezTo>
                      <a:pt x="6272" y="996"/>
                      <a:pt x="5672" y="2597"/>
                      <a:pt x="5505" y="2997"/>
                    </a:cubicBezTo>
                    <a:cubicBezTo>
                      <a:pt x="5338" y="3364"/>
                      <a:pt x="5338" y="3664"/>
                      <a:pt x="5572" y="4165"/>
                    </a:cubicBezTo>
                    <a:cubicBezTo>
                      <a:pt x="5738" y="4532"/>
                      <a:pt x="6039" y="5299"/>
                      <a:pt x="5972" y="6099"/>
                    </a:cubicBezTo>
                    <a:cubicBezTo>
                      <a:pt x="5738" y="5699"/>
                      <a:pt x="5538" y="5366"/>
                      <a:pt x="5305" y="5032"/>
                    </a:cubicBezTo>
                    <a:cubicBezTo>
                      <a:pt x="4971" y="4665"/>
                      <a:pt x="4671" y="4598"/>
                      <a:pt x="4304" y="4532"/>
                    </a:cubicBezTo>
                    <a:cubicBezTo>
                      <a:pt x="4285" y="4531"/>
                      <a:pt x="4267" y="4531"/>
                      <a:pt x="4248" y="4531"/>
                    </a:cubicBezTo>
                    <a:cubicBezTo>
                      <a:pt x="3463" y="4531"/>
                      <a:pt x="2625" y="5207"/>
                      <a:pt x="2169" y="5532"/>
                    </a:cubicBezTo>
                    <a:cubicBezTo>
                      <a:pt x="1469" y="6133"/>
                      <a:pt x="635" y="6667"/>
                      <a:pt x="401" y="7367"/>
                    </a:cubicBezTo>
                    <a:cubicBezTo>
                      <a:pt x="234" y="8001"/>
                      <a:pt x="968" y="8568"/>
                      <a:pt x="1335" y="9002"/>
                    </a:cubicBezTo>
                    <a:cubicBezTo>
                      <a:pt x="2336" y="10136"/>
                      <a:pt x="2236" y="11770"/>
                      <a:pt x="2169" y="13138"/>
                    </a:cubicBezTo>
                    <a:cubicBezTo>
                      <a:pt x="2069" y="14639"/>
                      <a:pt x="1836" y="16740"/>
                      <a:pt x="1202" y="18075"/>
                    </a:cubicBezTo>
                    <a:cubicBezTo>
                      <a:pt x="568" y="19476"/>
                      <a:pt x="1" y="20210"/>
                      <a:pt x="1068" y="21310"/>
                    </a:cubicBezTo>
                    <a:cubicBezTo>
                      <a:pt x="1402" y="21677"/>
                      <a:pt x="1969" y="21844"/>
                      <a:pt x="2469" y="21911"/>
                    </a:cubicBezTo>
                    <a:cubicBezTo>
                      <a:pt x="2679" y="21953"/>
                      <a:pt x="2888" y="21971"/>
                      <a:pt x="3098" y="21971"/>
                    </a:cubicBezTo>
                    <a:cubicBezTo>
                      <a:pt x="3389" y="21971"/>
                      <a:pt x="3680" y="21936"/>
                      <a:pt x="3970" y="21877"/>
                    </a:cubicBezTo>
                    <a:cubicBezTo>
                      <a:pt x="6005" y="21511"/>
                      <a:pt x="7907" y="20343"/>
                      <a:pt x="9174" y="18709"/>
                    </a:cubicBezTo>
                    <a:cubicBezTo>
                      <a:pt x="9808" y="17908"/>
                      <a:pt x="10075" y="16974"/>
                      <a:pt x="10308" y="16007"/>
                    </a:cubicBezTo>
                    <a:cubicBezTo>
                      <a:pt x="10475" y="14872"/>
                      <a:pt x="10308" y="13638"/>
                      <a:pt x="10108" y="12004"/>
                    </a:cubicBezTo>
                    <a:cubicBezTo>
                      <a:pt x="9875" y="10336"/>
                      <a:pt x="10175" y="9302"/>
                      <a:pt x="10475" y="8168"/>
                    </a:cubicBezTo>
                    <a:cubicBezTo>
                      <a:pt x="10842" y="6633"/>
                      <a:pt x="11509" y="4532"/>
                      <a:pt x="10975" y="3031"/>
                    </a:cubicBezTo>
                    <a:cubicBezTo>
                      <a:pt x="10375" y="2163"/>
                      <a:pt x="9441" y="1596"/>
                      <a:pt x="8340" y="1163"/>
                    </a:cubicBezTo>
                    <a:cubicBezTo>
                      <a:pt x="7253" y="745"/>
                      <a:pt x="6725" y="0"/>
                      <a:pt x="62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37"/>
              <p:cNvSpPr/>
              <p:nvPr/>
            </p:nvSpPr>
            <p:spPr>
              <a:xfrm>
                <a:off x="5862700" y="3579725"/>
                <a:ext cx="254375" cy="167425"/>
              </a:xfrm>
              <a:custGeom>
                <a:rect b="b" l="l" r="r" t="t"/>
                <a:pathLst>
                  <a:path extrusionOk="0" h="6697" w="10175">
                    <a:moveTo>
                      <a:pt x="6700" y="0"/>
                    </a:moveTo>
                    <a:cubicBezTo>
                      <a:pt x="5060" y="0"/>
                      <a:pt x="3152" y="391"/>
                      <a:pt x="1701" y="1299"/>
                    </a:cubicBezTo>
                    <a:cubicBezTo>
                      <a:pt x="1568" y="1866"/>
                      <a:pt x="1401" y="2400"/>
                      <a:pt x="1201" y="2800"/>
                    </a:cubicBezTo>
                    <a:cubicBezTo>
                      <a:pt x="567" y="4201"/>
                      <a:pt x="0" y="4935"/>
                      <a:pt x="1068" y="6036"/>
                    </a:cubicBezTo>
                    <a:cubicBezTo>
                      <a:pt x="1401" y="6403"/>
                      <a:pt x="1935" y="6570"/>
                      <a:pt x="2435" y="6636"/>
                    </a:cubicBezTo>
                    <a:cubicBezTo>
                      <a:pt x="2645" y="6678"/>
                      <a:pt x="2854" y="6697"/>
                      <a:pt x="3064" y="6697"/>
                    </a:cubicBezTo>
                    <a:cubicBezTo>
                      <a:pt x="3355" y="6697"/>
                      <a:pt x="3646" y="6661"/>
                      <a:pt x="3936" y="6603"/>
                    </a:cubicBezTo>
                    <a:cubicBezTo>
                      <a:pt x="6004" y="6236"/>
                      <a:pt x="7906" y="5069"/>
                      <a:pt x="9173" y="3434"/>
                    </a:cubicBezTo>
                    <a:cubicBezTo>
                      <a:pt x="9674" y="2767"/>
                      <a:pt x="9941" y="2000"/>
                      <a:pt x="10174" y="1233"/>
                    </a:cubicBezTo>
                    <a:cubicBezTo>
                      <a:pt x="9965" y="466"/>
                      <a:pt x="8492" y="0"/>
                      <a:pt x="670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37"/>
              <p:cNvSpPr/>
              <p:nvPr/>
            </p:nvSpPr>
            <p:spPr>
              <a:xfrm>
                <a:off x="5210550" y="1951000"/>
                <a:ext cx="727225" cy="1255100"/>
              </a:xfrm>
              <a:custGeom>
                <a:rect b="b" l="l" r="r" t="t"/>
                <a:pathLst>
                  <a:path extrusionOk="0" h="50204" w="29089">
                    <a:moveTo>
                      <a:pt x="5138" y="1"/>
                    </a:moveTo>
                    <a:lnTo>
                      <a:pt x="4504" y="67"/>
                    </a:lnTo>
                    <a:cubicBezTo>
                      <a:pt x="5305" y="2869"/>
                      <a:pt x="6172" y="6872"/>
                      <a:pt x="7073" y="12576"/>
                    </a:cubicBezTo>
                    <a:cubicBezTo>
                      <a:pt x="6921" y="12593"/>
                      <a:pt x="6772" y="12601"/>
                      <a:pt x="6626" y="12601"/>
                    </a:cubicBezTo>
                    <a:cubicBezTo>
                      <a:pt x="4436" y="12601"/>
                      <a:pt x="2945" y="10721"/>
                      <a:pt x="2069" y="6906"/>
                    </a:cubicBezTo>
                    <a:cubicBezTo>
                      <a:pt x="1502" y="4637"/>
                      <a:pt x="1002" y="2302"/>
                      <a:pt x="635" y="568"/>
                    </a:cubicBezTo>
                    <a:lnTo>
                      <a:pt x="1" y="668"/>
                    </a:lnTo>
                    <a:cubicBezTo>
                      <a:pt x="401" y="2369"/>
                      <a:pt x="901" y="4737"/>
                      <a:pt x="1435" y="7039"/>
                    </a:cubicBezTo>
                    <a:cubicBezTo>
                      <a:pt x="2403" y="11142"/>
                      <a:pt x="4137" y="13210"/>
                      <a:pt x="6639" y="13210"/>
                    </a:cubicBezTo>
                    <a:cubicBezTo>
                      <a:pt x="6806" y="13210"/>
                      <a:pt x="6972" y="13210"/>
                      <a:pt x="7139" y="13177"/>
                    </a:cubicBezTo>
                    <a:cubicBezTo>
                      <a:pt x="7773" y="17313"/>
                      <a:pt x="8407" y="22250"/>
                      <a:pt x="8941" y="28254"/>
                    </a:cubicBezTo>
                    <a:cubicBezTo>
                      <a:pt x="8974" y="28688"/>
                      <a:pt x="9007" y="28988"/>
                      <a:pt x="9007" y="29155"/>
                    </a:cubicBezTo>
                    <a:cubicBezTo>
                      <a:pt x="9107" y="30056"/>
                      <a:pt x="10008" y="30523"/>
                      <a:pt x="11342" y="31156"/>
                    </a:cubicBezTo>
                    <a:cubicBezTo>
                      <a:pt x="12610" y="31723"/>
                      <a:pt x="14278" y="32557"/>
                      <a:pt x="16146" y="34158"/>
                    </a:cubicBezTo>
                    <a:cubicBezTo>
                      <a:pt x="18681" y="36327"/>
                      <a:pt x="25152" y="45166"/>
                      <a:pt x="28621" y="50203"/>
                    </a:cubicBezTo>
                    <a:cubicBezTo>
                      <a:pt x="28821" y="50103"/>
                      <a:pt x="28988" y="49936"/>
                      <a:pt x="29088" y="49736"/>
                    </a:cubicBezTo>
                    <a:cubicBezTo>
                      <a:pt x="25786" y="44933"/>
                      <a:pt x="19315" y="36027"/>
                      <a:pt x="16613" y="33758"/>
                    </a:cubicBezTo>
                    <a:cubicBezTo>
                      <a:pt x="14645" y="32157"/>
                      <a:pt x="12943" y="31323"/>
                      <a:pt x="11642" y="30689"/>
                    </a:cubicBezTo>
                    <a:cubicBezTo>
                      <a:pt x="10342" y="30056"/>
                      <a:pt x="9741" y="29722"/>
                      <a:pt x="9641" y="29155"/>
                    </a:cubicBezTo>
                    <a:cubicBezTo>
                      <a:pt x="9641" y="28988"/>
                      <a:pt x="9608" y="28688"/>
                      <a:pt x="9574" y="28254"/>
                    </a:cubicBezTo>
                    <a:cubicBezTo>
                      <a:pt x="8140" y="13510"/>
                      <a:pt x="6505" y="4904"/>
                      <a:pt x="5138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37"/>
              <p:cNvSpPr/>
              <p:nvPr/>
            </p:nvSpPr>
            <p:spPr>
              <a:xfrm>
                <a:off x="3850425" y="1146775"/>
                <a:ext cx="1208375" cy="466200"/>
              </a:xfrm>
              <a:custGeom>
                <a:rect b="b" l="l" r="r" t="t"/>
                <a:pathLst>
                  <a:path extrusionOk="0" h="18648" w="48335">
                    <a:moveTo>
                      <a:pt x="7023" y="1"/>
                    </a:moveTo>
                    <a:cubicBezTo>
                      <a:pt x="6995" y="1"/>
                      <a:pt x="6967" y="5"/>
                      <a:pt x="6939" y="13"/>
                    </a:cubicBezTo>
                    <a:cubicBezTo>
                      <a:pt x="5838" y="247"/>
                      <a:pt x="6005" y="1848"/>
                      <a:pt x="6839" y="3249"/>
                    </a:cubicBezTo>
                    <a:cubicBezTo>
                      <a:pt x="7349" y="4122"/>
                      <a:pt x="7388" y="4442"/>
                      <a:pt x="7044" y="4442"/>
                    </a:cubicBezTo>
                    <a:cubicBezTo>
                      <a:pt x="6691" y="4442"/>
                      <a:pt x="5935" y="4105"/>
                      <a:pt x="4870" y="3683"/>
                    </a:cubicBezTo>
                    <a:cubicBezTo>
                      <a:pt x="2998" y="2928"/>
                      <a:pt x="1564" y="1326"/>
                      <a:pt x="838" y="1326"/>
                    </a:cubicBezTo>
                    <a:cubicBezTo>
                      <a:pt x="762" y="1326"/>
                      <a:pt x="694" y="1343"/>
                      <a:pt x="634" y="1381"/>
                    </a:cubicBezTo>
                    <a:cubicBezTo>
                      <a:pt x="0" y="1815"/>
                      <a:pt x="267" y="5884"/>
                      <a:pt x="1868" y="7886"/>
                    </a:cubicBezTo>
                    <a:cubicBezTo>
                      <a:pt x="3503" y="9887"/>
                      <a:pt x="7105" y="10554"/>
                      <a:pt x="10108" y="11855"/>
                    </a:cubicBezTo>
                    <a:cubicBezTo>
                      <a:pt x="12676" y="12989"/>
                      <a:pt x="21949" y="17559"/>
                      <a:pt x="23717" y="18326"/>
                    </a:cubicBezTo>
                    <a:cubicBezTo>
                      <a:pt x="24268" y="18551"/>
                      <a:pt x="24785" y="18648"/>
                      <a:pt x="25347" y="18648"/>
                    </a:cubicBezTo>
                    <a:cubicBezTo>
                      <a:pt x="26621" y="18648"/>
                      <a:pt x="28127" y="18151"/>
                      <a:pt x="30789" y="17526"/>
                    </a:cubicBezTo>
                    <a:cubicBezTo>
                      <a:pt x="35692" y="16358"/>
                      <a:pt x="42364" y="14023"/>
                      <a:pt x="42364" y="14023"/>
                    </a:cubicBezTo>
                    <a:lnTo>
                      <a:pt x="48335" y="6718"/>
                    </a:lnTo>
                    <a:cubicBezTo>
                      <a:pt x="46275" y="4762"/>
                      <a:pt x="44417" y="4161"/>
                      <a:pt x="42811" y="4161"/>
                    </a:cubicBezTo>
                    <a:cubicBezTo>
                      <a:pt x="40776" y="4161"/>
                      <a:pt x="39146" y="5126"/>
                      <a:pt x="38027" y="5517"/>
                    </a:cubicBezTo>
                    <a:cubicBezTo>
                      <a:pt x="32557" y="7419"/>
                      <a:pt x="25819" y="9987"/>
                      <a:pt x="25819" y="9987"/>
                    </a:cubicBezTo>
                    <a:cubicBezTo>
                      <a:pt x="25819" y="9987"/>
                      <a:pt x="14978" y="7352"/>
                      <a:pt x="13677" y="6885"/>
                    </a:cubicBezTo>
                    <a:cubicBezTo>
                      <a:pt x="11475" y="6151"/>
                      <a:pt x="11008" y="4683"/>
                      <a:pt x="9507" y="3049"/>
                    </a:cubicBezTo>
                    <a:cubicBezTo>
                      <a:pt x="8050" y="1465"/>
                      <a:pt x="7555" y="1"/>
                      <a:pt x="7023" y="1"/>
                    </a:cubicBezTo>
                    <a:close/>
                  </a:path>
                </a:pathLst>
              </a:custGeom>
              <a:solidFill>
                <a:srgbClr val="FFBD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37"/>
              <p:cNvSpPr/>
              <p:nvPr/>
            </p:nvSpPr>
            <p:spPr>
              <a:xfrm>
                <a:off x="4560925" y="1245600"/>
                <a:ext cx="503725" cy="342675"/>
              </a:xfrm>
              <a:custGeom>
                <a:rect b="b" l="l" r="r" t="t"/>
                <a:pathLst>
                  <a:path extrusionOk="0" h="13707" w="20149">
                    <a:moveTo>
                      <a:pt x="14140" y="1"/>
                    </a:moveTo>
                    <a:cubicBezTo>
                      <a:pt x="13199" y="1"/>
                      <a:pt x="12134" y="158"/>
                      <a:pt x="10908" y="530"/>
                    </a:cubicBezTo>
                    <a:cubicBezTo>
                      <a:pt x="6072" y="1998"/>
                      <a:pt x="835" y="4400"/>
                      <a:pt x="835" y="4400"/>
                    </a:cubicBezTo>
                    <a:cubicBezTo>
                      <a:pt x="835" y="4400"/>
                      <a:pt x="1" y="6234"/>
                      <a:pt x="434" y="9236"/>
                    </a:cubicBezTo>
                    <a:cubicBezTo>
                      <a:pt x="801" y="12239"/>
                      <a:pt x="2536" y="13706"/>
                      <a:pt x="2536" y="13706"/>
                    </a:cubicBezTo>
                    <a:lnTo>
                      <a:pt x="14444" y="10271"/>
                    </a:lnTo>
                    <a:lnTo>
                      <a:pt x="20148" y="2665"/>
                    </a:lnTo>
                    <a:cubicBezTo>
                      <a:pt x="18604" y="1370"/>
                      <a:pt x="16911" y="1"/>
                      <a:pt x="14140" y="1"/>
                    </a:cubicBez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37"/>
              <p:cNvSpPr/>
              <p:nvPr/>
            </p:nvSpPr>
            <p:spPr>
              <a:xfrm>
                <a:off x="4778575" y="1214650"/>
                <a:ext cx="685525" cy="958200"/>
              </a:xfrm>
              <a:custGeom>
                <a:rect b="b" l="l" r="r" t="t"/>
                <a:pathLst>
                  <a:path extrusionOk="0" h="38328" w="27421">
                    <a:moveTo>
                      <a:pt x="12376" y="0"/>
                    </a:moveTo>
                    <a:cubicBezTo>
                      <a:pt x="9908" y="0"/>
                      <a:pt x="6239" y="167"/>
                      <a:pt x="2669" y="1802"/>
                    </a:cubicBezTo>
                    <a:cubicBezTo>
                      <a:pt x="2102" y="2235"/>
                      <a:pt x="401" y="3970"/>
                      <a:pt x="168" y="8940"/>
                    </a:cubicBezTo>
                    <a:cubicBezTo>
                      <a:pt x="1" y="12676"/>
                      <a:pt x="1" y="15678"/>
                      <a:pt x="168" y="23484"/>
                    </a:cubicBezTo>
                    <a:cubicBezTo>
                      <a:pt x="201" y="27720"/>
                      <a:pt x="168" y="31156"/>
                      <a:pt x="68" y="33925"/>
                    </a:cubicBezTo>
                    <a:cubicBezTo>
                      <a:pt x="2669" y="36960"/>
                      <a:pt x="10108" y="38328"/>
                      <a:pt x="16012" y="38328"/>
                    </a:cubicBezTo>
                    <a:cubicBezTo>
                      <a:pt x="21349" y="38328"/>
                      <a:pt x="25586" y="37327"/>
                      <a:pt x="27420" y="35659"/>
                    </a:cubicBezTo>
                    <a:cubicBezTo>
                      <a:pt x="27387" y="34792"/>
                      <a:pt x="27254" y="26786"/>
                      <a:pt x="27087" y="23017"/>
                    </a:cubicBezTo>
                    <a:lnTo>
                      <a:pt x="27020" y="20849"/>
                    </a:lnTo>
                    <a:cubicBezTo>
                      <a:pt x="26787" y="16612"/>
                      <a:pt x="26687" y="13243"/>
                      <a:pt x="26353" y="9941"/>
                    </a:cubicBezTo>
                    <a:cubicBezTo>
                      <a:pt x="25686" y="3069"/>
                      <a:pt x="23684" y="2269"/>
                      <a:pt x="23684" y="2269"/>
                    </a:cubicBezTo>
                    <a:cubicBezTo>
                      <a:pt x="23518" y="2235"/>
                      <a:pt x="23284" y="2135"/>
                      <a:pt x="22951" y="2002"/>
                    </a:cubicBezTo>
                    <a:cubicBezTo>
                      <a:pt x="21283" y="1468"/>
                      <a:pt x="17413" y="134"/>
                      <a:pt x="14178" y="67"/>
                    </a:cubicBezTo>
                    <a:lnTo>
                      <a:pt x="14078" y="67"/>
                    </a:lnTo>
                    <a:cubicBezTo>
                      <a:pt x="13577" y="0"/>
                      <a:pt x="13010" y="0"/>
                      <a:pt x="12376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37"/>
              <p:cNvSpPr/>
              <p:nvPr/>
            </p:nvSpPr>
            <p:spPr>
              <a:xfrm>
                <a:off x="4774425" y="1209650"/>
                <a:ext cx="694675" cy="967375"/>
              </a:xfrm>
              <a:custGeom>
                <a:rect b="b" l="l" r="r" t="t"/>
                <a:pathLst>
                  <a:path extrusionOk="0" h="38695" w="27787">
                    <a:moveTo>
                      <a:pt x="12542" y="367"/>
                    </a:moveTo>
                    <a:cubicBezTo>
                      <a:pt x="13176" y="367"/>
                      <a:pt x="13710" y="367"/>
                      <a:pt x="14210" y="400"/>
                    </a:cubicBezTo>
                    <a:lnTo>
                      <a:pt x="14277" y="400"/>
                    </a:lnTo>
                    <a:cubicBezTo>
                      <a:pt x="17546" y="501"/>
                      <a:pt x="21382" y="1801"/>
                      <a:pt x="22983" y="2369"/>
                    </a:cubicBezTo>
                    <a:cubicBezTo>
                      <a:pt x="23317" y="2502"/>
                      <a:pt x="23550" y="2602"/>
                      <a:pt x="23717" y="2635"/>
                    </a:cubicBezTo>
                    <a:cubicBezTo>
                      <a:pt x="23717" y="2635"/>
                      <a:pt x="25618" y="3436"/>
                      <a:pt x="26285" y="10174"/>
                    </a:cubicBezTo>
                    <a:cubicBezTo>
                      <a:pt x="26619" y="13476"/>
                      <a:pt x="26752" y="16812"/>
                      <a:pt x="26953" y="21082"/>
                    </a:cubicBezTo>
                    <a:cubicBezTo>
                      <a:pt x="27019" y="21816"/>
                      <a:pt x="27053" y="22516"/>
                      <a:pt x="27053" y="23250"/>
                    </a:cubicBezTo>
                    <a:cubicBezTo>
                      <a:pt x="27219" y="26919"/>
                      <a:pt x="27320" y="34592"/>
                      <a:pt x="27386" y="35826"/>
                    </a:cubicBezTo>
                    <a:cubicBezTo>
                      <a:pt x="25552" y="37494"/>
                      <a:pt x="21382" y="38428"/>
                      <a:pt x="16178" y="38428"/>
                    </a:cubicBezTo>
                    <a:cubicBezTo>
                      <a:pt x="9073" y="38428"/>
                      <a:pt x="2669" y="36693"/>
                      <a:pt x="400" y="34158"/>
                    </a:cubicBezTo>
                    <a:cubicBezTo>
                      <a:pt x="467" y="31423"/>
                      <a:pt x="534" y="28020"/>
                      <a:pt x="467" y="23750"/>
                    </a:cubicBezTo>
                    <a:cubicBezTo>
                      <a:pt x="334" y="15978"/>
                      <a:pt x="334" y="12976"/>
                      <a:pt x="467" y="9240"/>
                    </a:cubicBezTo>
                    <a:cubicBezTo>
                      <a:pt x="734" y="4403"/>
                      <a:pt x="2368" y="2702"/>
                      <a:pt x="2902" y="2235"/>
                    </a:cubicBezTo>
                    <a:cubicBezTo>
                      <a:pt x="6438" y="601"/>
                      <a:pt x="10107" y="367"/>
                      <a:pt x="12542" y="367"/>
                    </a:cubicBezTo>
                    <a:close/>
                    <a:moveTo>
                      <a:pt x="12542" y="0"/>
                    </a:moveTo>
                    <a:cubicBezTo>
                      <a:pt x="9907" y="0"/>
                      <a:pt x="6238" y="267"/>
                      <a:pt x="2735" y="1835"/>
                    </a:cubicBezTo>
                    <a:cubicBezTo>
                      <a:pt x="1635" y="2669"/>
                      <a:pt x="334" y="4837"/>
                      <a:pt x="167" y="9140"/>
                    </a:cubicBezTo>
                    <a:cubicBezTo>
                      <a:pt x="0" y="12776"/>
                      <a:pt x="0" y="15611"/>
                      <a:pt x="167" y="23684"/>
                    </a:cubicBezTo>
                    <a:cubicBezTo>
                      <a:pt x="200" y="28287"/>
                      <a:pt x="167" y="31656"/>
                      <a:pt x="67" y="34191"/>
                    </a:cubicBezTo>
                    <a:cubicBezTo>
                      <a:pt x="2535" y="37160"/>
                      <a:pt x="9674" y="38695"/>
                      <a:pt x="16212" y="38695"/>
                    </a:cubicBezTo>
                    <a:cubicBezTo>
                      <a:pt x="21182" y="38695"/>
                      <a:pt x="25852" y="37794"/>
                      <a:pt x="27787" y="35859"/>
                    </a:cubicBezTo>
                    <a:cubicBezTo>
                      <a:pt x="27787" y="35859"/>
                      <a:pt x="27686" y="27186"/>
                      <a:pt x="27453" y="23150"/>
                    </a:cubicBezTo>
                    <a:cubicBezTo>
                      <a:pt x="27219" y="17846"/>
                      <a:pt x="27086" y="13877"/>
                      <a:pt x="26719" y="10041"/>
                    </a:cubicBezTo>
                    <a:cubicBezTo>
                      <a:pt x="26019" y="2869"/>
                      <a:pt x="23917" y="2202"/>
                      <a:pt x="23917" y="2202"/>
                    </a:cubicBezTo>
                    <a:cubicBezTo>
                      <a:pt x="23016" y="1968"/>
                      <a:pt x="18280" y="100"/>
                      <a:pt x="14377" y="0"/>
                    </a:cubicBezTo>
                    <a:cubicBezTo>
                      <a:pt x="14177" y="11"/>
                      <a:pt x="13980" y="15"/>
                      <a:pt x="13783" y="15"/>
                    </a:cubicBezTo>
                    <a:cubicBezTo>
                      <a:pt x="13387" y="15"/>
                      <a:pt x="12987" y="0"/>
                      <a:pt x="1254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37"/>
              <p:cNvSpPr/>
              <p:nvPr/>
            </p:nvSpPr>
            <p:spPr>
              <a:xfrm>
                <a:off x="4701025" y="620050"/>
                <a:ext cx="574600" cy="527900"/>
              </a:xfrm>
              <a:custGeom>
                <a:rect b="b" l="l" r="r" t="t"/>
                <a:pathLst>
                  <a:path extrusionOk="0" h="21116" w="22984">
                    <a:moveTo>
                      <a:pt x="9694" y="1"/>
                    </a:moveTo>
                    <a:cubicBezTo>
                      <a:pt x="9546" y="1"/>
                      <a:pt x="9414" y="14"/>
                      <a:pt x="9307" y="34"/>
                    </a:cubicBezTo>
                    <a:cubicBezTo>
                      <a:pt x="8340" y="201"/>
                      <a:pt x="7506" y="935"/>
                      <a:pt x="7306" y="1869"/>
                    </a:cubicBezTo>
                    <a:cubicBezTo>
                      <a:pt x="6599" y="1408"/>
                      <a:pt x="5808" y="1060"/>
                      <a:pt x="4984" y="1060"/>
                    </a:cubicBezTo>
                    <a:cubicBezTo>
                      <a:pt x="4913" y="1060"/>
                      <a:pt x="4842" y="1063"/>
                      <a:pt x="4771" y="1068"/>
                    </a:cubicBezTo>
                    <a:cubicBezTo>
                      <a:pt x="3837" y="1168"/>
                      <a:pt x="2969" y="1702"/>
                      <a:pt x="2669" y="2569"/>
                    </a:cubicBezTo>
                    <a:cubicBezTo>
                      <a:pt x="2436" y="3403"/>
                      <a:pt x="2769" y="4337"/>
                      <a:pt x="3103" y="5104"/>
                    </a:cubicBezTo>
                    <a:cubicBezTo>
                      <a:pt x="2890" y="4983"/>
                      <a:pt x="2649" y="4923"/>
                      <a:pt x="2412" y="4923"/>
                    </a:cubicBezTo>
                    <a:cubicBezTo>
                      <a:pt x="2130" y="4923"/>
                      <a:pt x="1853" y="5008"/>
                      <a:pt x="1635" y="5171"/>
                    </a:cubicBezTo>
                    <a:cubicBezTo>
                      <a:pt x="1201" y="5438"/>
                      <a:pt x="1001" y="6038"/>
                      <a:pt x="1135" y="6539"/>
                    </a:cubicBezTo>
                    <a:cubicBezTo>
                      <a:pt x="1201" y="6872"/>
                      <a:pt x="1435" y="7172"/>
                      <a:pt x="1435" y="7539"/>
                    </a:cubicBezTo>
                    <a:cubicBezTo>
                      <a:pt x="1435" y="7840"/>
                      <a:pt x="1201" y="8106"/>
                      <a:pt x="935" y="8240"/>
                    </a:cubicBezTo>
                    <a:cubicBezTo>
                      <a:pt x="840" y="8282"/>
                      <a:pt x="743" y="8301"/>
                      <a:pt x="647" y="8301"/>
                    </a:cubicBezTo>
                    <a:cubicBezTo>
                      <a:pt x="438" y="8301"/>
                      <a:pt x="238" y="8210"/>
                      <a:pt x="101" y="8073"/>
                    </a:cubicBezTo>
                    <a:lnTo>
                      <a:pt x="101" y="8073"/>
                    </a:lnTo>
                    <a:cubicBezTo>
                      <a:pt x="1" y="8607"/>
                      <a:pt x="201" y="9207"/>
                      <a:pt x="634" y="9574"/>
                    </a:cubicBezTo>
                    <a:cubicBezTo>
                      <a:pt x="920" y="9836"/>
                      <a:pt x="1307" y="9979"/>
                      <a:pt x="1699" y="9979"/>
                    </a:cubicBezTo>
                    <a:cubicBezTo>
                      <a:pt x="1857" y="9979"/>
                      <a:pt x="2016" y="9956"/>
                      <a:pt x="2169" y="9908"/>
                    </a:cubicBezTo>
                    <a:lnTo>
                      <a:pt x="2169" y="9908"/>
                    </a:lnTo>
                    <a:cubicBezTo>
                      <a:pt x="2135" y="10375"/>
                      <a:pt x="2336" y="10875"/>
                      <a:pt x="2769" y="11109"/>
                    </a:cubicBezTo>
                    <a:cubicBezTo>
                      <a:pt x="2951" y="11222"/>
                      <a:pt x="3224" y="11289"/>
                      <a:pt x="3486" y="11289"/>
                    </a:cubicBezTo>
                    <a:cubicBezTo>
                      <a:pt x="3609" y="11289"/>
                      <a:pt x="3730" y="11274"/>
                      <a:pt x="3837" y="11242"/>
                    </a:cubicBezTo>
                    <a:lnTo>
                      <a:pt x="3837" y="11242"/>
                    </a:lnTo>
                    <a:cubicBezTo>
                      <a:pt x="3880" y="11282"/>
                      <a:pt x="18614" y="21082"/>
                      <a:pt x="18681" y="21116"/>
                    </a:cubicBezTo>
                    <a:cubicBezTo>
                      <a:pt x="20048" y="18214"/>
                      <a:pt x="21449" y="16246"/>
                      <a:pt x="22216" y="13077"/>
                    </a:cubicBezTo>
                    <a:cubicBezTo>
                      <a:pt x="22550" y="11776"/>
                      <a:pt x="22984" y="8907"/>
                      <a:pt x="22150" y="7339"/>
                    </a:cubicBezTo>
                    <a:cubicBezTo>
                      <a:pt x="21582" y="6299"/>
                      <a:pt x="20865" y="5496"/>
                      <a:pt x="19746" y="5496"/>
                    </a:cubicBezTo>
                    <a:cubicBezTo>
                      <a:pt x="19681" y="5496"/>
                      <a:pt x="19615" y="5499"/>
                      <a:pt x="19548" y="5505"/>
                    </a:cubicBezTo>
                    <a:cubicBezTo>
                      <a:pt x="19715" y="3870"/>
                      <a:pt x="18881" y="2936"/>
                      <a:pt x="18180" y="2369"/>
                    </a:cubicBezTo>
                    <a:cubicBezTo>
                      <a:pt x="17746" y="1976"/>
                      <a:pt x="17144" y="1775"/>
                      <a:pt x="16551" y="1775"/>
                    </a:cubicBezTo>
                    <a:cubicBezTo>
                      <a:pt x="16188" y="1775"/>
                      <a:pt x="15828" y="1850"/>
                      <a:pt x="15512" y="2002"/>
                    </a:cubicBezTo>
                    <a:cubicBezTo>
                      <a:pt x="15345" y="1201"/>
                      <a:pt x="14678" y="534"/>
                      <a:pt x="13877" y="334"/>
                    </a:cubicBezTo>
                    <a:cubicBezTo>
                      <a:pt x="13711" y="284"/>
                      <a:pt x="13536" y="260"/>
                      <a:pt x="13360" y="260"/>
                    </a:cubicBezTo>
                    <a:cubicBezTo>
                      <a:pt x="12725" y="260"/>
                      <a:pt x="12067" y="572"/>
                      <a:pt x="11676" y="1068"/>
                    </a:cubicBezTo>
                    <a:cubicBezTo>
                      <a:pt x="11142" y="214"/>
                      <a:pt x="10288" y="1"/>
                      <a:pt x="969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37"/>
              <p:cNvSpPr/>
              <p:nvPr/>
            </p:nvSpPr>
            <p:spPr>
              <a:xfrm>
                <a:off x="4792750" y="771100"/>
                <a:ext cx="480375" cy="565450"/>
              </a:xfrm>
              <a:custGeom>
                <a:rect b="b" l="l" r="r" t="t"/>
                <a:pathLst>
                  <a:path extrusionOk="0" h="22618" w="19215">
                    <a:moveTo>
                      <a:pt x="9975" y="0"/>
                    </a:moveTo>
                    <a:cubicBezTo>
                      <a:pt x="8673" y="0"/>
                      <a:pt x="7489" y="1430"/>
                      <a:pt x="4971" y="1697"/>
                    </a:cubicBezTo>
                    <a:cubicBezTo>
                      <a:pt x="4701" y="1730"/>
                      <a:pt x="4451" y="1744"/>
                      <a:pt x="4219" y="1744"/>
                    </a:cubicBezTo>
                    <a:cubicBezTo>
                      <a:pt x="2739" y="1744"/>
                      <a:pt x="1969" y="1170"/>
                      <a:pt x="1093" y="1170"/>
                    </a:cubicBezTo>
                    <a:cubicBezTo>
                      <a:pt x="987" y="1170"/>
                      <a:pt x="879" y="1178"/>
                      <a:pt x="768" y="1197"/>
                    </a:cubicBezTo>
                    <a:cubicBezTo>
                      <a:pt x="134" y="2064"/>
                      <a:pt x="301" y="4066"/>
                      <a:pt x="501" y="6034"/>
                    </a:cubicBezTo>
                    <a:cubicBezTo>
                      <a:pt x="134" y="7535"/>
                      <a:pt x="1" y="9837"/>
                      <a:pt x="968" y="13473"/>
                    </a:cubicBezTo>
                    <a:cubicBezTo>
                      <a:pt x="1535" y="15674"/>
                      <a:pt x="2569" y="16642"/>
                      <a:pt x="4137" y="17042"/>
                    </a:cubicBezTo>
                    <a:cubicBezTo>
                      <a:pt x="4595" y="17170"/>
                      <a:pt x="5126" y="17207"/>
                      <a:pt x="5583" y="17207"/>
                    </a:cubicBezTo>
                    <a:cubicBezTo>
                      <a:pt x="6193" y="17207"/>
                      <a:pt x="6672" y="17142"/>
                      <a:pt x="6672" y="17142"/>
                    </a:cubicBezTo>
                    <a:lnTo>
                      <a:pt x="7039" y="18977"/>
                    </a:lnTo>
                    <a:cubicBezTo>
                      <a:pt x="5210" y="21517"/>
                      <a:pt x="6478" y="22618"/>
                      <a:pt x="8577" y="22618"/>
                    </a:cubicBezTo>
                    <a:cubicBezTo>
                      <a:pt x="11108" y="22618"/>
                      <a:pt x="14846" y="21017"/>
                      <a:pt x="15812" y="18409"/>
                    </a:cubicBezTo>
                    <a:lnTo>
                      <a:pt x="14878" y="11971"/>
                    </a:lnTo>
                    <a:lnTo>
                      <a:pt x="14878" y="11971"/>
                    </a:lnTo>
                    <a:cubicBezTo>
                      <a:pt x="14878" y="11972"/>
                      <a:pt x="15324" y="12403"/>
                      <a:pt x="16052" y="12403"/>
                    </a:cubicBezTo>
                    <a:cubicBezTo>
                      <a:pt x="16452" y="12403"/>
                      <a:pt x="16937" y="12273"/>
                      <a:pt x="17480" y="11871"/>
                    </a:cubicBezTo>
                    <a:cubicBezTo>
                      <a:pt x="18547" y="11071"/>
                      <a:pt x="19215" y="9203"/>
                      <a:pt x="18347" y="7502"/>
                    </a:cubicBezTo>
                    <a:cubicBezTo>
                      <a:pt x="17955" y="6762"/>
                      <a:pt x="17412" y="6514"/>
                      <a:pt x="16895" y="6514"/>
                    </a:cubicBezTo>
                    <a:cubicBezTo>
                      <a:pt x="16270" y="6514"/>
                      <a:pt x="15683" y="6876"/>
                      <a:pt x="15445" y="7168"/>
                    </a:cubicBezTo>
                    <a:cubicBezTo>
                      <a:pt x="14978" y="7702"/>
                      <a:pt x="14478" y="8536"/>
                      <a:pt x="14011" y="8569"/>
                    </a:cubicBezTo>
                    <a:cubicBezTo>
                      <a:pt x="13979" y="8576"/>
                      <a:pt x="13946" y="8580"/>
                      <a:pt x="13912" y="8580"/>
                    </a:cubicBezTo>
                    <a:cubicBezTo>
                      <a:pt x="13626" y="8580"/>
                      <a:pt x="13275" y="8320"/>
                      <a:pt x="12977" y="7635"/>
                    </a:cubicBezTo>
                    <a:cubicBezTo>
                      <a:pt x="12643" y="6834"/>
                      <a:pt x="12610" y="5800"/>
                      <a:pt x="12643" y="4700"/>
                    </a:cubicBezTo>
                    <a:cubicBezTo>
                      <a:pt x="12176" y="4499"/>
                      <a:pt x="11276" y="3966"/>
                      <a:pt x="10975" y="3465"/>
                    </a:cubicBezTo>
                    <a:cubicBezTo>
                      <a:pt x="10375" y="2298"/>
                      <a:pt x="10675" y="1164"/>
                      <a:pt x="10975" y="296"/>
                    </a:cubicBezTo>
                    <a:cubicBezTo>
                      <a:pt x="10621" y="86"/>
                      <a:pt x="10294" y="0"/>
                      <a:pt x="9975" y="0"/>
                    </a:cubicBezTo>
                    <a:close/>
                  </a:path>
                </a:pathLst>
              </a:custGeom>
              <a:solidFill>
                <a:srgbClr val="FFBD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37"/>
              <p:cNvSpPr/>
              <p:nvPr/>
            </p:nvSpPr>
            <p:spPr>
              <a:xfrm>
                <a:off x="4959550" y="1064525"/>
                <a:ext cx="184325" cy="160150"/>
              </a:xfrm>
              <a:custGeom>
                <a:rect b="b" l="l" r="r" t="t"/>
                <a:pathLst>
                  <a:path extrusionOk="0" h="6406" w="7373">
                    <a:moveTo>
                      <a:pt x="7372" y="1"/>
                    </a:moveTo>
                    <a:cubicBezTo>
                      <a:pt x="7372" y="2"/>
                      <a:pt x="7039" y="2036"/>
                      <a:pt x="6171" y="3103"/>
                    </a:cubicBezTo>
                    <a:cubicBezTo>
                      <a:pt x="5271" y="4137"/>
                      <a:pt x="1768" y="5138"/>
                      <a:pt x="0" y="5338"/>
                    </a:cubicBezTo>
                    <a:lnTo>
                      <a:pt x="267" y="6406"/>
                    </a:lnTo>
                    <a:cubicBezTo>
                      <a:pt x="801" y="6306"/>
                      <a:pt x="2202" y="6105"/>
                      <a:pt x="3136" y="5805"/>
                    </a:cubicBezTo>
                    <a:cubicBezTo>
                      <a:pt x="4203" y="5472"/>
                      <a:pt x="6038" y="4871"/>
                      <a:pt x="6705" y="3704"/>
                    </a:cubicBezTo>
                    <a:cubicBezTo>
                      <a:pt x="7372" y="2536"/>
                      <a:pt x="7372" y="2"/>
                      <a:pt x="7372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37"/>
              <p:cNvSpPr/>
              <p:nvPr/>
            </p:nvSpPr>
            <p:spPr>
              <a:xfrm>
                <a:off x="4811950" y="873300"/>
                <a:ext cx="46725" cy="31975"/>
              </a:xfrm>
              <a:custGeom>
                <a:rect b="b" l="l" r="r" t="t"/>
                <a:pathLst>
                  <a:path extrusionOk="0" h="1279" w="1869">
                    <a:moveTo>
                      <a:pt x="1068" y="1"/>
                    </a:moveTo>
                    <a:cubicBezTo>
                      <a:pt x="947" y="1"/>
                      <a:pt x="823" y="26"/>
                      <a:pt x="701" y="78"/>
                    </a:cubicBezTo>
                    <a:cubicBezTo>
                      <a:pt x="200" y="278"/>
                      <a:pt x="0" y="812"/>
                      <a:pt x="200" y="1279"/>
                    </a:cubicBezTo>
                    <a:lnTo>
                      <a:pt x="1868" y="545"/>
                    </a:lnTo>
                    <a:cubicBezTo>
                      <a:pt x="1720" y="200"/>
                      <a:pt x="1409" y="1"/>
                      <a:pt x="10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37"/>
              <p:cNvSpPr/>
              <p:nvPr/>
            </p:nvSpPr>
            <p:spPr>
              <a:xfrm>
                <a:off x="4972900" y="865200"/>
                <a:ext cx="47550" cy="28400"/>
              </a:xfrm>
              <a:custGeom>
                <a:rect b="b" l="l" r="r" t="t"/>
                <a:pathLst>
                  <a:path extrusionOk="0" h="1136" w="1902">
                    <a:moveTo>
                      <a:pt x="848" y="1"/>
                    </a:moveTo>
                    <a:cubicBezTo>
                      <a:pt x="450" y="1"/>
                      <a:pt x="111" y="260"/>
                      <a:pt x="0" y="702"/>
                    </a:cubicBezTo>
                    <a:lnTo>
                      <a:pt x="1768" y="1136"/>
                    </a:lnTo>
                    <a:cubicBezTo>
                      <a:pt x="1901" y="635"/>
                      <a:pt x="1601" y="135"/>
                      <a:pt x="1101" y="35"/>
                    </a:cubicBezTo>
                    <a:cubicBezTo>
                      <a:pt x="1015" y="12"/>
                      <a:pt x="930" y="1"/>
                      <a:pt x="84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37"/>
              <p:cNvSpPr/>
              <p:nvPr/>
            </p:nvSpPr>
            <p:spPr>
              <a:xfrm>
                <a:off x="4939525" y="1056200"/>
                <a:ext cx="68425" cy="47800"/>
              </a:xfrm>
              <a:custGeom>
                <a:rect b="b" l="l" r="r" t="t"/>
                <a:pathLst>
                  <a:path extrusionOk="0" h="1912" w="2737">
                    <a:moveTo>
                      <a:pt x="2402" y="0"/>
                    </a:moveTo>
                    <a:lnTo>
                      <a:pt x="1" y="1168"/>
                    </a:lnTo>
                    <a:cubicBezTo>
                      <a:pt x="237" y="1640"/>
                      <a:pt x="724" y="1912"/>
                      <a:pt x="1225" y="1912"/>
                    </a:cubicBezTo>
                    <a:cubicBezTo>
                      <a:pt x="1432" y="1912"/>
                      <a:pt x="1641" y="1866"/>
                      <a:pt x="1835" y="1768"/>
                    </a:cubicBezTo>
                    <a:cubicBezTo>
                      <a:pt x="2503" y="1435"/>
                      <a:pt x="2736" y="668"/>
                      <a:pt x="2402" y="0"/>
                    </a:cubicBezTo>
                    <a:close/>
                  </a:path>
                </a:pathLst>
              </a:custGeom>
              <a:solidFill>
                <a:srgbClr val="B166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37"/>
              <p:cNvSpPr/>
              <p:nvPr/>
            </p:nvSpPr>
            <p:spPr>
              <a:xfrm>
                <a:off x="4967875" y="1068700"/>
                <a:ext cx="36725" cy="35900"/>
              </a:xfrm>
              <a:custGeom>
                <a:rect b="b" l="l" r="r" t="t"/>
                <a:pathLst>
                  <a:path extrusionOk="0" h="1436" w="1469">
                    <a:moveTo>
                      <a:pt x="1435" y="1"/>
                    </a:moveTo>
                    <a:cubicBezTo>
                      <a:pt x="635" y="1"/>
                      <a:pt x="1" y="635"/>
                      <a:pt x="34" y="1435"/>
                    </a:cubicBezTo>
                    <a:cubicBezTo>
                      <a:pt x="268" y="1435"/>
                      <a:pt x="501" y="1402"/>
                      <a:pt x="701" y="1302"/>
                    </a:cubicBezTo>
                    <a:cubicBezTo>
                      <a:pt x="1202" y="1068"/>
                      <a:pt x="1469" y="568"/>
                      <a:pt x="1435" y="1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37"/>
              <p:cNvSpPr/>
              <p:nvPr/>
            </p:nvSpPr>
            <p:spPr>
              <a:xfrm>
                <a:off x="4972900" y="918600"/>
                <a:ext cx="36700" cy="36725"/>
              </a:xfrm>
              <a:custGeom>
                <a:rect b="b" l="l" r="r" t="t"/>
                <a:pathLst>
                  <a:path extrusionOk="0" h="1469" w="1468">
                    <a:moveTo>
                      <a:pt x="734" y="0"/>
                    </a:moveTo>
                    <a:cubicBezTo>
                      <a:pt x="300" y="0"/>
                      <a:pt x="0" y="334"/>
                      <a:pt x="0" y="768"/>
                    </a:cubicBezTo>
                    <a:cubicBezTo>
                      <a:pt x="0" y="1168"/>
                      <a:pt x="334" y="1468"/>
                      <a:pt x="767" y="1468"/>
                    </a:cubicBezTo>
                    <a:cubicBezTo>
                      <a:pt x="1168" y="1468"/>
                      <a:pt x="1468" y="1135"/>
                      <a:pt x="1468" y="734"/>
                    </a:cubicBezTo>
                    <a:cubicBezTo>
                      <a:pt x="1434" y="301"/>
                      <a:pt x="1101" y="0"/>
                      <a:pt x="7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37"/>
              <p:cNvSpPr/>
              <p:nvPr/>
            </p:nvSpPr>
            <p:spPr>
              <a:xfrm>
                <a:off x="4831125" y="926875"/>
                <a:ext cx="36725" cy="36775"/>
              </a:xfrm>
              <a:custGeom>
                <a:rect b="b" l="l" r="r" t="t"/>
                <a:pathLst>
                  <a:path extrusionOk="0" h="1471" w="1469">
                    <a:moveTo>
                      <a:pt x="789" y="1"/>
                    </a:moveTo>
                    <a:cubicBezTo>
                      <a:pt x="771" y="1"/>
                      <a:pt x="753" y="2"/>
                      <a:pt x="734" y="3"/>
                    </a:cubicBezTo>
                    <a:cubicBezTo>
                      <a:pt x="301" y="3"/>
                      <a:pt x="0" y="337"/>
                      <a:pt x="0" y="770"/>
                    </a:cubicBezTo>
                    <a:cubicBezTo>
                      <a:pt x="0" y="1171"/>
                      <a:pt x="334" y="1471"/>
                      <a:pt x="768" y="1471"/>
                    </a:cubicBezTo>
                    <a:cubicBezTo>
                      <a:pt x="1168" y="1471"/>
                      <a:pt x="1468" y="1137"/>
                      <a:pt x="1468" y="737"/>
                    </a:cubicBezTo>
                    <a:cubicBezTo>
                      <a:pt x="1468" y="323"/>
                      <a:pt x="1165" y="1"/>
                      <a:pt x="78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37"/>
              <p:cNvSpPr/>
              <p:nvPr/>
            </p:nvSpPr>
            <p:spPr>
              <a:xfrm>
                <a:off x="4864475" y="926900"/>
                <a:ext cx="64250" cy="120150"/>
              </a:xfrm>
              <a:custGeom>
                <a:rect b="b" l="l" r="r" t="t"/>
                <a:pathLst>
                  <a:path extrusionOk="0" h="4806" w="2570">
                    <a:moveTo>
                      <a:pt x="2534" y="1"/>
                    </a:moveTo>
                    <a:cubicBezTo>
                      <a:pt x="1642" y="1"/>
                      <a:pt x="626" y="2493"/>
                      <a:pt x="1" y="4238"/>
                    </a:cubicBezTo>
                    <a:lnTo>
                      <a:pt x="2569" y="4805"/>
                    </a:lnTo>
                    <a:lnTo>
                      <a:pt x="2569" y="2"/>
                    </a:lnTo>
                    <a:cubicBezTo>
                      <a:pt x="2557" y="1"/>
                      <a:pt x="2546" y="1"/>
                      <a:pt x="2534" y="1"/>
                    </a:cubicBezTo>
                    <a:close/>
                  </a:path>
                </a:pathLst>
              </a:custGeom>
              <a:solidFill>
                <a:srgbClr val="000000">
                  <a:alpha val="23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37"/>
              <p:cNvSpPr/>
              <p:nvPr/>
            </p:nvSpPr>
            <p:spPr>
              <a:xfrm>
                <a:off x="3762025" y="783600"/>
                <a:ext cx="772250" cy="902250"/>
              </a:xfrm>
              <a:custGeom>
                <a:rect b="b" l="l" r="r" t="t"/>
                <a:pathLst>
                  <a:path extrusionOk="0" h="36090" w="30890">
                    <a:moveTo>
                      <a:pt x="8011" y="1"/>
                    </a:moveTo>
                    <a:cubicBezTo>
                      <a:pt x="6378" y="1"/>
                      <a:pt x="4936" y="409"/>
                      <a:pt x="3736" y="1197"/>
                    </a:cubicBezTo>
                    <a:lnTo>
                      <a:pt x="401" y="3599"/>
                    </a:lnTo>
                    <a:lnTo>
                      <a:pt x="1035" y="4466"/>
                    </a:lnTo>
                    <a:cubicBezTo>
                      <a:pt x="267" y="6168"/>
                      <a:pt x="0" y="8369"/>
                      <a:pt x="234" y="10938"/>
                    </a:cubicBezTo>
                    <a:cubicBezTo>
                      <a:pt x="1201" y="19944"/>
                      <a:pt x="8707" y="30252"/>
                      <a:pt x="17046" y="33921"/>
                    </a:cubicBezTo>
                    <a:cubicBezTo>
                      <a:pt x="19085" y="34811"/>
                      <a:pt x="21001" y="35257"/>
                      <a:pt x="22708" y="35257"/>
                    </a:cubicBezTo>
                    <a:cubicBezTo>
                      <a:pt x="22983" y="35257"/>
                      <a:pt x="23253" y="35245"/>
                      <a:pt x="23517" y="35222"/>
                    </a:cubicBezTo>
                    <a:lnTo>
                      <a:pt x="24118" y="36089"/>
                    </a:lnTo>
                    <a:lnTo>
                      <a:pt x="27453" y="33687"/>
                    </a:lnTo>
                    <a:cubicBezTo>
                      <a:pt x="29722" y="31886"/>
                      <a:pt x="30889" y="28617"/>
                      <a:pt x="30422" y="24281"/>
                    </a:cubicBezTo>
                    <a:cubicBezTo>
                      <a:pt x="29455" y="15274"/>
                      <a:pt x="21949" y="5000"/>
                      <a:pt x="13610" y="1331"/>
                    </a:cubicBezTo>
                    <a:cubicBezTo>
                      <a:pt x="11579" y="434"/>
                      <a:pt x="9694" y="1"/>
                      <a:pt x="8011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37"/>
              <p:cNvSpPr/>
              <p:nvPr/>
            </p:nvSpPr>
            <p:spPr>
              <a:xfrm>
                <a:off x="3762025" y="783600"/>
                <a:ext cx="772250" cy="902250"/>
              </a:xfrm>
              <a:custGeom>
                <a:rect b="b" l="l" r="r" t="t"/>
                <a:pathLst>
                  <a:path extrusionOk="0" h="36090" w="30890">
                    <a:moveTo>
                      <a:pt x="8011" y="1"/>
                    </a:moveTo>
                    <a:cubicBezTo>
                      <a:pt x="6378" y="1"/>
                      <a:pt x="4936" y="409"/>
                      <a:pt x="3736" y="1197"/>
                    </a:cubicBezTo>
                    <a:lnTo>
                      <a:pt x="401" y="3599"/>
                    </a:lnTo>
                    <a:lnTo>
                      <a:pt x="1035" y="4466"/>
                    </a:lnTo>
                    <a:cubicBezTo>
                      <a:pt x="267" y="6168"/>
                      <a:pt x="0" y="8369"/>
                      <a:pt x="234" y="10938"/>
                    </a:cubicBezTo>
                    <a:cubicBezTo>
                      <a:pt x="1201" y="19944"/>
                      <a:pt x="8707" y="30252"/>
                      <a:pt x="17046" y="33921"/>
                    </a:cubicBezTo>
                    <a:cubicBezTo>
                      <a:pt x="19085" y="34811"/>
                      <a:pt x="21001" y="35257"/>
                      <a:pt x="22708" y="35257"/>
                    </a:cubicBezTo>
                    <a:cubicBezTo>
                      <a:pt x="22983" y="35257"/>
                      <a:pt x="23253" y="35245"/>
                      <a:pt x="23517" y="35222"/>
                    </a:cubicBezTo>
                    <a:lnTo>
                      <a:pt x="24118" y="36089"/>
                    </a:lnTo>
                    <a:lnTo>
                      <a:pt x="27453" y="33687"/>
                    </a:lnTo>
                    <a:cubicBezTo>
                      <a:pt x="29722" y="31886"/>
                      <a:pt x="30889" y="28617"/>
                      <a:pt x="30422" y="24281"/>
                    </a:cubicBezTo>
                    <a:cubicBezTo>
                      <a:pt x="29455" y="15274"/>
                      <a:pt x="21949" y="5000"/>
                      <a:pt x="13610" y="1331"/>
                    </a:cubicBezTo>
                    <a:cubicBezTo>
                      <a:pt x="11579" y="434"/>
                      <a:pt x="9694" y="1"/>
                      <a:pt x="8011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37"/>
              <p:cNvSpPr/>
              <p:nvPr/>
            </p:nvSpPr>
            <p:spPr>
              <a:xfrm>
                <a:off x="3908800" y="1054525"/>
                <a:ext cx="625475" cy="631325"/>
              </a:xfrm>
              <a:custGeom>
                <a:rect b="b" l="l" r="r" t="t"/>
                <a:pathLst>
                  <a:path extrusionOk="0" h="25253" w="25019">
                    <a:moveTo>
                      <a:pt x="18947" y="1"/>
                    </a:moveTo>
                    <a:lnTo>
                      <a:pt x="0" y="13577"/>
                    </a:lnTo>
                    <a:cubicBezTo>
                      <a:pt x="3036" y="17747"/>
                      <a:pt x="7005" y="21249"/>
                      <a:pt x="11175" y="23084"/>
                    </a:cubicBezTo>
                    <a:cubicBezTo>
                      <a:pt x="13199" y="23996"/>
                      <a:pt x="15126" y="24421"/>
                      <a:pt x="16810" y="24421"/>
                    </a:cubicBezTo>
                    <a:cubicBezTo>
                      <a:pt x="17096" y="24421"/>
                      <a:pt x="17375" y="24409"/>
                      <a:pt x="17646" y="24385"/>
                    </a:cubicBezTo>
                    <a:lnTo>
                      <a:pt x="18280" y="25252"/>
                    </a:lnTo>
                    <a:lnTo>
                      <a:pt x="21616" y="22850"/>
                    </a:lnTo>
                    <a:cubicBezTo>
                      <a:pt x="23851" y="21049"/>
                      <a:pt x="25018" y="17813"/>
                      <a:pt x="24551" y="13477"/>
                    </a:cubicBezTo>
                    <a:cubicBezTo>
                      <a:pt x="24118" y="8974"/>
                      <a:pt x="21983" y="4104"/>
                      <a:pt x="18947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37"/>
              <p:cNvSpPr/>
              <p:nvPr/>
            </p:nvSpPr>
            <p:spPr>
              <a:xfrm>
                <a:off x="4109775" y="1302200"/>
                <a:ext cx="424500" cy="382800"/>
              </a:xfrm>
              <a:custGeom>
                <a:rect b="b" l="l" r="r" t="t"/>
                <a:pathLst>
                  <a:path extrusionOk="0" h="15312" w="16980">
                    <a:moveTo>
                      <a:pt x="15845" y="1"/>
                    </a:moveTo>
                    <a:lnTo>
                      <a:pt x="0" y="11442"/>
                    </a:lnTo>
                    <a:cubicBezTo>
                      <a:pt x="1068" y="12109"/>
                      <a:pt x="2102" y="12677"/>
                      <a:pt x="3136" y="13144"/>
                    </a:cubicBezTo>
                    <a:cubicBezTo>
                      <a:pt x="5175" y="14034"/>
                      <a:pt x="7116" y="14479"/>
                      <a:pt x="8808" y="14479"/>
                    </a:cubicBezTo>
                    <a:cubicBezTo>
                      <a:pt x="9081" y="14479"/>
                      <a:pt x="9348" y="14468"/>
                      <a:pt x="9607" y="14444"/>
                    </a:cubicBezTo>
                    <a:lnTo>
                      <a:pt x="10241" y="15312"/>
                    </a:lnTo>
                    <a:lnTo>
                      <a:pt x="13577" y="12877"/>
                    </a:lnTo>
                    <a:cubicBezTo>
                      <a:pt x="15812" y="11109"/>
                      <a:pt x="16979" y="7840"/>
                      <a:pt x="16512" y="3503"/>
                    </a:cubicBezTo>
                    <a:cubicBezTo>
                      <a:pt x="16412" y="2336"/>
                      <a:pt x="16179" y="1168"/>
                      <a:pt x="15845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37"/>
              <p:cNvSpPr/>
              <p:nvPr/>
            </p:nvSpPr>
            <p:spPr>
              <a:xfrm>
                <a:off x="3762850" y="782150"/>
                <a:ext cx="419500" cy="361625"/>
              </a:xfrm>
              <a:custGeom>
                <a:rect b="b" l="l" r="r" t="t"/>
                <a:pathLst>
                  <a:path extrusionOk="0" h="14465" w="16780">
                    <a:moveTo>
                      <a:pt x="8081" y="0"/>
                    </a:moveTo>
                    <a:cubicBezTo>
                      <a:pt x="6424" y="0"/>
                      <a:pt x="4965" y="409"/>
                      <a:pt x="3770" y="1189"/>
                    </a:cubicBezTo>
                    <a:lnTo>
                      <a:pt x="434" y="3590"/>
                    </a:lnTo>
                    <a:lnTo>
                      <a:pt x="1035" y="4458"/>
                    </a:lnTo>
                    <a:cubicBezTo>
                      <a:pt x="301" y="6226"/>
                      <a:pt x="1" y="8394"/>
                      <a:pt x="268" y="10962"/>
                    </a:cubicBezTo>
                    <a:cubicBezTo>
                      <a:pt x="368" y="12130"/>
                      <a:pt x="601" y="13297"/>
                      <a:pt x="935" y="14465"/>
                    </a:cubicBezTo>
                    <a:lnTo>
                      <a:pt x="16779" y="3023"/>
                    </a:lnTo>
                    <a:cubicBezTo>
                      <a:pt x="15779" y="2356"/>
                      <a:pt x="14711" y="1756"/>
                      <a:pt x="13644" y="1289"/>
                    </a:cubicBezTo>
                    <a:cubicBezTo>
                      <a:pt x="11632" y="417"/>
                      <a:pt x="9756" y="0"/>
                      <a:pt x="8081" y="0"/>
                    </a:cubicBez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37"/>
              <p:cNvSpPr/>
              <p:nvPr/>
            </p:nvSpPr>
            <p:spPr>
              <a:xfrm>
                <a:off x="3687800" y="839100"/>
                <a:ext cx="777225" cy="881150"/>
              </a:xfrm>
              <a:custGeom>
                <a:rect b="b" l="l" r="r" t="t"/>
                <a:pathLst>
                  <a:path extrusionOk="0" h="35246" w="31089">
                    <a:moveTo>
                      <a:pt x="7978" y="0"/>
                    </a:moveTo>
                    <a:cubicBezTo>
                      <a:pt x="3886" y="0"/>
                      <a:pt x="1001" y="2518"/>
                      <a:pt x="268" y="6850"/>
                    </a:cubicBezTo>
                    <a:cubicBezTo>
                      <a:pt x="34" y="8084"/>
                      <a:pt x="1" y="9452"/>
                      <a:pt x="167" y="10953"/>
                    </a:cubicBezTo>
                    <a:cubicBezTo>
                      <a:pt x="1101" y="19926"/>
                      <a:pt x="8640" y="30200"/>
                      <a:pt x="16979" y="33936"/>
                    </a:cubicBezTo>
                    <a:cubicBezTo>
                      <a:pt x="18999" y="34824"/>
                      <a:pt x="20881" y="35245"/>
                      <a:pt x="22561" y="35245"/>
                    </a:cubicBezTo>
                    <a:cubicBezTo>
                      <a:pt x="27818" y="35245"/>
                      <a:pt x="31089" y="31121"/>
                      <a:pt x="30356" y="24296"/>
                    </a:cubicBezTo>
                    <a:cubicBezTo>
                      <a:pt x="29522" y="16423"/>
                      <a:pt x="23684" y="7517"/>
                      <a:pt x="16646" y="2980"/>
                    </a:cubicBezTo>
                    <a:cubicBezTo>
                      <a:pt x="16546" y="2947"/>
                      <a:pt x="16446" y="2847"/>
                      <a:pt x="16346" y="2814"/>
                    </a:cubicBezTo>
                    <a:cubicBezTo>
                      <a:pt x="15445" y="2246"/>
                      <a:pt x="14511" y="1746"/>
                      <a:pt x="13544" y="1312"/>
                    </a:cubicBezTo>
                    <a:cubicBezTo>
                      <a:pt x="11529" y="421"/>
                      <a:pt x="9653" y="0"/>
                      <a:pt x="7978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37"/>
              <p:cNvSpPr/>
              <p:nvPr/>
            </p:nvSpPr>
            <p:spPr>
              <a:xfrm>
                <a:off x="3687800" y="839100"/>
                <a:ext cx="777225" cy="881150"/>
              </a:xfrm>
              <a:custGeom>
                <a:rect b="b" l="l" r="r" t="t"/>
                <a:pathLst>
                  <a:path extrusionOk="0" h="35246" w="31089">
                    <a:moveTo>
                      <a:pt x="7978" y="0"/>
                    </a:moveTo>
                    <a:cubicBezTo>
                      <a:pt x="3886" y="0"/>
                      <a:pt x="1001" y="2518"/>
                      <a:pt x="268" y="6850"/>
                    </a:cubicBezTo>
                    <a:cubicBezTo>
                      <a:pt x="34" y="8084"/>
                      <a:pt x="1" y="9452"/>
                      <a:pt x="167" y="10953"/>
                    </a:cubicBezTo>
                    <a:cubicBezTo>
                      <a:pt x="1101" y="19926"/>
                      <a:pt x="8640" y="30200"/>
                      <a:pt x="16979" y="33936"/>
                    </a:cubicBezTo>
                    <a:cubicBezTo>
                      <a:pt x="18999" y="34824"/>
                      <a:pt x="20881" y="35245"/>
                      <a:pt x="22561" y="35245"/>
                    </a:cubicBezTo>
                    <a:cubicBezTo>
                      <a:pt x="27818" y="35245"/>
                      <a:pt x="31089" y="31121"/>
                      <a:pt x="30356" y="24296"/>
                    </a:cubicBezTo>
                    <a:cubicBezTo>
                      <a:pt x="29522" y="16423"/>
                      <a:pt x="23684" y="7517"/>
                      <a:pt x="16646" y="2980"/>
                    </a:cubicBezTo>
                    <a:cubicBezTo>
                      <a:pt x="16546" y="2947"/>
                      <a:pt x="16446" y="2847"/>
                      <a:pt x="16346" y="2814"/>
                    </a:cubicBezTo>
                    <a:cubicBezTo>
                      <a:pt x="15445" y="2246"/>
                      <a:pt x="14511" y="1746"/>
                      <a:pt x="13544" y="1312"/>
                    </a:cubicBezTo>
                    <a:cubicBezTo>
                      <a:pt x="11529" y="421"/>
                      <a:pt x="9653" y="0"/>
                      <a:pt x="7978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37"/>
              <p:cNvSpPr/>
              <p:nvPr/>
            </p:nvSpPr>
            <p:spPr>
              <a:xfrm>
                <a:off x="3694475" y="838175"/>
                <a:ext cx="401975" cy="171350"/>
              </a:xfrm>
              <a:custGeom>
                <a:rect b="b" l="l" r="r" t="t"/>
                <a:pathLst>
                  <a:path extrusionOk="0" h="6854" w="16079">
                    <a:moveTo>
                      <a:pt x="7727" y="0"/>
                    </a:moveTo>
                    <a:cubicBezTo>
                      <a:pt x="3626" y="0"/>
                      <a:pt x="735" y="2492"/>
                      <a:pt x="1" y="6853"/>
                    </a:cubicBezTo>
                    <a:cubicBezTo>
                      <a:pt x="34" y="6720"/>
                      <a:pt x="734" y="2817"/>
                      <a:pt x="4570" y="949"/>
                    </a:cubicBezTo>
                    <a:cubicBezTo>
                      <a:pt x="5484" y="501"/>
                      <a:pt x="6544" y="321"/>
                      <a:pt x="7649" y="321"/>
                    </a:cubicBezTo>
                    <a:cubicBezTo>
                      <a:pt x="10983" y="321"/>
                      <a:pt x="14726" y="1957"/>
                      <a:pt x="16079" y="2784"/>
                    </a:cubicBezTo>
                    <a:cubicBezTo>
                      <a:pt x="15178" y="2183"/>
                      <a:pt x="14244" y="1683"/>
                      <a:pt x="13277" y="1283"/>
                    </a:cubicBezTo>
                    <a:cubicBezTo>
                      <a:pt x="11268" y="414"/>
                      <a:pt x="9397" y="0"/>
                      <a:pt x="772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37"/>
              <p:cNvSpPr/>
              <p:nvPr/>
            </p:nvSpPr>
            <p:spPr>
              <a:xfrm>
                <a:off x="4042225" y="1547375"/>
                <a:ext cx="402800" cy="172100"/>
              </a:xfrm>
              <a:custGeom>
                <a:rect b="b" l="l" r="r" t="t"/>
                <a:pathLst>
                  <a:path extrusionOk="0" h="6884" w="16112">
                    <a:moveTo>
                      <a:pt x="16112" y="1"/>
                    </a:moveTo>
                    <a:lnTo>
                      <a:pt x="16112" y="1"/>
                    </a:lnTo>
                    <a:cubicBezTo>
                      <a:pt x="16045" y="134"/>
                      <a:pt x="15345" y="4037"/>
                      <a:pt x="11509" y="5905"/>
                    </a:cubicBezTo>
                    <a:cubicBezTo>
                      <a:pt x="10595" y="6353"/>
                      <a:pt x="9535" y="6533"/>
                      <a:pt x="8430" y="6533"/>
                    </a:cubicBezTo>
                    <a:cubicBezTo>
                      <a:pt x="5096" y="6533"/>
                      <a:pt x="1353" y="4897"/>
                      <a:pt x="0" y="4070"/>
                    </a:cubicBezTo>
                    <a:lnTo>
                      <a:pt x="0" y="4070"/>
                    </a:lnTo>
                    <a:cubicBezTo>
                      <a:pt x="901" y="4671"/>
                      <a:pt x="1835" y="5171"/>
                      <a:pt x="2802" y="5571"/>
                    </a:cubicBezTo>
                    <a:cubicBezTo>
                      <a:pt x="4805" y="6462"/>
                      <a:pt x="6676" y="6883"/>
                      <a:pt x="8349" y="6883"/>
                    </a:cubicBezTo>
                    <a:cubicBezTo>
                      <a:pt x="12444" y="6883"/>
                      <a:pt x="15354" y="4358"/>
                      <a:pt x="1611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37"/>
              <p:cNvSpPr/>
              <p:nvPr/>
            </p:nvSpPr>
            <p:spPr>
              <a:xfrm>
                <a:off x="3671125" y="869175"/>
                <a:ext cx="796425" cy="819850"/>
              </a:xfrm>
              <a:custGeom>
                <a:rect b="b" l="l" r="r" t="t"/>
                <a:pathLst>
                  <a:path extrusionOk="0" h="32794" w="31857">
                    <a:moveTo>
                      <a:pt x="9124" y="1"/>
                    </a:moveTo>
                    <a:cubicBezTo>
                      <a:pt x="7510" y="1"/>
                      <a:pt x="6045" y="421"/>
                      <a:pt x="4837" y="1310"/>
                    </a:cubicBezTo>
                    <a:cubicBezTo>
                      <a:pt x="1" y="4880"/>
                      <a:pt x="1068" y="14486"/>
                      <a:pt x="7206" y="22826"/>
                    </a:cubicBezTo>
                    <a:cubicBezTo>
                      <a:pt x="11793" y="29058"/>
                      <a:pt x="17908" y="32794"/>
                      <a:pt x="22710" y="32794"/>
                    </a:cubicBezTo>
                    <a:cubicBezTo>
                      <a:pt x="24333" y="32794"/>
                      <a:pt x="25806" y="32367"/>
                      <a:pt x="27020" y="31465"/>
                    </a:cubicBezTo>
                    <a:cubicBezTo>
                      <a:pt x="31857" y="27929"/>
                      <a:pt x="30789" y="18289"/>
                      <a:pt x="24651" y="9950"/>
                    </a:cubicBezTo>
                    <a:cubicBezTo>
                      <a:pt x="20057" y="3732"/>
                      <a:pt x="13929" y="1"/>
                      <a:pt x="9124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37"/>
              <p:cNvSpPr/>
              <p:nvPr/>
            </p:nvSpPr>
            <p:spPr>
              <a:xfrm>
                <a:off x="3671125" y="869175"/>
                <a:ext cx="796425" cy="819850"/>
              </a:xfrm>
              <a:custGeom>
                <a:rect b="b" l="l" r="r" t="t"/>
                <a:pathLst>
                  <a:path extrusionOk="0" h="32794" w="31857">
                    <a:moveTo>
                      <a:pt x="9124" y="1"/>
                    </a:moveTo>
                    <a:cubicBezTo>
                      <a:pt x="7510" y="1"/>
                      <a:pt x="6045" y="421"/>
                      <a:pt x="4837" y="1310"/>
                    </a:cubicBezTo>
                    <a:cubicBezTo>
                      <a:pt x="1" y="4880"/>
                      <a:pt x="1068" y="14486"/>
                      <a:pt x="7206" y="22826"/>
                    </a:cubicBezTo>
                    <a:cubicBezTo>
                      <a:pt x="11793" y="29058"/>
                      <a:pt x="17908" y="32794"/>
                      <a:pt x="22710" y="32794"/>
                    </a:cubicBezTo>
                    <a:cubicBezTo>
                      <a:pt x="24333" y="32794"/>
                      <a:pt x="25806" y="32367"/>
                      <a:pt x="27020" y="31465"/>
                    </a:cubicBezTo>
                    <a:cubicBezTo>
                      <a:pt x="31857" y="27929"/>
                      <a:pt x="30789" y="18289"/>
                      <a:pt x="24651" y="9950"/>
                    </a:cubicBezTo>
                    <a:cubicBezTo>
                      <a:pt x="20057" y="3732"/>
                      <a:pt x="13929" y="1"/>
                      <a:pt x="91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37"/>
              <p:cNvSpPr/>
              <p:nvPr/>
            </p:nvSpPr>
            <p:spPr>
              <a:xfrm>
                <a:off x="3716150" y="871900"/>
                <a:ext cx="265225" cy="358600"/>
              </a:xfrm>
              <a:custGeom>
                <a:rect b="b" l="l" r="r" t="t"/>
                <a:pathLst>
                  <a:path extrusionOk="0" h="14344" w="10609">
                    <a:moveTo>
                      <a:pt x="6205" y="0"/>
                    </a:moveTo>
                    <a:lnTo>
                      <a:pt x="6205" y="0"/>
                    </a:lnTo>
                    <a:cubicBezTo>
                      <a:pt x="3036" y="434"/>
                      <a:pt x="835" y="2636"/>
                      <a:pt x="201" y="6138"/>
                    </a:cubicBezTo>
                    <a:cubicBezTo>
                      <a:pt x="68" y="6805"/>
                      <a:pt x="34" y="7472"/>
                      <a:pt x="1" y="8206"/>
                    </a:cubicBezTo>
                    <a:cubicBezTo>
                      <a:pt x="1" y="8807"/>
                      <a:pt x="1" y="9374"/>
                      <a:pt x="68" y="10008"/>
                    </a:cubicBezTo>
                    <a:cubicBezTo>
                      <a:pt x="101" y="10341"/>
                      <a:pt x="168" y="10708"/>
                      <a:pt x="201" y="11042"/>
                    </a:cubicBezTo>
                    <a:cubicBezTo>
                      <a:pt x="472" y="10425"/>
                      <a:pt x="879" y="9971"/>
                      <a:pt x="1501" y="9971"/>
                    </a:cubicBezTo>
                    <a:cubicBezTo>
                      <a:pt x="2258" y="9971"/>
                      <a:pt x="3333" y="10642"/>
                      <a:pt x="4871" y="12509"/>
                    </a:cubicBezTo>
                    <a:cubicBezTo>
                      <a:pt x="5950" y="13818"/>
                      <a:pt x="6827" y="14343"/>
                      <a:pt x="7539" y="14343"/>
                    </a:cubicBezTo>
                    <a:cubicBezTo>
                      <a:pt x="10457" y="14343"/>
                      <a:pt x="10608" y="5504"/>
                      <a:pt x="10608" y="5504"/>
                    </a:cubicBezTo>
                    <a:cubicBezTo>
                      <a:pt x="10608" y="5504"/>
                      <a:pt x="5205" y="2636"/>
                      <a:pt x="62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37"/>
              <p:cNvSpPr/>
              <p:nvPr/>
            </p:nvSpPr>
            <p:spPr>
              <a:xfrm>
                <a:off x="3732825" y="908600"/>
                <a:ext cx="126800" cy="144700"/>
              </a:xfrm>
              <a:custGeom>
                <a:rect b="b" l="l" r="r" t="t"/>
                <a:pathLst>
                  <a:path extrusionOk="0" h="5788" w="5072">
                    <a:moveTo>
                      <a:pt x="2925" y="0"/>
                    </a:moveTo>
                    <a:cubicBezTo>
                      <a:pt x="2236" y="0"/>
                      <a:pt x="1502" y="396"/>
                      <a:pt x="968" y="1168"/>
                    </a:cubicBezTo>
                    <a:cubicBezTo>
                      <a:pt x="34" y="2469"/>
                      <a:pt x="1" y="4237"/>
                      <a:pt x="868" y="5204"/>
                    </a:cubicBezTo>
                    <a:cubicBezTo>
                      <a:pt x="1222" y="5598"/>
                      <a:pt x="1675" y="5787"/>
                      <a:pt x="2151" y="5787"/>
                    </a:cubicBezTo>
                    <a:cubicBezTo>
                      <a:pt x="2843" y="5787"/>
                      <a:pt x="3584" y="5388"/>
                      <a:pt x="4137" y="4637"/>
                    </a:cubicBezTo>
                    <a:cubicBezTo>
                      <a:pt x="5038" y="3336"/>
                      <a:pt x="5071" y="1535"/>
                      <a:pt x="4204" y="567"/>
                    </a:cubicBezTo>
                    <a:cubicBezTo>
                      <a:pt x="3851" y="187"/>
                      <a:pt x="3398" y="0"/>
                      <a:pt x="29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37"/>
              <p:cNvSpPr/>
              <p:nvPr/>
            </p:nvSpPr>
            <p:spPr>
              <a:xfrm>
                <a:off x="4107275" y="1020350"/>
                <a:ext cx="314400" cy="666900"/>
              </a:xfrm>
              <a:custGeom>
                <a:rect b="b" l="l" r="r" t="t"/>
                <a:pathLst>
                  <a:path extrusionOk="0" h="26676" w="12576">
                    <a:moveTo>
                      <a:pt x="3903" y="0"/>
                    </a:moveTo>
                    <a:cubicBezTo>
                      <a:pt x="3870" y="67"/>
                      <a:pt x="4804" y="2168"/>
                      <a:pt x="2869" y="3069"/>
                    </a:cubicBezTo>
                    <a:cubicBezTo>
                      <a:pt x="501" y="5271"/>
                      <a:pt x="1535" y="21782"/>
                      <a:pt x="1535" y="21782"/>
                    </a:cubicBezTo>
                    <a:cubicBezTo>
                      <a:pt x="1535" y="21782"/>
                      <a:pt x="2369" y="25051"/>
                      <a:pt x="0" y="25452"/>
                    </a:cubicBezTo>
                    <a:cubicBezTo>
                      <a:pt x="567" y="25718"/>
                      <a:pt x="1101" y="25919"/>
                      <a:pt x="1668" y="26085"/>
                    </a:cubicBezTo>
                    <a:cubicBezTo>
                      <a:pt x="2035" y="26219"/>
                      <a:pt x="2402" y="26286"/>
                      <a:pt x="2769" y="26386"/>
                    </a:cubicBezTo>
                    <a:cubicBezTo>
                      <a:pt x="3619" y="26581"/>
                      <a:pt x="4432" y="26676"/>
                      <a:pt x="5200" y="26676"/>
                    </a:cubicBezTo>
                    <a:cubicBezTo>
                      <a:pt x="9289" y="26676"/>
                      <a:pt x="12121" y="23986"/>
                      <a:pt x="12543" y="19381"/>
                    </a:cubicBezTo>
                    <a:cubicBezTo>
                      <a:pt x="12576" y="19014"/>
                      <a:pt x="12576" y="18613"/>
                      <a:pt x="12576" y="18213"/>
                    </a:cubicBezTo>
                    <a:cubicBezTo>
                      <a:pt x="12576" y="17679"/>
                      <a:pt x="12543" y="17112"/>
                      <a:pt x="12509" y="16545"/>
                    </a:cubicBezTo>
                    <a:cubicBezTo>
                      <a:pt x="12443" y="16012"/>
                      <a:pt x="12376" y="15444"/>
                      <a:pt x="12242" y="14877"/>
                    </a:cubicBezTo>
                    <a:cubicBezTo>
                      <a:pt x="12176" y="14410"/>
                      <a:pt x="12076" y="14010"/>
                      <a:pt x="11942" y="13543"/>
                    </a:cubicBezTo>
                    <a:cubicBezTo>
                      <a:pt x="11842" y="13076"/>
                      <a:pt x="11709" y="12676"/>
                      <a:pt x="11575" y="12209"/>
                    </a:cubicBezTo>
                    <a:cubicBezTo>
                      <a:pt x="11175" y="10875"/>
                      <a:pt x="10575" y="9540"/>
                      <a:pt x="9941" y="8239"/>
                    </a:cubicBezTo>
                    <a:cubicBezTo>
                      <a:pt x="9841" y="7939"/>
                      <a:pt x="9674" y="7706"/>
                      <a:pt x="9507" y="7405"/>
                    </a:cubicBezTo>
                    <a:cubicBezTo>
                      <a:pt x="8840" y="6205"/>
                      <a:pt x="8073" y="5037"/>
                      <a:pt x="7239" y="3870"/>
                    </a:cubicBezTo>
                    <a:cubicBezTo>
                      <a:pt x="6238" y="2502"/>
                      <a:pt x="5104" y="1168"/>
                      <a:pt x="3903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37"/>
              <p:cNvSpPr/>
              <p:nvPr/>
            </p:nvSpPr>
            <p:spPr>
              <a:xfrm>
                <a:off x="4107275" y="1020350"/>
                <a:ext cx="314400" cy="666900"/>
              </a:xfrm>
              <a:custGeom>
                <a:rect b="b" l="l" r="r" t="t"/>
                <a:pathLst>
                  <a:path extrusionOk="0" h="26676" w="12576">
                    <a:moveTo>
                      <a:pt x="3903" y="0"/>
                    </a:moveTo>
                    <a:cubicBezTo>
                      <a:pt x="3870" y="67"/>
                      <a:pt x="4804" y="2168"/>
                      <a:pt x="2869" y="3069"/>
                    </a:cubicBezTo>
                    <a:cubicBezTo>
                      <a:pt x="501" y="5271"/>
                      <a:pt x="1535" y="21782"/>
                      <a:pt x="1535" y="21782"/>
                    </a:cubicBezTo>
                    <a:cubicBezTo>
                      <a:pt x="1535" y="21782"/>
                      <a:pt x="2369" y="25051"/>
                      <a:pt x="0" y="25452"/>
                    </a:cubicBezTo>
                    <a:cubicBezTo>
                      <a:pt x="567" y="25718"/>
                      <a:pt x="1101" y="25919"/>
                      <a:pt x="1668" y="26085"/>
                    </a:cubicBezTo>
                    <a:cubicBezTo>
                      <a:pt x="2035" y="26219"/>
                      <a:pt x="2402" y="26286"/>
                      <a:pt x="2769" y="26386"/>
                    </a:cubicBezTo>
                    <a:cubicBezTo>
                      <a:pt x="3619" y="26581"/>
                      <a:pt x="4432" y="26676"/>
                      <a:pt x="5200" y="26676"/>
                    </a:cubicBezTo>
                    <a:cubicBezTo>
                      <a:pt x="9289" y="26676"/>
                      <a:pt x="12121" y="23986"/>
                      <a:pt x="12543" y="19381"/>
                    </a:cubicBezTo>
                    <a:cubicBezTo>
                      <a:pt x="12576" y="19014"/>
                      <a:pt x="12576" y="18613"/>
                      <a:pt x="12576" y="18213"/>
                    </a:cubicBezTo>
                    <a:cubicBezTo>
                      <a:pt x="12576" y="17679"/>
                      <a:pt x="12543" y="17112"/>
                      <a:pt x="12509" y="16545"/>
                    </a:cubicBezTo>
                    <a:cubicBezTo>
                      <a:pt x="12443" y="16012"/>
                      <a:pt x="12376" y="15444"/>
                      <a:pt x="12242" y="14877"/>
                    </a:cubicBezTo>
                    <a:cubicBezTo>
                      <a:pt x="12176" y="14410"/>
                      <a:pt x="12076" y="14010"/>
                      <a:pt x="11942" y="13543"/>
                    </a:cubicBezTo>
                    <a:cubicBezTo>
                      <a:pt x="11842" y="13076"/>
                      <a:pt x="11709" y="12676"/>
                      <a:pt x="11575" y="12209"/>
                    </a:cubicBezTo>
                    <a:cubicBezTo>
                      <a:pt x="11175" y="10875"/>
                      <a:pt x="10575" y="9540"/>
                      <a:pt x="9941" y="8239"/>
                    </a:cubicBezTo>
                    <a:cubicBezTo>
                      <a:pt x="9841" y="7939"/>
                      <a:pt x="9674" y="7706"/>
                      <a:pt x="9507" y="7405"/>
                    </a:cubicBezTo>
                    <a:cubicBezTo>
                      <a:pt x="8840" y="6205"/>
                      <a:pt x="8073" y="5037"/>
                      <a:pt x="7239" y="3870"/>
                    </a:cubicBezTo>
                    <a:cubicBezTo>
                      <a:pt x="6238" y="2502"/>
                      <a:pt x="5104" y="1168"/>
                      <a:pt x="39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37"/>
              <p:cNvSpPr/>
              <p:nvPr/>
            </p:nvSpPr>
            <p:spPr>
              <a:xfrm>
                <a:off x="3796075" y="974350"/>
                <a:ext cx="540550" cy="610600"/>
              </a:xfrm>
              <a:custGeom>
                <a:rect b="b" l="l" r="r" t="t"/>
                <a:pathLst>
                  <a:path extrusionOk="0" h="24424" w="21622">
                    <a:moveTo>
                      <a:pt x="5900" y="1"/>
                    </a:moveTo>
                    <a:cubicBezTo>
                      <a:pt x="2273" y="1"/>
                      <a:pt x="1" y="2851"/>
                      <a:pt x="506" y="7578"/>
                    </a:cubicBezTo>
                    <a:cubicBezTo>
                      <a:pt x="540" y="7844"/>
                      <a:pt x="540" y="8078"/>
                      <a:pt x="573" y="8345"/>
                    </a:cubicBezTo>
                    <a:cubicBezTo>
                      <a:pt x="1541" y="14382"/>
                      <a:pt x="6544" y="21054"/>
                      <a:pt x="12115" y="23522"/>
                    </a:cubicBezTo>
                    <a:cubicBezTo>
                      <a:pt x="13507" y="24134"/>
                      <a:pt x="14804" y="24424"/>
                      <a:pt x="15961" y="24424"/>
                    </a:cubicBezTo>
                    <a:cubicBezTo>
                      <a:pt x="19409" y="24424"/>
                      <a:pt x="21621" y="21855"/>
                      <a:pt x="21421" y="17585"/>
                    </a:cubicBezTo>
                    <a:cubicBezTo>
                      <a:pt x="21421" y="17351"/>
                      <a:pt x="21388" y="17084"/>
                      <a:pt x="21388" y="16851"/>
                    </a:cubicBezTo>
                    <a:cubicBezTo>
                      <a:pt x="20721" y="10580"/>
                      <a:pt x="15551" y="3508"/>
                      <a:pt x="9746" y="906"/>
                    </a:cubicBezTo>
                    <a:cubicBezTo>
                      <a:pt x="8357" y="292"/>
                      <a:pt x="7059" y="1"/>
                      <a:pt x="5900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37"/>
              <p:cNvSpPr/>
              <p:nvPr/>
            </p:nvSpPr>
            <p:spPr>
              <a:xfrm>
                <a:off x="3796075" y="974350"/>
                <a:ext cx="540550" cy="610600"/>
              </a:xfrm>
              <a:custGeom>
                <a:rect b="b" l="l" r="r" t="t"/>
                <a:pathLst>
                  <a:path extrusionOk="0" h="24424" w="21622">
                    <a:moveTo>
                      <a:pt x="5900" y="1"/>
                    </a:moveTo>
                    <a:cubicBezTo>
                      <a:pt x="2273" y="1"/>
                      <a:pt x="1" y="2851"/>
                      <a:pt x="506" y="7578"/>
                    </a:cubicBezTo>
                    <a:cubicBezTo>
                      <a:pt x="540" y="7844"/>
                      <a:pt x="540" y="8078"/>
                      <a:pt x="573" y="8345"/>
                    </a:cubicBezTo>
                    <a:cubicBezTo>
                      <a:pt x="1541" y="14382"/>
                      <a:pt x="6544" y="21054"/>
                      <a:pt x="12115" y="23522"/>
                    </a:cubicBezTo>
                    <a:cubicBezTo>
                      <a:pt x="13507" y="24134"/>
                      <a:pt x="14804" y="24424"/>
                      <a:pt x="15961" y="24424"/>
                    </a:cubicBezTo>
                    <a:cubicBezTo>
                      <a:pt x="19409" y="24424"/>
                      <a:pt x="21621" y="21855"/>
                      <a:pt x="21421" y="17585"/>
                    </a:cubicBezTo>
                    <a:cubicBezTo>
                      <a:pt x="21421" y="17351"/>
                      <a:pt x="21388" y="17084"/>
                      <a:pt x="21388" y="16851"/>
                    </a:cubicBezTo>
                    <a:cubicBezTo>
                      <a:pt x="20721" y="10580"/>
                      <a:pt x="15551" y="3508"/>
                      <a:pt x="9746" y="906"/>
                    </a:cubicBezTo>
                    <a:cubicBezTo>
                      <a:pt x="8357" y="292"/>
                      <a:pt x="7059" y="1"/>
                      <a:pt x="5900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37"/>
              <p:cNvSpPr/>
              <p:nvPr/>
            </p:nvSpPr>
            <p:spPr>
              <a:xfrm>
                <a:off x="3808175" y="988150"/>
                <a:ext cx="522525" cy="583100"/>
              </a:xfrm>
              <a:custGeom>
                <a:rect b="b" l="l" r="r" t="t"/>
                <a:pathLst>
                  <a:path extrusionOk="0" h="23324" w="20901">
                    <a:moveTo>
                      <a:pt x="5658" y="1"/>
                    </a:moveTo>
                    <a:cubicBezTo>
                      <a:pt x="2176" y="1"/>
                      <a:pt x="0" y="2720"/>
                      <a:pt x="456" y="7226"/>
                    </a:cubicBezTo>
                    <a:cubicBezTo>
                      <a:pt x="1057" y="13197"/>
                      <a:pt x="6027" y="20001"/>
                      <a:pt x="11564" y="22470"/>
                    </a:cubicBezTo>
                    <a:cubicBezTo>
                      <a:pt x="12890" y="23049"/>
                      <a:pt x="14127" y="23323"/>
                      <a:pt x="15233" y="23323"/>
                    </a:cubicBezTo>
                    <a:cubicBezTo>
                      <a:pt x="18717" y="23323"/>
                      <a:pt x="20901" y="20598"/>
                      <a:pt x="20470" y="16065"/>
                    </a:cubicBezTo>
                    <a:cubicBezTo>
                      <a:pt x="19837" y="10128"/>
                      <a:pt x="14866" y="3323"/>
                      <a:pt x="9329" y="854"/>
                    </a:cubicBezTo>
                    <a:cubicBezTo>
                      <a:pt x="8002" y="275"/>
                      <a:pt x="6764" y="1"/>
                      <a:pt x="5658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37"/>
              <p:cNvSpPr/>
              <p:nvPr/>
            </p:nvSpPr>
            <p:spPr>
              <a:xfrm>
                <a:off x="3808175" y="988150"/>
                <a:ext cx="522525" cy="583100"/>
              </a:xfrm>
              <a:custGeom>
                <a:rect b="b" l="l" r="r" t="t"/>
                <a:pathLst>
                  <a:path extrusionOk="0" h="23324" w="20901">
                    <a:moveTo>
                      <a:pt x="5658" y="1"/>
                    </a:moveTo>
                    <a:cubicBezTo>
                      <a:pt x="2176" y="1"/>
                      <a:pt x="0" y="2720"/>
                      <a:pt x="456" y="7226"/>
                    </a:cubicBezTo>
                    <a:cubicBezTo>
                      <a:pt x="1057" y="13197"/>
                      <a:pt x="6027" y="20001"/>
                      <a:pt x="11564" y="22470"/>
                    </a:cubicBezTo>
                    <a:cubicBezTo>
                      <a:pt x="12890" y="23049"/>
                      <a:pt x="14127" y="23323"/>
                      <a:pt x="15233" y="23323"/>
                    </a:cubicBezTo>
                    <a:cubicBezTo>
                      <a:pt x="18717" y="23323"/>
                      <a:pt x="20901" y="20598"/>
                      <a:pt x="20470" y="16065"/>
                    </a:cubicBezTo>
                    <a:cubicBezTo>
                      <a:pt x="19837" y="10128"/>
                      <a:pt x="14866" y="3323"/>
                      <a:pt x="9329" y="854"/>
                    </a:cubicBezTo>
                    <a:cubicBezTo>
                      <a:pt x="8002" y="275"/>
                      <a:pt x="6764" y="1"/>
                      <a:pt x="5658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37"/>
              <p:cNvSpPr/>
              <p:nvPr/>
            </p:nvSpPr>
            <p:spPr>
              <a:xfrm>
                <a:off x="3857100" y="987350"/>
                <a:ext cx="468675" cy="552200"/>
              </a:xfrm>
              <a:custGeom>
                <a:rect b="b" l="l" r="r" t="t"/>
                <a:pathLst>
                  <a:path extrusionOk="0" h="22088" w="18747">
                    <a:moveTo>
                      <a:pt x="3635" y="0"/>
                    </a:moveTo>
                    <a:cubicBezTo>
                      <a:pt x="2879" y="0"/>
                      <a:pt x="2186" y="131"/>
                      <a:pt x="1568" y="386"/>
                    </a:cubicBezTo>
                    <a:cubicBezTo>
                      <a:pt x="501" y="1654"/>
                      <a:pt x="0" y="3555"/>
                      <a:pt x="234" y="5990"/>
                    </a:cubicBezTo>
                    <a:cubicBezTo>
                      <a:pt x="867" y="11928"/>
                      <a:pt x="5871" y="18766"/>
                      <a:pt x="11375" y="21201"/>
                    </a:cubicBezTo>
                    <a:cubicBezTo>
                      <a:pt x="12710" y="21799"/>
                      <a:pt x="13962" y="22087"/>
                      <a:pt x="15088" y="22087"/>
                    </a:cubicBezTo>
                    <a:cubicBezTo>
                      <a:pt x="15847" y="22087"/>
                      <a:pt x="16548" y="21956"/>
                      <a:pt x="17179" y="21701"/>
                    </a:cubicBezTo>
                    <a:cubicBezTo>
                      <a:pt x="18247" y="20434"/>
                      <a:pt x="18747" y="18532"/>
                      <a:pt x="18513" y="16097"/>
                    </a:cubicBezTo>
                    <a:cubicBezTo>
                      <a:pt x="17880" y="10160"/>
                      <a:pt x="12876" y="3321"/>
                      <a:pt x="7372" y="886"/>
                    </a:cubicBezTo>
                    <a:cubicBezTo>
                      <a:pt x="6017" y="288"/>
                      <a:pt x="4757" y="0"/>
                      <a:pt x="3635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37"/>
              <p:cNvSpPr/>
              <p:nvPr/>
            </p:nvSpPr>
            <p:spPr>
              <a:xfrm>
                <a:off x="3857100" y="987350"/>
                <a:ext cx="468675" cy="552200"/>
              </a:xfrm>
              <a:custGeom>
                <a:rect b="b" l="l" r="r" t="t"/>
                <a:pathLst>
                  <a:path extrusionOk="0" h="22088" w="18747">
                    <a:moveTo>
                      <a:pt x="3635" y="0"/>
                    </a:moveTo>
                    <a:cubicBezTo>
                      <a:pt x="2879" y="0"/>
                      <a:pt x="2186" y="131"/>
                      <a:pt x="1568" y="386"/>
                    </a:cubicBezTo>
                    <a:cubicBezTo>
                      <a:pt x="501" y="1654"/>
                      <a:pt x="0" y="3555"/>
                      <a:pt x="234" y="5990"/>
                    </a:cubicBezTo>
                    <a:cubicBezTo>
                      <a:pt x="867" y="11928"/>
                      <a:pt x="5871" y="18766"/>
                      <a:pt x="11375" y="21201"/>
                    </a:cubicBezTo>
                    <a:cubicBezTo>
                      <a:pt x="12710" y="21799"/>
                      <a:pt x="13962" y="22087"/>
                      <a:pt x="15088" y="22087"/>
                    </a:cubicBezTo>
                    <a:cubicBezTo>
                      <a:pt x="15847" y="22087"/>
                      <a:pt x="16548" y="21956"/>
                      <a:pt x="17179" y="21701"/>
                    </a:cubicBezTo>
                    <a:cubicBezTo>
                      <a:pt x="18247" y="20434"/>
                      <a:pt x="18747" y="18532"/>
                      <a:pt x="18513" y="16097"/>
                    </a:cubicBezTo>
                    <a:cubicBezTo>
                      <a:pt x="17880" y="10160"/>
                      <a:pt x="12876" y="3321"/>
                      <a:pt x="7372" y="886"/>
                    </a:cubicBezTo>
                    <a:cubicBezTo>
                      <a:pt x="6017" y="288"/>
                      <a:pt x="4757" y="0"/>
                      <a:pt x="3635" y="0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37"/>
              <p:cNvSpPr/>
              <p:nvPr/>
            </p:nvSpPr>
            <p:spPr>
              <a:xfrm>
                <a:off x="3912975" y="1022000"/>
                <a:ext cx="305225" cy="497050"/>
              </a:xfrm>
              <a:custGeom>
                <a:rect b="b" l="l" r="r" t="t"/>
                <a:pathLst>
                  <a:path extrusionOk="0" h="19882" w="12209">
                    <a:moveTo>
                      <a:pt x="4837" y="1"/>
                    </a:moveTo>
                    <a:lnTo>
                      <a:pt x="3036" y="1202"/>
                    </a:lnTo>
                    <a:lnTo>
                      <a:pt x="3102" y="1702"/>
                    </a:lnTo>
                    <a:lnTo>
                      <a:pt x="3102" y="1835"/>
                    </a:lnTo>
                    <a:cubicBezTo>
                      <a:pt x="2936" y="1869"/>
                      <a:pt x="2802" y="1969"/>
                      <a:pt x="2635" y="2102"/>
                    </a:cubicBezTo>
                    <a:lnTo>
                      <a:pt x="2502" y="2202"/>
                    </a:lnTo>
                    <a:cubicBezTo>
                      <a:pt x="2302" y="2369"/>
                      <a:pt x="1268" y="3036"/>
                      <a:pt x="834" y="3337"/>
                    </a:cubicBezTo>
                    <a:lnTo>
                      <a:pt x="701" y="3470"/>
                    </a:lnTo>
                    <a:cubicBezTo>
                      <a:pt x="234" y="3870"/>
                      <a:pt x="0" y="4604"/>
                      <a:pt x="134" y="5672"/>
                    </a:cubicBezTo>
                    <a:cubicBezTo>
                      <a:pt x="267" y="6839"/>
                      <a:pt x="701" y="7806"/>
                      <a:pt x="1301" y="8640"/>
                    </a:cubicBezTo>
                    <a:cubicBezTo>
                      <a:pt x="1334" y="8707"/>
                      <a:pt x="1434" y="8740"/>
                      <a:pt x="1468" y="8840"/>
                    </a:cubicBezTo>
                    <a:lnTo>
                      <a:pt x="1468" y="8874"/>
                    </a:lnTo>
                    <a:cubicBezTo>
                      <a:pt x="1501" y="8974"/>
                      <a:pt x="1601" y="9007"/>
                      <a:pt x="1635" y="9074"/>
                    </a:cubicBezTo>
                    <a:cubicBezTo>
                      <a:pt x="1668" y="9141"/>
                      <a:pt x="1701" y="9207"/>
                      <a:pt x="1801" y="9274"/>
                    </a:cubicBezTo>
                    <a:lnTo>
                      <a:pt x="1868" y="9341"/>
                    </a:lnTo>
                    <a:lnTo>
                      <a:pt x="2002" y="9474"/>
                    </a:lnTo>
                    <a:cubicBezTo>
                      <a:pt x="2368" y="9841"/>
                      <a:pt x="2735" y="10175"/>
                      <a:pt x="3136" y="10508"/>
                    </a:cubicBezTo>
                    <a:cubicBezTo>
                      <a:pt x="3302" y="10642"/>
                      <a:pt x="3469" y="10809"/>
                      <a:pt x="3669" y="10942"/>
                    </a:cubicBezTo>
                    <a:lnTo>
                      <a:pt x="2802" y="10742"/>
                    </a:lnTo>
                    <a:lnTo>
                      <a:pt x="1001" y="11976"/>
                    </a:lnTo>
                    <a:cubicBezTo>
                      <a:pt x="1635" y="13944"/>
                      <a:pt x="2969" y="15612"/>
                      <a:pt x="4904" y="16813"/>
                    </a:cubicBezTo>
                    <a:lnTo>
                      <a:pt x="5137" y="18748"/>
                    </a:lnTo>
                    <a:lnTo>
                      <a:pt x="7572" y="19882"/>
                    </a:lnTo>
                    <a:lnTo>
                      <a:pt x="9373" y="18681"/>
                    </a:lnTo>
                    <a:lnTo>
                      <a:pt x="9307" y="18047"/>
                    </a:lnTo>
                    <a:cubicBezTo>
                      <a:pt x="9407" y="18014"/>
                      <a:pt x="9540" y="17914"/>
                      <a:pt x="9674" y="17880"/>
                    </a:cubicBezTo>
                    <a:cubicBezTo>
                      <a:pt x="9974" y="17680"/>
                      <a:pt x="11175" y="16880"/>
                      <a:pt x="11475" y="16679"/>
                    </a:cubicBezTo>
                    <a:cubicBezTo>
                      <a:pt x="12009" y="16179"/>
                      <a:pt x="12209" y="15445"/>
                      <a:pt x="12109" y="14278"/>
                    </a:cubicBezTo>
                    <a:cubicBezTo>
                      <a:pt x="11842" y="12043"/>
                      <a:pt x="10574" y="10608"/>
                      <a:pt x="9140" y="9374"/>
                    </a:cubicBezTo>
                    <a:lnTo>
                      <a:pt x="9140" y="9374"/>
                    </a:lnTo>
                    <a:lnTo>
                      <a:pt x="9807" y="9508"/>
                    </a:lnTo>
                    <a:lnTo>
                      <a:pt x="11608" y="8307"/>
                    </a:lnTo>
                    <a:cubicBezTo>
                      <a:pt x="11475" y="7873"/>
                      <a:pt x="11342" y="7506"/>
                      <a:pt x="11175" y="7139"/>
                    </a:cubicBezTo>
                    <a:cubicBezTo>
                      <a:pt x="10875" y="6472"/>
                      <a:pt x="10508" y="5872"/>
                      <a:pt x="10041" y="5338"/>
                    </a:cubicBezTo>
                    <a:cubicBezTo>
                      <a:pt x="9307" y="4371"/>
                      <a:pt x="8373" y="3670"/>
                      <a:pt x="7472" y="3136"/>
                    </a:cubicBezTo>
                    <a:lnTo>
                      <a:pt x="7272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37"/>
              <p:cNvSpPr/>
              <p:nvPr/>
            </p:nvSpPr>
            <p:spPr>
              <a:xfrm>
                <a:off x="4097275" y="1468150"/>
                <a:ext cx="50050" cy="49225"/>
              </a:xfrm>
              <a:custGeom>
                <a:rect b="b" l="l" r="r" t="t"/>
                <a:pathLst>
                  <a:path extrusionOk="0" h="1969" w="2002">
                    <a:moveTo>
                      <a:pt x="0" y="1"/>
                    </a:moveTo>
                    <a:lnTo>
                      <a:pt x="200" y="1969"/>
                    </a:lnTo>
                    <a:lnTo>
                      <a:pt x="2001" y="768"/>
                    </a:lnTo>
                    <a:lnTo>
                      <a:pt x="1935" y="134"/>
                    </a:lnTo>
                    <a:cubicBezTo>
                      <a:pt x="1733" y="202"/>
                      <a:pt x="1504" y="236"/>
                      <a:pt x="1253" y="236"/>
                    </a:cubicBezTo>
                    <a:cubicBezTo>
                      <a:pt x="880" y="236"/>
                      <a:pt x="458" y="160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37"/>
              <p:cNvSpPr/>
              <p:nvPr/>
            </p:nvSpPr>
            <p:spPr>
              <a:xfrm>
                <a:off x="3937975" y="1288025"/>
                <a:ext cx="116775" cy="43400"/>
              </a:xfrm>
              <a:custGeom>
                <a:rect b="b" l="l" r="r" t="t"/>
                <a:pathLst>
                  <a:path extrusionOk="0" h="1736" w="4671">
                    <a:moveTo>
                      <a:pt x="1802" y="1"/>
                    </a:moveTo>
                    <a:lnTo>
                      <a:pt x="1" y="1235"/>
                    </a:lnTo>
                    <a:lnTo>
                      <a:pt x="2870" y="1735"/>
                    </a:lnTo>
                    <a:lnTo>
                      <a:pt x="4671" y="534"/>
                    </a:lnTo>
                    <a:lnTo>
                      <a:pt x="1802" y="1"/>
                    </a:ln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37"/>
              <p:cNvSpPr/>
              <p:nvPr/>
            </p:nvSpPr>
            <p:spPr>
              <a:xfrm>
                <a:off x="3937975" y="1288025"/>
                <a:ext cx="116775" cy="43400"/>
              </a:xfrm>
              <a:custGeom>
                <a:rect b="b" l="l" r="r" t="t"/>
                <a:pathLst>
                  <a:path extrusionOk="0" h="1736" w="4671">
                    <a:moveTo>
                      <a:pt x="1802" y="1"/>
                    </a:moveTo>
                    <a:lnTo>
                      <a:pt x="1" y="1235"/>
                    </a:lnTo>
                    <a:lnTo>
                      <a:pt x="2870" y="1735"/>
                    </a:lnTo>
                    <a:lnTo>
                      <a:pt x="4671" y="534"/>
                    </a:lnTo>
                    <a:lnTo>
                      <a:pt x="1802" y="1"/>
                    </a:lnTo>
                    <a:close/>
                  </a:path>
                </a:pathLst>
              </a:custGeom>
              <a:solidFill>
                <a:srgbClr val="3530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37"/>
              <p:cNvSpPr/>
              <p:nvPr/>
            </p:nvSpPr>
            <p:spPr>
              <a:xfrm>
                <a:off x="4096425" y="1468150"/>
                <a:ext cx="50900" cy="49225"/>
              </a:xfrm>
              <a:custGeom>
                <a:rect b="b" l="l" r="r" t="t"/>
                <a:pathLst>
                  <a:path extrusionOk="0" h="1969" w="2036">
                    <a:moveTo>
                      <a:pt x="1" y="1"/>
                    </a:moveTo>
                    <a:lnTo>
                      <a:pt x="201" y="1969"/>
                    </a:lnTo>
                    <a:lnTo>
                      <a:pt x="2035" y="701"/>
                    </a:lnTo>
                    <a:lnTo>
                      <a:pt x="1969" y="1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37"/>
              <p:cNvSpPr/>
              <p:nvPr/>
            </p:nvSpPr>
            <p:spPr>
              <a:xfrm>
                <a:off x="4096425" y="1468150"/>
                <a:ext cx="50900" cy="49225"/>
              </a:xfrm>
              <a:custGeom>
                <a:rect b="b" l="l" r="r" t="t"/>
                <a:pathLst>
                  <a:path extrusionOk="0" h="1969" w="2036">
                    <a:moveTo>
                      <a:pt x="1" y="1"/>
                    </a:moveTo>
                    <a:lnTo>
                      <a:pt x="201" y="1969"/>
                    </a:lnTo>
                    <a:lnTo>
                      <a:pt x="2035" y="701"/>
                    </a:lnTo>
                    <a:lnTo>
                      <a:pt x="1969" y="1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530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37"/>
              <p:cNvSpPr/>
              <p:nvPr/>
            </p:nvSpPr>
            <p:spPr>
              <a:xfrm>
                <a:off x="3913800" y="1052025"/>
                <a:ext cx="261875" cy="465350"/>
              </a:xfrm>
              <a:custGeom>
                <a:rect b="b" l="l" r="r" t="t"/>
                <a:pathLst>
                  <a:path extrusionOk="0" h="18614" w="10475">
                    <a:moveTo>
                      <a:pt x="3103" y="1"/>
                    </a:moveTo>
                    <a:lnTo>
                      <a:pt x="3103" y="468"/>
                    </a:lnTo>
                    <a:lnTo>
                      <a:pt x="3269" y="1969"/>
                    </a:lnTo>
                    <a:cubicBezTo>
                      <a:pt x="3269" y="1969"/>
                      <a:pt x="2781" y="1670"/>
                      <a:pt x="2107" y="1670"/>
                    </a:cubicBezTo>
                    <a:cubicBezTo>
                      <a:pt x="1724" y="1670"/>
                      <a:pt x="1282" y="1767"/>
                      <a:pt x="834" y="2069"/>
                    </a:cubicBezTo>
                    <a:lnTo>
                      <a:pt x="701" y="2169"/>
                    </a:lnTo>
                    <a:cubicBezTo>
                      <a:pt x="267" y="2603"/>
                      <a:pt x="0" y="3303"/>
                      <a:pt x="134" y="4404"/>
                    </a:cubicBezTo>
                    <a:cubicBezTo>
                      <a:pt x="267" y="5571"/>
                      <a:pt x="701" y="6505"/>
                      <a:pt x="1301" y="7339"/>
                    </a:cubicBezTo>
                    <a:cubicBezTo>
                      <a:pt x="1335" y="7439"/>
                      <a:pt x="1435" y="7473"/>
                      <a:pt x="1468" y="7539"/>
                    </a:cubicBezTo>
                    <a:lnTo>
                      <a:pt x="1468" y="7606"/>
                    </a:lnTo>
                    <a:cubicBezTo>
                      <a:pt x="1502" y="7673"/>
                      <a:pt x="1602" y="7706"/>
                      <a:pt x="1635" y="7806"/>
                    </a:cubicBezTo>
                    <a:cubicBezTo>
                      <a:pt x="1668" y="7840"/>
                      <a:pt x="1702" y="7940"/>
                      <a:pt x="1802" y="7973"/>
                    </a:cubicBezTo>
                    <a:lnTo>
                      <a:pt x="1868" y="8073"/>
                    </a:lnTo>
                    <a:lnTo>
                      <a:pt x="2002" y="8173"/>
                    </a:lnTo>
                    <a:cubicBezTo>
                      <a:pt x="2369" y="8573"/>
                      <a:pt x="2769" y="8907"/>
                      <a:pt x="3136" y="9207"/>
                    </a:cubicBezTo>
                    <a:cubicBezTo>
                      <a:pt x="3336" y="9407"/>
                      <a:pt x="3503" y="9507"/>
                      <a:pt x="3703" y="9674"/>
                    </a:cubicBezTo>
                    <a:cubicBezTo>
                      <a:pt x="4003" y="9874"/>
                      <a:pt x="4270" y="10108"/>
                      <a:pt x="4537" y="10308"/>
                    </a:cubicBezTo>
                    <a:cubicBezTo>
                      <a:pt x="4670" y="10375"/>
                      <a:pt x="4771" y="10475"/>
                      <a:pt x="4871" y="10508"/>
                    </a:cubicBezTo>
                    <a:cubicBezTo>
                      <a:pt x="5638" y="11042"/>
                      <a:pt x="6172" y="11476"/>
                      <a:pt x="6538" y="11842"/>
                    </a:cubicBezTo>
                    <a:cubicBezTo>
                      <a:pt x="6805" y="12109"/>
                      <a:pt x="6939" y="12343"/>
                      <a:pt x="7039" y="12610"/>
                    </a:cubicBezTo>
                    <a:cubicBezTo>
                      <a:pt x="7106" y="12710"/>
                      <a:pt x="7139" y="12877"/>
                      <a:pt x="7139" y="13010"/>
                    </a:cubicBezTo>
                    <a:cubicBezTo>
                      <a:pt x="7183" y="13407"/>
                      <a:pt x="7052" y="13687"/>
                      <a:pt x="6670" y="13687"/>
                    </a:cubicBezTo>
                    <a:cubicBezTo>
                      <a:pt x="6473" y="13687"/>
                      <a:pt x="6211" y="13613"/>
                      <a:pt x="5871" y="13444"/>
                    </a:cubicBezTo>
                    <a:cubicBezTo>
                      <a:pt x="4804" y="12943"/>
                      <a:pt x="4137" y="12109"/>
                      <a:pt x="3870" y="11175"/>
                    </a:cubicBezTo>
                    <a:lnTo>
                      <a:pt x="1001" y="10675"/>
                    </a:lnTo>
                    <a:lnTo>
                      <a:pt x="1001" y="10675"/>
                    </a:lnTo>
                    <a:cubicBezTo>
                      <a:pt x="1635" y="12643"/>
                      <a:pt x="2969" y="14311"/>
                      <a:pt x="4937" y="15512"/>
                    </a:cubicBezTo>
                    <a:lnTo>
                      <a:pt x="5137" y="17480"/>
                    </a:lnTo>
                    <a:lnTo>
                      <a:pt x="7606" y="18614"/>
                    </a:lnTo>
                    <a:lnTo>
                      <a:pt x="7606" y="18614"/>
                    </a:lnTo>
                    <a:lnTo>
                      <a:pt x="7372" y="16646"/>
                    </a:lnTo>
                    <a:lnTo>
                      <a:pt x="7372" y="16646"/>
                    </a:lnTo>
                    <a:cubicBezTo>
                      <a:pt x="7827" y="16798"/>
                      <a:pt x="8241" y="16873"/>
                      <a:pt x="8607" y="16873"/>
                    </a:cubicBezTo>
                    <a:cubicBezTo>
                      <a:pt x="9046" y="16873"/>
                      <a:pt x="9416" y="16764"/>
                      <a:pt x="9707" y="16546"/>
                    </a:cubicBezTo>
                    <a:cubicBezTo>
                      <a:pt x="10208" y="16179"/>
                      <a:pt x="10475" y="15445"/>
                      <a:pt x="10341" y="14278"/>
                    </a:cubicBezTo>
                    <a:cubicBezTo>
                      <a:pt x="10041" y="11709"/>
                      <a:pt x="8440" y="10141"/>
                      <a:pt x="6672" y="8840"/>
                    </a:cubicBezTo>
                    <a:cubicBezTo>
                      <a:pt x="5037" y="7639"/>
                      <a:pt x="3670" y="6939"/>
                      <a:pt x="3536" y="5705"/>
                    </a:cubicBezTo>
                    <a:cubicBezTo>
                      <a:pt x="3494" y="5217"/>
                      <a:pt x="3681" y="4999"/>
                      <a:pt x="4028" y="4999"/>
                    </a:cubicBezTo>
                    <a:cubicBezTo>
                      <a:pt x="4227" y="4999"/>
                      <a:pt x="4479" y="5071"/>
                      <a:pt x="4771" y="5204"/>
                    </a:cubicBezTo>
                    <a:cubicBezTo>
                      <a:pt x="6038" y="5805"/>
                      <a:pt x="6639" y="7006"/>
                      <a:pt x="6805" y="7773"/>
                    </a:cubicBezTo>
                    <a:lnTo>
                      <a:pt x="9841" y="8307"/>
                    </a:lnTo>
                    <a:cubicBezTo>
                      <a:pt x="9707" y="7873"/>
                      <a:pt x="9607" y="7506"/>
                      <a:pt x="9441" y="7139"/>
                    </a:cubicBezTo>
                    <a:cubicBezTo>
                      <a:pt x="9140" y="6472"/>
                      <a:pt x="8773" y="5872"/>
                      <a:pt x="8306" y="5338"/>
                    </a:cubicBezTo>
                    <a:cubicBezTo>
                      <a:pt x="7539" y="4370"/>
                      <a:pt x="6639" y="3670"/>
                      <a:pt x="5705" y="3136"/>
                    </a:cubicBezTo>
                    <a:lnTo>
                      <a:pt x="5504" y="1168"/>
                    </a:lnTo>
                    <a:lnTo>
                      <a:pt x="3103" y="1"/>
                    </a:ln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37"/>
              <p:cNvSpPr/>
              <p:nvPr/>
            </p:nvSpPr>
            <p:spPr>
              <a:xfrm>
                <a:off x="3913800" y="1052025"/>
                <a:ext cx="261875" cy="465350"/>
              </a:xfrm>
              <a:custGeom>
                <a:rect b="b" l="l" r="r" t="t"/>
                <a:pathLst>
                  <a:path extrusionOk="0" h="18614" w="10475">
                    <a:moveTo>
                      <a:pt x="3103" y="1"/>
                    </a:moveTo>
                    <a:lnTo>
                      <a:pt x="3103" y="468"/>
                    </a:lnTo>
                    <a:lnTo>
                      <a:pt x="3269" y="1969"/>
                    </a:lnTo>
                    <a:cubicBezTo>
                      <a:pt x="3269" y="1969"/>
                      <a:pt x="2781" y="1670"/>
                      <a:pt x="2107" y="1670"/>
                    </a:cubicBezTo>
                    <a:cubicBezTo>
                      <a:pt x="1724" y="1670"/>
                      <a:pt x="1282" y="1767"/>
                      <a:pt x="834" y="2069"/>
                    </a:cubicBezTo>
                    <a:lnTo>
                      <a:pt x="701" y="2169"/>
                    </a:lnTo>
                    <a:cubicBezTo>
                      <a:pt x="267" y="2603"/>
                      <a:pt x="0" y="3303"/>
                      <a:pt x="134" y="4404"/>
                    </a:cubicBezTo>
                    <a:cubicBezTo>
                      <a:pt x="267" y="5571"/>
                      <a:pt x="701" y="6505"/>
                      <a:pt x="1301" y="7339"/>
                    </a:cubicBezTo>
                    <a:cubicBezTo>
                      <a:pt x="1335" y="7439"/>
                      <a:pt x="1435" y="7473"/>
                      <a:pt x="1468" y="7539"/>
                    </a:cubicBezTo>
                    <a:lnTo>
                      <a:pt x="1468" y="7606"/>
                    </a:lnTo>
                    <a:cubicBezTo>
                      <a:pt x="1502" y="7673"/>
                      <a:pt x="1602" y="7706"/>
                      <a:pt x="1635" y="7806"/>
                    </a:cubicBezTo>
                    <a:cubicBezTo>
                      <a:pt x="1668" y="7840"/>
                      <a:pt x="1702" y="7940"/>
                      <a:pt x="1802" y="7973"/>
                    </a:cubicBezTo>
                    <a:lnTo>
                      <a:pt x="1868" y="8073"/>
                    </a:lnTo>
                    <a:lnTo>
                      <a:pt x="2002" y="8173"/>
                    </a:lnTo>
                    <a:cubicBezTo>
                      <a:pt x="2369" y="8573"/>
                      <a:pt x="2769" y="8907"/>
                      <a:pt x="3136" y="9207"/>
                    </a:cubicBezTo>
                    <a:cubicBezTo>
                      <a:pt x="3336" y="9407"/>
                      <a:pt x="3503" y="9507"/>
                      <a:pt x="3703" y="9674"/>
                    </a:cubicBezTo>
                    <a:cubicBezTo>
                      <a:pt x="4003" y="9874"/>
                      <a:pt x="4270" y="10108"/>
                      <a:pt x="4537" y="10308"/>
                    </a:cubicBezTo>
                    <a:cubicBezTo>
                      <a:pt x="4670" y="10375"/>
                      <a:pt x="4771" y="10475"/>
                      <a:pt x="4871" y="10508"/>
                    </a:cubicBezTo>
                    <a:cubicBezTo>
                      <a:pt x="5638" y="11042"/>
                      <a:pt x="6172" y="11476"/>
                      <a:pt x="6538" y="11842"/>
                    </a:cubicBezTo>
                    <a:cubicBezTo>
                      <a:pt x="6805" y="12109"/>
                      <a:pt x="6939" y="12343"/>
                      <a:pt x="7039" y="12610"/>
                    </a:cubicBezTo>
                    <a:cubicBezTo>
                      <a:pt x="7106" y="12710"/>
                      <a:pt x="7139" y="12877"/>
                      <a:pt x="7139" y="13010"/>
                    </a:cubicBezTo>
                    <a:cubicBezTo>
                      <a:pt x="7183" y="13407"/>
                      <a:pt x="7052" y="13687"/>
                      <a:pt x="6670" y="13687"/>
                    </a:cubicBezTo>
                    <a:cubicBezTo>
                      <a:pt x="6473" y="13687"/>
                      <a:pt x="6211" y="13613"/>
                      <a:pt x="5871" y="13444"/>
                    </a:cubicBezTo>
                    <a:cubicBezTo>
                      <a:pt x="4804" y="12943"/>
                      <a:pt x="4137" y="12109"/>
                      <a:pt x="3870" y="11175"/>
                    </a:cubicBezTo>
                    <a:lnTo>
                      <a:pt x="1001" y="10675"/>
                    </a:lnTo>
                    <a:lnTo>
                      <a:pt x="1001" y="10675"/>
                    </a:lnTo>
                    <a:cubicBezTo>
                      <a:pt x="1635" y="12643"/>
                      <a:pt x="2969" y="14311"/>
                      <a:pt x="4937" y="15512"/>
                    </a:cubicBezTo>
                    <a:lnTo>
                      <a:pt x="5137" y="17480"/>
                    </a:lnTo>
                    <a:lnTo>
                      <a:pt x="7606" y="18614"/>
                    </a:lnTo>
                    <a:lnTo>
                      <a:pt x="7606" y="18614"/>
                    </a:lnTo>
                    <a:lnTo>
                      <a:pt x="7372" y="16646"/>
                    </a:lnTo>
                    <a:lnTo>
                      <a:pt x="7372" y="16646"/>
                    </a:lnTo>
                    <a:cubicBezTo>
                      <a:pt x="7827" y="16798"/>
                      <a:pt x="8241" y="16873"/>
                      <a:pt x="8607" y="16873"/>
                    </a:cubicBezTo>
                    <a:cubicBezTo>
                      <a:pt x="9046" y="16873"/>
                      <a:pt x="9416" y="16764"/>
                      <a:pt x="9707" y="16546"/>
                    </a:cubicBezTo>
                    <a:cubicBezTo>
                      <a:pt x="10208" y="16179"/>
                      <a:pt x="10475" y="15445"/>
                      <a:pt x="10341" y="14278"/>
                    </a:cubicBezTo>
                    <a:cubicBezTo>
                      <a:pt x="10041" y="11709"/>
                      <a:pt x="8440" y="10141"/>
                      <a:pt x="6672" y="8840"/>
                    </a:cubicBezTo>
                    <a:cubicBezTo>
                      <a:pt x="5037" y="7639"/>
                      <a:pt x="3670" y="6939"/>
                      <a:pt x="3536" y="5705"/>
                    </a:cubicBezTo>
                    <a:cubicBezTo>
                      <a:pt x="3494" y="5217"/>
                      <a:pt x="3681" y="4999"/>
                      <a:pt x="4028" y="4999"/>
                    </a:cubicBezTo>
                    <a:cubicBezTo>
                      <a:pt x="4227" y="4999"/>
                      <a:pt x="4479" y="5071"/>
                      <a:pt x="4771" y="5204"/>
                    </a:cubicBezTo>
                    <a:cubicBezTo>
                      <a:pt x="6038" y="5805"/>
                      <a:pt x="6639" y="7006"/>
                      <a:pt x="6805" y="7773"/>
                    </a:cubicBezTo>
                    <a:lnTo>
                      <a:pt x="9841" y="8307"/>
                    </a:lnTo>
                    <a:cubicBezTo>
                      <a:pt x="9707" y="7873"/>
                      <a:pt x="9607" y="7506"/>
                      <a:pt x="9441" y="7139"/>
                    </a:cubicBezTo>
                    <a:cubicBezTo>
                      <a:pt x="9140" y="6472"/>
                      <a:pt x="8773" y="5872"/>
                      <a:pt x="8306" y="5338"/>
                    </a:cubicBezTo>
                    <a:cubicBezTo>
                      <a:pt x="7539" y="4370"/>
                      <a:pt x="6639" y="3670"/>
                      <a:pt x="5705" y="3136"/>
                    </a:cubicBezTo>
                    <a:lnTo>
                      <a:pt x="5504" y="1168"/>
                    </a:lnTo>
                    <a:lnTo>
                      <a:pt x="3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37"/>
              <p:cNvSpPr/>
              <p:nvPr/>
            </p:nvSpPr>
            <p:spPr>
              <a:xfrm>
                <a:off x="4050575" y="1050350"/>
                <a:ext cx="50050" cy="79250"/>
              </a:xfrm>
              <a:custGeom>
                <a:rect b="b" l="l" r="r" t="t"/>
                <a:pathLst>
                  <a:path extrusionOk="0" h="3170" w="2002">
                    <a:moveTo>
                      <a:pt x="1801" y="1"/>
                    </a:moveTo>
                    <a:lnTo>
                      <a:pt x="0" y="1235"/>
                    </a:lnTo>
                    <a:lnTo>
                      <a:pt x="200" y="3170"/>
                    </a:lnTo>
                    <a:lnTo>
                      <a:pt x="2001" y="1969"/>
                    </a:lnTo>
                    <a:lnTo>
                      <a:pt x="1801" y="1"/>
                    </a:ln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37"/>
              <p:cNvSpPr/>
              <p:nvPr/>
            </p:nvSpPr>
            <p:spPr>
              <a:xfrm>
                <a:off x="4050575" y="1050350"/>
                <a:ext cx="50050" cy="79250"/>
              </a:xfrm>
              <a:custGeom>
                <a:rect b="b" l="l" r="r" t="t"/>
                <a:pathLst>
                  <a:path extrusionOk="0" h="3170" w="2002">
                    <a:moveTo>
                      <a:pt x="1801" y="1"/>
                    </a:moveTo>
                    <a:lnTo>
                      <a:pt x="0" y="1235"/>
                    </a:lnTo>
                    <a:lnTo>
                      <a:pt x="200" y="3170"/>
                    </a:lnTo>
                    <a:lnTo>
                      <a:pt x="2001" y="1969"/>
                    </a:lnTo>
                    <a:lnTo>
                      <a:pt x="1801" y="1"/>
                    </a:lnTo>
                    <a:close/>
                  </a:path>
                </a:pathLst>
              </a:custGeom>
              <a:solidFill>
                <a:srgbClr val="3530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37"/>
              <p:cNvSpPr/>
              <p:nvPr/>
            </p:nvSpPr>
            <p:spPr>
              <a:xfrm>
                <a:off x="3989675" y="1051200"/>
                <a:ext cx="181000" cy="466175"/>
              </a:xfrm>
              <a:custGeom>
                <a:rect b="b" l="l" r="r" t="t"/>
                <a:pathLst>
                  <a:path extrusionOk="0" h="18647" w="7240">
                    <a:moveTo>
                      <a:pt x="1" y="0"/>
                    </a:moveTo>
                    <a:lnTo>
                      <a:pt x="2236" y="1301"/>
                    </a:lnTo>
                    <a:lnTo>
                      <a:pt x="2636" y="3136"/>
                    </a:lnTo>
                    <a:lnTo>
                      <a:pt x="2436" y="1168"/>
                    </a:lnTo>
                    <a:lnTo>
                      <a:pt x="1" y="0"/>
                    </a:lnTo>
                    <a:close/>
                    <a:moveTo>
                      <a:pt x="435" y="5771"/>
                    </a:moveTo>
                    <a:cubicBezTo>
                      <a:pt x="468" y="6205"/>
                      <a:pt x="735" y="6672"/>
                      <a:pt x="1068" y="7005"/>
                    </a:cubicBezTo>
                    <a:cubicBezTo>
                      <a:pt x="1402" y="7339"/>
                      <a:pt x="1769" y="7639"/>
                      <a:pt x="2136" y="7939"/>
                    </a:cubicBezTo>
                    <a:cubicBezTo>
                      <a:pt x="2903" y="8473"/>
                      <a:pt x="3670" y="9007"/>
                      <a:pt x="4404" y="9641"/>
                    </a:cubicBezTo>
                    <a:cubicBezTo>
                      <a:pt x="5105" y="10208"/>
                      <a:pt x="5772" y="10941"/>
                      <a:pt x="6272" y="11709"/>
                    </a:cubicBezTo>
                    <a:cubicBezTo>
                      <a:pt x="6772" y="12509"/>
                      <a:pt x="7106" y="13377"/>
                      <a:pt x="7239" y="14344"/>
                    </a:cubicBezTo>
                    <a:cubicBezTo>
                      <a:pt x="7206" y="13844"/>
                      <a:pt x="7106" y="13377"/>
                      <a:pt x="6939" y="12943"/>
                    </a:cubicBezTo>
                    <a:cubicBezTo>
                      <a:pt x="6772" y="12476"/>
                      <a:pt x="6606" y="12042"/>
                      <a:pt x="6372" y="11642"/>
                    </a:cubicBezTo>
                    <a:cubicBezTo>
                      <a:pt x="5872" y="10808"/>
                      <a:pt x="5205" y="10141"/>
                      <a:pt x="4471" y="9507"/>
                    </a:cubicBezTo>
                    <a:cubicBezTo>
                      <a:pt x="3770" y="8873"/>
                      <a:pt x="2970" y="8373"/>
                      <a:pt x="2203" y="7839"/>
                    </a:cubicBezTo>
                    <a:cubicBezTo>
                      <a:pt x="1802" y="7606"/>
                      <a:pt x="1435" y="7306"/>
                      <a:pt x="1102" y="6972"/>
                    </a:cubicBezTo>
                    <a:cubicBezTo>
                      <a:pt x="768" y="6638"/>
                      <a:pt x="535" y="6205"/>
                      <a:pt x="435" y="5771"/>
                    </a:cubicBezTo>
                    <a:close/>
                    <a:moveTo>
                      <a:pt x="1869" y="15545"/>
                    </a:moveTo>
                    <a:lnTo>
                      <a:pt x="2069" y="17513"/>
                    </a:lnTo>
                    <a:lnTo>
                      <a:pt x="4504" y="18647"/>
                    </a:lnTo>
                    <a:lnTo>
                      <a:pt x="2269" y="17346"/>
                    </a:lnTo>
                    <a:lnTo>
                      <a:pt x="1869" y="15545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37"/>
              <p:cNvSpPr/>
              <p:nvPr/>
            </p:nvSpPr>
            <p:spPr>
              <a:xfrm>
                <a:off x="4257375" y="1282850"/>
                <a:ext cx="1215050" cy="590450"/>
              </a:xfrm>
              <a:custGeom>
                <a:rect b="b" l="l" r="r" t="t"/>
                <a:pathLst>
                  <a:path extrusionOk="0" h="23618" w="48602">
                    <a:moveTo>
                      <a:pt x="44731" y="1"/>
                    </a:moveTo>
                    <a:cubicBezTo>
                      <a:pt x="41459" y="1"/>
                      <a:pt x="37120" y="5412"/>
                      <a:pt x="37094" y="5412"/>
                    </a:cubicBezTo>
                    <a:cubicBezTo>
                      <a:pt x="37094" y="5412"/>
                      <a:pt x="37094" y="5412"/>
                      <a:pt x="37094" y="5411"/>
                    </a:cubicBezTo>
                    <a:lnTo>
                      <a:pt x="28254" y="14451"/>
                    </a:lnTo>
                    <a:cubicBezTo>
                      <a:pt x="27387" y="14551"/>
                      <a:pt x="26453" y="14585"/>
                      <a:pt x="25586" y="14618"/>
                    </a:cubicBezTo>
                    <a:cubicBezTo>
                      <a:pt x="24076" y="14700"/>
                      <a:pt x="22544" y="14760"/>
                      <a:pt x="21007" y="14760"/>
                    </a:cubicBezTo>
                    <a:cubicBezTo>
                      <a:pt x="20677" y="14760"/>
                      <a:pt x="20346" y="14757"/>
                      <a:pt x="20015" y="14751"/>
                    </a:cubicBezTo>
                    <a:cubicBezTo>
                      <a:pt x="18247" y="14751"/>
                      <a:pt x="16379" y="14751"/>
                      <a:pt x="14711" y="14084"/>
                    </a:cubicBezTo>
                    <a:cubicBezTo>
                      <a:pt x="14011" y="13851"/>
                      <a:pt x="13343" y="13417"/>
                      <a:pt x="12843" y="12850"/>
                    </a:cubicBezTo>
                    <a:cubicBezTo>
                      <a:pt x="11842" y="11649"/>
                      <a:pt x="11576" y="9948"/>
                      <a:pt x="10441" y="8947"/>
                    </a:cubicBezTo>
                    <a:cubicBezTo>
                      <a:pt x="10408" y="9214"/>
                      <a:pt x="10241" y="9748"/>
                      <a:pt x="10208" y="9848"/>
                    </a:cubicBezTo>
                    <a:cubicBezTo>
                      <a:pt x="10108" y="10115"/>
                      <a:pt x="10008" y="10515"/>
                      <a:pt x="9841" y="10715"/>
                    </a:cubicBezTo>
                    <a:cubicBezTo>
                      <a:pt x="9441" y="11116"/>
                      <a:pt x="8774" y="11416"/>
                      <a:pt x="8273" y="11616"/>
                    </a:cubicBezTo>
                    <a:cubicBezTo>
                      <a:pt x="8101" y="11716"/>
                      <a:pt x="7941" y="11761"/>
                      <a:pt x="7781" y="11761"/>
                    </a:cubicBezTo>
                    <a:cubicBezTo>
                      <a:pt x="7568" y="11761"/>
                      <a:pt x="7353" y="11682"/>
                      <a:pt x="7106" y="11549"/>
                    </a:cubicBezTo>
                    <a:cubicBezTo>
                      <a:pt x="6772" y="11382"/>
                      <a:pt x="6505" y="11082"/>
                      <a:pt x="6238" y="10782"/>
                    </a:cubicBezTo>
                    <a:cubicBezTo>
                      <a:pt x="5671" y="10215"/>
                      <a:pt x="5104" y="9581"/>
                      <a:pt x="4604" y="8914"/>
                    </a:cubicBezTo>
                    <a:cubicBezTo>
                      <a:pt x="4337" y="8580"/>
                      <a:pt x="4003" y="8247"/>
                      <a:pt x="3570" y="8080"/>
                    </a:cubicBezTo>
                    <a:cubicBezTo>
                      <a:pt x="3472" y="8024"/>
                      <a:pt x="3257" y="7974"/>
                      <a:pt x="3047" y="7974"/>
                    </a:cubicBezTo>
                    <a:cubicBezTo>
                      <a:pt x="2757" y="7974"/>
                      <a:pt x="2478" y="8070"/>
                      <a:pt x="2536" y="8380"/>
                    </a:cubicBezTo>
                    <a:cubicBezTo>
                      <a:pt x="2536" y="8414"/>
                      <a:pt x="2569" y="8547"/>
                      <a:pt x="2502" y="8547"/>
                    </a:cubicBezTo>
                    <a:cubicBezTo>
                      <a:pt x="2436" y="8547"/>
                      <a:pt x="2436" y="8514"/>
                      <a:pt x="2402" y="8514"/>
                    </a:cubicBezTo>
                    <a:cubicBezTo>
                      <a:pt x="2169" y="8280"/>
                      <a:pt x="1902" y="8047"/>
                      <a:pt x="1602" y="7880"/>
                    </a:cubicBezTo>
                    <a:cubicBezTo>
                      <a:pt x="1408" y="7759"/>
                      <a:pt x="1145" y="7673"/>
                      <a:pt x="887" y="7673"/>
                    </a:cubicBezTo>
                    <a:cubicBezTo>
                      <a:pt x="790" y="7673"/>
                      <a:pt x="693" y="7686"/>
                      <a:pt x="601" y="7713"/>
                    </a:cubicBezTo>
                    <a:cubicBezTo>
                      <a:pt x="501" y="7713"/>
                      <a:pt x="401" y="7746"/>
                      <a:pt x="368" y="7847"/>
                    </a:cubicBezTo>
                    <a:cubicBezTo>
                      <a:pt x="267" y="7947"/>
                      <a:pt x="267" y="8113"/>
                      <a:pt x="334" y="8247"/>
                    </a:cubicBezTo>
                    <a:cubicBezTo>
                      <a:pt x="334" y="8347"/>
                      <a:pt x="368" y="8447"/>
                      <a:pt x="401" y="8580"/>
                    </a:cubicBezTo>
                    <a:cubicBezTo>
                      <a:pt x="434" y="8680"/>
                      <a:pt x="434" y="8714"/>
                      <a:pt x="434" y="8781"/>
                    </a:cubicBezTo>
                    <a:cubicBezTo>
                      <a:pt x="434" y="8947"/>
                      <a:pt x="267" y="9047"/>
                      <a:pt x="201" y="9181"/>
                    </a:cubicBezTo>
                    <a:cubicBezTo>
                      <a:pt x="1" y="9414"/>
                      <a:pt x="1" y="9781"/>
                      <a:pt x="34" y="10115"/>
                    </a:cubicBezTo>
                    <a:cubicBezTo>
                      <a:pt x="67" y="10348"/>
                      <a:pt x="167" y="10582"/>
                      <a:pt x="167" y="10782"/>
                    </a:cubicBezTo>
                    <a:cubicBezTo>
                      <a:pt x="201" y="11015"/>
                      <a:pt x="101" y="11182"/>
                      <a:pt x="101" y="11382"/>
                    </a:cubicBezTo>
                    <a:cubicBezTo>
                      <a:pt x="67" y="11916"/>
                      <a:pt x="334" y="12416"/>
                      <a:pt x="568" y="12883"/>
                    </a:cubicBezTo>
                    <a:cubicBezTo>
                      <a:pt x="1001" y="13617"/>
                      <a:pt x="1502" y="14385"/>
                      <a:pt x="2102" y="14952"/>
                    </a:cubicBezTo>
                    <a:cubicBezTo>
                      <a:pt x="2769" y="15585"/>
                      <a:pt x="3503" y="16219"/>
                      <a:pt x="4237" y="16786"/>
                    </a:cubicBezTo>
                    <a:cubicBezTo>
                      <a:pt x="5238" y="17587"/>
                      <a:pt x="6272" y="18287"/>
                      <a:pt x="7406" y="18888"/>
                    </a:cubicBezTo>
                    <a:cubicBezTo>
                      <a:pt x="8073" y="19221"/>
                      <a:pt x="8740" y="19555"/>
                      <a:pt x="9407" y="19755"/>
                    </a:cubicBezTo>
                    <a:cubicBezTo>
                      <a:pt x="13777" y="21223"/>
                      <a:pt x="21950" y="22891"/>
                      <a:pt x="26686" y="23424"/>
                    </a:cubicBezTo>
                    <a:cubicBezTo>
                      <a:pt x="27718" y="23535"/>
                      <a:pt x="28570" y="23618"/>
                      <a:pt x="29326" y="23618"/>
                    </a:cubicBezTo>
                    <a:cubicBezTo>
                      <a:pt x="31086" y="23618"/>
                      <a:pt x="32328" y="23167"/>
                      <a:pt x="34125" y="21556"/>
                    </a:cubicBezTo>
                    <a:cubicBezTo>
                      <a:pt x="35593" y="20255"/>
                      <a:pt x="36860" y="18921"/>
                      <a:pt x="42965" y="12883"/>
                    </a:cubicBezTo>
                    <a:cubicBezTo>
                      <a:pt x="48602" y="7346"/>
                      <a:pt x="48035" y="3610"/>
                      <a:pt x="44933" y="8"/>
                    </a:cubicBezTo>
                    <a:cubicBezTo>
                      <a:pt x="44866" y="3"/>
                      <a:pt x="44799" y="1"/>
                      <a:pt x="44731" y="1"/>
                    </a:cubicBezTo>
                    <a:close/>
                  </a:path>
                </a:pathLst>
              </a:custGeom>
              <a:solidFill>
                <a:srgbClr val="FFBD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37"/>
              <p:cNvSpPr/>
              <p:nvPr/>
            </p:nvSpPr>
            <p:spPr>
              <a:xfrm>
                <a:off x="4517575" y="1508200"/>
                <a:ext cx="106750" cy="127600"/>
              </a:xfrm>
              <a:custGeom>
                <a:rect b="b" l="l" r="r" t="t"/>
                <a:pathLst>
                  <a:path extrusionOk="0" h="5104" w="4270">
                    <a:moveTo>
                      <a:pt x="0" y="0"/>
                    </a:moveTo>
                    <a:lnTo>
                      <a:pt x="0" y="0"/>
                    </a:lnTo>
                    <a:cubicBezTo>
                      <a:pt x="1534" y="1868"/>
                      <a:pt x="1434" y="4403"/>
                      <a:pt x="4270" y="5104"/>
                    </a:cubicBezTo>
                    <a:cubicBezTo>
                      <a:pt x="3202" y="4603"/>
                      <a:pt x="2368" y="3869"/>
                      <a:pt x="1868" y="2835"/>
                    </a:cubicBezTo>
                    <a:cubicBezTo>
                      <a:pt x="1368" y="1868"/>
                      <a:pt x="967" y="667"/>
                      <a:pt x="0" y="0"/>
                    </a:cubicBezTo>
                    <a:close/>
                  </a:path>
                </a:pathLst>
              </a:custGeom>
              <a:solidFill>
                <a:srgbClr val="F099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37"/>
              <p:cNvSpPr/>
              <p:nvPr/>
            </p:nvSpPr>
            <p:spPr>
              <a:xfrm>
                <a:off x="5032925" y="1266350"/>
                <a:ext cx="439500" cy="497875"/>
              </a:xfrm>
              <a:custGeom>
                <a:rect b="b" l="l" r="r" t="t"/>
                <a:pathLst>
                  <a:path extrusionOk="0" h="19915" w="17580">
                    <a:moveTo>
                      <a:pt x="13510" y="0"/>
                    </a:moveTo>
                    <a:cubicBezTo>
                      <a:pt x="10341" y="834"/>
                      <a:pt x="8874" y="2502"/>
                      <a:pt x="6605" y="4804"/>
                    </a:cubicBezTo>
                    <a:cubicBezTo>
                      <a:pt x="4371" y="7206"/>
                      <a:pt x="101" y="11876"/>
                      <a:pt x="101" y="11876"/>
                    </a:cubicBezTo>
                    <a:cubicBezTo>
                      <a:pt x="101" y="11876"/>
                      <a:pt x="1" y="14611"/>
                      <a:pt x="2202" y="17079"/>
                    </a:cubicBezTo>
                    <a:cubicBezTo>
                      <a:pt x="4404" y="19548"/>
                      <a:pt x="5938" y="19915"/>
                      <a:pt x="5938" y="19915"/>
                    </a:cubicBezTo>
                    <a:cubicBezTo>
                      <a:pt x="5938" y="19915"/>
                      <a:pt x="14511" y="12009"/>
                      <a:pt x="16046" y="9407"/>
                    </a:cubicBezTo>
                    <a:cubicBezTo>
                      <a:pt x="17580" y="6872"/>
                      <a:pt x="16779" y="1468"/>
                      <a:pt x="135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37"/>
              <p:cNvSpPr/>
              <p:nvPr/>
            </p:nvSpPr>
            <p:spPr>
              <a:xfrm>
                <a:off x="2439425" y="1118750"/>
                <a:ext cx="119275" cy="252700"/>
              </a:xfrm>
              <a:custGeom>
                <a:rect b="b" l="l" r="r" t="t"/>
                <a:pathLst>
                  <a:path extrusionOk="0" h="10108" w="4771">
                    <a:moveTo>
                      <a:pt x="4403" y="0"/>
                    </a:moveTo>
                    <a:lnTo>
                      <a:pt x="0" y="2569"/>
                    </a:lnTo>
                    <a:lnTo>
                      <a:pt x="0" y="5104"/>
                    </a:lnTo>
                    <a:lnTo>
                      <a:pt x="1868" y="8406"/>
                    </a:lnTo>
                    <a:lnTo>
                      <a:pt x="2001" y="8506"/>
                    </a:lnTo>
                    <a:lnTo>
                      <a:pt x="4770" y="10107"/>
                    </a:lnTo>
                    <a:lnTo>
                      <a:pt x="3002" y="6738"/>
                    </a:lnTo>
                    <a:lnTo>
                      <a:pt x="4403" y="2569"/>
                    </a:lnTo>
                    <a:lnTo>
                      <a:pt x="4403" y="0"/>
                    </a:ln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37"/>
              <p:cNvSpPr/>
              <p:nvPr/>
            </p:nvSpPr>
            <p:spPr>
              <a:xfrm>
                <a:off x="2439425" y="1118750"/>
                <a:ext cx="119275" cy="252700"/>
              </a:xfrm>
              <a:custGeom>
                <a:rect b="b" l="l" r="r" t="t"/>
                <a:pathLst>
                  <a:path extrusionOk="0" h="10108" w="4771">
                    <a:moveTo>
                      <a:pt x="4403" y="0"/>
                    </a:moveTo>
                    <a:lnTo>
                      <a:pt x="0" y="2569"/>
                    </a:lnTo>
                    <a:lnTo>
                      <a:pt x="0" y="5104"/>
                    </a:lnTo>
                    <a:lnTo>
                      <a:pt x="1868" y="8406"/>
                    </a:lnTo>
                    <a:lnTo>
                      <a:pt x="2001" y="8506"/>
                    </a:lnTo>
                    <a:lnTo>
                      <a:pt x="4770" y="10107"/>
                    </a:lnTo>
                    <a:lnTo>
                      <a:pt x="3002" y="6738"/>
                    </a:lnTo>
                    <a:lnTo>
                      <a:pt x="4403" y="2569"/>
                    </a:lnTo>
                    <a:lnTo>
                      <a:pt x="440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37"/>
              <p:cNvSpPr/>
              <p:nvPr/>
            </p:nvSpPr>
            <p:spPr>
              <a:xfrm>
                <a:off x="2228425" y="546050"/>
                <a:ext cx="571275" cy="837075"/>
              </a:xfrm>
              <a:custGeom>
                <a:rect b="b" l="l" r="r" t="t"/>
                <a:pathLst>
                  <a:path extrusionOk="0" h="33483" w="22851">
                    <a:moveTo>
                      <a:pt x="19118" y="0"/>
                    </a:moveTo>
                    <a:cubicBezTo>
                      <a:pt x="18639" y="0"/>
                      <a:pt x="18164" y="109"/>
                      <a:pt x="17813" y="325"/>
                    </a:cubicBezTo>
                    <a:lnTo>
                      <a:pt x="1335" y="9832"/>
                    </a:lnTo>
                    <a:cubicBezTo>
                      <a:pt x="634" y="10232"/>
                      <a:pt x="1" y="11267"/>
                      <a:pt x="1" y="12100"/>
                    </a:cubicBezTo>
                    <a:lnTo>
                      <a:pt x="1" y="30247"/>
                    </a:lnTo>
                    <a:cubicBezTo>
                      <a:pt x="1" y="31081"/>
                      <a:pt x="601" y="32148"/>
                      <a:pt x="1335" y="32548"/>
                    </a:cubicBezTo>
                    <a:lnTo>
                      <a:pt x="2436" y="33182"/>
                    </a:lnTo>
                    <a:cubicBezTo>
                      <a:pt x="2786" y="33382"/>
                      <a:pt x="3261" y="33482"/>
                      <a:pt x="3737" y="33482"/>
                    </a:cubicBezTo>
                    <a:cubicBezTo>
                      <a:pt x="4212" y="33482"/>
                      <a:pt x="4687" y="33382"/>
                      <a:pt x="5038" y="33182"/>
                    </a:cubicBezTo>
                    <a:lnTo>
                      <a:pt x="11209" y="29646"/>
                    </a:lnTo>
                    <a:lnTo>
                      <a:pt x="13110" y="32882"/>
                    </a:lnTo>
                    <a:cubicBezTo>
                      <a:pt x="13156" y="32974"/>
                      <a:pt x="13244" y="33016"/>
                      <a:pt x="13332" y="33016"/>
                    </a:cubicBezTo>
                    <a:cubicBezTo>
                      <a:pt x="13436" y="33016"/>
                      <a:pt x="13541" y="32957"/>
                      <a:pt x="13577" y="32849"/>
                    </a:cubicBezTo>
                    <a:lnTo>
                      <a:pt x="15612" y="27078"/>
                    </a:lnTo>
                    <a:lnTo>
                      <a:pt x="21516" y="23675"/>
                    </a:lnTo>
                    <a:cubicBezTo>
                      <a:pt x="22217" y="23242"/>
                      <a:pt x="22850" y="22208"/>
                      <a:pt x="22850" y="21374"/>
                    </a:cubicBezTo>
                    <a:lnTo>
                      <a:pt x="22850" y="3227"/>
                    </a:lnTo>
                    <a:cubicBezTo>
                      <a:pt x="22850" y="2394"/>
                      <a:pt x="22283" y="1359"/>
                      <a:pt x="21516" y="926"/>
                    </a:cubicBezTo>
                    <a:lnTo>
                      <a:pt x="20449" y="325"/>
                    </a:lnTo>
                    <a:cubicBezTo>
                      <a:pt x="20082" y="109"/>
                      <a:pt x="19598" y="0"/>
                      <a:pt x="19118" y="0"/>
                    </a:cubicBez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37"/>
              <p:cNvSpPr/>
              <p:nvPr/>
            </p:nvSpPr>
            <p:spPr>
              <a:xfrm>
                <a:off x="2229275" y="818525"/>
                <a:ext cx="120925" cy="566000"/>
              </a:xfrm>
              <a:custGeom>
                <a:rect b="b" l="l" r="r" t="t"/>
                <a:pathLst>
                  <a:path extrusionOk="0" h="22640" w="4837">
                    <a:moveTo>
                      <a:pt x="434" y="1"/>
                    </a:moveTo>
                    <a:cubicBezTo>
                      <a:pt x="167" y="434"/>
                      <a:pt x="67" y="901"/>
                      <a:pt x="67" y="1302"/>
                    </a:cubicBezTo>
                    <a:lnTo>
                      <a:pt x="67" y="19415"/>
                    </a:lnTo>
                    <a:lnTo>
                      <a:pt x="0" y="19415"/>
                    </a:lnTo>
                    <a:cubicBezTo>
                      <a:pt x="0" y="20248"/>
                      <a:pt x="600" y="21283"/>
                      <a:pt x="1334" y="21683"/>
                    </a:cubicBezTo>
                    <a:lnTo>
                      <a:pt x="2435" y="22317"/>
                    </a:lnTo>
                    <a:cubicBezTo>
                      <a:pt x="2818" y="22527"/>
                      <a:pt x="3312" y="22639"/>
                      <a:pt x="3801" y="22639"/>
                    </a:cubicBezTo>
                    <a:cubicBezTo>
                      <a:pt x="4164" y="22639"/>
                      <a:pt x="4525" y="22578"/>
                      <a:pt x="4837" y="22450"/>
                    </a:cubicBezTo>
                    <a:lnTo>
                      <a:pt x="4837" y="22450"/>
                    </a:lnTo>
                    <a:cubicBezTo>
                      <a:pt x="4715" y="22497"/>
                      <a:pt x="4599" y="22520"/>
                      <a:pt x="4491" y="22520"/>
                    </a:cubicBezTo>
                    <a:cubicBezTo>
                      <a:pt x="4066" y="22520"/>
                      <a:pt x="3769" y="22168"/>
                      <a:pt x="3769" y="21583"/>
                    </a:cubicBezTo>
                    <a:lnTo>
                      <a:pt x="3769" y="3436"/>
                    </a:lnTo>
                    <a:cubicBezTo>
                      <a:pt x="3769" y="3003"/>
                      <a:pt x="3936" y="2569"/>
                      <a:pt x="4136" y="2135"/>
                    </a:cubicBezTo>
                    <a:lnTo>
                      <a:pt x="434" y="1"/>
                    </a:lnTo>
                    <a:close/>
                  </a:path>
                </a:pathLst>
              </a:custGeom>
              <a:solidFill>
                <a:srgbClr val="3530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37"/>
              <p:cNvSpPr/>
              <p:nvPr/>
            </p:nvSpPr>
            <p:spPr>
              <a:xfrm>
                <a:off x="2239275" y="547500"/>
                <a:ext cx="559575" cy="324425"/>
              </a:xfrm>
              <a:custGeom>
                <a:rect b="b" l="l" r="r" t="t"/>
                <a:pathLst>
                  <a:path extrusionOk="0" h="12977" w="22383">
                    <a:moveTo>
                      <a:pt x="18697" y="1"/>
                    </a:moveTo>
                    <a:cubicBezTo>
                      <a:pt x="18222" y="1"/>
                      <a:pt x="17746" y="101"/>
                      <a:pt x="17379" y="301"/>
                    </a:cubicBezTo>
                    <a:lnTo>
                      <a:pt x="901" y="9841"/>
                    </a:lnTo>
                    <a:cubicBezTo>
                      <a:pt x="567" y="10074"/>
                      <a:pt x="234" y="10441"/>
                      <a:pt x="0" y="10842"/>
                    </a:cubicBezTo>
                    <a:lnTo>
                      <a:pt x="3703" y="12976"/>
                    </a:lnTo>
                    <a:cubicBezTo>
                      <a:pt x="3903" y="12576"/>
                      <a:pt x="4237" y="12176"/>
                      <a:pt x="4604" y="11976"/>
                    </a:cubicBezTo>
                    <a:lnTo>
                      <a:pt x="21082" y="2436"/>
                    </a:lnTo>
                    <a:cubicBezTo>
                      <a:pt x="21303" y="2308"/>
                      <a:pt x="21508" y="2249"/>
                      <a:pt x="21688" y="2249"/>
                    </a:cubicBezTo>
                    <a:cubicBezTo>
                      <a:pt x="22024" y="2249"/>
                      <a:pt x="22274" y="2455"/>
                      <a:pt x="22383" y="2803"/>
                    </a:cubicBezTo>
                    <a:cubicBezTo>
                      <a:pt x="22250" y="2069"/>
                      <a:pt x="21716" y="1268"/>
                      <a:pt x="21082" y="935"/>
                    </a:cubicBezTo>
                    <a:lnTo>
                      <a:pt x="20015" y="301"/>
                    </a:lnTo>
                    <a:cubicBezTo>
                      <a:pt x="19648" y="101"/>
                      <a:pt x="19172" y="1"/>
                      <a:pt x="186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37"/>
              <p:cNvSpPr/>
              <p:nvPr/>
            </p:nvSpPr>
            <p:spPr>
              <a:xfrm>
                <a:off x="2461925" y="795175"/>
                <a:ext cx="184325" cy="401975"/>
              </a:xfrm>
              <a:custGeom>
                <a:rect b="b" l="l" r="r" t="t"/>
                <a:pathLst>
                  <a:path extrusionOk="0" h="16079" w="7373">
                    <a:moveTo>
                      <a:pt x="4604" y="1"/>
                    </a:moveTo>
                    <a:lnTo>
                      <a:pt x="3136" y="835"/>
                    </a:lnTo>
                    <a:lnTo>
                      <a:pt x="3136" y="2602"/>
                    </a:lnTo>
                    <a:cubicBezTo>
                      <a:pt x="2169" y="3270"/>
                      <a:pt x="1468" y="4104"/>
                      <a:pt x="968" y="5071"/>
                    </a:cubicBezTo>
                    <a:cubicBezTo>
                      <a:pt x="468" y="6038"/>
                      <a:pt x="201" y="6972"/>
                      <a:pt x="201" y="7906"/>
                    </a:cubicBezTo>
                    <a:cubicBezTo>
                      <a:pt x="201" y="8707"/>
                      <a:pt x="368" y="9241"/>
                      <a:pt x="668" y="9541"/>
                    </a:cubicBezTo>
                    <a:cubicBezTo>
                      <a:pt x="961" y="9805"/>
                      <a:pt x="1280" y="9914"/>
                      <a:pt x="1647" y="9914"/>
                    </a:cubicBezTo>
                    <a:cubicBezTo>
                      <a:pt x="1698" y="9914"/>
                      <a:pt x="1749" y="9912"/>
                      <a:pt x="1802" y="9908"/>
                    </a:cubicBezTo>
                    <a:cubicBezTo>
                      <a:pt x="2202" y="9874"/>
                      <a:pt x="2769" y="9741"/>
                      <a:pt x="3370" y="9574"/>
                    </a:cubicBezTo>
                    <a:cubicBezTo>
                      <a:pt x="3970" y="9407"/>
                      <a:pt x="4370" y="9341"/>
                      <a:pt x="4637" y="9341"/>
                    </a:cubicBezTo>
                    <a:cubicBezTo>
                      <a:pt x="4871" y="9341"/>
                      <a:pt x="5004" y="9507"/>
                      <a:pt x="5004" y="9841"/>
                    </a:cubicBezTo>
                    <a:cubicBezTo>
                      <a:pt x="5004" y="10408"/>
                      <a:pt x="4537" y="11008"/>
                      <a:pt x="3637" y="11542"/>
                    </a:cubicBezTo>
                    <a:cubicBezTo>
                      <a:pt x="3136" y="11842"/>
                      <a:pt x="2636" y="12009"/>
                      <a:pt x="2136" y="12076"/>
                    </a:cubicBezTo>
                    <a:cubicBezTo>
                      <a:pt x="1903" y="12122"/>
                      <a:pt x="1678" y="12147"/>
                      <a:pt x="1467" y="12147"/>
                    </a:cubicBezTo>
                    <a:cubicBezTo>
                      <a:pt x="1223" y="12147"/>
                      <a:pt x="998" y="12114"/>
                      <a:pt x="801" y="12043"/>
                    </a:cubicBezTo>
                    <a:lnTo>
                      <a:pt x="1" y="14878"/>
                    </a:lnTo>
                    <a:cubicBezTo>
                      <a:pt x="179" y="14949"/>
                      <a:pt x="397" y="14983"/>
                      <a:pt x="642" y="14983"/>
                    </a:cubicBezTo>
                    <a:cubicBezTo>
                      <a:pt x="854" y="14983"/>
                      <a:pt x="1087" y="14958"/>
                      <a:pt x="1335" y="14911"/>
                    </a:cubicBezTo>
                    <a:cubicBezTo>
                      <a:pt x="1869" y="14845"/>
                      <a:pt x="2436" y="14611"/>
                      <a:pt x="3036" y="14344"/>
                    </a:cubicBezTo>
                    <a:lnTo>
                      <a:pt x="3036" y="16079"/>
                    </a:lnTo>
                    <a:lnTo>
                      <a:pt x="4504" y="15245"/>
                    </a:lnTo>
                    <a:lnTo>
                      <a:pt x="4504" y="13444"/>
                    </a:lnTo>
                    <a:cubicBezTo>
                      <a:pt x="5438" y="12743"/>
                      <a:pt x="6105" y="11909"/>
                      <a:pt x="6605" y="11008"/>
                    </a:cubicBezTo>
                    <a:cubicBezTo>
                      <a:pt x="7106" y="10074"/>
                      <a:pt x="7339" y="9174"/>
                      <a:pt x="7373" y="8173"/>
                    </a:cubicBezTo>
                    <a:cubicBezTo>
                      <a:pt x="7373" y="7406"/>
                      <a:pt x="7206" y="6872"/>
                      <a:pt x="6939" y="6572"/>
                    </a:cubicBezTo>
                    <a:cubicBezTo>
                      <a:pt x="6646" y="6308"/>
                      <a:pt x="6301" y="6199"/>
                      <a:pt x="5950" y="6199"/>
                    </a:cubicBezTo>
                    <a:cubicBezTo>
                      <a:pt x="5902" y="6199"/>
                      <a:pt x="5853" y="6201"/>
                      <a:pt x="5805" y="6205"/>
                    </a:cubicBezTo>
                    <a:cubicBezTo>
                      <a:pt x="5338" y="6238"/>
                      <a:pt x="4837" y="6305"/>
                      <a:pt x="4170" y="6539"/>
                    </a:cubicBezTo>
                    <a:cubicBezTo>
                      <a:pt x="3603" y="6705"/>
                      <a:pt x="3170" y="6772"/>
                      <a:pt x="2936" y="6772"/>
                    </a:cubicBezTo>
                    <a:cubicBezTo>
                      <a:pt x="2669" y="6772"/>
                      <a:pt x="2536" y="6605"/>
                      <a:pt x="2536" y="6305"/>
                    </a:cubicBezTo>
                    <a:cubicBezTo>
                      <a:pt x="2536" y="6038"/>
                      <a:pt x="2669" y="5738"/>
                      <a:pt x="2869" y="5404"/>
                    </a:cubicBezTo>
                    <a:cubicBezTo>
                      <a:pt x="3103" y="5104"/>
                      <a:pt x="3470" y="4837"/>
                      <a:pt x="3937" y="4537"/>
                    </a:cubicBezTo>
                    <a:cubicBezTo>
                      <a:pt x="4534" y="4174"/>
                      <a:pt x="5150" y="3992"/>
                      <a:pt x="5772" y="3992"/>
                    </a:cubicBezTo>
                    <a:cubicBezTo>
                      <a:pt x="5949" y="3992"/>
                      <a:pt x="6127" y="4007"/>
                      <a:pt x="6305" y="4037"/>
                    </a:cubicBezTo>
                    <a:lnTo>
                      <a:pt x="7039" y="1235"/>
                    </a:lnTo>
                    <a:cubicBezTo>
                      <a:pt x="6901" y="1221"/>
                      <a:pt x="6757" y="1213"/>
                      <a:pt x="6607" y="1213"/>
                    </a:cubicBezTo>
                    <a:cubicBezTo>
                      <a:pt x="6396" y="1213"/>
                      <a:pt x="6173" y="1229"/>
                      <a:pt x="5938" y="1268"/>
                    </a:cubicBezTo>
                    <a:cubicBezTo>
                      <a:pt x="5505" y="1368"/>
                      <a:pt x="5038" y="1535"/>
                      <a:pt x="4604" y="1735"/>
                    </a:cubicBezTo>
                    <a:lnTo>
                      <a:pt x="4604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5" name="Google Shape;1945;p37"/>
            <p:cNvGrpSpPr/>
            <p:nvPr/>
          </p:nvGrpSpPr>
          <p:grpSpPr>
            <a:xfrm>
              <a:off x="5175241" y="1306427"/>
              <a:ext cx="3461165" cy="1279204"/>
              <a:chOff x="984221" y="1480537"/>
              <a:chExt cx="2192137" cy="810187"/>
            </a:xfrm>
          </p:grpSpPr>
          <p:sp>
            <p:nvSpPr>
              <p:cNvPr id="1946" name="Google Shape;1946;p37"/>
              <p:cNvSpPr/>
              <p:nvPr/>
            </p:nvSpPr>
            <p:spPr>
              <a:xfrm>
                <a:off x="984221" y="2127712"/>
                <a:ext cx="93715" cy="113326"/>
              </a:xfrm>
              <a:custGeom>
                <a:rect b="b" l="l" r="r" t="t"/>
                <a:pathLst>
                  <a:path extrusionOk="0" h="8674" w="7173">
                    <a:moveTo>
                      <a:pt x="3603" y="1502"/>
                    </a:moveTo>
                    <a:lnTo>
                      <a:pt x="3770" y="3470"/>
                    </a:lnTo>
                    <a:cubicBezTo>
                      <a:pt x="3803" y="3903"/>
                      <a:pt x="4103" y="4170"/>
                      <a:pt x="4470" y="4237"/>
                    </a:cubicBezTo>
                    <a:lnTo>
                      <a:pt x="5971" y="4404"/>
                    </a:lnTo>
                    <a:lnTo>
                      <a:pt x="4470" y="4571"/>
                    </a:lnTo>
                    <a:cubicBezTo>
                      <a:pt x="4103" y="4604"/>
                      <a:pt x="3803" y="4937"/>
                      <a:pt x="3770" y="5304"/>
                    </a:cubicBezTo>
                    <a:lnTo>
                      <a:pt x="3603" y="7272"/>
                    </a:lnTo>
                    <a:lnTo>
                      <a:pt x="3436" y="5304"/>
                    </a:lnTo>
                    <a:cubicBezTo>
                      <a:pt x="3369" y="4904"/>
                      <a:pt x="3103" y="4604"/>
                      <a:pt x="2702" y="4571"/>
                    </a:cubicBezTo>
                    <a:lnTo>
                      <a:pt x="1201" y="4404"/>
                    </a:lnTo>
                    <a:lnTo>
                      <a:pt x="2702" y="4237"/>
                    </a:lnTo>
                    <a:cubicBezTo>
                      <a:pt x="3103" y="4170"/>
                      <a:pt x="3369" y="3837"/>
                      <a:pt x="3436" y="3470"/>
                    </a:cubicBezTo>
                    <a:lnTo>
                      <a:pt x="3603" y="1502"/>
                    </a:lnTo>
                    <a:close/>
                    <a:moveTo>
                      <a:pt x="3603" y="1"/>
                    </a:moveTo>
                    <a:cubicBezTo>
                      <a:pt x="3503" y="1"/>
                      <a:pt x="3469" y="101"/>
                      <a:pt x="3469" y="134"/>
                    </a:cubicBezTo>
                    <a:lnTo>
                      <a:pt x="3169" y="3370"/>
                    </a:lnTo>
                    <a:cubicBezTo>
                      <a:pt x="3169" y="3670"/>
                      <a:pt x="2969" y="3870"/>
                      <a:pt x="2669" y="3937"/>
                    </a:cubicBezTo>
                    <a:lnTo>
                      <a:pt x="134" y="4204"/>
                    </a:lnTo>
                    <a:cubicBezTo>
                      <a:pt x="34" y="4204"/>
                      <a:pt x="0" y="4304"/>
                      <a:pt x="0" y="4337"/>
                    </a:cubicBezTo>
                    <a:cubicBezTo>
                      <a:pt x="0" y="4437"/>
                      <a:pt x="100" y="4470"/>
                      <a:pt x="134" y="4470"/>
                    </a:cubicBezTo>
                    <a:lnTo>
                      <a:pt x="2669" y="4771"/>
                    </a:lnTo>
                    <a:cubicBezTo>
                      <a:pt x="2936" y="4804"/>
                      <a:pt x="3136" y="5004"/>
                      <a:pt x="3169" y="5304"/>
                    </a:cubicBezTo>
                    <a:lnTo>
                      <a:pt x="3469" y="8540"/>
                    </a:lnTo>
                    <a:cubicBezTo>
                      <a:pt x="3469" y="8640"/>
                      <a:pt x="3536" y="8673"/>
                      <a:pt x="3603" y="8673"/>
                    </a:cubicBezTo>
                    <a:cubicBezTo>
                      <a:pt x="3670" y="8673"/>
                      <a:pt x="3703" y="8640"/>
                      <a:pt x="3703" y="8540"/>
                    </a:cubicBezTo>
                    <a:lnTo>
                      <a:pt x="4003" y="5304"/>
                    </a:lnTo>
                    <a:cubicBezTo>
                      <a:pt x="4003" y="5004"/>
                      <a:pt x="4203" y="4804"/>
                      <a:pt x="4504" y="4771"/>
                    </a:cubicBezTo>
                    <a:lnTo>
                      <a:pt x="7039" y="4470"/>
                    </a:lnTo>
                    <a:cubicBezTo>
                      <a:pt x="7139" y="4470"/>
                      <a:pt x="7172" y="4370"/>
                      <a:pt x="7172" y="4337"/>
                    </a:cubicBezTo>
                    <a:cubicBezTo>
                      <a:pt x="7172" y="4270"/>
                      <a:pt x="7105" y="4204"/>
                      <a:pt x="7039" y="4204"/>
                    </a:cubicBezTo>
                    <a:lnTo>
                      <a:pt x="4504" y="3937"/>
                    </a:lnTo>
                    <a:cubicBezTo>
                      <a:pt x="4270" y="3870"/>
                      <a:pt x="4037" y="3670"/>
                      <a:pt x="4003" y="3370"/>
                    </a:cubicBezTo>
                    <a:lnTo>
                      <a:pt x="3703" y="134"/>
                    </a:lnTo>
                    <a:cubicBezTo>
                      <a:pt x="3703" y="34"/>
                      <a:pt x="3636" y="1"/>
                      <a:pt x="3603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37"/>
              <p:cNvSpPr/>
              <p:nvPr/>
            </p:nvSpPr>
            <p:spPr>
              <a:xfrm>
                <a:off x="3055625" y="2146016"/>
                <a:ext cx="120734" cy="144708"/>
              </a:xfrm>
              <a:custGeom>
                <a:rect b="b" l="l" r="r" t="t"/>
                <a:pathLst>
                  <a:path extrusionOk="0" h="11076" w="9241">
                    <a:moveTo>
                      <a:pt x="4571" y="1902"/>
                    </a:moveTo>
                    <a:lnTo>
                      <a:pt x="4771" y="4404"/>
                    </a:lnTo>
                    <a:cubicBezTo>
                      <a:pt x="4804" y="4904"/>
                      <a:pt x="5205" y="5338"/>
                      <a:pt x="5705" y="5371"/>
                    </a:cubicBezTo>
                    <a:lnTo>
                      <a:pt x="7606" y="5571"/>
                    </a:lnTo>
                    <a:lnTo>
                      <a:pt x="5705" y="5771"/>
                    </a:lnTo>
                    <a:cubicBezTo>
                      <a:pt x="5205" y="5871"/>
                      <a:pt x="4838" y="6238"/>
                      <a:pt x="4771" y="6739"/>
                    </a:cubicBezTo>
                    <a:lnTo>
                      <a:pt x="4571" y="9241"/>
                    </a:lnTo>
                    <a:lnTo>
                      <a:pt x="4371" y="6739"/>
                    </a:lnTo>
                    <a:cubicBezTo>
                      <a:pt x="4337" y="6238"/>
                      <a:pt x="3937" y="5838"/>
                      <a:pt x="3437" y="5771"/>
                    </a:cubicBezTo>
                    <a:lnTo>
                      <a:pt x="1535" y="5571"/>
                    </a:lnTo>
                    <a:lnTo>
                      <a:pt x="3437" y="5371"/>
                    </a:lnTo>
                    <a:cubicBezTo>
                      <a:pt x="3937" y="5271"/>
                      <a:pt x="4337" y="4904"/>
                      <a:pt x="4371" y="4404"/>
                    </a:cubicBezTo>
                    <a:lnTo>
                      <a:pt x="4571" y="1902"/>
                    </a:lnTo>
                    <a:close/>
                    <a:moveTo>
                      <a:pt x="4604" y="1"/>
                    </a:moveTo>
                    <a:cubicBezTo>
                      <a:pt x="4537" y="1"/>
                      <a:pt x="4437" y="34"/>
                      <a:pt x="4437" y="101"/>
                    </a:cubicBezTo>
                    <a:lnTo>
                      <a:pt x="4070" y="4337"/>
                    </a:lnTo>
                    <a:cubicBezTo>
                      <a:pt x="4037" y="4637"/>
                      <a:pt x="3737" y="4937"/>
                      <a:pt x="3403" y="5004"/>
                    </a:cubicBezTo>
                    <a:lnTo>
                      <a:pt x="101" y="5371"/>
                    </a:lnTo>
                    <a:cubicBezTo>
                      <a:pt x="34" y="5404"/>
                      <a:pt x="1" y="5438"/>
                      <a:pt x="1" y="5538"/>
                    </a:cubicBezTo>
                    <a:cubicBezTo>
                      <a:pt x="1" y="5605"/>
                      <a:pt x="34" y="5705"/>
                      <a:pt x="101" y="5705"/>
                    </a:cubicBezTo>
                    <a:lnTo>
                      <a:pt x="3403" y="6072"/>
                    </a:lnTo>
                    <a:cubicBezTo>
                      <a:pt x="3770" y="6105"/>
                      <a:pt x="4037" y="6405"/>
                      <a:pt x="4070" y="6739"/>
                    </a:cubicBezTo>
                    <a:lnTo>
                      <a:pt x="4437" y="10942"/>
                    </a:lnTo>
                    <a:cubicBezTo>
                      <a:pt x="4504" y="11042"/>
                      <a:pt x="4537" y="11075"/>
                      <a:pt x="4604" y="11075"/>
                    </a:cubicBezTo>
                    <a:cubicBezTo>
                      <a:pt x="4704" y="11075"/>
                      <a:pt x="4738" y="11042"/>
                      <a:pt x="4771" y="10942"/>
                    </a:cubicBezTo>
                    <a:lnTo>
                      <a:pt x="5171" y="6739"/>
                    </a:lnTo>
                    <a:cubicBezTo>
                      <a:pt x="5205" y="6405"/>
                      <a:pt x="5505" y="6105"/>
                      <a:pt x="5838" y="6072"/>
                    </a:cubicBezTo>
                    <a:lnTo>
                      <a:pt x="9107" y="5705"/>
                    </a:lnTo>
                    <a:cubicBezTo>
                      <a:pt x="9207" y="5671"/>
                      <a:pt x="9241" y="5605"/>
                      <a:pt x="9241" y="5538"/>
                    </a:cubicBezTo>
                    <a:cubicBezTo>
                      <a:pt x="9241" y="5438"/>
                      <a:pt x="9207" y="5371"/>
                      <a:pt x="9107" y="5371"/>
                    </a:cubicBezTo>
                    <a:lnTo>
                      <a:pt x="5838" y="5004"/>
                    </a:lnTo>
                    <a:cubicBezTo>
                      <a:pt x="5438" y="4937"/>
                      <a:pt x="5205" y="4671"/>
                      <a:pt x="5171" y="4337"/>
                    </a:cubicBezTo>
                    <a:lnTo>
                      <a:pt x="4771" y="101"/>
                    </a:lnTo>
                    <a:cubicBezTo>
                      <a:pt x="4738" y="34"/>
                      <a:pt x="4704" y="1"/>
                      <a:pt x="4604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37"/>
              <p:cNvSpPr/>
              <p:nvPr/>
            </p:nvSpPr>
            <p:spPr>
              <a:xfrm>
                <a:off x="3003770" y="2071494"/>
                <a:ext cx="68434" cy="81944"/>
              </a:xfrm>
              <a:custGeom>
                <a:rect b="b" l="l" r="r" t="t"/>
                <a:pathLst>
                  <a:path extrusionOk="0" h="6272" w="5238">
                    <a:moveTo>
                      <a:pt x="2569" y="1568"/>
                    </a:moveTo>
                    <a:lnTo>
                      <a:pt x="2669" y="2536"/>
                    </a:lnTo>
                    <a:cubicBezTo>
                      <a:pt x="2669" y="2803"/>
                      <a:pt x="2902" y="3036"/>
                      <a:pt x="3203" y="3069"/>
                    </a:cubicBezTo>
                    <a:lnTo>
                      <a:pt x="3903" y="3136"/>
                    </a:lnTo>
                    <a:lnTo>
                      <a:pt x="3203" y="3236"/>
                    </a:lnTo>
                    <a:cubicBezTo>
                      <a:pt x="2902" y="3236"/>
                      <a:pt x="2702" y="3470"/>
                      <a:pt x="2669" y="3770"/>
                    </a:cubicBezTo>
                    <a:lnTo>
                      <a:pt x="2569" y="4737"/>
                    </a:lnTo>
                    <a:lnTo>
                      <a:pt x="2502" y="3770"/>
                    </a:lnTo>
                    <a:cubicBezTo>
                      <a:pt x="2502" y="3470"/>
                      <a:pt x="2235" y="3270"/>
                      <a:pt x="1968" y="3236"/>
                    </a:cubicBezTo>
                    <a:lnTo>
                      <a:pt x="1235" y="3136"/>
                    </a:lnTo>
                    <a:lnTo>
                      <a:pt x="1968" y="3069"/>
                    </a:lnTo>
                    <a:cubicBezTo>
                      <a:pt x="2235" y="3069"/>
                      <a:pt x="2469" y="2803"/>
                      <a:pt x="2502" y="2536"/>
                    </a:cubicBezTo>
                    <a:lnTo>
                      <a:pt x="2569" y="1568"/>
                    </a:lnTo>
                    <a:close/>
                    <a:moveTo>
                      <a:pt x="2636" y="1"/>
                    </a:moveTo>
                    <a:cubicBezTo>
                      <a:pt x="2535" y="1"/>
                      <a:pt x="2502" y="67"/>
                      <a:pt x="2502" y="134"/>
                    </a:cubicBezTo>
                    <a:lnTo>
                      <a:pt x="2302" y="2469"/>
                    </a:lnTo>
                    <a:cubicBezTo>
                      <a:pt x="2302" y="2636"/>
                      <a:pt x="2102" y="2803"/>
                      <a:pt x="1968" y="2803"/>
                    </a:cubicBezTo>
                    <a:lnTo>
                      <a:pt x="134" y="3003"/>
                    </a:lnTo>
                    <a:cubicBezTo>
                      <a:pt x="34" y="3003"/>
                      <a:pt x="0" y="3069"/>
                      <a:pt x="0" y="3136"/>
                    </a:cubicBezTo>
                    <a:cubicBezTo>
                      <a:pt x="0" y="3236"/>
                      <a:pt x="34" y="3270"/>
                      <a:pt x="134" y="3270"/>
                    </a:cubicBezTo>
                    <a:lnTo>
                      <a:pt x="1968" y="3470"/>
                    </a:lnTo>
                    <a:cubicBezTo>
                      <a:pt x="2135" y="3470"/>
                      <a:pt x="2302" y="3636"/>
                      <a:pt x="2302" y="3803"/>
                    </a:cubicBezTo>
                    <a:lnTo>
                      <a:pt x="2502" y="6138"/>
                    </a:lnTo>
                    <a:cubicBezTo>
                      <a:pt x="2502" y="6238"/>
                      <a:pt x="2535" y="6272"/>
                      <a:pt x="2636" y="6272"/>
                    </a:cubicBezTo>
                    <a:cubicBezTo>
                      <a:pt x="2669" y="6272"/>
                      <a:pt x="2702" y="6205"/>
                      <a:pt x="2736" y="6138"/>
                    </a:cubicBezTo>
                    <a:lnTo>
                      <a:pt x="2969" y="3803"/>
                    </a:lnTo>
                    <a:cubicBezTo>
                      <a:pt x="2969" y="3636"/>
                      <a:pt x="3136" y="3470"/>
                      <a:pt x="3303" y="3470"/>
                    </a:cubicBezTo>
                    <a:lnTo>
                      <a:pt x="5137" y="3270"/>
                    </a:lnTo>
                    <a:cubicBezTo>
                      <a:pt x="5204" y="3270"/>
                      <a:pt x="5237" y="3236"/>
                      <a:pt x="5237" y="3136"/>
                    </a:cubicBezTo>
                    <a:cubicBezTo>
                      <a:pt x="5237" y="3069"/>
                      <a:pt x="5204" y="3003"/>
                      <a:pt x="5137" y="3003"/>
                    </a:cubicBezTo>
                    <a:lnTo>
                      <a:pt x="3303" y="2803"/>
                    </a:lnTo>
                    <a:cubicBezTo>
                      <a:pt x="3136" y="2803"/>
                      <a:pt x="2969" y="2636"/>
                      <a:pt x="2969" y="2469"/>
                    </a:cubicBezTo>
                    <a:lnTo>
                      <a:pt x="2736" y="134"/>
                    </a:lnTo>
                    <a:cubicBezTo>
                      <a:pt x="2736" y="67"/>
                      <a:pt x="2702" y="1"/>
                      <a:pt x="2636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37"/>
              <p:cNvSpPr/>
              <p:nvPr/>
            </p:nvSpPr>
            <p:spPr>
              <a:xfrm>
                <a:off x="1123677" y="1480537"/>
                <a:ext cx="115508" cy="138594"/>
              </a:xfrm>
              <a:custGeom>
                <a:rect b="b" l="l" r="r" t="t"/>
                <a:pathLst>
                  <a:path extrusionOk="0" h="10608" w="8841">
                    <a:moveTo>
                      <a:pt x="4370" y="1768"/>
                    </a:moveTo>
                    <a:lnTo>
                      <a:pt x="4604" y="4170"/>
                    </a:lnTo>
                    <a:cubicBezTo>
                      <a:pt x="4637" y="4670"/>
                      <a:pt x="5004" y="5070"/>
                      <a:pt x="5471" y="5104"/>
                    </a:cubicBezTo>
                    <a:lnTo>
                      <a:pt x="7306" y="5304"/>
                    </a:lnTo>
                    <a:lnTo>
                      <a:pt x="5471" y="5504"/>
                    </a:lnTo>
                    <a:cubicBezTo>
                      <a:pt x="5004" y="5571"/>
                      <a:pt x="4637" y="5971"/>
                      <a:pt x="4604" y="6438"/>
                    </a:cubicBezTo>
                    <a:lnTo>
                      <a:pt x="4370" y="8840"/>
                    </a:lnTo>
                    <a:lnTo>
                      <a:pt x="4170" y="6438"/>
                    </a:lnTo>
                    <a:cubicBezTo>
                      <a:pt x="4137" y="5938"/>
                      <a:pt x="3770" y="5537"/>
                      <a:pt x="3303" y="5504"/>
                    </a:cubicBezTo>
                    <a:lnTo>
                      <a:pt x="1468" y="5304"/>
                    </a:lnTo>
                    <a:lnTo>
                      <a:pt x="3303" y="5104"/>
                    </a:lnTo>
                    <a:cubicBezTo>
                      <a:pt x="3770" y="5037"/>
                      <a:pt x="4137" y="4637"/>
                      <a:pt x="4170" y="4170"/>
                    </a:cubicBezTo>
                    <a:lnTo>
                      <a:pt x="4370" y="1768"/>
                    </a:lnTo>
                    <a:close/>
                    <a:moveTo>
                      <a:pt x="4437" y="0"/>
                    </a:moveTo>
                    <a:cubicBezTo>
                      <a:pt x="4370" y="0"/>
                      <a:pt x="4304" y="67"/>
                      <a:pt x="4304" y="134"/>
                    </a:cubicBezTo>
                    <a:lnTo>
                      <a:pt x="3937" y="4170"/>
                    </a:lnTo>
                    <a:cubicBezTo>
                      <a:pt x="3870" y="4570"/>
                      <a:pt x="3637" y="4804"/>
                      <a:pt x="3303" y="4837"/>
                    </a:cubicBezTo>
                    <a:lnTo>
                      <a:pt x="134" y="5170"/>
                    </a:lnTo>
                    <a:cubicBezTo>
                      <a:pt x="34" y="5170"/>
                      <a:pt x="1" y="5237"/>
                      <a:pt x="1" y="5304"/>
                    </a:cubicBezTo>
                    <a:cubicBezTo>
                      <a:pt x="1" y="5337"/>
                      <a:pt x="34" y="5437"/>
                      <a:pt x="134" y="5437"/>
                    </a:cubicBezTo>
                    <a:lnTo>
                      <a:pt x="3303" y="5771"/>
                    </a:lnTo>
                    <a:cubicBezTo>
                      <a:pt x="3637" y="5804"/>
                      <a:pt x="3870" y="6104"/>
                      <a:pt x="3937" y="6438"/>
                    </a:cubicBezTo>
                    <a:lnTo>
                      <a:pt x="4304" y="10474"/>
                    </a:lnTo>
                    <a:cubicBezTo>
                      <a:pt x="4304" y="10574"/>
                      <a:pt x="4337" y="10608"/>
                      <a:pt x="4437" y="10608"/>
                    </a:cubicBezTo>
                    <a:cubicBezTo>
                      <a:pt x="4504" y="10608"/>
                      <a:pt x="4537" y="10574"/>
                      <a:pt x="4537" y="10508"/>
                    </a:cubicBezTo>
                    <a:lnTo>
                      <a:pt x="4937" y="6471"/>
                    </a:lnTo>
                    <a:cubicBezTo>
                      <a:pt x="4971" y="6104"/>
                      <a:pt x="5204" y="5838"/>
                      <a:pt x="5538" y="5804"/>
                    </a:cubicBezTo>
                    <a:lnTo>
                      <a:pt x="8707" y="5437"/>
                    </a:lnTo>
                    <a:cubicBezTo>
                      <a:pt x="8807" y="5437"/>
                      <a:pt x="8840" y="5404"/>
                      <a:pt x="8840" y="5304"/>
                    </a:cubicBezTo>
                    <a:cubicBezTo>
                      <a:pt x="8840" y="5271"/>
                      <a:pt x="8807" y="5170"/>
                      <a:pt x="8707" y="5170"/>
                    </a:cubicBezTo>
                    <a:lnTo>
                      <a:pt x="5538" y="4837"/>
                    </a:lnTo>
                    <a:cubicBezTo>
                      <a:pt x="5204" y="4804"/>
                      <a:pt x="4971" y="4503"/>
                      <a:pt x="4937" y="4170"/>
                    </a:cubicBezTo>
                    <a:lnTo>
                      <a:pt x="4537" y="134"/>
                    </a:lnTo>
                    <a:cubicBezTo>
                      <a:pt x="4537" y="67"/>
                      <a:pt x="4504" y="0"/>
                      <a:pt x="4437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37"/>
              <p:cNvSpPr/>
              <p:nvPr/>
            </p:nvSpPr>
            <p:spPr>
              <a:xfrm>
                <a:off x="1090126" y="1682313"/>
                <a:ext cx="66253" cy="78455"/>
              </a:xfrm>
              <a:custGeom>
                <a:rect b="b" l="l" r="r" t="t"/>
                <a:pathLst>
                  <a:path extrusionOk="0" h="6005" w="5071">
                    <a:moveTo>
                      <a:pt x="2535" y="1502"/>
                    </a:moveTo>
                    <a:lnTo>
                      <a:pt x="2602" y="2402"/>
                    </a:lnTo>
                    <a:cubicBezTo>
                      <a:pt x="2669" y="2702"/>
                      <a:pt x="2869" y="2903"/>
                      <a:pt x="3169" y="2969"/>
                    </a:cubicBezTo>
                    <a:lnTo>
                      <a:pt x="3803" y="3036"/>
                    </a:lnTo>
                    <a:lnTo>
                      <a:pt x="3169" y="3136"/>
                    </a:lnTo>
                    <a:cubicBezTo>
                      <a:pt x="2869" y="3169"/>
                      <a:pt x="2669" y="3370"/>
                      <a:pt x="2602" y="3670"/>
                    </a:cubicBezTo>
                    <a:lnTo>
                      <a:pt x="2535" y="4570"/>
                    </a:lnTo>
                    <a:lnTo>
                      <a:pt x="2435" y="3670"/>
                    </a:lnTo>
                    <a:cubicBezTo>
                      <a:pt x="2402" y="3370"/>
                      <a:pt x="2202" y="3169"/>
                      <a:pt x="1901" y="3136"/>
                    </a:cubicBezTo>
                    <a:lnTo>
                      <a:pt x="1234" y="3036"/>
                    </a:lnTo>
                    <a:lnTo>
                      <a:pt x="1901" y="2969"/>
                    </a:lnTo>
                    <a:cubicBezTo>
                      <a:pt x="2202" y="2903"/>
                      <a:pt x="2402" y="2702"/>
                      <a:pt x="2435" y="2402"/>
                    </a:cubicBezTo>
                    <a:lnTo>
                      <a:pt x="2535" y="1502"/>
                    </a:lnTo>
                    <a:close/>
                    <a:moveTo>
                      <a:pt x="2535" y="1"/>
                    </a:moveTo>
                    <a:cubicBezTo>
                      <a:pt x="2435" y="1"/>
                      <a:pt x="2402" y="67"/>
                      <a:pt x="2402" y="134"/>
                    </a:cubicBezTo>
                    <a:lnTo>
                      <a:pt x="2202" y="2336"/>
                    </a:lnTo>
                    <a:cubicBezTo>
                      <a:pt x="2168" y="2502"/>
                      <a:pt x="2035" y="2669"/>
                      <a:pt x="1868" y="2669"/>
                    </a:cubicBezTo>
                    <a:lnTo>
                      <a:pt x="100" y="2869"/>
                    </a:lnTo>
                    <a:cubicBezTo>
                      <a:pt x="33" y="2869"/>
                      <a:pt x="0" y="2969"/>
                      <a:pt x="0" y="3003"/>
                    </a:cubicBezTo>
                    <a:cubicBezTo>
                      <a:pt x="0" y="3069"/>
                      <a:pt x="67" y="3136"/>
                      <a:pt x="100" y="3136"/>
                    </a:cubicBezTo>
                    <a:lnTo>
                      <a:pt x="1868" y="3336"/>
                    </a:lnTo>
                    <a:cubicBezTo>
                      <a:pt x="2035" y="3370"/>
                      <a:pt x="2202" y="3503"/>
                      <a:pt x="2202" y="3670"/>
                    </a:cubicBezTo>
                    <a:lnTo>
                      <a:pt x="2402" y="5871"/>
                    </a:lnTo>
                    <a:cubicBezTo>
                      <a:pt x="2402" y="5971"/>
                      <a:pt x="2502" y="6005"/>
                      <a:pt x="2535" y="6005"/>
                    </a:cubicBezTo>
                    <a:cubicBezTo>
                      <a:pt x="2602" y="6005"/>
                      <a:pt x="2669" y="5905"/>
                      <a:pt x="2669" y="5871"/>
                    </a:cubicBezTo>
                    <a:lnTo>
                      <a:pt x="2869" y="3670"/>
                    </a:lnTo>
                    <a:cubicBezTo>
                      <a:pt x="2902" y="3503"/>
                      <a:pt x="3036" y="3336"/>
                      <a:pt x="3202" y="3336"/>
                    </a:cubicBezTo>
                    <a:lnTo>
                      <a:pt x="4937" y="3136"/>
                    </a:lnTo>
                    <a:cubicBezTo>
                      <a:pt x="5037" y="3136"/>
                      <a:pt x="5070" y="3036"/>
                      <a:pt x="5070" y="3003"/>
                    </a:cubicBezTo>
                    <a:cubicBezTo>
                      <a:pt x="5070" y="2903"/>
                      <a:pt x="4970" y="2869"/>
                      <a:pt x="4937" y="2869"/>
                    </a:cubicBezTo>
                    <a:lnTo>
                      <a:pt x="3202" y="2669"/>
                    </a:lnTo>
                    <a:cubicBezTo>
                      <a:pt x="3036" y="2636"/>
                      <a:pt x="2869" y="2502"/>
                      <a:pt x="2869" y="2336"/>
                    </a:cubicBezTo>
                    <a:lnTo>
                      <a:pt x="2669" y="134"/>
                    </a:lnTo>
                    <a:cubicBezTo>
                      <a:pt x="2669" y="34"/>
                      <a:pt x="2569" y="1"/>
                      <a:pt x="2535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37"/>
              <p:cNvSpPr/>
              <p:nvPr/>
            </p:nvSpPr>
            <p:spPr>
              <a:xfrm>
                <a:off x="1269678" y="1541107"/>
                <a:ext cx="84988" cy="101567"/>
              </a:xfrm>
              <a:custGeom>
                <a:rect b="b" l="l" r="r" t="t"/>
                <a:pathLst>
                  <a:path extrusionOk="0" h="7774" w="6505">
                    <a:moveTo>
                      <a:pt x="3236" y="1902"/>
                    </a:moveTo>
                    <a:lnTo>
                      <a:pt x="3369" y="3136"/>
                    </a:lnTo>
                    <a:cubicBezTo>
                      <a:pt x="3369" y="3503"/>
                      <a:pt x="3670" y="3804"/>
                      <a:pt x="4036" y="3837"/>
                    </a:cubicBezTo>
                    <a:lnTo>
                      <a:pt x="4904" y="3937"/>
                    </a:lnTo>
                    <a:lnTo>
                      <a:pt x="4036" y="4004"/>
                    </a:lnTo>
                    <a:cubicBezTo>
                      <a:pt x="3703" y="4037"/>
                      <a:pt x="3403" y="4337"/>
                      <a:pt x="3369" y="4704"/>
                    </a:cubicBezTo>
                    <a:lnTo>
                      <a:pt x="3236" y="5938"/>
                    </a:lnTo>
                    <a:lnTo>
                      <a:pt x="3136" y="4704"/>
                    </a:lnTo>
                    <a:cubicBezTo>
                      <a:pt x="3136" y="4337"/>
                      <a:pt x="2836" y="4037"/>
                      <a:pt x="2469" y="4004"/>
                    </a:cubicBezTo>
                    <a:lnTo>
                      <a:pt x="1601" y="3937"/>
                    </a:lnTo>
                    <a:lnTo>
                      <a:pt x="2469" y="3837"/>
                    </a:lnTo>
                    <a:cubicBezTo>
                      <a:pt x="2802" y="3804"/>
                      <a:pt x="3102" y="3503"/>
                      <a:pt x="3136" y="3136"/>
                    </a:cubicBezTo>
                    <a:lnTo>
                      <a:pt x="3236" y="1902"/>
                    </a:lnTo>
                    <a:close/>
                    <a:moveTo>
                      <a:pt x="3269" y="1"/>
                    </a:moveTo>
                    <a:cubicBezTo>
                      <a:pt x="3169" y="1"/>
                      <a:pt x="3102" y="34"/>
                      <a:pt x="3102" y="134"/>
                    </a:cubicBezTo>
                    <a:lnTo>
                      <a:pt x="2836" y="3036"/>
                    </a:lnTo>
                    <a:cubicBezTo>
                      <a:pt x="2802" y="3270"/>
                      <a:pt x="2635" y="3437"/>
                      <a:pt x="2435" y="3470"/>
                    </a:cubicBezTo>
                    <a:lnTo>
                      <a:pt x="134" y="3703"/>
                    </a:lnTo>
                    <a:cubicBezTo>
                      <a:pt x="34" y="3770"/>
                      <a:pt x="0" y="3804"/>
                      <a:pt x="0" y="3870"/>
                    </a:cubicBezTo>
                    <a:cubicBezTo>
                      <a:pt x="0" y="3970"/>
                      <a:pt x="34" y="4037"/>
                      <a:pt x="134" y="4037"/>
                    </a:cubicBezTo>
                    <a:lnTo>
                      <a:pt x="2435" y="4304"/>
                    </a:lnTo>
                    <a:cubicBezTo>
                      <a:pt x="2635" y="4304"/>
                      <a:pt x="2836" y="4504"/>
                      <a:pt x="2836" y="4704"/>
                    </a:cubicBezTo>
                    <a:lnTo>
                      <a:pt x="3102" y="7640"/>
                    </a:lnTo>
                    <a:cubicBezTo>
                      <a:pt x="3102" y="7706"/>
                      <a:pt x="3169" y="7773"/>
                      <a:pt x="3269" y="7773"/>
                    </a:cubicBezTo>
                    <a:cubicBezTo>
                      <a:pt x="3336" y="7773"/>
                      <a:pt x="3436" y="7706"/>
                      <a:pt x="3436" y="7640"/>
                    </a:cubicBezTo>
                    <a:lnTo>
                      <a:pt x="3670" y="4704"/>
                    </a:lnTo>
                    <a:cubicBezTo>
                      <a:pt x="3703" y="4504"/>
                      <a:pt x="3870" y="4337"/>
                      <a:pt x="4103" y="4304"/>
                    </a:cubicBezTo>
                    <a:lnTo>
                      <a:pt x="6371" y="4037"/>
                    </a:lnTo>
                    <a:cubicBezTo>
                      <a:pt x="6472" y="4004"/>
                      <a:pt x="6505" y="3970"/>
                      <a:pt x="6505" y="3870"/>
                    </a:cubicBezTo>
                    <a:cubicBezTo>
                      <a:pt x="6505" y="3804"/>
                      <a:pt x="6472" y="3703"/>
                      <a:pt x="6371" y="3703"/>
                    </a:cubicBezTo>
                    <a:lnTo>
                      <a:pt x="4103" y="3470"/>
                    </a:lnTo>
                    <a:cubicBezTo>
                      <a:pt x="3870" y="3470"/>
                      <a:pt x="3670" y="3270"/>
                      <a:pt x="3670" y="3036"/>
                    </a:cubicBezTo>
                    <a:lnTo>
                      <a:pt x="3436" y="134"/>
                    </a:lnTo>
                    <a:cubicBezTo>
                      <a:pt x="3436" y="34"/>
                      <a:pt x="3336" y="1"/>
                      <a:pt x="3269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37"/>
              <p:cNvSpPr/>
              <p:nvPr/>
            </p:nvSpPr>
            <p:spPr>
              <a:xfrm>
                <a:off x="2966717" y="1726329"/>
                <a:ext cx="89365" cy="105918"/>
              </a:xfrm>
              <a:custGeom>
                <a:rect b="b" l="l" r="r" t="t"/>
                <a:pathLst>
                  <a:path extrusionOk="0" h="8107" w="6840">
                    <a:moveTo>
                      <a:pt x="3370" y="1235"/>
                    </a:moveTo>
                    <a:lnTo>
                      <a:pt x="3537" y="3136"/>
                    </a:lnTo>
                    <a:cubicBezTo>
                      <a:pt x="3537" y="3503"/>
                      <a:pt x="3837" y="3803"/>
                      <a:pt x="4204" y="3837"/>
                    </a:cubicBezTo>
                    <a:lnTo>
                      <a:pt x="5638" y="4003"/>
                    </a:lnTo>
                    <a:lnTo>
                      <a:pt x="4204" y="4170"/>
                    </a:lnTo>
                    <a:cubicBezTo>
                      <a:pt x="3870" y="4204"/>
                      <a:pt x="3570" y="4504"/>
                      <a:pt x="3537" y="4871"/>
                    </a:cubicBezTo>
                    <a:lnTo>
                      <a:pt x="3370" y="6772"/>
                    </a:lnTo>
                    <a:lnTo>
                      <a:pt x="3203" y="4871"/>
                    </a:lnTo>
                    <a:cubicBezTo>
                      <a:pt x="3203" y="4504"/>
                      <a:pt x="2903" y="4204"/>
                      <a:pt x="2536" y="4170"/>
                    </a:cubicBezTo>
                    <a:lnTo>
                      <a:pt x="1135" y="4003"/>
                    </a:lnTo>
                    <a:lnTo>
                      <a:pt x="2536" y="3837"/>
                    </a:lnTo>
                    <a:cubicBezTo>
                      <a:pt x="2870" y="3803"/>
                      <a:pt x="3170" y="3503"/>
                      <a:pt x="3203" y="3136"/>
                    </a:cubicBezTo>
                    <a:lnTo>
                      <a:pt x="3370" y="1235"/>
                    </a:lnTo>
                    <a:close/>
                    <a:moveTo>
                      <a:pt x="3403" y="1"/>
                    </a:moveTo>
                    <a:cubicBezTo>
                      <a:pt x="3337" y="1"/>
                      <a:pt x="3303" y="34"/>
                      <a:pt x="3303" y="101"/>
                    </a:cubicBezTo>
                    <a:lnTo>
                      <a:pt x="3003" y="3170"/>
                    </a:lnTo>
                    <a:cubicBezTo>
                      <a:pt x="2970" y="3436"/>
                      <a:pt x="2736" y="3637"/>
                      <a:pt x="2503" y="3670"/>
                    </a:cubicBezTo>
                    <a:lnTo>
                      <a:pt x="68" y="3937"/>
                    </a:lnTo>
                    <a:cubicBezTo>
                      <a:pt x="34" y="3937"/>
                      <a:pt x="1" y="4003"/>
                      <a:pt x="1" y="4037"/>
                    </a:cubicBezTo>
                    <a:cubicBezTo>
                      <a:pt x="1" y="4137"/>
                      <a:pt x="34" y="4170"/>
                      <a:pt x="68" y="4170"/>
                    </a:cubicBezTo>
                    <a:lnTo>
                      <a:pt x="2503" y="4437"/>
                    </a:lnTo>
                    <a:cubicBezTo>
                      <a:pt x="2803" y="4470"/>
                      <a:pt x="2970" y="4671"/>
                      <a:pt x="3003" y="4937"/>
                    </a:cubicBezTo>
                    <a:lnTo>
                      <a:pt x="3303" y="8006"/>
                    </a:lnTo>
                    <a:cubicBezTo>
                      <a:pt x="3303" y="8040"/>
                      <a:pt x="3370" y="8106"/>
                      <a:pt x="3403" y="8106"/>
                    </a:cubicBezTo>
                    <a:cubicBezTo>
                      <a:pt x="3470" y="8106"/>
                      <a:pt x="3503" y="8040"/>
                      <a:pt x="3537" y="8006"/>
                    </a:cubicBezTo>
                    <a:lnTo>
                      <a:pt x="3837" y="4937"/>
                    </a:lnTo>
                    <a:cubicBezTo>
                      <a:pt x="3870" y="4671"/>
                      <a:pt x="4071" y="4470"/>
                      <a:pt x="4337" y="4437"/>
                    </a:cubicBezTo>
                    <a:lnTo>
                      <a:pt x="6739" y="4170"/>
                    </a:lnTo>
                    <a:cubicBezTo>
                      <a:pt x="6806" y="4170"/>
                      <a:pt x="6839" y="4104"/>
                      <a:pt x="6839" y="4037"/>
                    </a:cubicBezTo>
                    <a:cubicBezTo>
                      <a:pt x="6839" y="3970"/>
                      <a:pt x="6806" y="3937"/>
                      <a:pt x="6739" y="3937"/>
                    </a:cubicBezTo>
                    <a:lnTo>
                      <a:pt x="4337" y="3670"/>
                    </a:lnTo>
                    <a:cubicBezTo>
                      <a:pt x="4037" y="3637"/>
                      <a:pt x="3870" y="3436"/>
                      <a:pt x="3837" y="3170"/>
                    </a:cubicBezTo>
                    <a:lnTo>
                      <a:pt x="3537" y="101"/>
                    </a:lnTo>
                    <a:cubicBezTo>
                      <a:pt x="3537" y="34"/>
                      <a:pt x="3470" y="1"/>
                      <a:pt x="3403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37"/>
              <p:cNvSpPr/>
              <p:nvPr/>
            </p:nvSpPr>
            <p:spPr>
              <a:xfrm>
                <a:off x="3051274" y="1627832"/>
                <a:ext cx="118552" cy="142526"/>
              </a:xfrm>
              <a:custGeom>
                <a:rect b="b" l="l" r="r" t="t"/>
                <a:pathLst>
                  <a:path extrusionOk="0" h="10909" w="9074">
                    <a:moveTo>
                      <a:pt x="4537" y="1902"/>
                    </a:moveTo>
                    <a:lnTo>
                      <a:pt x="4737" y="4371"/>
                    </a:lnTo>
                    <a:cubicBezTo>
                      <a:pt x="4770" y="4838"/>
                      <a:pt x="5171" y="5238"/>
                      <a:pt x="5671" y="5305"/>
                    </a:cubicBezTo>
                    <a:lnTo>
                      <a:pt x="7539" y="5505"/>
                    </a:lnTo>
                    <a:lnTo>
                      <a:pt x="5671" y="5705"/>
                    </a:lnTo>
                    <a:cubicBezTo>
                      <a:pt x="5171" y="5738"/>
                      <a:pt x="4770" y="6139"/>
                      <a:pt x="4737" y="6639"/>
                    </a:cubicBezTo>
                    <a:lnTo>
                      <a:pt x="4537" y="9074"/>
                    </a:lnTo>
                    <a:lnTo>
                      <a:pt x="4337" y="6639"/>
                    </a:lnTo>
                    <a:cubicBezTo>
                      <a:pt x="4270" y="6172"/>
                      <a:pt x="3903" y="5738"/>
                      <a:pt x="3403" y="5705"/>
                    </a:cubicBezTo>
                    <a:lnTo>
                      <a:pt x="1535" y="5505"/>
                    </a:lnTo>
                    <a:lnTo>
                      <a:pt x="3403" y="5305"/>
                    </a:lnTo>
                    <a:cubicBezTo>
                      <a:pt x="3903" y="5238"/>
                      <a:pt x="4270" y="4871"/>
                      <a:pt x="4337" y="4371"/>
                    </a:cubicBezTo>
                    <a:lnTo>
                      <a:pt x="4537" y="1902"/>
                    </a:lnTo>
                    <a:close/>
                    <a:moveTo>
                      <a:pt x="4537" y="1"/>
                    </a:moveTo>
                    <a:cubicBezTo>
                      <a:pt x="4437" y="1"/>
                      <a:pt x="4370" y="34"/>
                      <a:pt x="4370" y="101"/>
                    </a:cubicBezTo>
                    <a:lnTo>
                      <a:pt x="4003" y="4237"/>
                    </a:lnTo>
                    <a:cubicBezTo>
                      <a:pt x="3936" y="4571"/>
                      <a:pt x="3670" y="4871"/>
                      <a:pt x="3336" y="4904"/>
                    </a:cubicBezTo>
                    <a:lnTo>
                      <a:pt x="100" y="5271"/>
                    </a:lnTo>
                    <a:cubicBezTo>
                      <a:pt x="34" y="5338"/>
                      <a:pt x="0" y="5371"/>
                      <a:pt x="0" y="5438"/>
                    </a:cubicBezTo>
                    <a:cubicBezTo>
                      <a:pt x="0" y="5538"/>
                      <a:pt x="34" y="5638"/>
                      <a:pt x="100" y="5638"/>
                    </a:cubicBezTo>
                    <a:lnTo>
                      <a:pt x="3336" y="6005"/>
                    </a:lnTo>
                    <a:cubicBezTo>
                      <a:pt x="3703" y="6039"/>
                      <a:pt x="3936" y="6339"/>
                      <a:pt x="4003" y="6672"/>
                    </a:cubicBezTo>
                    <a:lnTo>
                      <a:pt x="4370" y="10809"/>
                    </a:lnTo>
                    <a:cubicBezTo>
                      <a:pt x="4403" y="10875"/>
                      <a:pt x="4437" y="10909"/>
                      <a:pt x="4537" y="10909"/>
                    </a:cubicBezTo>
                    <a:cubicBezTo>
                      <a:pt x="4604" y="10909"/>
                      <a:pt x="4704" y="10875"/>
                      <a:pt x="4704" y="10809"/>
                    </a:cubicBezTo>
                    <a:lnTo>
                      <a:pt x="5071" y="6672"/>
                    </a:lnTo>
                    <a:cubicBezTo>
                      <a:pt x="5104" y="6339"/>
                      <a:pt x="5404" y="6039"/>
                      <a:pt x="5738" y="6005"/>
                    </a:cubicBezTo>
                    <a:lnTo>
                      <a:pt x="8940" y="5638"/>
                    </a:lnTo>
                    <a:cubicBezTo>
                      <a:pt x="9040" y="5572"/>
                      <a:pt x="9073" y="5538"/>
                      <a:pt x="9073" y="5438"/>
                    </a:cubicBezTo>
                    <a:cubicBezTo>
                      <a:pt x="9073" y="5371"/>
                      <a:pt x="9040" y="5271"/>
                      <a:pt x="8940" y="5271"/>
                    </a:cubicBezTo>
                    <a:lnTo>
                      <a:pt x="5738" y="4904"/>
                    </a:lnTo>
                    <a:cubicBezTo>
                      <a:pt x="5371" y="4871"/>
                      <a:pt x="5104" y="4571"/>
                      <a:pt x="5071" y="4237"/>
                    </a:cubicBezTo>
                    <a:lnTo>
                      <a:pt x="4704" y="101"/>
                    </a:lnTo>
                    <a:cubicBezTo>
                      <a:pt x="4670" y="34"/>
                      <a:pt x="4604" y="1"/>
                      <a:pt x="4537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54" name="Google Shape;1954;p37"/>
          <p:cNvSpPr/>
          <p:nvPr/>
        </p:nvSpPr>
        <p:spPr>
          <a:xfrm>
            <a:off x="8140854" y="4295997"/>
            <a:ext cx="292351" cy="424676"/>
          </a:xfrm>
          <a:custGeom>
            <a:rect b="b" l="l" r="r" t="t"/>
            <a:pathLst>
              <a:path extrusionOk="0" h="1958" w="1348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37"/>
          <p:cNvSpPr/>
          <p:nvPr/>
        </p:nvSpPr>
        <p:spPr>
          <a:xfrm>
            <a:off x="333254" y="1240472"/>
            <a:ext cx="292351" cy="424676"/>
          </a:xfrm>
          <a:custGeom>
            <a:rect b="b" l="l" r="r" t="t"/>
            <a:pathLst>
              <a:path extrusionOk="0" h="1958" w="1348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1C7F3"/>
            </a:gs>
            <a:gs pos="100000">
              <a:schemeClr val="lt1"/>
            </a:gs>
          </a:gsLst>
          <a:lin ang="13500032" scaled="0"/>
        </a:gradFill>
      </p:bgPr>
    </p:bg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0" name="Google Shape;1960;p38"/>
          <p:cNvGrpSpPr/>
          <p:nvPr/>
        </p:nvGrpSpPr>
        <p:grpSpPr>
          <a:xfrm>
            <a:off x="829919" y="1368657"/>
            <a:ext cx="2529048" cy="2454809"/>
            <a:chOff x="1452500" y="649100"/>
            <a:chExt cx="574875" cy="558000"/>
          </a:xfrm>
        </p:grpSpPr>
        <p:sp>
          <p:nvSpPr>
            <p:cNvPr id="1961" name="Google Shape;1961;p38"/>
            <p:cNvSpPr/>
            <p:nvPr/>
          </p:nvSpPr>
          <p:spPr>
            <a:xfrm>
              <a:off x="1454475" y="932550"/>
              <a:ext cx="29825" cy="35750"/>
            </a:xfrm>
            <a:custGeom>
              <a:rect b="b" l="l" r="r" t="t"/>
              <a:pathLst>
                <a:path extrusionOk="0" h="1430" w="1193">
                  <a:moveTo>
                    <a:pt x="595" y="240"/>
                  </a:moveTo>
                  <a:lnTo>
                    <a:pt x="624" y="566"/>
                  </a:lnTo>
                  <a:cubicBezTo>
                    <a:pt x="629" y="629"/>
                    <a:pt x="681" y="681"/>
                    <a:pt x="744" y="688"/>
                  </a:cubicBezTo>
                  <a:lnTo>
                    <a:pt x="993" y="717"/>
                  </a:lnTo>
                  <a:lnTo>
                    <a:pt x="744" y="744"/>
                  </a:lnTo>
                  <a:cubicBezTo>
                    <a:pt x="681" y="751"/>
                    <a:pt x="629" y="802"/>
                    <a:pt x="624" y="867"/>
                  </a:cubicBezTo>
                  <a:lnTo>
                    <a:pt x="595" y="1193"/>
                  </a:lnTo>
                  <a:lnTo>
                    <a:pt x="566" y="867"/>
                  </a:lnTo>
                  <a:cubicBezTo>
                    <a:pt x="560" y="803"/>
                    <a:pt x="510" y="752"/>
                    <a:pt x="447" y="744"/>
                  </a:cubicBezTo>
                  <a:lnTo>
                    <a:pt x="197" y="717"/>
                  </a:lnTo>
                  <a:lnTo>
                    <a:pt x="447" y="688"/>
                  </a:lnTo>
                  <a:cubicBezTo>
                    <a:pt x="510" y="682"/>
                    <a:pt x="560" y="630"/>
                    <a:pt x="566" y="566"/>
                  </a:cubicBezTo>
                  <a:lnTo>
                    <a:pt x="595" y="240"/>
                  </a:lnTo>
                  <a:close/>
                  <a:moveTo>
                    <a:pt x="596" y="1"/>
                  </a:moveTo>
                  <a:cubicBezTo>
                    <a:pt x="586" y="1"/>
                    <a:pt x="578" y="8"/>
                    <a:pt x="576" y="19"/>
                  </a:cubicBezTo>
                  <a:lnTo>
                    <a:pt x="528" y="561"/>
                  </a:lnTo>
                  <a:cubicBezTo>
                    <a:pt x="524" y="606"/>
                    <a:pt x="489" y="643"/>
                    <a:pt x="442" y="648"/>
                  </a:cubicBezTo>
                  <a:lnTo>
                    <a:pt x="17" y="696"/>
                  </a:lnTo>
                  <a:cubicBezTo>
                    <a:pt x="7" y="697"/>
                    <a:pt x="0" y="704"/>
                    <a:pt x="0" y="715"/>
                  </a:cubicBezTo>
                  <a:cubicBezTo>
                    <a:pt x="0" y="725"/>
                    <a:pt x="7" y="735"/>
                    <a:pt x="17" y="735"/>
                  </a:cubicBezTo>
                  <a:lnTo>
                    <a:pt x="442" y="782"/>
                  </a:lnTo>
                  <a:cubicBezTo>
                    <a:pt x="487" y="788"/>
                    <a:pt x="524" y="825"/>
                    <a:pt x="528" y="870"/>
                  </a:cubicBezTo>
                  <a:lnTo>
                    <a:pt x="576" y="1411"/>
                  </a:lnTo>
                  <a:cubicBezTo>
                    <a:pt x="578" y="1422"/>
                    <a:pt x="586" y="1430"/>
                    <a:pt x="596" y="1430"/>
                  </a:cubicBezTo>
                  <a:cubicBezTo>
                    <a:pt x="607" y="1430"/>
                    <a:pt x="615" y="1422"/>
                    <a:pt x="616" y="1411"/>
                  </a:cubicBezTo>
                  <a:lnTo>
                    <a:pt x="665" y="870"/>
                  </a:lnTo>
                  <a:cubicBezTo>
                    <a:pt x="669" y="825"/>
                    <a:pt x="705" y="788"/>
                    <a:pt x="750" y="782"/>
                  </a:cubicBezTo>
                  <a:lnTo>
                    <a:pt x="1175" y="735"/>
                  </a:lnTo>
                  <a:cubicBezTo>
                    <a:pt x="1186" y="734"/>
                    <a:pt x="1192" y="725"/>
                    <a:pt x="1192" y="715"/>
                  </a:cubicBezTo>
                  <a:cubicBezTo>
                    <a:pt x="1192" y="704"/>
                    <a:pt x="1185" y="697"/>
                    <a:pt x="1175" y="696"/>
                  </a:cubicBezTo>
                  <a:lnTo>
                    <a:pt x="750" y="648"/>
                  </a:lnTo>
                  <a:cubicBezTo>
                    <a:pt x="706" y="643"/>
                    <a:pt x="669" y="606"/>
                    <a:pt x="665" y="561"/>
                  </a:cubicBezTo>
                  <a:lnTo>
                    <a:pt x="616" y="19"/>
                  </a:lnTo>
                  <a:cubicBezTo>
                    <a:pt x="615" y="8"/>
                    <a:pt x="607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1487250" y="821400"/>
              <a:ext cx="21250" cy="25525"/>
            </a:xfrm>
            <a:custGeom>
              <a:rect b="b" l="l" r="r" t="t"/>
              <a:pathLst>
                <a:path extrusionOk="0" h="1021" w="850">
                  <a:moveTo>
                    <a:pt x="426" y="174"/>
                  </a:moveTo>
                  <a:lnTo>
                    <a:pt x="447" y="406"/>
                  </a:lnTo>
                  <a:cubicBezTo>
                    <a:pt x="451" y="451"/>
                    <a:pt x="487" y="487"/>
                    <a:pt x="533" y="492"/>
                  </a:cubicBezTo>
                  <a:lnTo>
                    <a:pt x="710" y="512"/>
                  </a:lnTo>
                  <a:lnTo>
                    <a:pt x="533" y="532"/>
                  </a:lnTo>
                  <a:cubicBezTo>
                    <a:pt x="487" y="538"/>
                    <a:pt x="451" y="574"/>
                    <a:pt x="447" y="619"/>
                  </a:cubicBezTo>
                  <a:lnTo>
                    <a:pt x="426" y="851"/>
                  </a:lnTo>
                  <a:lnTo>
                    <a:pt x="404" y="619"/>
                  </a:lnTo>
                  <a:cubicBezTo>
                    <a:pt x="401" y="572"/>
                    <a:pt x="365" y="536"/>
                    <a:pt x="319" y="532"/>
                  </a:cubicBezTo>
                  <a:lnTo>
                    <a:pt x="141" y="512"/>
                  </a:lnTo>
                  <a:lnTo>
                    <a:pt x="319" y="492"/>
                  </a:lnTo>
                  <a:cubicBezTo>
                    <a:pt x="364" y="487"/>
                    <a:pt x="401" y="450"/>
                    <a:pt x="404" y="406"/>
                  </a:cubicBezTo>
                  <a:lnTo>
                    <a:pt x="426" y="174"/>
                  </a:lnTo>
                  <a:close/>
                  <a:moveTo>
                    <a:pt x="425" y="1"/>
                  </a:moveTo>
                  <a:cubicBezTo>
                    <a:pt x="418" y="1"/>
                    <a:pt x="412" y="6"/>
                    <a:pt x="410" y="13"/>
                  </a:cubicBezTo>
                  <a:lnTo>
                    <a:pt x="376" y="401"/>
                  </a:lnTo>
                  <a:cubicBezTo>
                    <a:pt x="373" y="434"/>
                    <a:pt x="346" y="459"/>
                    <a:pt x="315" y="464"/>
                  </a:cubicBezTo>
                  <a:lnTo>
                    <a:pt x="12" y="496"/>
                  </a:lnTo>
                  <a:cubicBezTo>
                    <a:pt x="6" y="497"/>
                    <a:pt x="0" y="503"/>
                    <a:pt x="0" y="511"/>
                  </a:cubicBezTo>
                  <a:cubicBezTo>
                    <a:pt x="0" y="519"/>
                    <a:pt x="6" y="524"/>
                    <a:pt x="12" y="525"/>
                  </a:cubicBezTo>
                  <a:lnTo>
                    <a:pt x="315" y="559"/>
                  </a:lnTo>
                  <a:cubicBezTo>
                    <a:pt x="349" y="562"/>
                    <a:pt x="373" y="588"/>
                    <a:pt x="376" y="620"/>
                  </a:cubicBezTo>
                  <a:lnTo>
                    <a:pt x="410" y="1008"/>
                  </a:lnTo>
                  <a:cubicBezTo>
                    <a:pt x="412" y="1014"/>
                    <a:pt x="417" y="1021"/>
                    <a:pt x="425" y="1021"/>
                  </a:cubicBezTo>
                  <a:cubicBezTo>
                    <a:pt x="431" y="1021"/>
                    <a:pt x="438" y="1015"/>
                    <a:pt x="439" y="1008"/>
                  </a:cubicBezTo>
                  <a:lnTo>
                    <a:pt x="473" y="620"/>
                  </a:lnTo>
                  <a:cubicBezTo>
                    <a:pt x="476" y="587"/>
                    <a:pt x="503" y="562"/>
                    <a:pt x="534" y="559"/>
                  </a:cubicBezTo>
                  <a:lnTo>
                    <a:pt x="837" y="525"/>
                  </a:lnTo>
                  <a:cubicBezTo>
                    <a:pt x="844" y="524"/>
                    <a:pt x="850" y="519"/>
                    <a:pt x="850" y="511"/>
                  </a:cubicBezTo>
                  <a:cubicBezTo>
                    <a:pt x="850" y="504"/>
                    <a:pt x="844" y="497"/>
                    <a:pt x="837" y="496"/>
                  </a:cubicBezTo>
                  <a:lnTo>
                    <a:pt x="534" y="464"/>
                  </a:lnTo>
                  <a:cubicBezTo>
                    <a:pt x="502" y="459"/>
                    <a:pt x="476" y="433"/>
                    <a:pt x="473" y="401"/>
                  </a:cubicBezTo>
                  <a:lnTo>
                    <a:pt x="439" y="13"/>
                  </a:lnTo>
                  <a:cubicBezTo>
                    <a:pt x="438" y="7"/>
                    <a:pt x="433" y="1"/>
                    <a:pt x="42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1478725" y="847125"/>
              <a:ext cx="12075" cy="14375"/>
            </a:xfrm>
            <a:custGeom>
              <a:rect b="b" l="l" r="r" t="t"/>
              <a:pathLst>
                <a:path extrusionOk="0" h="575" w="483">
                  <a:moveTo>
                    <a:pt x="242" y="139"/>
                  </a:moveTo>
                  <a:lnTo>
                    <a:pt x="250" y="229"/>
                  </a:lnTo>
                  <a:cubicBezTo>
                    <a:pt x="253" y="256"/>
                    <a:pt x="274" y="279"/>
                    <a:pt x="301" y="281"/>
                  </a:cubicBezTo>
                  <a:lnTo>
                    <a:pt x="368" y="289"/>
                  </a:lnTo>
                  <a:lnTo>
                    <a:pt x="301" y="296"/>
                  </a:lnTo>
                  <a:cubicBezTo>
                    <a:pt x="275" y="299"/>
                    <a:pt x="253" y="322"/>
                    <a:pt x="250" y="348"/>
                  </a:cubicBezTo>
                  <a:lnTo>
                    <a:pt x="242" y="438"/>
                  </a:lnTo>
                  <a:lnTo>
                    <a:pt x="234" y="348"/>
                  </a:lnTo>
                  <a:cubicBezTo>
                    <a:pt x="232" y="321"/>
                    <a:pt x="211" y="299"/>
                    <a:pt x="183" y="296"/>
                  </a:cubicBezTo>
                  <a:lnTo>
                    <a:pt x="117" y="289"/>
                  </a:lnTo>
                  <a:lnTo>
                    <a:pt x="183" y="281"/>
                  </a:lnTo>
                  <a:cubicBezTo>
                    <a:pt x="210" y="279"/>
                    <a:pt x="232" y="255"/>
                    <a:pt x="234" y="229"/>
                  </a:cubicBezTo>
                  <a:lnTo>
                    <a:pt x="242" y="139"/>
                  </a:lnTo>
                  <a:close/>
                  <a:moveTo>
                    <a:pt x="242" y="0"/>
                  </a:moveTo>
                  <a:cubicBezTo>
                    <a:pt x="237" y="0"/>
                    <a:pt x="232" y="3"/>
                    <a:pt x="230" y="11"/>
                  </a:cubicBezTo>
                  <a:lnTo>
                    <a:pt x="211" y="225"/>
                  </a:lnTo>
                  <a:cubicBezTo>
                    <a:pt x="209" y="241"/>
                    <a:pt x="196" y="254"/>
                    <a:pt x="180" y="256"/>
                  </a:cubicBezTo>
                  <a:lnTo>
                    <a:pt x="11" y="275"/>
                  </a:lnTo>
                  <a:cubicBezTo>
                    <a:pt x="6" y="276"/>
                    <a:pt x="1" y="281"/>
                    <a:pt x="1" y="287"/>
                  </a:cubicBezTo>
                  <a:cubicBezTo>
                    <a:pt x="1" y="294"/>
                    <a:pt x="6" y="300"/>
                    <a:pt x="11" y="300"/>
                  </a:cubicBezTo>
                  <a:lnTo>
                    <a:pt x="180" y="318"/>
                  </a:lnTo>
                  <a:cubicBezTo>
                    <a:pt x="196" y="319"/>
                    <a:pt x="210" y="332"/>
                    <a:pt x="211" y="349"/>
                  </a:cubicBezTo>
                  <a:lnTo>
                    <a:pt x="230" y="564"/>
                  </a:lnTo>
                  <a:cubicBezTo>
                    <a:pt x="230" y="570"/>
                    <a:pt x="235" y="575"/>
                    <a:pt x="242" y="575"/>
                  </a:cubicBezTo>
                  <a:cubicBezTo>
                    <a:pt x="248" y="575"/>
                    <a:pt x="253" y="571"/>
                    <a:pt x="254" y="564"/>
                  </a:cubicBezTo>
                  <a:lnTo>
                    <a:pt x="274" y="349"/>
                  </a:lnTo>
                  <a:cubicBezTo>
                    <a:pt x="275" y="333"/>
                    <a:pt x="288" y="321"/>
                    <a:pt x="303" y="318"/>
                  </a:cubicBezTo>
                  <a:lnTo>
                    <a:pt x="472" y="300"/>
                  </a:lnTo>
                  <a:cubicBezTo>
                    <a:pt x="478" y="298"/>
                    <a:pt x="483" y="294"/>
                    <a:pt x="483" y="287"/>
                  </a:cubicBezTo>
                  <a:cubicBezTo>
                    <a:pt x="483" y="282"/>
                    <a:pt x="480" y="276"/>
                    <a:pt x="472" y="275"/>
                  </a:cubicBezTo>
                  <a:lnTo>
                    <a:pt x="303" y="256"/>
                  </a:lnTo>
                  <a:cubicBezTo>
                    <a:pt x="288" y="255"/>
                    <a:pt x="275" y="243"/>
                    <a:pt x="274" y="225"/>
                  </a:cubicBezTo>
                  <a:lnTo>
                    <a:pt x="254" y="11"/>
                  </a:lnTo>
                  <a:cubicBezTo>
                    <a:pt x="254" y="5"/>
                    <a:pt x="249" y="0"/>
                    <a:pt x="2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1988375" y="949475"/>
              <a:ext cx="13225" cy="15800"/>
            </a:xfrm>
            <a:custGeom>
              <a:rect b="b" l="l" r="r" t="t"/>
              <a:pathLst>
                <a:path extrusionOk="0" h="632" w="529">
                  <a:moveTo>
                    <a:pt x="265" y="154"/>
                  </a:moveTo>
                  <a:lnTo>
                    <a:pt x="274" y="252"/>
                  </a:lnTo>
                  <a:cubicBezTo>
                    <a:pt x="278" y="283"/>
                    <a:pt x="301" y="306"/>
                    <a:pt x="330" y="309"/>
                  </a:cubicBezTo>
                  <a:lnTo>
                    <a:pt x="402" y="316"/>
                  </a:lnTo>
                  <a:lnTo>
                    <a:pt x="330" y="325"/>
                  </a:lnTo>
                  <a:cubicBezTo>
                    <a:pt x="300" y="327"/>
                    <a:pt x="278" y="352"/>
                    <a:pt x="274" y="381"/>
                  </a:cubicBezTo>
                  <a:lnTo>
                    <a:pt x="265" y="479"/>
                  </a:lnTo>
                  <a:lnTo>
                    <a:pt x="257" y="381"/>
                  </a:lnTo>
                  <a:cubicBezTo>
                    <a:pt x="253" y="351"/>
                    <a:pt x="230" y="327"/>
                    <a:pt x="201" y="325"/>
                  </a:cubicBezTo>
                  <a:lnTo>
                    <a:pt x="129" y="316"/>
                  </a:lnTo>
                  <a:lnTo>
                    <a:pt x="201" y="309"/>
                  </a:lnTo>
                  <a:cubicBezTo>
                    <a:pt x="230" y="306"/>
                    <a:pt x="253" y="280"/>
                    <a:pt x="257" y="252"/>
                  </a:cubicBezTo>
                  <a:lnTo>
                    <a:pt x="265" y="154"/>
                  </a:lnTo>
                  <a:close/>
                  <a:moveTo>
                    <a:pt x="265" y="1"/>
                  </a:moveTo>
                  <a:cubicBezTo>
                    <a:pt x="260" y="1"/>
                    <a:pt x="253" y="6"/>
                    <a:pt x="253" y="14"/>
                  </a:cubicBezTo>
                  <a:lnTo>
                    <a:pt x="232" y="249"/>
                  </a:lnTo>
                  <a:cubicBezTo>
                    <a:pt x="231" y="268"/>
                    <a:pt x="216" y="283"/>
                    <a:pt x="199" y="284"/>
                  </a:cubicBezTo>
                  <a:lnTo>
                    <a:pt x="12" y="305"/>
                  </a:lnTo>
                  <a:cubicBezTo>
                    <a:pt x="5" y="306"/>
                    <a:pt x="1" y="311"/>
                    <a:pt x="1" y="316"/>
                  </a:cubicBezTo>
                  <a:cubicBezTo>
                    <a:pt x="0" y="323"/>
                    <a:pt x="5" y="328"/>
                    <a:pt x="12" y="328"/>
                  </a:cubicBezTo>
                  <a:lnTo>
                    <a:pt x="199" y="349"/>
                  </a:lnTo>
                  <a:cubicBezTo>
                    <a:pt x="216" y="351"/>
                    <a:pt x="230" y="365"/>
                    <a:pt x="232" y="384"/>
                  </a:cubicBezTo>
                  <a:lnTo>
                    <a:pt x="253" y="620"/>
                  </a:lnTo>
                  <a:cubicBezTo>
                    <a:pt x="253" y="626"/>
                    <a:pt x="260" y="632"/>
                    <a:pt x="265" y="632"/>
                  </a:cubicBezTo>
                  <a:cubicBezTo>
                    <a:pt x="270" y="632"/>
                    <a:pt x="278" y="626"/>
                    <a:pt x="278" y="620"/>
                  </a:cubicBezTo>
                  <a:lnTo>
                    <a:pt x="299" y="384"/>
                  </a:lnTo>
                  <a:cubicBezTo>
                    <a:pt x="300" y="365"/>
                    <a:pt x="315" y="351"/>
                    <a:pt x="332" y="349"/>
                  </a:cubicBezTo>
                  <a:lnTo>
                    <a:pt x="518" y="328"/>
                  </a:lnTo>
                  <a:cubicBezTo>
                    <a:pt x="525" y="327"/>
                    <a:pt x="529" y="322"/>
                    <a:pt x="529" y="316"/>
                  </a:cubicBezTo>
                  <a:cubicBezTo>
                    <a:pt x="529" y="310"/>
                    <a:pt x="523" y="305"/>
                    <a:pt x="518" y="305"/>
                  </a:cubicBezTo>
                  <a:lnTo>
                    <a:pt x="332" y="284"/>
                  </a:lnTo>
                  <a:cubicBezTo>
                    <a:pt x="315" y="283"/>
                    <a:pt x="301" y="268"/>
                    <a:pt x="299" y="249"/>
                  </a:cubicBezTo>
                  <a:lnTo>
                    <a:pt x="278" y="14"/>
                  </a:lnTo>
                  <a:cubicBezTo>
                    <a:pt x="278" y="6"/>
                    <a:pt x="270" y="1"/>
                    <a:pt x="26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67250" y="915625"/>
              <a:ext cx="21250" cy="25350"/>
            </a:xfrm>
            <a:custGeom>
              <a:rect b="b" l="l" r="r" t="t"/>
              <a:pathLst>
                <a:path extrusionOk="0" h="1014" w="850">
                  <a:moveTo>
                    <a:pt x="423" y="246"/>
                  </a:moveTo>
                  <a:lnTo>
                    <a:pt x="438" y="403"/>
                  </a:lnTo>
                  <a:cubicBezTo>
                    <a:pt x="442" y="451"/>
                    <a:pt x="480" y="489"/>
                    <a:pt x="528" y="494"/>
                  </a:cubicBezTo>
                  <a:lnTo>
                    <a:pt x="644" y="508"/>
                  </a:lnTo>
                  <a:lnTo>
                    <a:pt x="528" y="521"/>
                  </a:lnTo>
                  <a:cubicBezTo>
                    <a:pt x="480" y="526"/>
                    <a:pt x="442" y="564"/>
                    <a:pt x="438" y="611"/>
                  </a:cubicBezTo>
                  <a:lnTo>
                    <a:pt x="423" y="768"/>
                  </a:lnTo>
                  <a:lnTo>
                    <a:pt x="409" y="611"/>
                  </a:lnTo>
                  <a:cubicBezTo>
                    <a:pt x="405" y="564"/>
                    <a:pt x="367" y="526"/>
                    <a:pt x="319" y="521"/>
                  </a:cubicBezTo>
                  <a:lnTo>
                    <a:pt x="203" y="508"/>
                  </a:lnTo>
                  <a:lnTo>
                    <a:pt x="319" y="494"/>
                  </a:lnTo>
                  <a:cubicBezTo>
                    <a:pt x="366" y="489"/>
                    <a:pt x="405" y="451"/>
                    <a:pt x="409" y="403"/>
                  </a:cubicBezTo>
                  <a:lnTo>
                    <a:pt x="423" y="246"/>
                  </a:lnTo>
                  <a:close/>
                  <a:moveTo>
                    <a:pt x="425" y="1"/>
                  </a:moveTo>
                  <a:cubicBezTo>
                    <a:pt x="415" y="1"/>
                    <a:pt x="405" y="9"/>
                    <a:pt x="405" y="19"/>
                  </a:cubicBezTo>
                  <a:lnTo>
                    <a:pt x="371" y="399"/>
                  </a:lnTo>
                  <a:cubicBezTo>
                    <a:pt x="368" y="428"/>
                    <a:pt x="346" y="451"/>
                    <a:pt x="317" y="454"/>
                  </a:cubicBezTo>
                  <a:lnTo>
                    <a:pt x="19" y="488"/>
                  </a:lnTo>
                  <a:cubicBezTo>
                    <a:pt x="9" y="489"/>
                    <a:pt x="0" y="496"/>
                    <a:pt x="0" y="507"/>
                  </a:cubicBezTo>
                  <a:cubicBezTo>
                    <a:pt x="0" y="518"/>
                    <a:pt x="9" y="526"/>
                    <a:pt x="19" y="527"/>
                  </a:cubicBezTo>
                  <a:lnTo>
                    <a:pt x="317" y="560"/>
                  </a:lnTo>
                  <a:cubicBezTo>
                    <a:pt x="346" y="563"/>
                    <a:pt x="368" y="586"/>
                    <a:pt x="371" y="615"/>
                  </a:cubicBezTo>
                  <a:lnTo>
                    <a:pt x="405" y="995"/>
                  </a:lnTo>
                  <a:cubicBezTo>
                    <a:pt x="406" y="1006"/>
                    <a:pt x="415" y="1013"/>
                    <a:pt x="425" y="1013"/>
                  </a:cubicBezTo>
                  <a:cubicBezTo>
                    <a:pt x="436" y="1013"/>
                    <a:pt x="444" y="1006"/>
                    <a:pt x="444" y="995"/>
                  </a:cubicBezTo>
                  <a:lnTo>
                    <a:pt x="479" y="615"/>
                  </a:lnTo>
                  <a:cubicBezTo>
                    <a:pt x="481" y="586"/>
                    <a:pt x="504" y="564"/>
                    <a:pt x="533" y="560"/>
                  </a:cubicBezTo>
                  <a:lnTo>
                    <a:pt x="830" y="527"/>
                  </a:lnTo>
                  <a:cubicBezTo>
                    <a:pt x="842" y="526"/>
                    <a:pt x="849" y="518"/>
                    <a:pt x="849" y="507"/>
                  </a:cubicBezTo>
                  <a:cubicBezTo>
                    <a:pt x="849" y="496"/>
                    <a:pt x="842" y="489"/>
                    <a:pt x="830" y="488"/>
                  </a:cubicBezTo>
                  <a:lnTo>
                    <a:pt x="533" y="454"/>
                  </a:lnTo>
                  <a:cubicBezTo>
                    <a:pt x="504" y="451"/>
                    <a:pt x="480" y="429"/>
                    <a:pt x="479" y="399"/>
                  </a:cubicBezTo>
                  <a:lnTo>
                    <a:pt x="444" y="19"/>
                  </a:lnTo>
                  <a:cubicBezTo>
                    <a:pt x="443" y="9"/>
                    <a:pt x="436" y="1"/>
                    <a:pt x="42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1958500" y="825375"/>
              <a:ext cx="27350" cy="32875"/>
            </a:xfrm>
            <a:custGeom>
              <a:rect b="b" l="l" r="r" t="t"/>
              <a:pathLst>
                <a:path extrusionOk="0" h="1315" w="1094">
                  <a:moveTo>
                    <a:pt x="546" y="219"/>
                  </a:moveTo>
                  <a:lnTo>
                    <a:pt x="573" y="519"/>
                  </a:lnTo>
                  <a:cubicBezTo>
                    <a:pt x="578" y="579"/>
                    <a:pt x="625" y="624"/>
                    <a:pt x="684" y="632"/>
                  </a:cubicBezTo>
                  <a:lnTo>
                    <a:pt x="913" y="656"/>
                  </a:lnTo>
                  <a:lnTo>
                    <a:pt x="684" y="681"/>
                  </a:lnTo>
                  <a:cubicBezTo>
                    <a:pt x="626" y="688"/>
                    <a:pt x="578" y="735"/>
                    <a:pt x="573" y="793"/>
                  </a:cubicBezTo>
                  <a:lnTo>
                    <a:pt x="546" y="1093"/>
                  </a:lnTo>
                  <a:lnTo>
                    <a:pt x="520" y="793"/>
                  </a:lnTo>
                  <a:cubicBezTo>
                    <a:pt x="515" y="734"/>
                    <a:pt x="468" y="688"/>
                    <a:pt x="409" y="681"/>
                  </a:cubicBezTo>
                  <a:lnTo>
                    <a:pt x="182" y="656"/>
                  </a:lnTo>
                  <a:lnTo>
                    <a:pt x="409" y="632"/>
                  </a:lnTo>
                  <a:cubicBezTo>
                    <a:pt x="467" y="624"/>
                    <a:pt x="515" y="577"/>
                    <a:pt x="520" y="519"/>
                  </a:cubicBezTo>
                  <a:lnTo>
                    <a:pt x="546" y="219"/>
                  </a:lnTo>
                  <a:close/>
                  <a:moveTo>
                    <a:pt x="546" y="1"/>
                  </a:moveTo>
                  <a:cubicBezTo>
                    <a:pt x="538" y="1"/>
                    <a:pt x="530" y="7"/>
                    <a:pt x="529" y="17"/>
                  </a:cubicBezTo>
                  <a:lnTo>
                    <a:pt x="483" y="516"/>
                  </a:lnTo>
                  <a:cubicBezTo>
                    <a:pt x="479" y="558"/>
                    <a:pt x="446" y="591"/>
                    <a:pt x="405" y="596"/>
                  </a:cubicBezTo>
                  <a:lnTo>
                    <a:pt x="15" y="639"/>
                  </a:lnTo>
                  <a:cubicBezTo>
                    <a:pt x="6" y="640"/>
                    <a:pt x="0" y="649"/>
                    <a:pt x="0" y="658"/>
                  </a:cubicBezTo>
                  <a:cubicBezTo>
                    <a:pt x="0" y="666"/>
                    <a:pt x="6" y="675"/>
                    <a:pt x="15" y="676"/>
                  </a:cubicBezTo>
                  <a:lnTo>
                    <a:pt x="405" y="719"/>
                  </a:lnTo>
                  <a:cubicBezTo>
                    <a:pt x="447" y="725"/>
                    <a:pt x="481" y="758"/>
                    <a:pt x="483" y="799"/>
                  </a:cubicBezTo>
                  <a:lnTo>
                    <a:pt x="529" y="1298"/>
                  </a:lnTo>
                  <a:cubicBezTo>
                    <a:pt x="530" y="1308"/>
                    <a:pt x="537" y="1314"/>
                    <a:pt x="546" y="1314"/>
                  </a:cubicBezTo>
                  <a:cubicBezTo>
                    <a:pt x="556" y="1314"/>
                    <a:pt x="564" y="1308"/>
                    <a:pt x="565" y="1298"/>
                  </a:cubicBezTo>
                  <a:lnTo>
                    <a:pt x="610" y="799"/>
                  </a:lnTo>
                  <a:cubicBezTo>
                    <a:pt x="614" y="757"/>
                    <a:pt x="647" y="725"/>
                    <a:pt x="688" y="719"/>
                  </a:cubicBezTo>
                  <a:lnTo>
                    <a:pt x="1078" y="676"/>
                  </a:lnTo>
                  <a:cubicBezTo>
                    <a:pt x="1088" y="675"/>
                    <a:pt x="1094" y="666"/>
                    <a:pt x="1094" y="658"/>
                  </a:cubicBezTo>
                  <a:cubicBezTo>
                    <a:pt x="1094" y="649"/>
                    <a:pt x="1088" y="640"/>
                    <a:pt x="1078" y="639"/>
                  </a:cubicBezTo>
                  <a:lnTo>
                    <a:pt x="688" y="596"/>
                  </a:lnTo>
                  <a:cubicBezTo>
                    <a:pt x="647" y="591"/>
                    <a:pt x="614" y="558"/>
                    <a:pt x="610" y="516"/>
                  </a:cubicBezTo>
                  <a:lnTo>
                    <a:pt x="565" y="17"/>
                  </a:lnTo>
                  <a:cubicBezTo>
                    <a:pt x="564" y="7"/>
                    <a:pt x="556" y="1"/>
                    <a:pt x="54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1946675" y="808450"/>
              <a:ext cx="15525" cy="18400"/>
            </a:xfrm>
            <a:custGeom>
              <a:rect b="b" l="l" r="r" t="t"/>
              <a:pathLst>
                <a:path extrusionOk="0" h="736" w="621">
                  <a:moveTo>
                    <a:pt x="309" y="177"/>
                  </a:moveTo>
                  <a:lnTo>
                    <a:pt x="320" y="292"/>
                  </a:lnTo>
                  <a:cubicBezTo>
                    <a:pt x="322" y="326"/>
                    <a:pt x="350" y="355"/>
                    <a:pt x="386" y="359"/>
                  </a:cubicBezTo>
                  <a:lnTo>
                    <a:pt x="471" y="368"/>
                  </a:lnTo>
                  <a:lnTo>
                    <a:pt x="386" y="377"/>
                  </a:lnTo>
                  <a:cubicBezTo>
                    <a:pt x="352" y="381"/>
                    <a:pt x="323" y="409"/>
                    <a:pt x="320" y="445"/>
                  </a:cubicBezTo>
                  <a:lnTo>
                    <a:pt x="309" y="560"/>
                  </a:lnTo>
                  <a:lnTo>
                    <a:pt x="298" y="445"/>
                  </a:lnTo>
                  <a:cubicBezTo>
                    <a:pt x="296" y="410"/>
                    <a:pt x="268" y="381"/>
                    <a:pt x="233" y="377"/>
                  </a:cubicBezTo>
                  <a:lnTo>
                    <a:pt x="147" y="368"/>
                  </a:lnTo>
                  <a:lnTo>
                    <a:pt x="233" y="359"/>
                  </a:lnTo>
                  <a:cubicBezTo>
                    <a:pt x="266" y="355"/>
                    <a:pt x="295" y="327"/>
                    <a:pt x="298" y="292"/>
                  </a:cubicBezTo>
                  <a:lnTo>
                    <a:pt x="309" y="177"/>
                  </a:lnTo>
                  <a:close/>
                  <a:moveTo>
                    <a:pt x="311" y="1"/>
                  </a:moveTo>
                  <a:cubicBezTo>
                    <a:pt x="302" y="1"/>
                    <a:pt x="296" y="6"/>
                    <a:pt x="296" y="13"/>
                  </a:cubicBezTo>
                  <a:lnTo>
                    <a:pt x="271" y="291"/>
                  </a:lnTo>
                  <a:cubicBezTo>
                    <a:pt x="270" y="312"/>
                    <a:pt x="253" y="329"/>
                    <a:pt x="232" y="330"/>
                  </a:cubicBezTo>
                  <a:lnTo>
                    <a:pt x="14" y="354"/>
                  </a:lnTo>
                  <a:cubicBezTo>
                    <a:pt x="6" y="355"/>
                    <a:pt x="1" y="360"/>
                    <a:pt x="1" y="368"/>
                  </a:cubicBezTo>
                  <a:cubicBezTo>
                    <a:pt x="1" y="376"/>
                    <a:pt x="6" y="381"/>
                    <a:pt x="14" y="383"/>
                  </a:cubicBezTo>
                  <a:lnTo>
                    <a:pt x="232" y="406"/>
                  </a:lnTo>
                  <a:cubicBezTo>
                    <a:pt x="253" y="409"/>
                    <a:pt x="268" y="426"/>
                    <a:pt x="271" y="446"/>
                  </a:cubicBezTo>
                  <a:lnTo>
                    <a:pt x="296" y="722"/>
                  </a:lnTo>
                  <a:cubicBezTo>
                    <a:pt x="296" y="731"/>
                    <a:pt x="302" y="736"/>
                    <a:pt x="311" y="736"/>
                  </a:cubicBezTo>
                  <a:cubicBezTo>
                    <a:pt x="318" y="736"/>
                    <a:pt x="325" y="731"/>
                    <a:pt x="325" y="722"/>
                  </a:cubicBezTo>
                  <a:lnTo>
                    <a:pt x="350" y="446"/>
                  </a:lnTo>
                  <a:cubicBezTo>
                    <a:pt x="352" y="425"/>
                    <a:pt x="369" y="408"/>
                    <a:pt x="390" y="405"/>
                  </a:cubicBezTo>
                  <a:lnTo>
                    <a:pt x="607" y="381"/>
                  </a:lnTo>
                  <a:cubicBezTo>
                    <a:pt x="608" y="382"/>
                    <a:pt x="608" y="382"/>
                    <a:pt x="608" y="382"/>
                  </a:cubicBezTo>
                  <a:cubicBezTo>
                    <a:pt x="614" y="382"/>
                    <a:pt x="621" y="376"/>
                    <a:pt x="621" y="368"/>
                  </a:cubicBezTo>
                  <a:cubicBezTo>
                    <a:pt x="621" y="360"/>
                    <a:pt x="615" y="355"/>
                    <a:pt x="607" y="354"/>
                  </a:cubicBezTo>
                  <a:lnTo>
                    <a:pt x="390" y="330"/>
                  </a:lnTo>
                  <a:cubicBezTo>
                    <a:pt x="369" y="328"/>
                    <a:pt x="352" y="310"/>
                    <a:pt x="350" y="291"/>
                  </a:cubicBezTo>
                  <a:lnTo>
                    <a:pt x="325" y="13"/>
                  </a:lnTo>
                  <a:cubicBezTo>
                    <a:pt x="325" y="6"/>
                    <a:pt x="318" y="1"/>
                    <a:pt x="31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518850" y="673775"/>
              <a:ext cx="26375" cy="31625"/>
            </a:xfrm>
            <a:custGeom>
              <a:rect b="b" l="l" r="r" t="t"/>
              <a:pathLst>
                <a:path extrusionOk="0" h="1265" w="1055">
                  <a:moveTo>
                    <a:pt x="530" y="212"/>
                  </a:moveTo>
                  <a:lnTo>
                    <a:pt x="556" y="501"/>
                  </a:lnTo>
                  <a:cubicBezTo>
                    <a:pt x="561" y="558"/>
                    <a:pt x="606" y="602"/>
                    <a:pt x="663" y="609"/>
                  </a:cubicBezTo>
                  <a:lnTo>
                    <a:pt x="883" y="633"/>
                  </a:lnTo>
                  <a:lnTo>
                    <a:pt x="663" y="658"/>
                  </a:lnTo>
                  <a:cubicBezTo>
                    <a:pt x="606" y="664"/>
                    <a:pt x="560" y="710"/>
                    <a:pt x="555" y="765"/>
                  </a:cubicBezTo>
                  <a:lnTo>
                    <a:pt x="529" y="1054"/>
                  </a:lnTo>
                  <a:lnTo>
                    <a:pt x="502" y="765"/>
                  </a:lnTo>
                  <a:cubicBezTo>
                    <a:pt x="497" y="710"/>
                    <a:pt x="453" y="664"/>
                    <a:pt x="396" y="658"/>
                  </a:cubicBezTo>
                  <a:lnTo>
                    <a:pt x="175" y="633"/>
                  </a:lnTo>
                  <a:lnTo>
                    <a:pt x="396" y="609"/>
                  </a:lnTo>
                  <a:cubicBezTo>
                    <a:pt x="453" y="602"/>
                    <a:pt x="498" y="558"/>
                    <a:pt x="503" y="501"/>
                  </a:cubicBezTo>
                  <a:lnTo>
                    <a:pt x="530" y="212"/>
                  </a:lnTo>
                  <a:close/>
                  <a:moveTo>
                    <a:pt x="528" y="1"/>
                  </a:moveTo>
                  <a:cubicBezTo>
                    <a:pt x="519" y="1"/>
                    <a:pt x="512" y="8"/>
                    <a:pt x="511" y="17"/>
                  </a:cubicBezTo>
                  <a:lnTo>
                    <a:pt x="467" y="496"/>
                  </a:lnTo>
                  <a:cubicBezTo>
                    <a:pt x="463" y="537"/>
                    <a:pt x="432" y="569"/>
                    <a:pt x="393" y="573"/>
                  </a:cubicBezTo>
                  <a:lnTo>
                    <a:pt x="16" y="616"/>
                  </a:lnTo>
                  <a:cubicBezTo>
                    <a:pt x="8" y="617"/>
                    <a:pt x="0" y="623"/>
                    <a:pt x="0" y="633"/>
                  </a:cubicBezTo>
                  <a:cubicBezTo>
                    <a:pt x="0" y="642"/>
                    <a:pt x="8" y="649"/>
                    <a:pt x="16" y="649"/>
                  </a:cubicBezTo>
                  <a:lnTo>
                    <a:pt x="393" y="692"/>
                  </a:lnTo>
                  <a:cubicBezTo>
                    <a:pt x="432" y="696"/>
                    <a:pt x="464" y="729"/>
                    <a:pt x="467" y="769"/>
                  </a:cubicBezTo>
                  <a:lnTo>
                    <a:pt x="511" y="1249"/>
                  </a:lnTo>
                  <a:cubicBezTo>
                    <a:pt x="512" y="1258"/>
                    <a:pt x="519" y="1264"/>
                    <a:pt x="528" y="1264"/>
                  </a:cubicBezTo>
                  <a:cubicBezTo>
                    <a:pt x="537" y="1264"/>
                    <a:pt x="543" y="1258"/>
                    <a:pt x="545" y="1249"/>
                  </a:cubicBezTo>
                  <a:lnTo>
                    <a:pt x="589" y="769"/>
                  </a:lnTo>
                  <a:cubicBezTo>
                    <a:pt x="593" y="729"/>
                    <a:pt x="625" y="696"/>
                    <a:pt x="664" y="692"/>
                  </a:cubicBezTo>
                  <a:lnTo>
                    <a:pt x="1039" y="649"/>
                  </a:lnTo>
                  <a:cubicBezTo>
                    <a:pt x="1049" y="648"/>
                    <a:pt x="1055" y="642"/>
                    <a:pt x="1055" y="633"/>
                  </a:cubicBezTo>
                  <a:cubicBezTo>
                    <a:pt x="1055" y="623"/>
                    <a:pt x="1049" y="617"/>
                    <a:pt x="1039" y="616"/>
                  </a:cubicBezTo>
                  <a:lnTo>
                    <a:pt x="664" y="573"/>
                  </a:lnTo>
                  <a:cubicBezTo>
                    <a:pt x="625" y="569"/>
                    <a:pt x="591" y="537"/>
                    <a:pt x="589" y="496"/>
                  </a:cubicBezTo>
                  <a:lnTo>
                    <a:pt x="545" y="17"/>
                  </a:lnTo>
                  <a:cubicBezTo>
                    <a:pt x="543" y="8"/>
                    <a:pt x="537" y="1"/>
                    <a:pt x="52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8"/>
            <p:cNvSpPr/>
            <p:nvPr/>
          </p:nvSpPr>
          <p:spPr>
            <a:xfrm>
              <a:off x="1511500" y="719900"/>
              <a:ext cx="14725" cy="17650"/>
            </a:xfrm>
            <a:custGeom>
              <a:rect b="b" l="l" r="r" t="t"/>
              <a:pathLst>
                <a:path extrusionOk="0" h="706" w="589">
                  <a:moveTo>
                    <a:pt x="293" y="173"/>
                  </a:moveTo>
                  <a:lnTo>
                    <a:pt x="303" y="281"/>
                  </a:lnTo>
                  <a:cubicBezTo>
                    <a:pt x="305" y="315"/>
                    <a:pt x="331" y="341"/>
                    <a:pt x="365" y="344"/>
                  </a:cubicBezTo>
                  <a:lnTo>
                    <a:pt x="445" y="354"/>
                  </a:lnTo>
                  <a:lnTo>
                    <a:pt x="365" y="363"/>
                  </a:lnTo>
                  <a:cubicBezTo>
                    <a:pt x="331" y="368"/>
                    <a:pt x="305" y="394"/>
                    <a:pt x="303" y="427"/>
                  </a:cubicBezTo>
                  <a:lnTo>
                    <a:pt x="293" y="536"/>
                  </a:lnTo>
                  <a:lnTo>
                    <a:pt x="284" y="427"/>
                  </a:lnTo>
                  <a:cubicBezTo>
                    <a:pt x="281" y="394"/>
                    <a:pt x="255" y="368"/>
                    <a:pt x="222" y="363"/>
                  </a:cubicBezTo>
                  <a:lnTo>
                    <a:pt x="141" y="354"/>
                  </a:lnTo>
                  <a:lnTo>
                    <a:pt x="222" y="344"/>
                  </a:lnTo>
                  <a:cubicBezTo>
                    <a:pt x="255" y="341"/>
                    <a:pt x="281" y="315"/>
                    <a:pt x="284" y="281"/>
                  </a:cubicBezTo>
                  <a:lnTo>
                    <a:pt x="293" y="173"/>
                  </a:lnTo>
                  <a:close/>
                  <a:moveTo>
                    <a:pt x="294" y="1"/>
                  </a:moveTo>
                  <a:cubicBezTo>
                    <a:pt x="288" y="1"/>
                    <a:pt x="281" y="6"/>
                    <a:pt x="280" y="14"/>
                  </a:cubicBezTo>
                  <a:lnTo>
                    <a:pt x="256" y="278"/>
                  </a:lnTo>
                  <a:cubicBezTo>
                    <a:pt x="255" y="297"/>
                    <a:pt x="239" y="313"/>
                    <a:pt x="219" y="316"/>
                  </a:cubicBezTo>
                  <a:lnTo>
                    <a:pt x="13" y="338"/>
                  </a:lnTo>
                  <a:cubicBezTo>
                    <a:pt x="6" y="339"/>
                    <a:pt x="1" y="344"/>
                    <a:pt x="1" y="353"/>
                  </a:cubicBezTo>
                  <a:cubicBezTo>
                    <a:pt x="1" y="360"/>
                    <a:pt x="6" y="366"/>
                    <a:pt x="13" y="368"/>
                  </a:cubicBezTo>
                  <a:lnTo>
                    <a:pt x="219" y="390"/>
                  </a:lnTo>
                  <a:cubicBezTo>
                    <a:pt x="239" y="392"/>
                    <a:pt x="255" y="408"/>
                    <a:pt x="256" y="428"/>
                  </a:cubicBezTo>
                  <a:lnTo>
                    <a:pt x="280" y="692"/>
                  </a:lnTo>
                  <a:cubicBezTo>
                    <a:pt x="281" y="698"/>
                    <a:pt x="287" y="705"/>
                    <a:pt x="294" y="705"/>
                  </a:cubicBezTo>
                  <a:cubicBezTo>
                    <a:pt x="302" y="705"/>
                    <a:pt x="308" y="700"/>
                    <a:pt x="309" y="692"/>
                  </a:cubicBezTo>
                  <a:lnTo>
                    <a:pt x="333" y="428"/>
                  </a:lnTo>
                  <a:cubicBezTo>
                    <a:pt x="334" y="408"/>
                    <a:pt x="350" y="392"/>
                    <a:pt x="369" y="390"/>
                  </a:cubicBezTo>
                  <a:lnTo>
                    <a:pt x="577" y="368"/>
                  </a:lnTo>
                  <a:cubicBezTo>
                    <a:pt x="583" y="366"/>
                    <a:pt x="588" y="360"/>
                    <a:pt x="588" y="353"/>
                  </a:cubicBezTo>
                  <a:cubicBezTo>
                    <a:pt x="588" y="347"/>
                    <a:pt x="583" y="339"/>
                    <a:pt x="577" y="338"/>
                  </a:cubicBezTo>
                  <a:lnTo>
                    <a:pt x="369" y="316"/>
                  </a:lnTo>
                  <a:cubicBezTo>
                    <a:pt x="350" y="313"/>
                    <a:pt x="334" y="297"/>
                    <a:pt x="333" y="278"/>
                  </a:cubicBezTo>
                  <a:lnTo>
                    <a:pt x="309" y="14"/>
                  </a:lnTo>
                  <a:cubicBezTo>
                    <a:pt x="308" y="7"/>
                    <a:pt x="303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8"/>
            <p:cNvSpPr/>
            <p:nvPr/>
          </p:nvSpPr>
          <p:spPr>
            <a:xfrm>
              <a:off x="1552200" y="687675"/>
              <a:ext cx="19275" cy="23100"/>
            </a:xfrm>
            <a:custGeom>
              <a:rect b="b" l="l" r="r" t="t"/>
              <a:pathLst>
                <a:path extrusionOk="0" h="924" w="771">
                  <a:moveTo>
                    <a:pt x="388" y="223"/>
                  </a:moveTo>
                  <a:lnTo>
                    <a:pt x="400" y="367"/>
                  </a:lnTo>
                  <a:cubicBezTo>
                    <a:pt x="404" y="410"/>
                    <a:pt x="438" y="445"/>
                    <a:pt x="483" y="450"/>
                  </a:cubicBezTo>
                  <a:lnTo>
                    <a:pt x="588" y="462"/>
                  </a:lnTo>
                  <a:lnTo>
                    <a:pt x="483" y="473"/>
                  </a:lnTo>
                  <a:cubicBezTo>
                    <a:pt x="438" y="478"/>
                    <a:pt x="404" y="513"/>
                    <a:pt x="400" y="557"/>
                  </a:cubicBezTo>
                  <a:lnTo>
                    <a:pt x="388" y="700"/>
                  </a:lnTo>
                  <a:lnTo>
                    <a:pt x="374" y="557"/>
                  </a:lnTo>
                  <a:cubicBezTo>
                    <a:pt x="370" y="513"/>
                    <a:pt x="336" y="478"/>
                    <a:pt x="293" y="473"/>
                  </a:cubicBezTo>
                  <a:lnTo>
                    <a:pt x="187" y="462"/>
                  </a:lnTo>
                  <a:lnTo>
                    <a:pt x="293" y="450"/>
                  </a:lnTo>
                  <a:cubicBezTo>
                    <a:pt x="336" y="445"/>
                    <a:pt x="370" y="410"/>
                    <a:pt x="374" y="367"/>
                  </a:cubicBezTo>
                  <a:lnTo>
                    <a:pt x="388" y="223"/>
                  </a:lnTo>
                  <a:close/>
                  <a:moveTo>
                    <a:pt x="385" y="1"/>
                  </a:moveTo>
                  <a:cubicBezTo>
                    <a:pt x="377" y="1"/>
                    <a:pt x="369" y="7"/>
                    <a:pt x="368" y="17"/>
                  </a:cubicBezTo>
                  <a:lnTo>
                    <a:pt x="336" y="362"/>
                  </a:lnTo>
                  <a:cubicBezTo>
                    <a:pt x="333" y="389"/>
                    <a:pt x="314" y="410"/>
                    <a:pt x="287" y="413"/>
                  </a:cubicBezTo>
                  <a:lnTo>
                    <a:pt x="16" y="444"/>
                  </a:lnTo>
                  <a:cubicBezTo>
                    <a:pt x="7" y="445"/>
                    <a:pt x="0" y="452"/>
                    <a:pt x="0" y="462"/>
                  </a:cubicBezTo>
                  <a:cubicBezTo>
                    <a:pt x="0" y="471"/>
                    <a:pt x="7" y="478"/>
                    <a:pt x="16" y="481"/>
                  </a:cubicBezTo>
                  <a:lnTo>
                    <a:pt x="287" y="510"/>
                  </a:lnTo>
                  <a:cubicBezTo>
                    <a:pt x="314" y="513"/>
                    <a:pt x="333" y="534"/>
                    <a:pt x="336" y="561"/>
                  </a:cubicBezTo>
                  <a:lnTo>
                    <a:pt x="368" y="906"/>
                  </a:lnTo>
                  <a:cubicBezTo>
                    <a:pt x="369" y="915"/>
                    <a:pt x="377" y="924"/>
                    <a:pt x="385" y="924"/>
                  </a:cubicBezTo>
                  <a:cubicBezTo>
                    <a:pt x="395" y="924"/>
                    <a:pt x="403" y="916"/>
                    <a:pt x="404" y="906"/>
                  </a:cubicBezTo>
                  <a:lnTo>
                    <a:pt x="436" y="561"/>
                  </a:lnTo>
                  <a:cubicBezTo>
                    <a:pt x="438" y="534"/>
                    <a:pt x="458" y="513"/>
                    <a:pt x="485" y="510"/>
                  </a:cubicBezTo>
                  <a:lnTo>
                    <a:pt x="755" y="481"/>
                  </a:lnTo>
                  <a:cubicBezTo>
                    <a:pt x="764" y="478"/>
                    <a:pt x="771" y="471"/>
                    <a:pt x="771" y="462"/>
                  </a:cubicBezTo>
                  <a:cubicBezTo>
                    <a:pt x="771" y="452"/>
                    <a:pt x="764" y="445"/>
                    <a:pt x="755" y="444"/>
                  </a:cubicBezTo>
                  <a:lnTo>
                    <a:pt x="485" y="413"/>
                  </a:lnTo>
                  <a:cubicBezTo>
                    <a:pt x="458" y="410"/>
                    <a:pt x="438" y="389"/>
                    <a:pt x="436" y="362"/>
                  </a:cubicBezTo>
                  <a:lnTo>
                    <a:pt x="404" y="17"/>
                  </a:lnTo>
                  <a:cubicBezTo>
                    <a:pt x="403" y="8"/>
                    <a:pt x="395" y="1"/>
                    <a:pt x="38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8"/>
            <p:cNvSpPr/>
            <p:nvPr/>
          </p:nvSpPr>
          <p:spPr>
            <a:xfrm>
              <a:off x="1938275" y="729650"/>
              <a:ext cx="20175" cy="24175"/>
            </a:xfrm>
            <a:custGeom>
              <a:rect b="b" l="l" r="r" t="t"/>
              <a:pathLst>
                <a:path extrusionOk="0" h="967" w="807">
                  <a:moveTo>
                    <a:pt x="404" y="162"/>
                  </a:moveTo>
                  <a:lnTo>
                    <a:pt x="423" y="382"/>
                  </a:lnTo>
                  <a:cubicBezTo>
                    <a:pt x="427" y="426"/>
                    <a:pt x="462" y="460"/>
                    <a:pt x="505" y="465"/>
                  </a:cubicBezTo>
                  <a:lnTo>
                    <a:pt x="674" y="484"/>
                  </a:lnTo>
                  <a:lnTo>
                    <a:pt x="505" y="502"/>
                  </a:lnTo>
                  <a:cubicBezTo>
                    <a:pt x="462" y="507"/>
                    <a:pt x="427" y="542"/>
                    <a:pt x="423" y="585"/>
                  </a:cubicBezTo>
                  <a:lnTo>
                    <a:pt x="404" y="806"/>
                  </a:lnTo>
                  <a:lnTo>
                    <a:pt x="384" y="585"/>
                  </a:lnTo>
                  <a:cubicBezTo>
                    <a:pt x="380" y="542"/>
                    <a:pt x="346" y="507"/>
                    <a:pt x="302" y="502"/>
                  </a:cubicBezTo>
                  <a:lnTo>
                    <a:pt x="133" y="484"/>
                  </a:lnTo>
                  <a:lnTo>
                    <a:pt x="302" y="465"/>
                  </a:lnTo>
                  <a:cubicBezTo>
                    <a:pt x="346" y="460"/>
                    <a:pt x="380" y="426"/>
                    <a:pt x="384" y="382"/>
                  </a:cubicBezTo>
                  <a:lnTo>
                    <a:pt x="404" y="162"/>
                  </a:lnTo>
                  <a:close/>
                  <a:moveTo>
                    <a:pt x="404" y="1"/>
                  </a:moveTo>
                  <a:cubicBezTo>
                    <a:pt x="398" y="1"/>
                    <a:pt x="390" y="6"/>
                    <a:pt x="390" y="12"/>
                  </a:cubicBezTo>
                  <a:lnTo>
                    <a:pt x="358" y="380"/>
                  </a:lnTo>
                  <a:cubicBezTo>
                    <a:pt x="356" y="409"/>
                    <a:pt x="331" y="434"/>
                    <a:pt x="300" y="439"/>
                  </a:cubicBezTo>
                  <a:lnTo>
                    <a:pt x="12" y="470"/>
                  </a:lnTo>
                  <a:cubicBezTo>
                    <a:pt x="5" y="471"/>
                    <a:pt x="0" y="477"/>
                    <a:pt x="0" y="484"/>
                  </a:cubicBezTo>
                  <a:cubicBezTo>
                    <a:pt x="0" y="490"/>
                    <a:pt x="5" y="496"/>
                    <a:pt x="12" y="497"/>
                  </a:cubicBezTo>
                  <a:lnTo>
                    <a:pt x="300" y="528"/>
                  </a:lnTo>
                  <a:cubicBezTo>
                    <a:pt x="330" y="533"/>
                    <a:pt x="354" y="556"/>
                    <a:pt x="358" y="587"/>
                  </a:cubicBezTo>
                  <a:lnTo>
                    <a:pt x="390" y="954"/>
                  </a:lnTo>
                  <a:cubicBezTo>
                    <a:pt x="390" y="961"/>
                    <a:pt x="398" y="966"/>
                    <a:pt x="404" y="966"/>
                  </a:cubicBezTo>
                  <a:cubicBezTo>
                    <a:pt x="410" y="966"/>
                    <a:pt x="417" y="961"/>
                    <a:pt x="417" y="954"/>
                  </a:cubicBezTo>
                  <a:lnTo>
                    <a:pt x="450" y="587"/>
                  </a:lnTo>
                  <a:cubicBezTo>
                    <a:pt x="453" y="558"/>
                    <a:pt x="478" y="533"/>
                    <a:pt x="508" y="528"/>
                  </a:cubicBezTo>
                  <a:lnTo>
                    <a:pt x="795" y="497"/>
                  </a:lnTo>
                  <a:cubicBezTo>
                    <a:pt x="802" y="496"/>
                    <a:pt x="807" y="490"/>
                    <a:pt x="807" y="484"/>
                  </a:cubicBezTo>
                  <a:cubicBezTo>
                    <a:pt x="807" y="477"/>
                    <a:pt x="802" y="471"/>
                    <a:pt x="795" y="470"/>
                  </a:cubicBezTo>
                  <a:lnTo>
                    <a:pt x="508" y="439"/>
                  </a:lnTo>
                  <a:cubicBezTo>
                    <a:pt x="478" y="434"/>
                    <a:pt x="453" y="411"/>
                    <a:pt x="450" y="380"/>
                  </a:cubicBezTo>
                  <a:lnTo>
                    <a:pt x="417" y="12"/>
                  </a:lnTo>
                  <a:cubicBezTo>
                    <a:pt x="417" y="6"/>
                    <a:pt x="410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8"/>
            <p:cNvSpPr/>
            <p:nvPr/>
          </p:nvSpPr>
          <p:spPr>
            <a:xfrm>
              <a:off x="1957575" y="707650"/>
              <a:ext cx="26825" cy="32175"/>
            </a:xfrm>
            <a:custGeom>
              <a:rect b="b" l="l" r="r" t="t"/>
              <a:pathLst>
                <a:path extrusionOk="0" h="1287" w="1073">
                  <a:moveTo>
                    <a:pt x="538" y="214"/>
                  </a:moveTo>
                  <a:lnTo>
                    <a:pt x="564" y="507"/>
                  </a:lnTo>
                  <a:cubicBezTo>
                    <a:pt x="570" y="566"/>
                    <a:pt x="614" y="612"/>
                    <a:pt x="672" y="618"/>
                  </a:cubicBezTo>
                  <a:lnTo>
                    <a:pt x="896" y="644"/>
                  </a:lnTo>
                  <a:lnTo>
                    <a:pt x="672" y="669"/>
                  </a:lnTo>
                  <a:cubicBezTo>
                    <a:pt x="614" y="675"/>
                    <a:pt x="569" y="722"/>
                    <a:pt x="564" y="780"/>
                  </a:cubicBezTo>
                  <a:lnTo>
                    <a:pt x="538" y="1074"/>
                  </a:lnTo>
                  <a:lnTo>
                    <a:pt x="512" y="780"/>
                  </a:lnTo>
                  <a:cubicBezTo>
                    <a:pt x="505" y="722"/>
                    <a:pt x="461" y="675"/>
                    <a:pt x="403" y="669"/>
                  </a:cubicBezTo>
                  <a:lnTo>
                    <a:pt x="179" y="644"/>
                  </a:lnTo>
                  <a:lnTo>
                    <a:pt x="403" y="618"/>
                  </a:lnTo>
                  <a:cubicBezTo>
                    <a:pt x="461" y="612"/>
                    <a:pt x="506" y="566"/>
                    <a:pt x="512" y="507"/>
                  </a:cubicBezTo>
                  <a:lnTo>
                    <a:pt x="538" y="214"/>
                  </a:lnTo>
                  <a:close/>
                  <a:moveTo>
                    <a:pt x="536" y="0"/>
                  </a:moveTo>
                  <a:cubicBezTo>
                    <a:pt x="528" y="0"/>
                    <a:pt x="519" y="6"/>
                    <a:pt x="519" y="16"/>
                  </a:cubicBezTo>
                  <a:lnTo>
                    <a:pt x="476" y="505"/>
                  </a:lnTo>
                  <a:cubicBezTo>
                    <a:pt x="472" y="547"/>
                    <a:pt x="440" y="579"/>
                    <a:pt x="399" y="584"/>
                  </a:cubicBezTo>
                  <a:lnTo>
                    <a:pt x="16" y="627"/>
                  </a:lnTo>
                  <a:cubicBezTo>
                    <a:pt x="6" y="628"/>
                    <a:pt x="0" y="634"/>
                    <a:pt x="0" y="644"/>
                  </a:cubicBezTo>
                  <a:cubicBezTo>
                    <a:pt x="0" y="653"/>
                    <a:pt x="6" y="660"/>
                    <a:pt x="16" y="660"/>
                  </a:cubicBezTo>
                  <a:lnTo>
                    <a:pt x="399" y="703"/>
                  </a:lnTo>
                  <a:cubicBezTo>
                    <a:pt x="440" y="707"/>
                    <a:pt x="473" y="740"/>
                    <a:pt x="476" y="782"/>
                  </a:cubicBezTo>
                  <a:lnTo>
                    <a:pt x="519" y="1271"/>
                  </a:lnTo>
                  <a:cubicBezTo>
                    <a:pt x="520" y="1281"/>
                    <a:pt x="528" y="1287"/>
                    <a:pt x="536" y="1287"/>
                  </a:cubicBezTo>
                  <a:cubicBezTo>
                    <a:pt x="546" y="1287"/>
                    <a:pt x="554" y="1281"/>
                    <a:pt x="554" y="1271"/>
                  </a:cubicBezTo>
                  <a:lnTo>
                    <a:pt x="597" y="782"/>
                  </a:lnTo>
                  <a:cubicBezTo>
                    <a:pt x="601" y="742"/>
                    <a:pt x="633" y="708"/>
                    <a:pt x="673" y="703"/>
                  </a:cubicBezTo>
                  <a:lnTo>
                    <a:pt x="1057" y="660"/>
                  </a:lnTo>
                  <a:cubicBezTo>
                    <a:pt x="1067" y="659"/>
                    <a:pt x="1073" y="653"/>
                    <a:pt x="1073" y="644"/>
                  </a:cubicBezTo>
                  <a:cubicBezTo>
                    <a:pt x="1073" y="634"/>
                    <a:pt x="1067" y="627"/>
                    <a:pt x="1057" y="627"/>
                  </a:cubicBezTo>
                  <a:lnTo>
                    <a:pt x="673" y="584"/>
                  </a:lnTo>
                  <a:cubicBezTo>
                    <a:pt x="633" y="580"/>
                    <a:pt x="599" y="548"/>
                    <a:pt x="597" y="505"/>
                  </a:cubicBezTo>
                  <a:lnTo>
                    <a:pt x="554" y="16"/>
                  </a:lnTo>
                  <a:cubicBezTo>
                    <a:pt x="552" y="6"/>
                    <a:pt x="546" y="0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8"/>
            <p:cNvSpPr/>
            <p:nvPr/>
          </p:nvSpPr>
          <p:spPr>
            <a:xfrm>
              <a:off x="1452500" y="649100"/>
              <a:ext cx="574875" cy="558000"/>
            </a:xfrm>
            <a:custGeom>
              <a:rect b="b" l="l" r="r" t="t"/>
              <a:pathLst>
                <a:path extrusionOk="0" h="22320" w="22995">
                  <a:moveTo>
                    <a:pt x="16008" y="1649"/>
                  </a:moveTo>
                  <a:cubicBezTo>
                    <a:pt x="16011" y="1649"/>
                    <a:pt x="16013" y="1649"/>
                    <a:pt x="16016" y="1649"/>
                  </a:cubicBezTo>
                  <a:cubicBezTo>
                    <a:pt x="16353" y="1650"/>
                    <a:pt x="16655" y="1755"/>
                    <a:pt x="16882" y="1983"/>
                  </a:cubicBezTo>
                  <a:cubicBezTo>
                    <a:pt x="16896" y="1999"/>
                    <a:pt x="16912" y="2015"/>
                    <a:pt x="16926" y="2031"/>
                  </a:cubicBezTo>
                  <a:cubicBezTo>
                    <a:pt x="16928" y="2032"/>
                    <a:pt x="16929" y="2034"/>
                    <a:pt x="16929" y="2035"/>
                  </a:cubicBezTo>
                  <a:cubicBezTo>
                    <a:pt x="16945" y="2052"/>
                    <a:pt x="16960" y="2071"/>
                    <a:pt x="16973" y="2090"/>
                  </a:cubicBezTo>
                  <a:cubicBezTo>
                    <a:pt x="16809" y="2177"/>
                    <a:pt x="16596" y="2235"/>
                    <a:pt x="16394" y="2235"/>
                  </a:cubicBezTo>
                  <a:cubicBezTo>
                    <a:pt x="16291" y="2235"/>
                    <a:pt x="16192" y="2220"/>
                    <a:pt x="16103" y="2185"/>
                  </a:cubicBezTo>
                  <a:cubicBezTo>
                    <a:pt x="15934" y="2121"/>
                    <a:pt x="15806" y="2055"/>
                    <a:pt x="15720" y="1941"/>
                  </a:cubicBezTo>
                  <a:cubicBezTo>
                    <a:pt x="15574" y="1747"/>
                    <a:pt x="15777" y="1649"/>
                    <a:pt x="16008" y="1649"/>
                  </a:cubicBezTo>
                  <a:close/>
                  <a:moveTo>
                    <a:pt x="16539" y="0"/>
                  </a:moveTo>
                  <a:cubicBezTo>
                    <a:pt x="16491" y="0"/>
                    <a:pt x="16442" y="3"/>
                    <a:pt x="16392" y="10"/>
                  </a:cubicBezTo>
                  <a:cubicBezTo>
                    <a:pt x="16301" y="22"/>
                    <a:pt x="16368" y="107"/>
                    <a:pt x="16442" y="142"/>
                  </a:cubicBezTo>
                  <a:cubicBezTo>
                    <a:pt x="17082" y="432"/>
                    <a:pt x="17277" y="917"/>
                    <a:pt x="17336" y="1403"/>
                  </a:cubicBezTo>
                  <a:cubicBezTo>
                    <a:pt x="17291" y="1366"/>
                    <a:pt x="17245" y="1334"/>
                    <a:pt x="17196" y="1302"/>
                  </a:cubicBezTo>
                  <a:cubicBezTo>
                    <a:pt x="16916" y="1124"/>
                    <a:pt x="16530" y="1028"/>
                    <a:pt x="16157" y="1028"/>
                  </a:cubicBezTo>
                  <a:cubicBezTo>
                    <a:pt x="15923" y="1028"/>
                    <a:pt x="15693" y="1066"/>
                    <a:pt x="15500" y="1146"/>
                  </a:cubicBezTo>
                  <a:cubicBezTo>
                    <a:pt x="14994" y="1355"/>
                    <a:pt x="14920" y="1846"/>
                    <a:pt x="15265" y="2241"/>
                  </a:cubicBezTo>
                  <a:cubicBezTo>
                    <a:pt x="15563" y="2581"/>
                    <a:pt x="16025" y="2762"/>
                    <a:pt x="16481" y="2762"/>
                  </a:cubicBezTo>
                  <a:cubicBezTo>
                    <a:pt x="16739" y="2762"/>
                    <a:pt x="16995" y="2704"/>
                    <a:pt x="17219" y="2584"/>
                  </a:cubicBezTo>
                  <a:cubicBezTo>
                    <a:pt x="17219" y="2585"/>
                    <a:pt x="17219" y="2585"/>
                    <a:pt x="17220" y="2586"/>
                  </a:cubicBezTo>
                  <a:cubicBezTo>
                    <a:pt x="17230" y="2616"/>
                    <a:pt x="17237" y="2646"/>
                    <a:pt x="17245" y="2675"/>
                  </a:cubicBezTo>
                  <a:cubicBezTo>
                    <a:pt x="17247" y="2681"/>
                    <a:pt x="17248" y="2688"/>
                    <a:pt x="17249" y="2693"/>
                  </a:cubicBezTo>
                  <a:cubicBezTo>
                    <a:pt x="17256" y="2720"/>
                    <a:pt x="17261" y="2746"/>
                    <a:pt x="17267" y="2772"/>
                  </a:cubicBezTo>
                  <a:cubicBezTo>
                    <a:pt x="17268" y="2776"/>
                    <a:pt x="17268" y="2780"/>
                    <a:pt x="17269" y="2784"/>
                  </a:cubicBezTo>
                  <a:cubicBezTo>
                    <a:pt x="17274" y="2813"/>
                    <a:pt x="17279" y="2843"/>
                    <a:pt x="17283" y="2873"/>
                  </a:cubicBezTo>
                  <a:lnTo>
                    <a:pt x="17283" y="2876"/>
                  </a:lnTo>
                  <a:cubicBezTo>
                    <a:pt x="17288" y="2908"/>
                    <a:pt x="17291" y="2941"/>
                    <a:pt x="17295" y="2973"/>
                  </a:cubicBezTo>
                  <a:cubicBezTo>
                    <a:pt x="17306" y="3075"/>
                    <a:pt x="17307" y="3179"/>
                    <a:pt x="17301" y="3280"/>
                  </a:cubicBezTo>
                  <a:cubicBezTo>
                    <a:pt x="17280" y="3625"/>
                    <a:pt x="17135" y="3940"/>
                    <a:pt x="16867" y="4186"/>
                  </a:cubicBezTo>
                  <a:cubicBezTo>
                    <a:pt x="15730" y="3277"/>
                    <a:pt x="14289" y="2733"/>
                    <a:pt x="12723" y="2733"/>
                  </a:cubicBezTo>
                  <a:cubicBezTo>
                    <a:pt x="12700" y="2733"/>
                    <a:pt x="12676" y="2733"/>
                    <a:pt x="12652" y="2733"/>
                  </a:cubicBezTo>
                  <a:cubicBezTo>
                    <a:pt x="12581" y="2736"/>
                    <a:pt x="12510" y="2737"/>
                    <a:pt x="12439" y="2738"/>
                  </a:cubicBezTo>
                  <a:lnTo>
                    <a:pt x="12637" y="835"/>
                  </a:lnTo>
                  <a:lnTo>
                    <a:pt x="12637" y="835"/>
                  </a:lnTo>
                  <a:cubicBezTo>
                    <a:pt x="12633" y="840"/>
                    <a:pt x="12629" y="845"/>
                    <a:pt x="12625" y="849"/>
                  </a:cubicBezTo>
                  <a:lnTo>
                    <a:pt x="12625" y="849"/>
                  </a:lnTo>
                  <a:cubicBezTo>
                    <a:pt x="12630" y="842"/>
                    <a:pt x="12633" y="838"/>
                    <a:pt x="12633" y="838"/>
                  </a:cubicBezTo>
                  <a:lnTo>
                    <a:pt x="12633" y="838"/>
                  </a:lnTo>
                  <a:cubicBezTo>
                    <a:pt x="12627" y="845"/>
                    <a:pt x="12621" y="853"/>
                    <a:pt x="12616" y="860"/>
                  </a:cubicBezTo>
                  <a:cubicBezTo>
                    <a:pt x="12616" y="860"/>
                    <a:pt x="12617" y="859"/>
                    <a:pt x="12617" y="859"/>
                  </a:cubicBezTo>
                  <a:lnTo>
                    <a:pt x="12617" y="859"/>
                  </a:lnTo>
                  <a:cubicBezTo>
                    <a:pt x="12620" y="856"/>
                    <a:pt x="12622" y="852"/>
                    <a:pt x="12625" y="849"/>
                  </a:cubicBezTo>
                  <a:lnTo>
                    <a:pt x="12625" y="849"/>
                  </a:lnTo>
                  <a:cubicBezTo>
                    <a:pt x="12623" y="852"/>
                    <a:pt x="12620" y="855"/>
                    <a:pt x="12617" y="859"/>
                  </a:cubicBezTo>
                  <a:lnTo>
                    <a:pt x="12617" y="859"/>
                  </a:lnTo>
                  <a:cubicBezTo>
                    <a:pt x="12506" y="992"/>
                    <a:pt x="12386" y="1118"/>
                    <a:pt x="12258" y="1236"/>
                  </a:cubicBezTo>
                  <a:cubicBezTo>
                    <a:pt x="12161" y="1328"/>
                    <a:pt x="12059" y="1417"/>
                    <a:pt x="11956" y="1499"/>
                  </a:cubicBezTo>
                  <a:lnTo>
                    <a:pt x="11975" y="731"/>
                  </a:lnTo>
                  <a:cubicBezTo>
                    <a:pt x="11983" y="594"/>
                    <a:pt x="11832" y="526"/>
                    <a:pt x="11586" y="526"/>
                  </a:cubicBezTo>
                  <a:cubicBezTo>
                    <a:pt x="11420" y="526"/>
                    <a:pt x="11211" y="557"/>
                    <a:pt x="10978" y="619"/>
                  </a:cubicBezTo>
                  <a:cubicBezTo>
                    <a:pt x="10206" y="823"/>
                    <a:pt x="8738" y="1471"/>
                    <a:pt x="8813" y="1962"/>
                  </a:cubicBezTo>
                  <a:cubicBezTo>
                    <a:pt x="8819" y="1994"/>
                    <a:pt x="8826" y="2024"/>
                    <a:pt x="8836" y="2051"/>
                  </a:cubicBezTo>
                  <a:lnTo>
                    <a:pt x="8965" y="2535"/>
                  </a:lnTo>
                  <a:lnTo>
                    <a:pt x="8979" y="2590"/>
                  </a:lnTo>
                  <a:lnTo>
                    <a:pt x="9199" y="3419"/>
                  </a:lnTo>
                  <a:cubicBezTo>
                    <a:pt x="8561" y="3720"/>
                    <a:pt x="7950" y="4078"/>
                    <a:pt x="7328" y="4495"/>
                  </a:cubicBezTo>
                  <a:cubicBezTo>
                    <a:pt x="6730" y="3928"/>
                    <a:pt x="6002" y="3493"/>
                    <a:pt x="5232" y="3368"/>
                  </a:cubicBezTo>
                  <a:cubicBezTo>
                    <a:pt x="5152" y="3355"/>
                    <a:pt x="5075" y="3349"/>
                    <a:pt x="5005" y="3349"/>
                  </a:cubicBezTo>
                  <a:cubicBezTo>
                    <a:pt x="4855" y="3349"/>
                    <a:pt x="4731" y="3377"/>
                    <a:pt x="4644" y="3430"/>
                  </a:cubicBezTo>
                  <a:cubicBezTo>
                    <a:pt x="4559" y="3481"/>
                    <a:pt x="4348" y="3606"/>
                    <a:pt x="4348" y="3606"/>
                  </a:cubicBezTo>
                  <a:lnTo>
                    <a:pt x="4348" y="3607"/>
                  </a:lnTo>
                  <a:cubicBezTo>
                    <a:pt x="3351" y="4221"/>
                    <a:pt x="4264" y="7563"/>
                    <a:pt x="4264" y="7563"/>
                  </a:cubicBezTo>
                  <a:cubicBezTo>
                    <a:pt x="4329" y="7456"/>
                    <a:pt x="4396" y="7356"/>
                    <a:pt x="4466" y="7261"/>
                  </a:cubicBezTo>
                  <a:lnTo>
                    <a:pt x="4466" y="7261"/>
                  </a:lnTo>
                  <a:cubicBezTo>
                    <a:pt x="3936" y="8015"/>
                    <a:pt x="3550" y="8869"/>
                    <a:pt x="3362" y="9799"/>
                  </a:cubicBezTo>
                  <a:lnTo>
                    <a:pt x="3355" y="9838"/>
                  </a:lnTo>
                  <a:cubicBezTo>
                    <a:pt x="3345" y="9883"/>
                    <a:pt x="3338" y="9926"/>
                    <a:pt x="3329" y="9972"/>
                  </a:cubicBezTo>
                  <a:cubicBezTo>
                    <a:pt x="3327" y="9989"/>
                    <a:pt x="3324" y="10005"/>
                    <a:pt x="3320" y="10022"/>
                  </a:cubicBezTo>
                  <a:cubicBezTo>
                    <a:pt x="3313" y="10064"/>
                    <a:pt x="3307" y="10109"/>
                    <a:pt x="3301" y="10152"/>
                  </a:cubicBezTo>
                  <a:cubicBezTo>
                    <a:pt x="3298" y="10168"/>
                    <a:pt x="3295" y="10184"/>
                    <a:pt x="3293" y="10199"/>
                  </a:cubicBezTo>
                  <a:cubicBezTo>
                    <a:pt x="3286" y="10258"/>
                    <a:pt x="3278" y="10316"/>
                    <a:pt x="3272" y="10374"/>
                  </a:cubicBezTo>
                  <a:lnTo>
                    <a:pt x="3272" y="10375"/>
                  </a:lnTo>
                  <a:cubicBezTo>
                    <a:pt x="3266" y="10434"/>
                    <a:pt x="3261" y="10492"/>
                    <a:pt x="3255" y="10553"/>
                  </a:cubicBezTo>
                  <a:cubicBezTo>
                    <a:pt x="3254" y="10570"/>
                    <a:pt x="3253" y="10586"/>
                    <a:pt x="3251" y="10602"/>
                  </a:cubicBezTo>
                  <a:cubicBezTo>
                    <a:pt x="3249" y="10645"/>
                    <a:pt x="3246" y="10689"/>
                    <a:pt x="3244" y="10731"/>
                  </a:cubicBezTo>
                  <a:cubicBezTo>
                    <a:pt x="3243" y="10750"/>
                    <a:pt x="3241" y="10770"/>
                    <a:pt x="3241" y="10791"/>
                  </a:cubicBezTo>
                  <a:lnTo>
                    <a:pt x="3237" y="10918"/>
                  </a:lnTo>
                  <a:cubicBezTo>
                    <a:pt x="3237" y="10937"/>
                    <a:pt x="3235" y="10955"/>
                    <a:pt x="3235" y="10974"/>
                  </a:cubicBezTo>
                  <a:cubicBezTo>
                    <a:pt x="3234" y="11033"/>
                    <a:pt x="3234" y="11093"/>
                    <a:pt x="3234" y="11154"/>
                  </a:cubicBezTo>
                  <a:cubicBezTo>
                    <a:pt x="3234" y="11209"/>
                    <a:pt x="3235" y="11264"/>
                    <a:pt x="3239" y="11319"/>
                  </a:cubicBezTo>
                  <a:cubicBezTo>
                    <a:pt x="2433" y="11808"/>
                    <a:pt x="1783" y="12351"/>
                    <a:pt x="1291" y="12927"/>
                  </a:cubicBezTo>
                  <a:cubicBezTo>
                    <a:pt x="1287" y="12923"/>
                    <a:pt x="1283" y="12922"/>
                    <a:pt x="1278" y="12922"/>
                  </a:cubicBezTo>
                  <a:cubicBezTo>
                    <a:pt x="1267" y="12922"/>
                    <a:pt x="1260" y="12930"/>
                    <a:pt x="1258" y="12941"/>
                  </a:cubicBezTo>
                  <a:lnTo>
                    <a:pt x="1255" y="12973"/>
                  </a:lnTo>
                  <a:cubicBezTo>
                    <a:pt x="1140" y="13110"/>
                    <a:pt x="1034" y="13249"/>
                    <a:pt x="936" y="13389"/>
                  </a:cubicBezTo>
                  <a:lnTo>
                    <a:pt x="882" y="13395"/>
                  </a:lnTo>
                  <a:cubicBezTo>
                    <a:pt x="871" y="13396"/>
                    <a:pt x="865" y="13403"/>
                    <a:pt x="865" y="13414"/>
                  </a:cubicBezTo>
                  <a:cubicBezTo>
                    <a:pt x="865" y="13424"/>
                    <a:pt x="873" y="13433"/>
                    <a:pt x="882" y="13434"/>
                  </a:cubicBezTo>
                  <a:lnTo>
                    <a:pt x="903" y="13437"/>
                  </a:lnTo>
                  <a:cubicBezTo>
                    <a:pt x="553" y="13955"/>
                    <a:pt x="322" y="14493"/>
                    <a:pt x="210" y="15038"/>
                  </a:cubicBezTo>
                  <a:cubicBezTo>
                    <a:pt x="145" y="15020"/>
                    <a:pt x="89" y="15011"/>
                    <a:pt x="57" y="15011"/>
                  </a:cubicBezTo>
                  <a:cubicBezTo>
                    <a:pt x="43" y="15011"/>
                    <a:pt x="34" y="15013"/>
                    <a:pt x="31" y="15016"/>
                  </a:cubicBezTo>
                  <a:cubicBezTo>
                    <a:pt x="13" y="15030"/>
                    <a:pt x="42" y="15188"/>
                    <a:pt x="159" y="15338"/>
                  </a:cubicBezTo>
                  <a:cubicBezTo>
                    <a:pt x="138" y="15512"/>
                    <a:pt x="129" y="15686"/>
                    <a:pt x="132" y="15860"/>
                  </a:cubicBezTo>
                  <a:cubicBezTo>
                    <a:pt x="60" y="15879"/>
                    <a:pt x="12" y="15900"/>
                    <a:pt x="7" y="15911"/>
                  </a:cubicBezTo>
                  <a:cubicBezTo>
                    <a:pt x="0" y="15926"/>
                    <a:pt x="49" y="15995"/>
                    <a:pt x="139" y="16063"/>
                  </a:cubicBezTo>
                  <a:cubicBezTo>
                    <a:pt x="247" y="17643"/>
                    <a:pt x="1344" y="19207"/>
                    <a:pt x="3434" y="20412"/>
                  </a:cubicBezTo>
                  <a:cubicBezTo>
                    <a:pt x="5636" y="21684"/>
                    <a:pt x="8523" y="22320"/>
                    <a:pt x="11410" y="22320"/>
                  </a:cubicBezTo>
                  <a:cubicBezTo>
                    <a:pt x="14296" y="22320"/>
                    <a:pt x="17181" y="21684"/>
                    <a:pt x="19383" y="20412"/>
                  </a:cubicBezTo>
                  <a:cubicBezTo>
                    <a:pt x="21729" y="19057"/>
                    <a:pt x="22825" y="17255"/>
                    <a:pt x="22670" y="15480"/>
                  </a:cubicBezTo>
                  <a:cubicBezTo>
                    <a:pt x="22874" y="15400"/>
                    <a:pt x="22994" y="15249"/>
                    <a:pt x="22984" y="15227"/>
                  </a:cubicBezTo>
                  <a:cubicBezTo>
                    <a:pt x="22974" y="15206"/>
                    <a:pt x="22808" y="15147"/>
                    <a:pt x="22622" y="15146"/>
                  </a:cubicBezTo>
                  <a:cubicBezTo>
                    <a:pt x="22605" y="15052"/>
                    <a:pt x="22587" y="14958"/>
                    <a:pt x="22563" y="14864"/>
                  </a:cubicBezTo>
                  <a:cubicBezTo>
                    <a:pt x="22616" y="14843"/>
                    <a:pt x="22673" y="14810"/>
                    <a:pt x="22733" y="14757"/>
                  </a:cubicBezTo>
                  <a:cubicBezTo>
                    <a:pt x="22932" y="14584"/>
                    <a:pt x="22981" y="14349"/>
                    <a:pt x="22959" y="14333"/>
                  </a:cubicBezTo>
                  <a:cubicBezTo>
                    <a:pt x="22956" y="14330"/>
                    <a:pt x="22947" y="14329"/>
                    <a:pt x="22934" y="14329"/>
                  </a:cubicBezTo>
                  <a:cubicBezTo>
                    <a:pt x="22863" y="14329"/>
                    <a:pt x="22669" y="14371"/>
                    <a:pt x="22511" y="14477"/>
                  </a:cubicBezTo>
                  <a:cubicBezTo>
                    <a:pt x="22491" y="14489"/>
                    <a:pt x="22474" y="14504"/>
                    <a:pt x="22457" y="14519"/>
                  </a:cubicBezTo>
                  <a:cubicBezTo>
                    <a:pt x="22034" y="13305"/>
                    <a:pt x="21008" y="12146"/>
                    <a:pt x="19377" y="11204"/>
                  </a:cubicBezTo>
                  <a:cubicBezTo>
                    <a:pt x="19302" y="11160"/>
                    <a:pt x="19226" y="11118"/>
                    <a:pt x="19152" y="11077"/>
                  </a:cubicBezTo>
                  <a:cubicBezTo>
                    <a:pt x="19293" y="10504"/>
                    <a:pt x="19367" y="9909"/>
                    <a:pt x="19360" y="9307"/>
                  </a:cubicBezTo>
                  <a:cubicBezTo>
                    <a:pt x="19360" y="9249"/>
                    <a:pt x="19357" y="9191"/>
                    <a:pt x="19356" y="9133"/>
                  </a:cubicBezTo>
                  <a:cubicBezTo>
                    <a:pt x="19355" y="9113"/>
                    <a:pt x="19355" y="9094"/>
                    <a:pt x="19354" y="9076"/>
                  </a:cubicBezTo>
                  <a:cubicBezTo>
                    <a:pt x="19352" y="9038"/>
                    <a:pt x="19350" y="8999"/>
                    <a:pt x="19349" y="8960"/>
                  </a:cubicBezTo>
                  <a:cubicBezTo>
                    <a:pt x="19347" y="8938"/>
                    <a:pt x="19345" y="8915"/>
                    <a:pt x="19343" y="8893"/>
                  </a:cubicBezTo>
                  <a:cubicBezTo>
                    <a:pt x="19340" y="8859"/>
                    <a:pt x="19337" y="8823"/>
                    <a:pt x="19335" y="8788"/>
                  </a:cubicBezTo>
                  <a:cubicBezTo>
                    <a:pt x="19333" y="8765"/>
                    <a:pt x="19330" y="8741"/>
                    <a:pt x="19329" y="8717"/>
                  </a:cubicBezTo>
                  <a:cubicBezTo>
                    <a:pt x="19326" y="8685"/>
                    <a:pt x="19322" y="8651"/>
                    <a:pt x="19318" y="8618"/>
                  </a:cubicBezTo>
                  <a:cubicBezTo>
                    <a:pt x="19315" y="8593"/>
                    <a:pt x="19311" y="8570"/>
                    <a:pt x="19309" y="8544"/>
                  </a:cubicBezTo>
                  <a:lnTo>
                    <a:pt x="19297" y="8450"/>
                  </a:lnTo>
                  <a:cubicBezTo>
                    <a:pt x="19293" y="8424"/>
                    <a:pt x="19289" y="8401"/>
                    <a:pt x="19287" y="8376"/>
                  </a:cubicBezTo>
                  <a:cubicBezTo>
                    <a:pt x="19281" y="8344"/>
                    <a:pt x="19277" y="8312"/>
                    <a:pt x="19272" y="8282"/>
                  </a:cubicBezTo>
                  <a:cubicBezTo>
                    <a:pt x="19268" y="8258"/>
                    <a:pt x="19262" y="8233"/>
                    <a:pt x="19258" y="8208"/>
                  </a:cubicBezTo>
                  <a:cubicBezTo>
                    <a:pt x="19253" y="8178"/>
                    <a:pt x="19248" y="8147"/>
                    <a:pt x="19241" y="8116"/>
                  </a:cubicBezTo>
                  <a:cubicBezTo>
                    <a:pt x="19236" y="8091"/>
                    <a:pt x="19231" y="8068"/>
                    <a:pt x="19226" y="8042"/>
                  </a:cubicBezTo>
                  <a:cubicBezTo>
                    <a:pt x="19220" y="8012"/>
                    <a:pt x="19215" y="7981"/>
                    <a:pt x="19208" y="7952"/>
                  </a:cubicBezTo>
                  <a:cubicBezTo>
                    <a:pt x="19203" y="7927"/>
                    <a:pt x="19198" y="7902"/>
                    <a:pt x="19192" y="7879"/>
                  </a:cubicBezTo>
                  <a:cubicBezTo>
                    <a:pt x="19184" y="7848"/>
                    <a:pt x="19177" y="7818"/>
                    <a:pt x="19171" y="7788"/>
                  </a:cubicBezTo>
                  <a:cubicBezTo>
                    <a:pt x="19165" y="7764"/>
                    <a:pt x="19158" y="7741"/>
                    <a:pt x="19152" y="7716"/>
                  </a:cubicBezTo>
                  <a:cubicBezTo>
                    <a:pt x="19144" y="7686"/>
                    <a:pt x="19136" y="7656"/>
                    <a:pt x="19128" y="7627"/>
                  </a:cubicBezTo>
                  <a:lnTo>
                    <a:pt x="19108" y="7556"/>
                  </a:lnTo>
                  <a:cubicBezTo>
                    <a:pt x="19100" y="7526"/>
                    <a:pt x="19091" y="7496"/>
                    <a:pt x="19082" y="7466"/>
                  </a:cubicBezTo>
                  <a:cubicBezTo>
                    <a:pt x="19076" y="7442"/>
                    <a:pt x="19067" y="7420"/>
                    <a:pt x="19061" y="7396"/>
                  </a:cubicBezTo>
                  <a:cubicBezTo>
                    <a:pt x="19051" y="7366"/>
                    <a:pt x="19042" y="7337"/>
                    <a:pt x="19033" y="7308"/>
                  </a:cubicBezTo>
                  <a:cubicBezTo>
                    <a:pt x="19025" y="7285"/>
                    <a:pt x="19018" y="7262"/>
                    <a:pt x="19009" y="7240"/>
                  </a:cubicBezTo>
                  <a:cubicBezTo>
                    <a:pt x="18999" y="7210"/>
                    <a:pt x="18989" y="7180"/>
                    <a:pt x="18979" y="7151"/>
                  </a:cubicBezTo>
                  <a:cubicBezTo>
                    <a:pt x="18971" y="7129"/>
                    <a:pt x="18963" y="7106"/>
                    <a:pt x="18954" y="7084"/>
                  </a:cubicBezTo>
                  <a:cubicBezTo>
                    <a:pt x="18944" y="7055"/>
                    <a:pt x="18931" y="7024"/>
                    <a:pt x="18921" y="6995"/>
                  </a:cubicBezTo>
                  <a:cubicBezTo>
                    <a:pt x="18913" y="6973"/>
                    <a:pt x="18904" y="6952"/>
                    <a:pt x="18894" y="6930"/>
                  </a:cubicBezTo>
                  <a:cubicBezTo>
                    <a:pt x="18883" y="6900"/>
                    <a:pt x="18871" y="6872"/>
                    <a:pt x="18859" y="6841"/>
                  </a:cubicBezTo>
                  <a:cubicBezTo>
                    <a:pt x="18850" y="6820"/>
                    <a:pt x="18840" y="6799"/>
                    <a:pt x="18833" y="6777"/>
                  </a:cubicBezTo>
                  <a:cubicBezTo>
                    <a:pt x="18820" y="6747"/>
                    <a:pt x="18808" y="6719"/>
                    <a:pt x="18794" y="6689"/>
                  </a:cubicBezTo>
                  <a:lnTo>
                    <a:pt x="18767" y="6626"/>
                  </a:lnTo>
                  <a:cubicBezTo>
                    <a:pt x="18754" y="6597"/>
                    <a:pt x="18740" y="6568"/>
                    <a:pt x="18725" y="6539"/>
                  </a:cubicBezTo>
                  <a:cubicBezTo>
                    <a:pt x="18717" y="6519"/>
                    <a:pt x="18706" y="6498"/>
                    <a:pt x="18697" y="6478"/>
                  </a:cubicBezTo>
                  <a:lnTo>
                    <a:pt x="18654" y="6392"/>
                  </a:lnTo>
                  <a:cubicBezTo>
                    <a:pt x="18643" y="6372"/>
                    <a:pt x="18634" y="6351"/>
                    <a:pt x="18623" y="6333"/>
                  </a:cubicBezTo>
                  <a:cubicBezTo>
                    <a:pt x="18608" y="6303"/>
                    <a:pt x="18592" y="6274"/>
                    <a:pt x="18577" y="6245"/>
                  </a:cubicBezTo>
                  <a:cubicBezTo>
                    <a:pt x="18566" y="6227"/>
                    <a:pt x="18556" y="6207"/>
                    <a:pt x="18546" y="6188"/>
                  </a:cubicBezTo>
                  <a:cubicBezTo>
                    <a:pt x="18530" y="6160"/>
                    <a:pt x="18514" y="6130"/>
                    <a:pt x="18498" y="6102"/>
                  </a:cubicBezTo>
                  <a:lnTo>
                    <a:pt x="18466" y="6046"/>
                  </a:lnTo>
                  <a:lnTo>
                    <a:pt x="18414" y="5959"/>
                  </a:lnTo>
                  <a:cubicBezTo>
                    <a:pt x="18404" y="5942"/>
                    <a:pt x="18393" y="5923"/>
                    <a:pt x="18383" y="5906"/>
                  </a:cubicBezTo>
                  <a:cubicBezTo>
                    <a:pt x="18365" y="5877"/>
                    <a:pt x="18348" y="5848"/>
                    <a:pt x="18329" y="5819"/>
                  </a:cubicBezTo>
                  <a:cubicBezTo>
                    <a:pt x="18318" y="5802"/>
                    <a:pt x="18308" y="5785"/>
                    <a:pt x="18296" y="5768"/>
                  </a:cubicBezTo>
                  <a:cubicBezTo>
                    <a:pt x="18277" y="5739"/>
                    <a:pt x="18258" y="5710"/>
                    <a:pt x="18239" y="5681"/>
                  </a:cubicBezTo>
                  <a:cubicBezTo>
                    <a:pt x="18229" y="5665"/>
                    <a:pt x="18218" y="5648"/>
                    <a:pt x="18206" y="5632"/>
                  </a:cubicBezTo>
                  <a:cubicBezTo>
                    <a:pt x="18186" y="5603"/>
                    <a:pt x="18166" y="5574"/>
                    <a:pt x="18145" y="5545"/>
                  </a:cubicBezTo>
                  <a:cubicBezTo>
                    <a:pt x="18135" y="5529"/>
                    <a:pt x="18124" y="5515"/>
                    <a:pt x="18113" y="5499"/>
                  </a:cubicBezTo>
                  <a:cubicBezTo>
                    <a:pt x="18091" y="5470"/>
                    <a:pt x="18070" y="5441"/>
                    <a:pt x="18048" y="5412"/>
                  </a:cubicBezTo>
                  <a:lnTo>
                    <a:pt x="18017" y="5368"/>
                  </a:lnTo>
                  <a:cubicBezTo>
                    <a:pt x="17994" y="5339"/>
                    <a:pt x="17971" y="5310"/>
                    <a:pt x="17949" y="5280"/>
                  </a:cubicBezTo>
                  <a:cubicBezTo>
                    <a:pt x="17938" y="5267"/>
                    <a:pt x="17928" y="5253"/>
                    <a:pt x="17917" y="5239"/>
                  </a:cubicBezTo>
                  <a:cubicBezTo>
                    <a:pt x="17894" y="5209"/>
                    <a:pt x="17870" y="5180"/>
                    <a:pt x="17845" y="5151"/>
                  </a:cubicBezTo>
                  <a:cubicBezTo>
                    <a:pt x="17834" y="5138"/>
                    <a:pt x="17826" y="5127"/>
                    <a:pt x="17815" y="5114"/>
                  </a:cubicBezTo>
                  <a:cubicBezTo>
                    <a:pt x="17790" y="5084"/>
                    <a:pt x="17763" y="5053"/>
                    <a:pt x="17737" y="5022"/>
                  </a:cubicBezTo>
                  <a:cubicBezTo>
                    <a:pt x="17728" y="5012"/>
                    <a:pt x="17718" y="5001"/>
                    <a:pt x="17710" y="4990"/>
                  </a:cubicBezTo>
                  <a:cubicBezTo>
                    <a:pt x="17681" y="4958"/>
                    <a:pt x="17654" y="4927"/>
                    <a:pt x="17626" y="4896"/>
                  </a:cubicBezTo>
                  <a:cubicBezTo>
                    <a:pt x="17618" y="4887"/>
                    <a:pt x="17610" y="4878"/>
                    <a:pt x="17601" y="4868"/>
                  </a:cubicBezTo>
                  <a:cubicBezTo>
                    <a:pt x="17570" y="4836"/>
                    <a:pt x="17541" y="4804"/>
                    <a:pt x="17510" y="4772"/>
                  </a:cubicBezTo>
                  <a:cubicBezTo>
                    <a:pt x="17504" y="4766"/>
                    <a:pt x="17497" y="4758"/>
                    <a:pt x="17490" y="4751"/>
                  </a:cubicBezTo>
                  <a:lnTo>
                    <a:pt x="17470" y="4731"/>
                  </a:lnTo>
                  <a:cubicBezTo>
                    <a:pt x="17633" y="4578"/>
                    <a:pt x="17760" y="4402"/>
                    <a:pt x="17868" y="4212"/>
                  </a:cubicBezTo>
                  <a:cubicBezTo>
                    <a:pt x="18077" y="3840"/>
                    <a:pt x="18156" y="3195"/>
                    <a:pt x="18063" y="2720"/>
                  </a:cubicBezTo>
                  <a:cubicBezTo>
                    <a:pt x="18021" y="2504"/>
                    <a:pt x="17950" y="2294"/>
                    <a:pt x="17860" y="2101"/>
                  </a:cubicBezTo>
                  <a:cubicBezTo>
                    <a:pt x="17858" y="2094"/>
                    <a:pt x="17854" y="2088"/>
                    <a:pt x="17852" y="2079"/>
                  </a:cubicBezTo>
                  <a:cubicBezTo>
                    <a:pt x="17832" y="2037"/>
                    <a:pt x="17811" y="1997"/>
                    <a:pt x="17789" y="1956"/>
                  </a:cubicBezTo>
                  <a:cubicBezTo>
                    <a:pt x="17938" y="1568"/>
                    <a:pt x="17842" y="1134"/>
                    <a:pt x="17653" y="763"/>
                  </a:cubicBezTo>
                  <a:cubicBezTo>
                    <a:pt x="17432" y="331"/>
                    <a:pt x="17031" y="0"/>
                    <a:pt x="1653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8"/>
            <p:cNvSpPr/>
            <p:nvPr/>
          </p:nvSpPr>
          <p:spPr>
            <a:xfrm>
              <a:off x="1631225" y="682175"/>
              <a:ext cx="25600" cy="10900"/>
            </a:xfrm>
            <a:custGeom>
              <a:rect b="b" l="l" r="r" t="t"/>
              <a:pathLst>
                <a:path extrusionOk="0" h="436" w="1024">
                  <a:moveTo>
                    <a:pt x="100" y="0"/>
                  </a:moveTo>
                  <a:cubicBezTo>
                    <a:pt x="62" y="0"/>
                    <a:pt x="26" y="25"/>
                    <a:pt x="14" y="63"/>
                  </a:cubicBezTo>
                  <a:cubicBezTo>
                    <a:pt x="1" y="111"/>
                    <a:pt x="27" y="160"/>
                    <a:pt x="75" y="175"/>
                  </a:cubicBezTo>
                  <a:lnTo>
                    <a:pt x="897" y="432"/>
                  </a:lnTo>
                  <a:cubicBezTo>
                    <a:pt x="906" y="434"/>
                    <a:pt x="914" y="435"/>
                    <a:pt x="923" y="435"/>
                  </a:cubicBezTo>
                  <a:cubicBezTo>
                    <a:pt x="961" y="435"/>
                    <a:pt x="997" y="410"/>
                    <a:pt x="1009" y="371"/>
                  </a:cubicBezTo>
                  <a:cubicBezTo>
                    <a:pt x="1024" y="324"/>
                    <a:pt x="998" y="274"/>
                    <a:pt x="950" y="260"/>
                  </a:cubicBezTo>
                  <a:lnTo>
                    <a:pt x="127" y="4"/>
                  </a:lnTo>
                  <a:cubicBezTo>
                    <a:pt x="118" y="2"/>
                    <a:pt x="109" y="0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8"/>
            <p:cNvSpPr/>
            <p:nvPr/>
          </p:nvSpPr>
          <p:spPr>
            <a:xfrm>
              <a:off x="1627100" y="711450"/>
              <a:ext cx="26000" cy="7650"/>
            </a:xfrm>
            <a:custGeom>
              <a:rect b="b" l="l" r="r" t="t"/>
              <a:pathLst>
                <a:path extrusionOk="0" h="306" w="1040">
                  <a:moveTo>
                    <a:pt x="948" y="0"/>
                  </a:moveTo>
                  <a:cubicBezTo>
                    <a:pt x="944" y="0"/>
                    <a:pt x="940" y="1"/>
                    <a:pt x="936" y="1"/>
                  </a:cubicBezTo>
                  <a:lnTo>
                    <a:pt x="82" y="128"/>
                  </a:lnTo>
                  <a:cubicBezTo>
                    <a:pt x="34" y="135"/>
                    <a:pt x="0" y="180"/>
                    <a:pt x="8" y="229"/>
                  </a:cubicBezTo>
                  <a:cubicBezTo>
                    <a:pt x="14" y="274"/>
                    <a:pt x="52" y="306"/>
                    <a:pt x="95" y="306"/>
                  </a:cubicBezTo>
                  <a:cubicBezTo>
                    <a:pt x="100" y="306"/>
                    <a:pt x="104" y="306"/>
                    <a:pt x="109" y="305"/>
                  </a:cubicBezTo>
                  <a:lnTo>
                    <a:pt x="962" y="178"/>
                  </a:lnTo>
                  <a:cubicBezTo>
                    <a:pt x="995" y="173"/>
                    <a:pt x="1020" y="152"/>
                    <a:pt x="1032" y="122"/>
                  </a:cubicBezTo>
                  <a:cubicBezTo>
                    <a:pt x="1037" y="108"/>
                    <a:pt x="1039" y="92"/>
                    <a:pt x="1037" y="76"/>
                  </a:cubicBezTo>
                  <a:cubicBezTo>
                    <a:pt x="1029" y="31"/>
                    <a:pt x="991" y="0"/>
                    <a:pt x="94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8"/>
            <p:cNvSpPr/>
            <p:nvPr/>
          </p:nvSpPr>
          <p:spPr>
            <a:xfrm>
              <a:off x="1647000" y="654175"/>
              <a:ext cx="20950" cy="18800"/>
            </a:xfrm>
            <a:custGeom>
              <a:rect b="b" l="l" r="r" t="t"/>
              <a:pathLst>
                <a:path extrusionOk="0" h="752" w="838">
                  <a:moveTo>
                    <a:pt x="100" y="1"/>
                  </a:moveTo>
                  <a:cubicBezTo>
                    <a:pt x="75" y="1"/>
                    <a:pt x="51" y="11"/>
                    <a:pt x="34" y="31"/>
                  </a:cubicBezTo>
                  <a:cubicBezTo>
                    <a:pt x="1" y="67"/>
                    <a:pt x="5" y="124"/>
                    <a:pt x="42" y="156"/>
                  </a:cubicBezTo>
                  <a:lnTo>
                    <a:pt x="684" y="730"/>
                  </a:lnTo>
                  <a:cubicBezTo>
                    <a:pt x="701" y="745"/>
                    <a:pt x="722" y="752"/>
                    <a:pt x="743" y="752"/>
                  </a:cubicBezTo>
                  <a:cubicBezTo>
                    <a:pt x="768" y="752"/>
                    <a:pt x="792" y="742"/>
                    <a:pt x="810" y="721"/>
                  </a:cubicBezTo>
                  <a:cubicBezTo>
                    <a:pt x="820" y="710"/>
                    <a:pt x="826" y="695"/>
                    <a:pt x="831" y="681"/>
                  </a:cubicBezTo>
                  <a:cubicBezTo>
                    <a:pt x="837" y="651"/>
                    <a:pt x="826" y="618"/>
                    <a:pt x="802" y="597"/>
                  </a:cubicBezTo>
                  <a:lnTo>
                    <a:pt x="159" y="23"/>
                  </a:lnTo>
                  <a:cubicBezTo>
                    <a:pt x="142" y="8"/>
                    <a:pt x="121" y="1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7" name="Google Shape;1977;p38"/>
          <p:cNvSpPr txBox="1"/>
          <p:nvPr>
            <p:ph type="title"/>
          </p:nvPr>
        </p:nvSpPr>
        <p:spPr>
          <a:xfrm>
            <a:off x="3702325" y="1165875"/>
            <a:ext cx="4599000" cy="12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r>
              <a:rPr lang="en"/>
              <a:t> Questions</a:t>
            </a:r>
            <a:endParaRPr/>
          </a:p>
        </p:txBody>
      </p:sp>
      <p:sp>
        <p:nvSpPr>
          <p:cNvPr id="1978" name="Google Shape;1978;p38"/>
          <p:cNvSpPr txBox="1"/>
          <p:nvPr>
            <p:ph idx="1" type="body"/>
          </p:nvPr>
        </p:nvSpPr>
        <p:spPr>
          <a:xfrm>
            <a:off x="3702325" y="2402975"/>
            <a:ext cx="45990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How often does a fraudulent transaction occur?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Can we predict if a transaction is fraudulent based on selected features of the transaction?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What is the average amount of a fraudulent transaction? </a:t>
            </a:r>
            <a:endParaRPr/>
          </a:p>
        </p:txBody>
      </p:sp>
      <p:grpSp>
        <p:nvGrpSpPr>
          <p:cNvPr id="1979" name="Google Shape;1979;p38"/>
          <p:cNvGrpSpPr/>
          <p:nvPr/>
        </p:nvGrpSpPr>
        <p:grpSpPr>
          <a:xfrm>
            <a:off x="829937" y="1372202"/>
            <a:ext cx="2529031" cy="2451268"/>
            <a:chOff x="829937" y="1372202"/>
            <a:chExt cx="2529031" cy="2451268"/>
          </a:xfrm>
        </p:grpSpPr>
        <p:sp>
          <p:nvSpPr>
            <p:cNvPr id="1980" name="Google Shape;1980;p38"/>
            <p:cNvSpPr/>
            <p:nvPr/>
          </p:nvSpPr>
          <p:spPr>
            <a:xfrm>
              <a:off x="845197" y="2393128"/>
              <a:ext cx="2478901" cy="1430343"/>
            </a:xfrm>
            <a:custGeom>
              <a:rect b="b" l="l" r="r" t="t"/>
              <a:pathLst>
                <a:path extrusionOk="0" h="109479" w="189736">
                  <a:moveTo>
                    <a:pt x="94868" y="0"/>
                  </a:moveTo>
                  <a:cubicBezTo>
                    <a:pt x="42464" y="0"/>
                    <a:pt x="0" y="24518"/>
                    <a:pt x="0" y="54739"/>
                  </a:cubicBezTo>
                  <a:cubicBezTo>
                    <a:pt x="0" y="84994"/>
                    <a:pt x="42464" y="109479"/>
                    <a:pt x="94868" y="109479"/>
                  </a:cubicBezTo>
                  <a:cubicBezTo>
                    <a:pt x="147272" y="109479"/>
                    <a:pt x="189736" y="84994"/>
                    <a:pt x="189736" y="54739"/>
                  </a:cubicBezTo>
                  <a:cubicBezTo>
                    <a:pt x="189736" y="24518"/>
                    <a:pt x="147272" y="0"/>
                    <a:pt x="948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8"/>
            <p:cNvSpPr/>
            <p:nvPr/>
          </p:nvSpPr>
          <p:spPr>
            <a:xfrm>
              <a:off x="966804" y="3313295"/>
              <a:ext cx="405315" cy="234491"/>
            </a:xfrm>
            <a:custGeom>
              <a:rect b="b" l="l" r="r" t="t"/>
              <a:pathLst>
                <a:path extrusionOk="0" h="17948" w="31023">
                  <a:moveTo>
                    <a:pt x="15512" y="1"/>
                  </a:moveTo>
                  <a:cubicBezTo>
                    <a:pt x="6939" y="1"/>
                    <a:pt x="1" y="4037"/>
                    <a:pt x="1" y="8974"/>
                  </a:cubicBezTo>
                  <a:cubicBezTo>
                    <a:pt x="1" y="13911"/>
                    <a:pt x="6939" y="17947"/>
                    <a:pt x="15512" y="17947"/>
                  </a:cubicBezTo>
                  <a:cubicBezTo>
                    <a:pt x="24051" y="17947"/>
                    <a:pt x="31023" y="13911"/>
                    <a:pt x="31023" y="8974"/>
                  </a:cubicBezTo>
                  <a:cubicBezTo>
                    <a:pt x="31023" y="4037"/>
                    <a:pt x="24051" y="1"/>
                    <a:pt x="1551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8"/>
            <p:cNvSpPr/>
            <p:nvPr/>
          </p:nvSpPr>
          <p:spPr>
            <a:xfrm>
              <a:off x="1155935" y="3425132"/>
              <a:ext cx="405315" cy="234033"/>
            </a:xfrm>
            <a:custGeom>
              <a:rect b="b" l="l" r="r" t="t"/>
              <a:pathLst>
                <a:path extrusionOk="0" h="17913" w="31023">
                  <a:moveTo>
                    <a:pt x="15511" y="0"/>
                  </a:moveTo>
                  <a:cubicBezTo>
                    <a:pt x="6938" y="0"/>
                    <a:pt x="0" y="4003"/>
                    <a:pt x="0" y="8940"/>
                  </a:cubicBezTo>
                  <a:cubicBezTo>
                    <a:pt x="0" y="13910"/>
                    <a:pt x="6938" y="17913"/>
                    <a:pt x="15511" y="17913"/>
                  </a:cubicBezTo>
                  <a:cubicBezTo>
                    <a:pt x="24084" y="17913"/>
                    <a:pt x="31022" y="13910"/>
                    <a:pt x="31022" y="8940"/>
                  </a:cubicBezTo>
                  <a:cubicBezTo>
                    <a:pt x="31022" y="4003"/>
                    <a:pt x="24084" y="0"/>
                    <a:pt x="1551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8"/>
            <p:cNvSpPr/>
            <p:nvPr/>
          </p:nvSpPr>
          <p:spPr>
            <a:xfrm>
              <a:off x="1158316" y="2625435"/>
              <a:ext cx="1956810" cy="1057181"/>
            </a:xfrm>
            <a:custGeom>
              <a:rect b="b" l="l" r="r" t="t"/>
              <a:pathLst>
                <a:path extrusionOk="0" h="80917" w="149775">
                  <a:moveTo>
                    <a:pt x="87830" y="1"/>
                  </a:moveTo>
                  <a:cubicBezTo>
                    <a:pt x="75113" y="1"/>
                    <a:pt x="62396" y="2803"/>
                    <a:pt x="52705" y="8407"/>
                  </a:cubicBezTo>
                  <a:lnTo>
                    <a:pt x="19381" y="27620"/>
                  </a:lnTo>
                  <a:cubicBezTo>
                    <a:pt x="1" y="38862"/>
                    <a:pt x="1" y="56975"/>
                    <a:pt x="19381" y="68216"/>
                  </a:cubicBezTo>
                  <a:lnTo>
                    <a:pt x="26820" y="72486"/>
                  </a:lnTo>
                  <a:cubicBezTo>
                    <a:pt x="36510" y="78106"/>
                    <a:pt x="49228" y="80917"/>
                    <a:pt x="61945" y="80917"/>
                  </a:cubicBezTo>
                  <a:cubicBezTo>
                    <a:pt x="74663" y="80917"/>
                    <a:pt x="87380" y="78106"/>
                    <a:pt x="97070" y="72486"/>
                  </a:cubicBezTo>
                  <a:lnTo>
                    <a:pt x="130394" y="53272"/>
                  </a:lnTo>
                  <a:cubicBezTo>
                    <a:pt x="149775" y="42064"/>
                    <a:pt x="149775" y="23918"/>
                    <a:pt x="130394" y="12710"/>
                  </a:cubicBezTo>
                  <a:lnTo>
                    <a:pt x="122955" y="8407"/>
                  </a:lnTo>
                  <a:cubicBezTo>
                    <a:pt x="113265" y="2803"/>
                    <a:pt x="100548" y="1"/>
                    <a:pt x="8783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8"/>
            <p:cNvSpPr/>
            <p:nvPr/>
          </p:nvSpPr>
          <p:spPr>
            <a:xfrm>
              <a:off x="2869096" y="3225094"/>
              <a:ext cx="356518" cy="205708"/>
            </a:xfrm>
            <a:custGeom>
              <a:rect b="b" l="l" r="r" t="t"/>
              <a:pathLst>
                <a:path extrusionOk="0" h="15745" w="27288">
                  <a:moveTo>
                    <a:pt x="13644" y="0"/>
                  </a:moveTo>
                  <a:cubicBezTo>
                    <a:pt x="6105" y="0"/>
                    <a:pt x="1" y="3536"/>
                    <a:pt x="1" y="7872"/>
                  </a:cubicBezTo>
                  <a:cubicBezTo>
                    <a:pt x="1" y="12209"/>
                    <a:pt x="6105" y="15745"/>
                    <a:pt x="13644" y="15745"/>
                  </a:cubicBezTo>
                  <a:cubicBezTo>
                    <a:pt x="21149" y="15745"/>
                    <a:pt x="27287" y="12209"/>
                    <a:pt x="27287" y="7872"/>
                  </a:cubicBezTo>
                  <a:cubicBezTo>
                    <a:pt x="27287" y="3536"/>
                    <a:pt x="21149" y="0"/>
                    <a:pt x="1364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8"/>
            <p:cNvSpPr/>
            <p:nvPr/>
          </p:nvSpPr>
          <p:spPr>
            <a:xfrm>
              <a:off x="2583652" y="3416849"/>
              <a:ext cx="356060" cy="205708"/>
            </a:xfrm>
            <a:custGeom>
              <a:rect b="b" l="l" r="r" t="t"/>
              <a:pathLst>
                <a:path extrusionOk="0" h="15745" w="27253">
                  <a:moveTo>
                    <a:pt x="13643" y="0"/>
                  </a:moveTo>
                  <a:cubicBezTo>
                    <a:pt x="6104" y="0"/>
                    <a:pt x="0" y="3536"/>
                    <a:pt x="0" y="7873"/>
                  </a:cubicBezTo>
                  <a:cubicBezTo>
                    <a:pt x="0" y="12209"/>
                    <a:pt x="6104" y="15745"/>
                    <a:pt x="13643" y="15745"/>
                  </a:cubicBezTo>
                  <a:cubicBezTo>
                    <a:pt x="21148" y="15745"/>
                    <a:pt x="27253" y="12209"/>
                    <a:pt x="27253" y="7873"/>
                  </a:cubicBezTo>
                  <a:cubicBezTo>
                    <a:pt x="27253" y="3536"/>
                    <a:pt x="21148" y="0"/>
                    <a:pt x="1364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8"/>
            <p:cNvSpPr/>
            <p:nvPr/>
          </p:nvSpPr>
          <p:spPr>
            <a:xfrm>
              <a:off x="839971" y="2617571"/>
              <a:ext cx="131617" cy="156898"/>
            </a:xfrm>
            <a:custGeom>
              <a:rect b="b" l="l" r="r" t="t"/>
              <a:pathLst>
                <a:path extrusionOk="0" h="12009" w="10074">
                  <a:moveTo>
                    <a:pt x="5037" y="1968"/>
                  </a:moveTo>
                  <a:lnTo>
                    <a:pt x="5304" y="4703"/>
                  </a:lnTo>
                  <a:cubicBezTo>
                    <a:pt x="5337" y="5237"/>
                    <a:pt x="5738" y="5704"/>
                    <a:pt x="6305" y="5738"/>
                  </a:cubicBezTo>
                  <a:lnTo>
                    <a:pt x="8373" y="6004"/>
                  </a:lnTo>
                  <a:lnTo>
                    <a:pt x="6305" y="6271"/>
                  </a:lnTo>
                  <a:cubicBezTo>
                    <a:pt x="5738" y="6338"/>
                    <a:pt x="5337" y="6772"/>
                    <a:pt x="5304" y="7305"/>
                  </a:cubicBezTo>
                  <a:lnTo>
                    <a:pt x="5037" y="10041"/>
                  </a:lnTo>
                  <a:lnTo>
                    <a:pt x="4804" y="7305"/>
                  </a:lnTo>
                  <a:cubicBezTo>
                    <a:pt x="4737" y="6772"/>
                    <a:pt x="4337" y="6305"/>
                    <a:pt x="3803" y="6271"/>
                  </a:cubicBezTo>
                  <a:lnTo>
                    <a:pt x="1701" y="6004"/>
                  </a:lnTo>
                  <a:lnTo>
                    <a:pt x="3803" y="5738"/>
                  </a:lnTo>
                  <a:cubicBezTo>
                    <a:pt x="4337" y="5671"/>
                    <a:pt x="4737" y="5237"/>
                    <a:pt x="4804" y="4703"/>
                  </a:cubicBezTo>
                  <a:lnTo>
                    <a:pt x="5037" y="1968"/>
                  </a:lnTo>
                  <a:close/>
                  <a:moveTo>
                    <a:pt x="5037" y="0"/>
                  </a:moveTo>
                  <a:cubicBezTo>
                    <a:pt x="4970" y="0"/>
                    <a:pt x="4870" y="100"/>
                    <a:pt x="4870" y="167"/>
                  </a:cubicBezTo>
                  <a:lnTo>
                    <a:pt x="4470" y="4703"/>
                  </a:lnTo>
                  <a:cubicBezTo>
                    <a:pt x="4403" y="5137"/>
                    <a:pt x="4136" y="5437"/>
                    <a:pt x="3736" y="5471"/>
                  </a:cubicBezTo>
                  <a:lnTo>
                    <a:pt x="167" y="5838"/>
                  </a:lnTo>
                  <a:cubicBezTo>
                    <a:pt x="67" y="5838"/>
                    <a:pt x="0" y="5938"/>
                    <a:pt x="0" y="6004"/>
                  </a:cubicBezTo>
                  <a:cubicBezTo>
                    <a:pt x="0" y="6104"/>
                    <a:pt x="67" y="6171"/>
                    <a:pt x="167" y="6171"/>
                  </a:cubicBezTo>
                  <a:lnTo>
                    <a:pt x="3736" y="6538"/>
                  </a:lnTo>
                  <a:cubicBezTo>
                    <a:pt x="4136" y="6605"/>
                    <a:pt x="4403" y="6938"/>
                    <a:pt x="4470" y="7305"/>
                  </a:cubicBezTo>
                  <a:lnTo>
                    <a:pt x="4870" y="11842"/>
                  </a:lnTo>
                  <a:cubicBezTo>
                    <a:pt x="4870" y="11942"/>
                    <a:pt x="4970" y="12009"/>
                    <a:pt x="5037" y="12009"/>
                  </a:cubicBezTo>
                  <a:cubicBezTo>
                    <a:pt x="5104" y="12009"/>
                    <a:pt x="5204" y="11975"/>
                    <a:pt x="5204" y="11842"/>
                  </a:cubicBezTo>
                  <a:lnTo>
                    <a:pt x="5637" y="7305"/>
                  </a:lnTo>
                  <a:cubicBezTo>
                    <a:pt x="5671" y="6872"/>
                    <a:pt x="5971" y="6605"/>
                    <a:pt x="6338" y="6538"/>
                  </a:cubicBezTo>
                  <a:lnTo>
                    <a:pt x="9907" y="6171"/>
                  </a:lnTo>
                  <a:cubicBezTo>
                    <a:pt x="10007" y="6171"/>
                    <a:pt x="10074" y="6104"/>
                    <a:pt x="10074" y="6004"/>
                  </a:cubicBezTo>
                  <a:cubicBezTo>
                    <a:pt x="10074" y="5938"/>
                    <a:pt x="10007" y="5838"/>
                    <a:pt x="9907" y="5838"/>
                  </a:cubicBezTo>
                  <a:lnTo>
                    <a:pt x="6338" y="5471"/>
                  </a:lnTo>
                  <a:cubicBezTo>
                    <a:pt x="5971" y="5437"/>
                    <a:pt x="5671" y="5104"/>
                    <a:pt x="5637" y="4703"/>
                  </a:cubicBezTo>
                  <a:lnTo>
                    <a:pt x="5204" y="167"/>
                  </a:lnTo>
                  <a:cubicBezTo>
                    <a:pt x="5204" y="100"/>
                    <a:pt x="5137" y="0"/>
                    <a:pt x="5037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8"/>
            <p:cNvSpPr/>
            <p:nvPr/>
          </p:nvSpPr>
          <p:spPr>
            <a:xfrm>
              <a:off x="925390" y="2791885"/>
              <a:ext cx="91533" cy="108100"/>
            </a:xfrm>
            <a:custGeom>
              <a:rect b="b" l="l" r="r" t="t"/>
              <a:pathLst>
                <a:path extrusionOk="0" h="8274" w="7006">
                  <a:moveTo>
                    <a:pt x="3536" y="1902"/>
                  </a:moveTo>
                  <a:lnTo>
                    <a:pt x="3669" y="3203"/>
                  </a:lnTo>
                  <a:cubicBezTo>
                    <a:pt x="3703" y="3604"/>
                    <a:pt x="4036" y="3937"/>
                    <a:pt x="4403" y="3970"/>
                  </a:cubicBezTo>
                  <a:lnTo>
                    <a:pt x="5371" y="4104"/>
                  </a:lnTo>
                  <a:lnTo>
                    <a:pt x="4403" y="4204"/>
                  </a:lnTo>
                  <a:cubicBezTo>
                    <a:pt x="4003" y="4271"/>
                    <a:pt x="3703" y="4604"/>
                    <a:pt x="3669" y="4971"/>
                  </a:cubicBezTo>
                  <a:lnTo>
                    <a:pt x="3536" y="6272"/>
                  </a:lnTo>
                  <a:lnTo>
                    <a:pt x="3403" y="4971"/>
                  </a:lnTo>
                  <a:cubicBezTo>
                    <a:pt x="3369" y="4604"/>
                    <a:pt x="3036" y="4271"/>
                    <a:pt x="2669" y="4204"/>
                  </a:cubicBezTo>
                  <a:lnTo>
                    <a:pt x="1701" y="4104"/>
                  </a:lnTo>
                  <a:lnTo>
                    <a:pt x="2669" y="3970"/>
                  </a:lnTo>
                  <a:cubicBezTo>
                    <a:pt x="3069" y="3937"/>
                    <a:pt x="3369" y="3570"/>
                    <a:pt x="3403" y="3203"/>
                  </a:cubicBezTo>
                  <a:lnTo>
                    <a:pt x="3536" y="1902"/>
                  </a:lnTo>
                  <a:close/>
                  <a:moveTo>
                    <a:pt x="3503" y="1"/>
                  </a:moveTo>
                  <a:cubicBezTo>
                    <a:pt x="3436" y="1"/>
                    <a:pt x="3336" y="101"/>
                    <a:pt x="3336" y="168"/>
                  </a:cubicBezTo>
                  <a:lnTo>
                    <a:pt x="3036" y="3270"/>
                  </a:lnTo>
                  <a:cubicBezTo>
                    <a:pt x="3002" y="3503"/>
                    <a:pt x="2835" y="3670"/>
                    <a:pt x="2602" y="3704"/>
                  </a:cubicBezTo>
                  <a:lnTo>
                    <a:pt x="167" y="3970"/>
                  </a:lnTo>
                  <a:cubicBezTo>
                    <a:pt x="100" y="3970"/>
                    <a:pt x="0" y="4037"/>
                    <a:pt x="0" y="4137"/>
                  </a:cubicBezTo>
                  <a:cubicBezTo>
                    <a:pt x="0" y="4204"/>
                    <a:pt x="100" y="4304"/>
                    <a:pt x="167" y="4304"/>
                  </a:cubicBezTo>
                  <a:lnTo>
                    <a:pt x="2602" y="4538"/>
                  </a:lnTo>
                  <a:cubicBezTo>
                    <a:pt x="2835" y="4604"/>
                    <a:pt x="3002" y="4771"/>
                    <a:pt x="3036" y="5005"/>
                  </a:cubicBezTo>
                  <a:lnTo>
                    <a:pt x="3336" y="8107"/>
                  </a:lnTo>
                  <a:cubicBezTo>
                    <a:pt x="3336" y="8173"/>
                    <a:pt x="3436" y="8274"/>
                    <a:pt x="3503" y="8274"/>
                  </a:cubicBezTo>
                  <a:cubicBezTo>
                    <a:pt x="3603" y="8274"/>
                    <a:pt x="3669" y="8173"/>
                    <a:pt x="3669" y="8107"/>
                  </a:cubicBezTo>
                  <a:lnTo>
                    <a:pt x="3970" y="5005"/>
                  </a:lnTo>
                  <a:cubicBezTo>
                    <a:pt x="4003" y="4771"/>
                    <a:pt x="4170" y="4604"/>
                    <a:pt x="4437" y="4538"/>
                  </a:cubicBezTo>
                  <a:lnTo>
                    <a:pt x="6838" y="4304"/>
                  </a:lnTo>
                  <a:cubicBezTo>
                    <a:pt x="6938" y="4304"/>
                    <a:pt x="7005" y="4204"/>
                    <a:pt x="7005" y="4137"/>
                  </a:cubicBezTo>
                  <a:cubicBezTo>
                    <a:pt x="7005" y="4037"/>
                    <a:pt x="6938" y="3970"/>
                    <a:pt x="6838" y="3970"/>
                  </a:cubicBezTo>
                  <a:lnTo>
                    <a:pt x="4437" y="3704"/>
                  </a:lnTo>
                  <a:cubicBezTo>
                    <a:pt x="4170" y="3670"/>
                    <a:pt x="4003" y="3503"/>
                    <a:pt x="3970" y="3270"/>
                  </a:cubicBezTo>
                  <a:lnTo>
                    <a:pt x="3669" y="168"/>
                  </a:lnTo>
                  <a:cubicBezTo>
                    <a:pt x="3669" y="101"/>
                    <a:pt x="3603" y="1"/>
                    <a:pt x="3503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8"/>
            <p:cNvSpPr/>
            <p:nvPr/>
          </p:nvSpPr>
          <p:spPr>
            <a:xfrm>
              <a:off x="984221" y="2127712"/>
              <a:ext cx="93715" cy="113326"/>
            </a:xfrm>
            <a:custGeom>
              <a:rect b="b" l="l" r="r" t="t"/>
              <a:pathLst>
                <a:path extrusionOk="0" h="8674" w="7173">
                  <a:moveTo>
                    <a:pt x="3603" y="1502"/>
                  </a:moveTo>
                  <a:lnTo>
                    <a:pt x="3770" y="3470"/>
                  </a:lnTo>
                  <a:cubicBezTo>
                    <a:pt x="3803" y="3903"/>
                    <a:pt x="4103" y="4170"/>
                    <a:pt x="4470" y="4237"/>
                  </a:cubicBezTo>
                  <a:lnTo>
                    <a:pt x="5971" y="4404"/>
                  </a:lnTo>
                  <a:lnTo>
                    <a:pt x="4470" y="4571"/>
                  </a:lnTo>
                  <a:cubicBezTo>
                    <a:pt x="4103" y="4604"/>
                    <a:pt x="3803" y="4937"/>
                    <a:pt x="3770" y="5304"/>
                  </a:cubicBezTo>
                  <a:lnTo>
                    <a:pt x="3603" y="7272"/>
                  </a:lnTo>
                  <a:lnTo>
                    <a:pt x="3436" y="5304"/>
                  </a:lnTo>
                  <a:cubicBezTo>
                    <a:pt x="3369" y="4904"/>
                    <a:pt x="3103" y="4604"/>
                    <a:pt x="2702" y="4571"/>
                  </a:cubicBezTo>
                  <a:lnTo>
                    <a:pt x="1201" y="4404"/>
                  </a:lnTo>
                  <a:lnTo>
                    <a:pt x="2702" y="4237"/>
                  </a:lnTo>
                  <a:cubicBezTo>
                    <a:pt x="3103" y="4170"/>
                    <a:pt x="3369" y="3837"/>
                    <a:pt x="3436" y="3470"/>
                  </a:cubicBezTo>
                  <a:lnTo>
                    <a:pt x="3603" y="1502"/>
                  </a:lnTo>
                  <a:close/>
                  <a:moveTo>
                    <a:pt x="3603" y="1"/>
                  </a:moveTo>
                  <a:cubicBezTo>
                    <a:pt x="3503" y="1"/>
                    <a:pt x="3469" y="101"/>
                    <a:pt x="3469" y="134"/>
                  </a:cubicBezTo>
                  <a:lnTo>
                    <a:pt x="3169" y="3370"/>
                  </a:lnTo>
                  <a:cubicBezTo>
                    <a:pt x="3169" y="3670"/>
                    <a:pt x="2969" y="3870"/>
                    <a:pt x="2669" y="3937"/>
                  </a:cubicBezTo>
                  <a:lnTo>
                    <a:pt x="134" y="4204"/>
                  </a:lnTo>
                  <a:cubicBezTo>
                    <a:pt x="34" y="4204"/>
                    <a:pt x="0" y="4304"/>
                    <a:pt x="0" y="4337"/>
                  </a:cubicBezTo>
                  <a:cubicBezTo>
                    <a:pt x="0" y="4437"/>
                    <a:pt x="100" y="4470"/>
                    <a:pt x="134" y="4470"/>
                  </a:cubicBezTo>
                  <a:lnTo>
                    <a:pt x="2669" y="4771"/>
                  </a:lnTo>
                  <a:cubicBezTo>
                    <a:pt x="2936" y="4804"/>
                    <a:pt x="3136" y="5004"/>
                    <a:pt x="3169" y="5304"/>
                  </a:cubicBezTo>
                  <a:lnTo>
                    <a:pt x="3469" y="8540"/>
                  </a:lnTo>
                  <a:cubicBezTo>
                    <a:pt x="3469" y="8640"/>
                    <a:pt x="3536" y="8673"/>
                    <a:pt x="3603" y="8673"/>
                  </a:cubicBezTo>
                  <a:cubicBezTo>
                    <a:pt x="3670" y="8673"/>
                    <a:pt x="3703" y="8640"/>
                    <a:pt x="3703" y="8540"/>
                  </a:cubicBezTo>
                  <a:lnTo>
                    <a:pt x="4003" y="5304"/>
                  </a:lnTo>
                  <a:cubicBezTo>
                    <a:pt x="4003" y="5004"/>
                    <a:pt x="4203" y="4804"/>
                    <a:pt x="4504" y="4771"/>
                  </a:cubicBezTo>
                  <a:lnTo>
                    <a:pt x="7039" y="4470"/>
                  </a:lnTo>
                  <a:cubicBezTo>
                    <a:pt x="7139" y="4470"/>
                    <a:pt x="7172" y="4370"/>
                    <a:pt x="7172" y="4337"/>
                  </a:cubicBezTo>
                  <a:cubicBezTo>
                    <a:pt x="7172" y="4270"/>
                    <a:pt x="7105" y="4204"/>
                    <a:pt x="7039" y="4204"/>
                  </a:cubicBezTo>
                  <a:lnTo>
                    <a:pt x="4504" y="3937"/>
                  </a:lnTo>
                  <a:cubicBezTo>
                    <a:pt x="4270" y="3870"/>
                    <a:pt x="4037" y="3670"/>
                    <a:pt x="4003" y="3370"/>
                  </a:cubicBezTo>
                  <a:lnTo>
                    <a:pt x="3703" y="134"/>
                  </a:lnTo>
                  <a:cubicBezTo>
                    <a:pt x="3703" y="34"/>
                    <a:pt x="3636" y="1"/>
                    <a:pt x="3603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8"/>
            <p:cNvSpPr/>
            <p:nvPr/>
          </p:nvSpPr>
          <p:spPr>
            <a:xfrm>
              <a:off x="947169" y="2243207"/>
              <a:ext cx="52312" cy="62333"/>
            </a:xfrm>
            <a:custGeom>
              <a:rect b="b" l="l" r="r" t="t"/>
              <a:pathLst>
                <a:path extrusionOk="0" h="4771" w="4004">
                  <a:moveTo>
                    <a:pt x="2002" y="1134"/>
                  </a:moveTo>
                  <a:lnTo>
                    <a:pt x="2102" y="1902"/>
                  </a:lnTo>
                  <a:cubicBezTo>
                    <a:pt x="2102" y="2102"/>
                    <a:pt x="2303" y="2269"/>
                    <a:pt x="2503" y="2302"/>
                  </a:cubicBezTo>
                  <a:lnTo>
                    <a:pt x="3036" y="2335"/>
                  </a:lnTo>
                  <a:lnTo>
                    <a:pt x="2503" y="2402"/>
                  </a:lnTo>
                  <a:cubicBezTo>
                    <a:pt x="2303" y="2402"/>
                    <a:pt x="2102" y="2602"/>
                    <a:pt x="2102" y="2802"/>
                  </a:cubicBezTo>
                  <a:lnTo>
                    <a:pt x="2002" y="3569"/>
                  </a:lnTo>
                  <a:lnTo>
                    <a:pt x="1936" y="2802"/>
                  </a:lnTo>
                  <a:cubicBezTo>
                    <a:pt x="1936" y="2602"/>
                    <a:pt x="1702" y="2435"/>
                    <a:pt x="1502" y="2402"/>
                  </a:cubicBezTo>
                  <a:lnTo>
                    <a:pt x="968" y="2335"/>
                  </a:lnTo>
                  <a:lnTo>
                    <a:pt x="1502" y="2302"/>
                  </a:lnTo>
                  <a:cubicBezTo>
                    <a:pt x="1702" y="2302"/>
                    <a:pt x="1936" y="2102"/>
                    <a:pt x="1936" y="1902"/>
                  </a:cubicBezTo>
                  <a:lnTo>
                    <a:pt x="2002" y="1134"/>
                  </a:lnTo>
                  <a:close/>
                  <a:moveTo>
                    <a:pt x="2002" y="0"/>
                  </a:moveTo>
                  <a:cubicBezTo>
                    <a:pt x="1969" y="0"/>
                    <a:pt x="1936" y="67"/>
                    <a:pt x="1936" y="100"/>
                  </a:cubicBezTo>
                  <a:lnTo>
                    <a:pt x="1769" y="1902"/>
                  </a:lnTo>
                  <a:cubicBezTo>
                    <a:pt x="1769" y="2002"/>
                    <a:pt x="1635" y="2135"/>
                    <a:pt x="1502" y="2135"/>
                  </a:cubicBezTo>
                  <a:lnTo>
                    <a:pt x="101" y="2302"/>
                  </a:lnTo>
                  <a:cubicBezTo>
                    <a:pt x="34" y="2302"/>
                    <a:pt x="1" y="2335"/>
                    <a:pt x="1" y="2402"/>
                  </a:cubicBezTo>
                  <a:cubicBezTo>
                    <a:pt x="1" y="2435"/>
                    <a:pt x="34" y="2469"/>
                    <a:pt x="101" y="2469"/>
                  </a:cubicBezTo>
                  <a:lnTo>
                    <a:pt x="1502" y="2635"/>
                  </a:lnTo>
                  <a:cubicBezTo>
                    <a:pt x="1635" y="2635"/>
                    <a:pt x="1769" y="2769"/>
                    <a:pt x="1769" y="2902"/>
                  </a:cubicBezTo>
                  <a:lnTo>
                    <a:pt x="1936" y="4670"/>
                  </a:lnTo>
                  <a:cubicBezTo>
                    <a:pt x="1936" y="4737"/>
                    <a:pt x="1969" y="4770"/>
                    <a:pt x="2002" y="4770"/>
                  </a:cubicBezTo>
                  <a:cubicBezTo>
                    <a:pt x="2036" y="4770"/>
                    <a:pt x="2102" y="4737"/>
                    <a:pt x="2102" y="4670"/>
                  </a:cubicBezTo>
                  <a:lnTo>
                    <a:pt x="2269" y="2902"/>
                  </a:lnTo>
                  <a:cubicBezTo>
                    <a:pt x="2269" y="2769"/>
                    <a:pt x="2369" y="2635"/>
                    <a:pt x="2503" y="2635"/>
                  </a:cubicBezTo>
                  <a:lnTo>
                    <a:pt x="3937" y="2469"/>
                  </a:lnTo>
                  <a:cubicBezTo>
                    <a:pt x="3970" y="2469"/>
                    <a:pt x="4004" y="2435"/>
                    <a:pt x="4004" y="2402"/>
                  </a:cubicBezTo>
                  <a:cubicBezTo>
                    <a:pt x="4004" y="2335"/>
                    <a:pt x="3970" y="2302"/>
                    <a:pt x="3937" y="2302"/>
                  </a:cubicBezTo>
                  <a:lnTo>
                    <a:pt x="2503" y="2135"/>
                  </a:lnTo>
                  <a:cubicBezTo>
                    <a:pt x="2369" y="2135"/>
                    <a:pt x="2269" y="2002"/>
                    <a:pt x="2269" y="1902"/>
                  </a:cubicBezTo>
                  <a:lnTo>
                    <a:pt x="2102" y="100"/>
                  </a:lnTo>
                  <a:cubicBezTo>
                    <a:pt x="2102" y="67"/>
                    <a:pt x="2036" y="0"/>
                    <a:pt x="2002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8"/>
            <p:cNvSpPr/>
            <p:nvPr/>
          </p:nvSpPr>
          <p:spPr>
            <a:xfrm>
              <a:off x="3037321" y="2718237"/>
              <a:ext cx="102430" cy="123347"/>
            </a:xfrm>
            <a:custGeom>
              <a:rect b="b" l="l" r="r" t="t"/>
              <a:pathLst>
                <a:path extrusionOk="0" h="9441" w="7840">
                  <a:moveTo>
                    <a:pt x="3970" y="1602"/>
                  </a:moveTo>
                  <a:lnTo>
                    <a:pt x="4170" y="3770"/>
                  </a:lnTo>
                  <a:cubicBezTo>
                    <a:pt x="4204" y="4170"/>
                    <a:pt x="4537" y="4504"/>
                    <a:pt x="4971" y="4571"/>
                  </a:cubicBezTo>
                  <a:lnTo>
                    <a:pt x="6606" y="4737"/>
                  </a:lnTo>
                  <a:lnTo>
                    <a:pt x="4971" y="4904"/>
                  </a:lnTo>
                  <a:cubicBezTo>
                    <a:pt x="4537" y="4937"/>
                    <a:pt x="4237" y="5271"/>
                    <a:pt x="4170" y="5671"/>
                  </a:cubicBezTo>
                  <a:lnTo>
                    <a:pt x="3970" y="7840"/>
                  </a:lnTo>
                  <a:lnTo>
                    <a:pt x="3770" y="5671"/>
                  </a:lnTo>
                  <a:cubicBezTo>
                    <a:pt x="3737" y="5271"/>
                    <a:pt x="3403" y="4937"/>
                    <a:pt x="2970" y="4904"/>
                  </a:cubicBezTo>
                  <a:lnTo>
                    <a:pt x="1335" y="4737"/>
                  </a:lnTo>
                  <a:lnTo>
                    <a:pt x="2970" y="4571"/>
                  </a:lnTo>
                  <a:cubicBezTo>
                    <a:pt x="3403" y="4504"/>
                    <a:pt x="3703" y="4170"/>
                    <a:pt x="3770" y="3770"/>
                  </a:cubicBezTo>
                  <a:lnTo>
                    <a:pt x="3970" y="1602"/>
                  </a:lnTo>
                  <a:close/>
                  <a:moveTo>
                    <a:pt x="3937" y="1"/>
                  </a:moveTo>
                  <a:cubicBezTo>
                    <a:pt x="3837" y="1"/>
                    <a:pt x="3804" y="34"/>
                    <a:pt x="3804" y="134"/>
                  </a:cubicBezTo>
                  <a:lnTo>
                    <a:pt x="3470" y="3737"/>
                  </a:lnTo>
                  <a:cubicBezTo>
                    <a:pt x="3470" y="4003"/>
                    <a:pt x="3236" y="4270"/>
                    <a:pt x="2936" y="4304"/>
                  </a:cubicBezTo>
                  <a:lnTo>
                    <a:pt x="134" y="4604"/>
                  </a:lnTo>
                  <a:cubicBezTo>
                    <a:pt x="68" y="4604"/>
                    <a:pt x="1" y="4637"/>
                    <a:pt x="1" y="4704"/>
                  </a:cubicBezTo>
                  <a:cubicBezTo>
                    <a:pt x="1" y="4804"/>
                    <a:pt x="68" y="4837"/>
                    <a:pt x="134" y="4837"/>
                  </a:cubicBezTo>
                  <a:lnTo>
                    <a:pt x="2936" y="5138"/>
                  </a:lnTo>
                  <a:cubicBezTo>
                    <a:pt x="3236" y="5171"/>
                    <a:pt x="3437" y="5438"/>
                    <a:pt x="3470" y="5705"/>
                  </a:cubicBezTo>
                  <a:lnTo>
                    <a:pt x="3804" y="9307"/>
                  </a:lnTo>
                  <a:cubicBezTo>
                    <a:pt x="3804" y="9374"/>
                    <a:pt x="3837" y="9441"/>
                    <a:pt x="3937" y="9441"/>
                  </a:cubicBezTo>
                  <a:cubicBezTo>
                    <a:pt x="4004" y="9441"/>
                    <a:pt x="4070" y="9407"/>
                    <a:pt x="4070" y="9307"/>
                  </a:cubicBezTo>
                  <a:lnTo>
                    <a:pt x="4404" y="5705"/>
                  </a:lnTo>
                  <a:cubicBezTo>
                    <a:pt x="4404" y="5438"/>
                    <a:pt x="4637" y="5171"/>
                    <a:pt x="4938" y="5138"/>
                  </a:cubicBezTo>
                  <a:lnTo>
                    <a:pt x="7740" y="4837"/>
                  </a:lnTo>
                  <a:cubicBezTo>
                    <a:pt x="7806" y="4837"/>
                    <a:pt x="7840" y="4804"/>
                    <a:pt x="7840" y="4704"/>
                  </a:cubicBezTo>
                  <a:cubicBezTo>
                    <a:pt x="7840" y="4637"/>
                    <a:pt x="7806" y="4604"/>
                    <a:pt x="7740" y="4604"/>
                  </a:cubicBezTo>
                  <a:lnTo>
                    <a:pt x="4938" y="4304"/>
                  </a:lnTo>
                  <a:cubicBezTo>
                    <a:pt x="4637" y="4270"/>
                    <a:pt x="4437" y="4003"/>
                    <a:pt x="4404" y="3737"/>
                  </a:cubicBezTo>
                  <a:lnTo>
                    <a:pt x="4070" y="134"/>
                  </a:lnTo>
                  <a:cubicBezTo>
                    <a:pt x="4070" y="34"/>
                    <a:pt x="4004" y="1"/>
                    <a:pt x="3937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8"/>
            <p:cNvSpPr/>
            <p:nvPr/>
          </p:nvSpPr>
          <p:spPr>
            <a:xfrm>
              <a:off x="3187242" y="2691650"/>
              <a:ext cx="57538" cy="69741"/>
            </a:xfrm>
            <a:custGeom>
              <a:rect b="b" l="l" r="r" t="t"/>
              <a:pathLst>
                <a:path extrusionOk="0" h="5338" w="4404">
                  <a:moveTo>
                    <a:pt x="2202" y="1268"/>
                  </a:moveTo>
                  <a:lnTo>
                    <a:pt x="2302" y="2102"/>
                  </a:lnTo>
                  <a:cubicBezTo>
                    <a:pt x="2302" y="2336"/>
                    <a:pt x="2503" y="2503"/>
                    <a:pt x="2769" y="2536"/>
                  </a:cubicBezTo>
                  <a:lnTo>
                    <a:pt x="3370" y="2636"/>
                  </a:lnTo>
                  <a:lnTo>
                    <a:pt x="2769" y="2703"/>
                  </a:lnTo>
                  <a:cubicBezTo>
                    <a:pt x="2503" y="2769"/>
                    <a:pt x="2336" y="2970"/>
                    <a:pt x="2302" y="3203"/>
                  </a:cubicBezTo>
                  <a:lnTo>
                    <a:pt x="2202" y="4037"/>
                  </a:lnTo>
                  <a:lnTo>
                    <a:pt x="2136" y="3203"/>
                  </a:lnTo>
                  <a:cubicBezTo>
                    <a:pt x="2136" y="2970"/>
                    <a:pt x="1935" y="2803"/>
                    <a:pt x="1669" y="2769"/>
                  </a:cubicBezTo>
                  <a:lnTo>
                    <a:pt x="1035" y="2669"/>
                  </a:lnTo>
                  <a:lnTo>
                    <a:pt x="1669" y="2603"/>
                  </a:lnTo>
                  <a:cubicBezTo>
                    <a:pt x="1935" y="2536"/>
                    <a:pt x="2102" y="2336"/>
                    <a:pt x="2136" y="2102"/>
                  </a:cubicBezTo>
                  <a:lnTo>
                    <a:pt x="2202" y="1268"/>
                  </a:lnTo>
                  <a:close/>
                  <a:moveTo>
                    <a:pt x="2202" y="1"/>
                  </a:moveTo>
                  <a:cubicBezTo>
                    <a:pt x="2136" y="1"/>
                    <a:pt x="2102" y="34"/>
                    <a:pt x="2102" y="101"/>
                  </a:cubicBezTo>
                  <a:lnTo>
                    <a:pt x="1935" y="2102"/>
                  </a:lnTo>
                  <a:cubicBezTo>
                    <a:pt x="1869" y="2269"/>
                    <a:pt x="1802" y="2369"/>
                    <a:pt x="1635" y="2369"/>
                  </a:cubicBezTo>
                  <a:lnTo>
                    <a:pt x="101" y="2536"/>
                  </a:lnTo>
                  <a:cubicBezTo>
                    <a:pt x="34" y="2603"/>
                    <a:pt x="1" y="2636"/>
                    <a:pt x="1" y="2669"/>
                  </a:cubicBezTo>
                  <a:cubicBezTo>
                    <a:pt x="1" y="2769"/>
                    <a:pt x="34" y="2803"/>
                    <a:pt x="101" y="2803"/>
                  </a:cubicBezTo>
                  <a:lnTo>
                    <a:pt x="1635" y="2970"/>
                  </a:lnTo>
                  <a:cubicBezTo>
                    <a:pt x="1802" y="2970"/>
                    <a:pt x="1935" y="3103"/>
                    <a:pt x="1935" y="3270"/>
                  </a:cubicBezTo>
                  <a:lnTo>
                    <a:pt x="2102" y="5271"/>
                  </a:lnTo>
                  <a:cubicBezTo>
                    <a:pt x="2136" y="5305"/>
                    <a:pt x="2169" y="5338"/>
                    <a:pt x="2202" y="5338"/>
                  </a:cubicBezTo>
                  <a:cubicBezTo>
                    <a:pt x="2269" y="5338"/>
                    <a:pt x="2302" y="5305"/>
                    <a:pt x="2336" y="5271"/>
                  </a:cubicBezTo>
                  <a:lnTo>
                    <a:pt x="2503" y="3270"/>
                  </a:lnTo>
                  <a:cubicBezTo>
                    <a:pt x="2536" y="3103"/>
                    <a:pt x="2636" y="2970"/>
                    <a:pt x="2803" y="2970"/>
                  </a:cubicBezTo>
                  <a:lnTo>
                    <a:pt x="4337" y="2803"/>
                  </a:lnTo>
                  <a:cubicBezTo>
                    <a:pt x="4371" y="2769"/>
                    <a:pt x="4404" y="2703"/>
                    <a:pt x="4404" y="2669"/>
                  </a:cubicBezTo>
                  <a:cubicBezTo>
                    <a:pt x="4404" y="2603"/>
                    <a:pt x="4371" y="2536"/>
                    <a:pt x="4337" y="2536"/>
                  </a:cubicBezTo>
                  <a:lnTo>
                    <a:pt x="2803" y="2369"/>
                  </a:lnTo>
                  <a:cubicBezTo>
                    <a:pt x="2636" y="2369"/>
                    <a:pt x="2503" y="2269"/>
                    <a:pt x="2503" y="2102"/>
                  </a:cubicBezTo>
                  <a:lnTo>
                    <a:pt x="2336" y="101"/>
                  </a:lnTo>
                  <a:cubicBezTo>
                    <a:pt x="2302" y="34"/>
                    <a:pt x="2269" y="1"/>
                    <a:pt x="2202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8"/>
            <p:cNvSpPr/>
            <p:nvPr/>
          </p:nvSpPr>
          <p:spPr>
            <a:xfrm>
              <a:off x="3093984" y="2542604"/>
              <a:ext cx="93715" cy="112019"/>
            </a:xfrm>
            <a:custGeom>
              <a:rect b="b" l="l" r="r" t="t"/>
              <a:pathLst>
                <a:path extrusionOk="0" h="8574" w="7173">
                  <a:moveTo>
                    <a:pt x="3569" y="2102"/>
                  </a:moveTo>
                  <a:lnTo>
                    <a:pt x="3670" y="3436"/>
                  </a:lnTo>
                  <a:cubicBezTo>
                    <a:pt x="3736" y="3837"/>
                    <a:pt x="4003" y="4137"/>
                    <a:pt x="4437" y="4204"/>
                  </a:cubicBezTo>
                  <a:lnTo>
                    <a:pt x="5404" y="4304"/>
                  </a:lnTo>
                  <a:lnTo>
                    <a:pt x="4437" y="4437"/>
                  </a:lnTo>
                  <a:cubicBezTo>
                    <a:pt x="4003" y="4504"/>
                    <a:pt x="3736" y="4771"/>
                    <a:pt x="3670" y="5204"/>
                  </a:cubicBezTo>
                  <a:lnTo>
                    <a:pt x="3569" y="6539"/>
                  </a:lnTo>
                  <a:lnTo>
                    <a:pt x="3436" y="5204"/>
                  </a:lnTo>
                  <a:cubicBezTo>
                    <a:pt x="3403" y="4804"/>
                    <a:pt x="3102" y="4504"/>
                    <a:pt x="2669" y="4437"/>
                  </a:cubicBezTo>
                  <a:lnTo>
                    <a:pt x="1735" y="4304"/>
                  </a:lnTo>
                  <a:lnTo>
                    <a:pt x="2669" y="4204"/>
                  </a:lnTo>
                  <a:cubicBezTo>
                    <a:pt x="3102" y="4137"/>
                    <a:pt x="3403" y="3870"/>
                    <a:pt x="3436" y="3436"/>
                  </a:cubicBezTo>
                  <a:lnTo>
                    <a:pt x="3569" y="2102"/>
                  </a:lnTo>
                  <a:close/>
                  <a:moveTo>
                    <a:pt x="3603" y="1"/>
                  </a:moveTo>
                  <a:cubicBezTo>
                    <a:pt x="3503" y="1"/>
                    <a:pt x="3436" y="67"/>
                    <a:pt x="3436" y="167"/>
                  </a:cubicBezTo>
                  <a:lnTo>
                    <a:pt x="3136" y="3370"/>
                  </a:lnTo>
                  <a:cubicBezTo>
                    <a:pt x="3102" y="3603"/>
                    <a:pt x="2936" y="3770"/>
                    <a:pt x="2669" y="3837"/>
                  </a:cubicBezTo>
                  <a:lnTo>
                    <a:pt x="167" y="4104"/>
                  </a:lnTo>
                  <a:cubicBezTo>
                    <a:pt x="100" y="4104"/>
                    <a:pt x="0" y="4204"/>
                    <a:pt x="0" y="4270"/>
                  </a:cubicBezTo>
                  <a:cubicBezTo>
                    <a:pt x="0" y="4370"/>
                    <a:pt x="100" y="4437"/>
                    <a:pt x="167" y="4437"/>
                  </a:cubicBezTo>
                  <a:lnTo>
                    <a:pt x="2669" y="4737"/>
                  </a:lnTo>
                  <a:cubicBezTo>
                    <a:pt x="2936" y="4771"/>
                    <a:pt x="3102" y="4938"/>
                    <a:pt x="3136" y="5204"/>
                  </a:cubicBezTo>
                  <a:lnTo>
                    <a:pt x="3436" y="8407"/>
                  </a:lnTo>
                  <a:cubicBezTo>
                    <a:pt x="3436" y="8507"/>
                    <a:pt x="3503" y="8573"/>
                    <a:pt x="3603" y="8573"/>
                  </a:cubicBezTo>
                  <a:cubicBezTo>
                    <a:pt x="3670" y="8573"/>
                    <a:pt x="3736" y="8473"/>
                    <a:pt x="3770" y="8407"/>
                  </a:cubicBezTo>
                  <a:lnTo>
                    <a:pt x="4036" y="5204"/>
                  </a:lnTo>
                  <a:cubicBezTo>
                    <a:pt x="4103" y="4938"/>
                    <a:pt x="4270" y="4771"/>
                    <a:pt x="4503" y="4737"/>
                  </a:cubicBezTo>
                  <a:lnTo>
                    <a:pt x="7005" y="4437"/>
                  </a:lnTo>
                  <a:cubicBezTo>
                    <a:pt x="7105" y="4437"/>
                    <a:pt x="7172" y="4370"/>
                    <a:pt x="7172" y="4270"/>
                  </a:cubicBezTo>
                  <a:cubicBezTo>
                    <a:pt x="7172" y="4204"/>
                    <a:pt x="7105" y="4104"/>
                    <a:pt x="7005" y="4104"/>
                  </a:cubicBezTo>
                  <a:lnTo>
                    <a:pt x="4503" y="3837"/>
                  </a:lnTo>
                  <a:cubicBezTo>
                    <a:pt x="4270" y="3770"/>
                    <a:pt x="4103" y="3603"/>
                    <a:pt x="4036" y="3370"/>
                  </a:cubicBezTo>
                  <a:lnTo>
                    <a:pt x="3770" y="167"/>
                  </a:lnTo>
                  <a:cubicBezTo>
                    <a:pt x="3770" y="67"/>
                    <a:pt x="3670" y="1"/>
                    <a:pt x="3603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8"/>
            <p:cNvSpPr/>
            <p:nvPr/>
          </p:nvSpPr>
          <p:spPr>
            <a:xfrm>
              <a:off x="3055625" y="2146016"/>
              <a:ext cx="120734" cy="144708"/>
            </a:xfrm>
            <a:custGeom>
              <a:rect b="b" l="l" r="r" t="t"/>
              <a:pathLst>
                <a:path extrusionOk="0" h="11076" w="9241">
                  <a:moveTo>
                    <a:pt x="4571" y="1902"/>
                  </a:moveTo>
                  <a:lnTo>
                    <a:pt x="4771" y="4404"/>
                  </a:lnTo>
                  <a:cubicBezTo>
                    <a:pt x="4804" y="4904"/>
                    <a:pt x="5205" y="5338"/>
                    <a:pt x="5705" y="5371"/>
                  </a:cubicBezTo>
                  <a:lnTo>
                    <a:pt x="7606" y="5571"/>
                  </a:lnTo>
                  <a:lnTo>
                    <a:pt x="5705" y="5771"/>
                  </a:lnTo>
                  <a:cubicBezTo>
                    <a:pt x="5205" y="5871"/>
                    <a:pt x="4838" y="6238"/>
                    <a:pt x="4771" y="6739"/>
                  </a:cubicBezTo>
                  <a:lnTo>
                    <a:pt x="4571" y="9241"/>
                  </a:lnTo>
                  <a:lnTo>
                    <a:pt x="4371" y="6739"/>
                  </a:lnTo>
                  <a:cubicBezTo>
                    <a:pt x="4337" y="6238"/>
                    <a:pt x="3937" y="5838"/>
                    <a:pt x="3437" y="5771"/>
                  </a:cubicBezTo>
                  <a:lnTo>
                    <a:pt x="1535" y="5571"/>
                  </a:lnTo>
                  <a:lnTo>
                    <a:pt x="3437" y="5371"/>
                  </a:lnTo>
                  <a:cubicBezTo>
                    <a:pt x="3937" y="5271"/>
                    <a:pt x="4337" y="4904"/>
                    <a:pt x="4371" y="4404"/>
                  </a:cubicBezTo>
                  <a:lnTo>
                    <a:pt x="4571" y="1902"/>
                  </a:lnTo>
                  <a:close/>
                  <a:moveTo>
                    <a:pt x="4604" y="1"/>
                  </a:moveTo>
                  <a:cubicBezTo>
                    <a:pt x="4537" y="1"/>
                    <a:pt x="4437" y="34"/>
                    <a:pt x="4437" y="101"/>
                  </a:cubicBezTo>
                  <a:lnTo>
                    <a:pt x="4070" y="4337"/>
                  </a:lnTo>
                  <a:cubicBezTo>
                    <a:pt x="4037" y="4637"/>
                    <a:pt x="3737" y="4937"/>
                    <a:pt x="3403" y="5004"/>
                  </a:cubicBezTo>
                  <a:lnTo>
                    <a:pt x="101" y="5371"/>
                  </a:lnTo>
                  <a:cubicBezTo>
                    <a:pt x="34" y="5404"/>
                    <a:pt x="1" y="5438"/>
                    <a:pt x="1" y="5538"/>
                  </a:cubicBezTo>
                  <a:cubicBezTo>
                    <a:pt x="1" y="5605"/>
                    <a:pt x="34" y="5705"/>
                    <a:pt x="101" y="5705"/>
                  </a:cubicBezTo>
                  <a:lnTo>
                    <a:pt x="3403" y="6072"/>
                  </a:lnTo>
                  <a:cubicBezTo>
                    <a:pt x="3770" y="6105"/>
                    <a:pt x="4037" y="6405"/>
                    <a:pt x="4070" y="6739"/>
                  </a:cubicBezTo>
                  <a:lnTo>
                    <a:pt x="4437" y="10942"/>
                  </a:lnTo>
                  <a:cubicBezTo>
                    <a:pt x="4504" y="11042"/>
                    <a:pt x="4537" y="11075"/>
                    <a:pt x="4604" y="11075"/>
                  </a:cubicBezTo>
                  <a:cubicBezTo>
                    <a:pt x="4704" y="11075"/>
                    <a:pt x="4738" y="11042"/>
                    <a:pt x="4771" y="10942"/>
                  </a:cubicBezTo>
                  <a:lnTo>
                    <a:pt x="5171" y="6739"/>
                  </a:lnTo>
                  <a:cubicBezTo>
                    <a:pt x="5205" y="6405"/>
                    <a:pt x="5505" y="6105"/>
                    <a:pt x="5838" y="6072"/>
                  </a:cubicBezTo>
                  <a:lnTo>
                    <a:pt x="9107" y="5705"/>
                  </a:lnTo>
                  <a:cubicBezTo>
                    <a:pt x="9207" y="5671"/>
                    <a:pt x="9241" y="5605"/>
                    <a:pt x="9241" y="5538"/>
                  </a:cubicBezTo>
                  <a:cubicBezTo>
                    <a:pt x="9241" y="5438"/>
                    <a:pt x="9207" y="5371"/>
                    <a:pt x="9107" y="5371"/>
                  </a:cubicBezTo>
                  <a:lnTo>
                    <a:pt x="5838" y="5004"/>
                  </a:lnTo>
                  <a:cubicBezTo>
                    <a:pt x="5438" y="4937"/>
                    <a:pt x="5205" y="4671"/>
                    <a:pt x="5171" y="4337"/>
                  </a:cubicBezTo>
                  <a:lnTo>
                    <a:pt x="4771" y="101"/>
                  </a:lnTo>
                  <a:cubicBezTo>
                    <a:pt x="4738" y="34"/>
                    <a:pt x="4704" y="1"/>
                    <a:pt x="4604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8"/>
            <p:cNvSpPr/>
            <p:nvPr/>
          </p:nvSpPr>
          <p:spPr>
            <a:xfrm>
              <a:off x="3003770" y="2071494"/>
              <a:ext cx="68434" cy="81944"/>
            </a:xfrm>
            <a:custGeom>
              <a:rect b="b" l="l" r="r" t="t"/>
              <a:pathLst>
                <a:path extrusionOk="0" h="6272" w="5238">
                  <a:moveTo>
                    <a:pt x="2569" y="1568"/>
                  </a:moveTo>
                  <a:lnTo>
                    <a:pt x="2669" y="2536"/>
                  </a:lnTo>
                  <a:cubicBezTo>
                    <a:pt x="2669" y="2803"/>
                    <a:pt x="2902" y="3036"/>
                    <a:pt x="3203" y="3069"/>
                  </a:cubicBezTo>
                  <a:lnTo>
                    <a:pt x="3903" y="3136"/>
                  </a:lnTo>
                  <a:lnTo>
                    <a:pt x="3203" y="3236"/>
                  </a:lnTo>
                  <a:cubicBezTo>
                    <a:pt x="2902" y="3236"/>
                    <a:pt x="2702" y="3470"/>
                    <a:pt x="2669" y="3770"/>
                  </a:cubicBezTo>
                  <a:lnTo>
                    <a:pt x="2569" y="4737"/>
                  </a:lnTo>
                  <a:lnTo>
                    <a:pt x="2502" y="3770"/>
                  </a:lnTo>
                  <a:cubicBezTo>
                    <a:pt x="2502" y="3470"/>
                    <a:pt x="2235" y="3270"/>
                    <a:pt x="1968" y="3236"/>
                  </a:cubicBezTo>
                  <a:lnTo>
                    <a:pt x="1235" y="3136"/>
                  </a:lnTo>
                  <a:lnTo>
                    <a:pt x="1968" y="3069"/>
                  </a:lnTo>
                  <a:cubicBezTo>
                    <a:pt x="2235" y="3069"/>
                    <a:pt x="2469" y="2803"/>
                    <a:pt x="2502" y="2536"/>
                  </a:cubicBezTo>
                  <a:lnTo>
                    <a:pt x="2569" y="1568"/>
                  </a:lnTo>
                  <a:close/>
                  <a:moveTo>
                    <a:pt x="2636" y="1"/>
                  </a:moveTo>
                  <a:cubicBezTo>
                    <a:pt x="2535" y="1"/>
                    <a:pt x="2502" y="67"/>
                    <a:pt x="2502" y="134"/>
                  </a:cubicBezTo>
                  <a:lnTo>
                    <a:pt x="2302" y="2469"/>
                  </a:lnTo>
                  <a:cubicBezTo>
                    <a:pt x="2302" y="2636"/>
                    <a:pt x="2102" y="2803"/>
                    <a:pt x="1968" y="2803"/>
                  </a:cubicBezTo>
                  <a:lnTo>
                    <a:pt x="134" y="3003"/>
                  </a:lnTo>
                  <a:cubicBezTo>
                    <a:pt x="34" y="3003"/>
                    <a:pt x="0" y="3069"/>
                    <a:pt x="0" y="3136"/>
                  </a:cubicBezTo>
                  <a:cubicBezTo>
                    <a:pt x="0" y="3236"/>
                    <a:pt x="34" y="3270"/>
                    <a:pt x="134" y="3270"/>
                  </a:cubicBezTo>
                  <a:lnTo>
                    <a:pt x="1968" y="3470"/>
                  </a:lnTo>
                  <a:cubicBezTo>
                    <a:pt x="2135" y="3470"/>
                    <a:pt x="2302" y="3636"/>
                    <a:pt x="2302" y="3803"/>
                  </a:cubicBezTo>
                  <a:lnTo>
                    <a:pt x="2502" y="6138"/>
                  </a:lnTo>
                  <a:cubicBezTo>
                    <a:pt x="2502" y="6238"/>
                    <a:pt x="2535" y="6272"/>
                    <a:pt x="2636" y="6272"/>
                  </a:cubicBezTo>
                  <a:cubicBezTo>
                    <a:pt x="2669" y="6272"/>
                    <a:pt x="2702" y="6205"/>
                    <a:pt x="2736" y="6138"/>
                  </a:cubicBezTo>
                  <a:lnTo>
                    <a:pt x="2969" y="3803"/>
                  </a:lnTo>
                  <a:cubicBezTo>
                    <a:pt x="2969" y="3636"/>
                    <a:pt x="3136" y="3470"/>
                    <a:pt x="3303" y="3470"/>
                  </a:cubicBezTo>
                  <a:lnTo>
                    <a:pt x="5137" y="3270"/>
                  </a:lnTo>
                  <a:cubicBezTo>
                    <a:pt x="5204" y="3270"/>
                    <a:pt x="5237" y="3236"/>
                    <a:pt x="5237" y="3136"/>
                  </a:cubicBezTo>
                  <a:cubicBezTo>
                    <a:pt x="5237" y="3069"/>
                    <a:pt x="5204" y="3003"/>
                    <a:pt x="5137" y="3003"/>
                  </a:cubicBezTo>
                  <a:lnTo>
                    <a:pt x="3303" y="2803"/>
                  </a:lnTo>
                  <a:cubicBezTo>
                    <a:pt x="3136" y="2803"/>
                    <a:pt x="2969" y="2636"/>
                    <a:pt x="2969" y="2469"/>
                  </a:cubicBezTo>
                  <a:lnTo>
                    <a:pt x="2736" y="134"/>
                  </a:lnTo>
                  <a:cubicBezTo>
                    <a:pt x="2736" y="67"/>
                    <a:pt x="2702" y="1"/>
                    <a:pt x="2636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8"/>
            <p:cNvSpPr/>
            <p:nvPr/>
          </p:nvSpPr>
          <p:spPr>
            <a:xfrm>
              <a:off x="1123677" y="1480537"/>
              <a:ext cx="115508" cy="138594"/>
            </a:xfrm>
            <a:custGeom>
              <a:rect b="b" l="l" r="r" t="t"/>
              <a:pathLst>
                <a:path extrusionOk="0" h="10608" w="8841">
                  <a:moveTo>
                    <a:pt x="4370" y="1768"/>
                  </a:moveTo>
                  <a:lnTo>
                    <a:pt x="4604" y="4170"/>
                  </a:lnTo>
                  <a:cubicBezTo>
                    <a:pt x="4637" y="4670"/>
                    <a:pt x="5004" y="5070"/>
                    <a:pt x="5471" y="5104"/>
                  </a:cubicBezTo>
                  <a:lnTo>
                    <a:pt x="7306" y="5304"/>
                  </a:lnTo>
                  <a:lnTo>
                    <a:pt x="5471" y="5504"/>
                  </a:lnTo>
                  <a:cubicBezTo>
                    <a:pt x="5004" y="5571"/>
                    <a:pt x="4637" y="5971"/>
                    <a:pt x="4604" y="6438"/>
                  </a:cubicBezTo>
                  <a:lnTo>
                    <a:pt x="4370" y="8840"/>
                  </a:lnTo>
                  <a:lnTo>
                    <a:pt x="4170" y="6438"/>
                  </a:lnTo>
                  <a:cubicBezTo>
                    <a:pt x="4137" y="5938"/>
                    <a:pt x="3770" y="5537"/>
                    <a:pt x="3303" y="5504"/>
                  </a:cubicBezTo>
                  <a:lnTo>
                    <a:pt x="1468" y="5304"/>
                  </a:lnTo>
                  <a:lnTo>
                    <a:pt x="3303" y="5104"/>
                  </a:lnTo>
                  <a:cubicBezTo>
                    <a:pt x="3770" y="5037"/>
                    <a:pt x="4137" y="4637"/>
                    <a:pt x="4170" y="4170"/>
                  </a:cubicBezTo>
                  <a:lnTo>
                    <a:pt x="4370" y="1768"/>
                  </a:lnTo>
                  <a:close/>
                  <a:moveTo>
                    <a:pt x="4437" y="0"/>
                  </a:moveTo>
                  <a:cubicBezTo>
                    <a:pt x="4370" y="0"/>
                    <a:pt x="4304" y="67"/>
                    <a:pt x="4304" y="134"/>
                  </a:cubicBezTo>
                  <a:lnTo>
                    <a:pt x="3937" y="4170"/>
                  </a:lnTo>
                  <a:cubicBezTo>
                    <a:pt x="3870" y="4570"/>
                    <a:pt x="3637" y="4804"/>
                    <a:pt x="3303" y="4837"/>
                  </a:cubicBezTo>
                  <a:lnTo>
                    <a:pt x="134" y="5170"/>
                  </a:lnTo>
                  <a:cubicBezTo>
                    <a:pt x="34" y="5170"/>
                    <a:pt x="1" y="5237"/>
                    <a:pt x="1" y="5304"/>
                  </a:cubicBezTo>
                  <a:cubicBezTo>
                    <a:pt x="1" y="5337"/>
                    <a:pt x="34" y="5437"/>
                    <a:pt x="134" y="5437"/>
                  </a:cubicBezTo>
                  <a:lnTo>
                    <a:pt x="3303" y="5771"/>
                  </a:lnTo>
                  <a:cubicBezTo>
                    <a:pt x="3637" y="5804"/>
                    <a:pt x="3870" y="6104"/>
                    <a:pt x="3937" y="6438"/>
                  </a:cubicBezTo>
                  <a:lnTo>
                    <a:pt x="4304" y="10474"/>
                  </a:lnTo>
                  <a:cubicBezTo>
                    <a:pt x="4304" y="10574"/>
                    <a:pt x="4337" y="10608"/>
                    <a:pt x="4437" y="10608"/>
                  </a:cubicBezTo>
                  <a:cubicBezTo>
                    <a:pt x="4504" y="10608"/>
                    <a:pt x="4537" y="10574"/>
                    <a:pt x="4537" y="10508"/>
                  </a:cubicBezTo>
                  <a:lnTo>
                    <a:pt x="4937" y="6471"/>
                  </a:lnTo>
                  <a:cubicBezTo>
                    <a:pt x="4971" y="6104"/>
                    <a:pt x="5204" y="5838"/>
                    <a:pt x="5538" y="5804"/>
                  </a:cubicBezTo>
                  <a:lnTo>
                    <a:pt x="8707" y="5437"/>
                  </a:lnTo>
                  <a:cubicBezTo>
                    <a:pt x="8807" y="5437"/>
                    <a:pt x="8840" y="5404"/>
                    <a:pt x="8840" y="5304"/>
                  </a:cubicBezTo>
                  <a:cubicBezTo>
                    <a:pt x="8840" y="5271"/>
                    <a:pt x="8807" y="5170"/>
                    <a:pt x="8707" y="5170"/>
                  </a:cubicBezTo>
                  <a:lnTo>
                    <a:pt x="5538" y="4837"/>
                  </a:lnTo>
                  <a:cubicBezTo>
                    <a:pt x="5204" y="4804"/>
                    <a:pt x="4971" y="4503"/>
                    <a:pt x="4937" y="4170"/>
                  </a:cubicBezTo>
                  <a:lnTo>
                    <a:pt x="4537" y="134"/>
                  </a:lnTo>
                  <a:cubicBezTo>
                    <a:pt x="4537" y="67"/>
                    <a:pt x="4504" y="0"/>
                    <a:pt x="4437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8"/>
            <p:cNvSpPr/>
            <p:nvPr/>
          </p:nvSpPr>
          <p:spPr>
            <a:xfrm>
              <a:off x="1090126" y="1682313"/>
              <a:ext cx="66253" cy="78455"/>
            </a:xfrm>
            <a:custGeom>
              <a:rect b="b" l="l" r="r" t="t"/>
              <a:pathLst>
                <a:path extrusionOk="0" h="6005" w="5071">
                  <a:moveTo>
                    <a:pt x="2535" y="1502"/>
                  </a:moveTo>
                  <a:lnTo>
                    <a:pt x="2602" y="2402"/>
                  </a:lnTo>
                  <a:cubicBezTo>
                    <a:pt x="2669" y="2702"/>
                    <a:pt x="2869" y="2903"/>
                    <a:pt x="3169" y="2969"/>
                  </a:cubicBezTo>
                  <a:lnTo>
                    <a:pt x="3803" y="3036"/>
                  </a:lnTo>
                  <a:lnTo>
                    <a:pt x="3169" y="3136"/>
                  </a:lnTo>
                  <a:cubicBezTo>
                    <a:pt x="2869" y="3169"/>
                    <a:pt x="2669" y="3370"/>
                    <a:pt x="2602" y="3670"/>
                  </a:cubicBezTo>
                  <a:lnTo>
                    <a:pt x="2535" y="4570"/>
                  </a:lnTo>
                  <a:lnTo>
                    <a:pt x="2435" y="3670"/>
                  </a:lnTo>
                  <a:cubicBezTo>
                    <a:pt x="2402" y="3370"/>
                    <a:pt x="2202" y="3169"/>
                    <a:pt x="1901" y="3136"/>
                  </a:cubicBezTo>
                  <a:lnTo>
                    <a:pt x="1234" y="3036"/>
                  </a:lnTo>
                  <a:lnTo>
                    <a:pt x="1901" y="2969"/>
                  </a:lnTo>
                  <a:cubicBezTo>
                    <a:pt x="2202" y="2903"/>
                    <a:pt x="2402" y="2702"/>
                    <a:pt x="2435" y="2402"/>
                  </a:cubicBezTo>
                  <a:lnTo>
                    <a:pt x="2535" y="1502"/>
                  </a:lnTo>
                  <a:close/>
                  <a:moveTo>
                    <a:pt x="2535" y="1"/>
                  </a:moveTo>
                  <a:cubicBezTo>
                    <a:pt x="2435" y="1"/>
                    <a:pt x="2402" y="67"/>
                    <a:pt x="2402" y="134"/>
                  </a:cubicBezTo>
                  <a:lnTo>
                    <a:pt x="2202" y="2336"/>
                  </a:lnTo>
                  <a:cubicBezTo>
                    <a:pt x="2168" y="2502"/>
                    <a:pt x="2035" y="2669"/>
                    <a:pt x="1868" y="2669"/>
                  </a:cubicBezTo>
                  <a:lnTo>
                    <a:pt x="100" y="2869"/>
                  </a:lnTo>
                  <a:cubicBezTo>
                    <a:pt x="33" y="2869"/>
                    <a:pt x="0" y="2969"/>
                    <a:pt x="0" y="3003"/>
                  </a:cubicBezTo>
                  <a:cubicBezTo>
                    <a:pt x="0" y="3069"/>
                    <a:pt x="67" y="3136"/>
                    <a:pt x="100" y="3136"/>
                  </a:cubicBezTo>
                  <a:lnTo>
                    <a:pt x="1868" y="3336"/>
                  </a:lnTo>
                  <a:cubicBezTo>
                    <a:pt x="2035" y="3370"/>
                    <a:pt x="2202" y="3503"/>
                    <a:pt x="2202" y="3670"/>
                  </a:cubicBezTo>
                  <a:lnTo>
                    <a:pt x="2402" y="5871"/>
                  </a:lnTo>
                  <a:cubicBezTo>
                    <a:pt x="2402" y="5971"/>
                    <a:pt x="2502" y="6005"/>
                    <a:pt x="2535" y="6005"/>
                  </a:cubicBezTo>
                  <a:cubicBezTo>
                    <a:pt x="2602" y="6005"/>
                    <a:pt x="2669" y="5905"/>
                    <a:pt x="2669" y="5871"/>
                  </a:cubicBezTo>
                  <a:lnTo>
                    <a:pt x="2869" y="3670"/>
                  </a:lnTo>
                  <a:cubicBezTo>
                    <a:pt x="2902" y="3503"/>
                    <a:pt x="3036" y="3336"/>
                    <a:pt x="3202" y="3336"/>
                  </a:cubicBezTo>
                  <a:lnTo>
                    <a:pt x="4937" y="3136"/>
                  </a:lnTo>
                  <a:cubicBezTo>
                    <a:pt x="5037" y="3136"/>
                    <a:pt x="5070" y="3036"/>
                    <a:pt x="5070" y="3003"/>
                  </a:cubicBezTo>
                  <a:cubicBezTo>
                    <a:pt x="5070" y="2903"/>
                    <a:pt x="4970" y="2869"/>
                    <a:pt x="4937" y="2869"/>
                  </a:cubicBezTo>
                  <a:lnTo>
                    <a:pt x="3202" y="2669"/>
                  </a:lnTo>
                  <a:cubicBezTo>
                    <a:pt x="3036" y="2636"/>
                    <a:pt x="2869" y="2502"/>
                    <a:pt x="2869" y="2336"/>
                  </a:cubicBezTo>
                  <a:lnTo>
                    <a:pt x="2669" y="134"/>
                  </a:lnTo>
                  <a:cubicBezTo>
                    <a:pt x="2669" y="34"/>
                    <a:pt x="2569" y="1"/>
                    <a:pt x="2535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8"/>
            <p:cNvSpPr/>
            <p:nvPr/>
          </p:nvSpPr>
          <p:spPr>
            <a:xfrm>
              <a:off x="1269678" y="1541107"/>
              <a:ext cx="84988" cy="101567"/>
            </a:xfrm>
            <a:custGeom>
              <a:rect b="b" l="l" r="r" t="t"/>
              <a:pathLst>
                <a:path extrusionOk="0" h="7774" w="6505">
                  <a:moveTo>
                    <a:pt x="3236" y="1902"/>
                  </a:moveTo>
                  <a:lnTo>
                    <a:pt x="3369" y="3136"/>
                  </a:lnTo>
                  <a:cubicBezTo>
                    <a:pt x="3369" y="3503"/>
                    <a:pt x="3670" y="3804"/>
                    <a:pt x="4036" y="3837"/>
                  </a:cubicBezTo>
                  <a:lnTo>
                    <a:pt x="4904" y="3937"/>
                  </a:lnTo>
                  <a:lnTo>
                    <a:pt x="4036" y="4004"/>
                  </a:lnTo>
                  <a:cubicBezTo>
                    <a:pt x="3703" y="4037"/>
                    <a:pt x="3403" y="4337"/>
                    <a:pt x="3369" y="4704"/>
                  </a:cubicBezTo>
                  <a:lnTo>
                    <a:pt x="3236" y="5938"/>
                  </a:lnTo>
                  <a:lnTo>
                    <a:pt x="3136" y="4704"/>
                  </a:lnTo>
                  <a:cubicBezTo>
                    <a:pt x="3136" y="4337"/>
                    <a:pt x="2836" y="4037"/>
                    <a:pt x="2469" y="4004"/>
                  </a:cubicBezTo>
                  <a:lnTo>
                    <a:pt x="1601" y="3937"/>
                  </a:lnTo>
                  <a:lnTo>
                    <a:pt x="2469" y="3837"/>
                  </a:lnTo>
                  <a:cubicBezTo>
                    <a:pt x="2802" y="3804"/>
                    <a:pt x="3102" y="3503"/>
                    <a:pt x="3136" y="3136"/>
                  </a:cubicBezTo>
                  <a:lnTo>
                    <a:pt x="3236" y="1902"/>
                  </a:lnTo>
                  <a:close/>
                  <a:moveTo>
                    <a:pt x="3269" y="1"/>
                  </a:moveTo>
                  <a:cubicBezTo>
                    <a:pt x="3169" y="1"/>
                    <a:pt x="3102" y="34"/>
                    <a:pt x="3102" y="134"/>
                  </a:cubicBezTo>
                  <a:lnTo>
                    <a:pt x="2836" y="3036"/>
                  </a:lnTo>
                  <a:cubicBezTo>
                    <a:pt x="2802" y="3270"/>
                    <a:pt x="2635" y="3437"/>
                    <a:pt x="2435" y="3470"/>
                  </a:cubicBezTo>
                  <a:lnTo>
                    <a:pt x="134" y="3703"/>
                  </a:lnTo>
                  <a:cubicBezTo>
                    <a:pt x="34" y="3770"/>
                    <a:pt x="0" y="3804"/>
                    <a:pt x="0" y="3870"/>
                  </a:cubicBezTo>
                  <a:cubicBezTo>
                    <a:pt x="0" y="3970"/>
                    <a:pt x="34" y="4037"/>
                    <a:pt x="134" y="4037"/>
                  </a:cubicBezTo>
                  <a:lnTo>
                    <a:pt x="2435" y="4304"/>
                  </a:lnTo>
                  <a:cubicBezTo>
                    <a:pt x="2635" y="4304"/>
                    <a:pt x="2836" y="4504"/>
                    <a:pt x="2836" y="4704"/>
                  </a:cubicBezTo>
                  <a:lnTo>
                    <a:pt x="3102" y="7640"/>
                  </a:lnTo>
                  <a:cubicBezTo>
                    <a:pt x="3102" y="7706"/>
                    <a:pt x="3169" y="7773"/>
                    <a:pt x="3269" y="7773"/>
                  </a:cubicBezTo>
                  <a:cubicBezTo>
                    <a:pt x="3336" y="7773"/>
                    <a:pt x="3436" y="7706"/>
                    <a:pt x="3436" y="7640"/>
                  </a:cubicBezTo>
                  <a:lnTo>
                    <a:pt x="3670" y="4704"/>
                  </a:lnTo>
                  <a:cubicBezTo>
                    <a:pt x="3703" y="4504"/>
                    <a:pt x="3870" y="4337"/>
                    <a:pt x="4103" y="4304"/>
                  </a:cubicBezTo>
                  <a:lnTo>
                    <a:pt x="6371" y="4037"/>
                  </a:lnTo>
                  <a:cubicBezTo>
                    <a:pt x="6472" y="4004"/>
                    <a:pt x="6505" y="3970"/>
                    <a:pt x="6505" y="3870"/>
                  </a:cubicBezTo>
                  <a:cubicBezTo>
                    <a:pt x="6505" y="3804"/>
                    <a:pt x="6472" y="3703"/>
                    <a:pt x="6371" y="3703"/>
                  </a:cubicBezTo>
                  <a:lnTo>
                    <a:pt x="4103" y="3470"/>
                  </a:lnTo>
                  <a:cubicBezTo>
                    <a:pt x="3870" y="3470"/>
                    <a:pt x="3670" y="3270"/>
                    <a:pt x="3670" y="3036"/>
                  </a:cubicBezTo>
                  <a:lnTo>
                    <a:pt x="3436" y="134"/>
                  </a:lnTo>
                  <a:cubicBezTo>
                    <a:pt x="3436" y="34"/>
                    <a:pt x="3336" y="1"/>
                    <a:pt x="3269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8"/>
            <p:cNvSpPr/>
            <p:nvPr/>
          </p:nvSpPr>
          <p:spPr>
            <a:xfrm>
              <a:off x="2966717" y="1726329"/>
              <a:ext cx="89365" cy="105918"/>
            </a:xfrm>
            <a:custGeom>
              <a:rect b="b" l="l" r="r" t="t"/>
              <a:pathLst>
                <a:path extrusionOk="0" h="8107" w="6840">
                  <a:moveTo>
                    <a:pt x="3370" y="1235"/>
                  </a:moveTo>
                  <a:lnTo>
                    <a:pt x="3537" y="3136"/>
                  </a:lnTo>
                  <a:cubicBezTo>
                    <a:pt x="3537" y="3503"/>
                    <a:pt x="3837" y="3803"/>
                    <a:pt x="4204" y="3837"/>
                  </a:cubicBezTo>
                  <a:lnTo>
                    <a:pt x="5638" y="4003"/>
                  </a:lnTo>
                  <a:lnTo>
                    <a:pt x="4204" y="4170"/>
                  </a:lnTo>
                  <a:cubicBezTo>
                    <a:pt x="3870" y="4204"/>
                    <a:pt x="3570" y="4504"/>
                    <a:pt x="3537" y="4871"/>
                  </a:cubicBezTo>
                  <a:lnTo>
                    <a:pt x="3370" y="6772"/>
                  </a:lnTo>
                  <a:lnTo>
                    <a:pt x="3203" y="4871"/>
                  </a:lnTo>
                  <a:cubicBezTo>
                    <a:pt x="3203" y="4504"/>
                    <a:pt x="2903" y="4204"/>
                    <a:pt x="2536" y="4170"/>
                  </a:cubicBezTo>
                  <a:lnTo>
                    <a:pt x="1135" y="4003"/>
                  </a:lnTo>
                  <a:lnTo>
                    <a:pt x="2536" y="3837"/>
                  </a:lnTo>
                  <a:cubicBezTo>
                    <a:pt x="2870" y="3803"/>
                    <a:pt x="3170" y="3503"/>
                    <a:pt x="3203" y="3136"/>
                  </a:cubicBezTo>
                  <a:lnTo>
                    <a:pt x="3370" y="1235"/>
                  </a:lnTo>
                  <a:close/>
                  <a:moveTo>
                    <a:pt x="3403" y="1"/>
                  </a:moveTo>
                  <a:cubicBezTo>
                    <a:pt x="3337" y="1"/>
                    <a:pt x="3303" y="34"/>
                    <a:pt x="3303" y="101"/>
                  </a:cubicBezTo>
                  <a:lnTo>
                    <a:pt x="3003" y="3170"/>
                  </a:lnTo>
                  <a:cubicBezTo>
                    <a:pt x="2970" y="3436"/>
                    <a:pt x="2736" y="3637"/>
                    <a:pt x="2503" y="3670"/>
                  </a:cubicBezTo>
                  <a:lnTo>
                    <a:pt x="68" y="3937"/>
                  </a:lnTo>
                  <a:cubicBezTo>
                    <a:pt x="34" y="3937"/>
                    <a:pt x="1" y="4003"/>
                    <a:pt x="1" y="4037"/>
                  </a:cubicBezTo>
                  <a:cubicBezTo>
                    <a:pt x="1" y="4137"/>
                    <a:pt x="34" y="4170"/>
                    <a:pt x="68" y="4170"/>
                  </a:cubicBezTo>
                  <a:lnTo>
                    <a:pt x="2503" y="4437"/>
                  </a:lnTo>
                  <a:cubicBezTo>
                    <a:pt x="2803" y="4470"/>
                    <a:pt x="2970" y="4671"/>
                    <a:pt x="3003" y="4937"/>
                  </a:cubicBezTo>
                  <a:lnTo>
                    <a:pt x="3303" y="8006"/>
                  </a:lnTo>
                  <a:cubicBezTo>
                    <a:pt x="3303" y="8040"/>
                    <a:pt x="3370" y="8106"/>
                    <a:pt x="3403" y="8106"/>
                  </a:cubicBezTo>
                  <a:cubicBezTo>
                    <a:pt x="3470" y="8106"/>
                    <a:pt x="3503" y="8040"/>
                    <a:pt x="3537" y="8006"/>
                  </a:cubicBezTo>
                  <a:lnTo>
                    <a:pt x="3837" y="4937"/>
                  </a:lnTo>
                  <a:cubicBezTo>
                    <a:pt x="3870" y="4671"/>
                    <a:pt x="4071" y="4470"/>
                    <a:pt x="4337" y="4437"/>
                  </a:cubicBezTo>
                  <a:lnTo>
                    <a:pt x="6739" y="4170"/>
                  </a:lnTo>
                  <a:cubicBezTo>
                    <a:pt x="6806" y="4170"/>
                    <a:pt x="6839" y="4104"/>
                    <a:pt x="6839" y="4037"/>
                  </a:cubicBezTo>
                  <a:cubicBezTo>
                    <a:pt x="6839" y="3970"/>
                    <a:pt x="6806" y="3937"/>
                    <a:pt x="6739" y="3937"/>
                  </a:cubicBezTo>
                  <a:lnTo>
                    <a:pt x="4337" y="3670"/>
                  </a:lnTo>
                  <a:cubicBezTo>
                    <a:pt x="4037" y="3637"/>
                    <a:pt x="3870" y="3436"/>
                    <a:pt x="3837" y="3170"/>
                  </a:cubicBezTo>
                  <a:lnTo>
                    <a:pt x="3537" y="101"/>
                  </a:lnTo>
                  <a:cubicBezTo>
                    <a:pt x="3537" y="34"/>
                    <a:pt x="3470" y="1"/>
                    <a:pt x="3403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8"/>
            <p:cNvSpPr/>
            <p:nvPr/>
          </p:nvSpPr>
          <p:spPr>
            <a:xfrm>
              <a:off x="3051274" y="1627832"/>
              <a:ext cx="118552" cy="142526"/>
            </a:xfrm>
            <a:custGeom>
              <a:rect b="b" l="l" r="r" t="t"/>
              <a:pathLst>
                <a:path extrusionOk="0" h="10909" w="9074">
                  <a:moveTo>
                    <a:pt x="4537" y="1902"/>
                  </a:moveTo>
                  <a:lnTo>
                    <a:pt x="4737" y="4371"/>
                  </a:lnTo>
                  <a:cubicBezTo>
                    <a:pt x="4770" y="4838"/>
                    <a:pt x="5171" y="5238"/>
                    <a:pt x="5671" y="5305"/>
                  </a:cubicBezTo>
                  <a:lnTo>
                    <a:pt x="7539" y="5505"/>
                  </a:lnTo>
                  <a:lnTo>
                    <a:pt x="5671" y="5705"/>
                  </a:lnTo>
                  <a:cubicBezTo>
                    <a:pt x="5171" y="5738"/>
                    <a:pt x="4770" y="6139"/>
                    <a:pt x="4737" y="6639"/>
                  </a:cubicBezTo>
                  <a:lnTo>
                    <a:pt x="4537" y="9074"/>
                  </a:lnTo>
                  <a:lnTo>
                    <a:pt x="4337" y="6639"/>
                  </a:lnTo>
                  <a:cubicBezTo>
                    <a:pt x="4270" y="6172"/>
                    <a:pt x="3903" y="5738"/>
                    <a:pt x="3403" y="5705"/>
                  </a:cubicBezTo>
                  <a:lnTo>
                    <a:pt x="1535" y="5505"/>
                  </a:lnTo>
                  <a:lnTo>
                    <a:pt x="3403" y="5305"/>
                  </a:lnTo>
                  <a:cubicBezTo>
                    <a:pt x="3903" y="5238"/>
                    <a:pt x="4270" y="4871"/>
                    <a:pt x="4337" y="4371"/>
                  </a:cubicBezTo>
                  <a:lnTo>
                    <a:pt x="4537" y="1902"/>
                  </a:lnTo>
                  <a:close/>
                  <a:moveTo>
                    <a:pt x="4537" y="1"/>
                  </a:moveTo>
                  <a:cubicBezTo>
                    <a:pt x="4437" y="1"/>
                    <a:pt x="4370" y="34"/>
                    <a:pt x="4370" y="101"/>
                  </a:cubicBezTo>
                  <a:lnTo>
                    <a:pt x="4003" y="4237"/>
                  </a:lnTo>
                  <a:cubicBezTo>
                    <a:pt x="3936" y="4571"/>
                    <a:pt x="3670" y="4871"/>
                    <a:pt x="3336" y="4904"/>
                  </a:cubicBezTo>
                  <a:lnTo>
                    <a:pt x="100" y="5271"/>
                  </a:lnTo>
                  <a:cubicBezTo>
                    <a:pt x="34" y="5338"/>
                    <a:pt x="0" y="5371"/>
                    <a:pt x="0" y="5438"/>
                  </a:cubicBezTo>
                  <a:cubicBezTo>
                    <a:pt x="0" y="5538"/>
                    <a:pt x="34" y="5638"/>
                    <a:pt x="100" y="5638"/>
                  </a:cubicBezTo>
                  <a:lnTo>
                    <a:pt x="3336" y="6005"/>
                  </a:lnTo>
                  <a:cubicBezTo>
                    <a:pt x="3703" y="6039"/>
                    <a:pt x="3936" y="6339"/>
                    <a:pt x="4003" y="6672"/>
                  </a:cubicBezTo>
                  <a:lnTo>
                    <a:pt x="4370" y="10809"/>
                  </a:lnTo>
                  <a:cubicBezTo>
                    <a:pt x="4403" y="10875"/>
                    <a:pt x="4437" y="10909"/>
                    <a:pt x="4537" y="10909"/>
                  </a:cubicBezTo>
                  <a:cubicBezTo>
                    <a:pt x="4604" y="10909"/>
                    <a:pt x="4704" y="10875"/>
                    <a:pt x="4704" y="10809"/>
                  </a:cubicBezTo>
                  <a:lnTo>
                    <a:pt x="5071" y="6672"/>
                  </a:lnTo>
                  <a:cubicBezTo>
                    <a:pt x="5104" y="6339"/>
                    <a:pt x="5404" y="6039"/>
                    <a:pt x="5738" y="6005"/>
                  </a:cubicBezTo>
                  <a:lnTo>
                    <a:pt x="8940" y="5638"/>
                  </a:lnTo>
                  <a:cubicBezTo>
                    <a:pt x="9040" y="5572"/>
                    <a:pt x="9073" y="5538"/>
                    <a:pt x="9073" y="5438"/>
                  </a:cubicBezTo>
                  <a:cubicBezTo>
                    <a:pt x="9073" y="5371"/>
                    <a:pt x="9040" y="5271"/>
                    <a:pt x="8940" y="5271"/>
                  </a:cubicBezTo>
                  <a:lnTo>
                    <a:pt x="5738" y="4904"/>
                  </a:lnTo>
                  <a:cubicBezTo>
                    <a:pt x="5371" y="4871"/>
                    <a:pt x="5104" y="4571"/>
                    <a:pt x="5071" y="4237"/>
                  </a:cubicBezTo>
                  <a:lnTo>
                    <a:pt x="4704" y="101"/>
                  </a:lnTo>
                  <a:cubicBezTo>
                    <a:pt x="4670" y="34"/>
                    <a:pt x="4604" y="1"/>
                    <a:pt x="4537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8"/>
            <p:cNvSpPr/>
            <p:nvPr/>
          </p:nvSpPr>
          <p:spPr>
            <a:xfrm>
              <a:off x="3281375" y="2946221"/>
              <a:ext cx="75411" cy="62202"/>
            </a:xfrm>
            <a:custGeom>
              <a:rect b="b" l="l" r="r" t="t"/>
              <a:pathLst>
                <a:path extrusionOk="0" h="4761" w="5772">
                  <a:moveTo>
                    <a:pt x="5421" y="0"/>
                  </a:moveTo>
                  <a:cubicBezTo>
                    <a:pt x="4861" y="0"/>
                    <a:pt x="3202" y="348"/>
                    <a:pt x="1836" y="1231"/>
                  </a:cubicBezTo>
                  <a:cubicBezTo>
                    <a:pt x="268" y="2298"/>
                    <a:pt x="1" y="3866"/>
                    <a:pt x="134" y="4733"/>
                  </a:cubicBezTo>
                  <a:cubicBezTo>
                    <a:pt x="294" y="4733"/>
                    <a:pt x="533" y="4760"/>
                    <a:pt x="831" y="4760"/>
                  </a:cubicBezTo>
                  <a:cubicBezTo>
                    <a:pt x="1527" y="4760"/>
                    <a:pt x="2549" y="4613"/>
                    <a:pt x="3670" y="3632"/>
                  </a:cubicBezTo>
                  <a:cubicBezTo>
                    <a:pt x="5338" y="2165"/>
                    <a:pt x="5772" y="163"/>
                    <a:pt x="5605" y="30"/>
                  </a:cubicBezTo>
                  <a:cubicBezTo>
                    <a:pt x="5580" y="10"/>
                    <a:pt x="5517" y="0"/>
                    <a:pt x="54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8"/>
            <p:cNvSpPr/>
            <p:nvPr/>
          </p:nvSpPr>
          <p:spPr>
            <a:xfrm>
              <a:off x="3265697" y="3035900"/>
              <a:ext cx="93271" cy="41272"/>
            </a:xfrm>
            <a:custGeom>
              <a:rect b="b" l="l" r="r" t="t"/>
              <a:pathLst>
                <a:path extrusionOk="0" h="3159" w="7139">
                  <a:moveTo>
                    <a:pt x="3852" y="0"/>
                  </a:moveTo>
                  <a:cubicBezTo>
                    <a:pt x="3615" y="0"/>
                    <a:pt x="3375" y="12"/>
                    <a:pt x="3136" y="37"/>
                  </a:cubicBezTo>
                  <a:cubicBezTo>
                    <a:pt x="1201" y="271"/>
                    <a:pt x="300" y="1538"/>
                    <a:pt x="0" y="2372"/>
                  </a:cubicBezTo>
                  <a:cubicBezTo>
                    <a:pt x="366" y="2581"/>
                    <a:pt x="1100" y="3159"/>
                    <a:pt x="2443" y="3159"/>
                  </a:cubicBezTo>
                  <a:cubicBezTo>
                    <a:pt x="2815" y="3159"/>
                    <a:pt x="3233" y="3115"/>
                    <a:pt x="3703" y="3006"/>
                  </a:cubicBezTo>
                  <a:cubicBezTo>
                    <a:pt x="5871" y="2506"/>
                    <a:pt x="7138" y="938"/>
                    <a:pt x="7038" y="705"/>
                  </a:cubicBezTo>
                  <a:cubicBezTo>
                    <a:pt x="6951" y="530"/>
                    <a:pt x="5469" y="0"/>
                    <a:pt x="385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8"/>
            <p:cNvSpPr/>
            <p:nvPr/>
          </p:nvSpPr>
          <p:spPr>
            <a:xfrm>
              <a:off x="3193787" y="2978845"/>
              <a:ext cx="46198" cy="92409"/>
            </a:xfrm>
            <a:custGeom>
              <a:rect b="b" l="l" r="r" t="t"/>
              <a:pathLst>
                <a:path extrusionOk="0" h="7073" w="3536">
                  <a:moveTo>
                    <a:pt x="1274" y="1"/>
                  </a:moveTo>
                  <a:cubicBezTo>
                    <a:pt x="1272" y="1"/>
                    <a:pt x="1270" y="1"/>
                    <a:pt x="1268" y="1"/>
                  </a:cubicBezTo>
                  <a:cubicBezTo>
                    <a:pt x="1034" y="35"/>
                    <a:pt x="267" y="1736"/>
                    <a:pt x="134" y="3637"/>
                  </a:cubicBezTo>
                  <a:cubicBezTo>
                    <a:pt x="0" y="5505"/>
                    <a:pt x="1101" y="6673"/>
                    <a:pt x="1868" y="7073"/>
                  </a:cubicBezTo>
                  <a:cubicBezTo>
                    <a:pt x="2268" y="6639"/>
                    <a:pt x="3536" y="5705"/>
                    <a:pt x="3269" y="3570"/>
                  </a:cubicBezTo>
                  <a:cubicBezTo>
                    <a:pt x="2972" y="1655"/>
                    <a:pt x="1497" y="1"/>
                    <a:pt x="1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8"/>
            <p:cNvSpPr/>
            <p:nvPr/>
          </p:nvSpPr>
          <p:spPr>
            <a:xfrm>
              <a:off x="3166756" y="2976989"/>
              <a:ext cx="148549" cy="303356"/>
            </a:xfrm>
            <a:custGeom>
              <a:rect b="b" l="l" r="r" t="t"/>
              <a:pathLst>
                <a:path extrusionOk="0" h="23219" w="11370">
                  <a:moveTo>
                    <a:pt x="11266" y="1"/>
                  </a:moveTo>
                  <a:cubicBezTo>
                    <a:pt x="11257" y="1"/>
                    <a:pt x="11248" y="4"/>
                    <a:pt x="11242" y="10"/>
                  </a:cubicBezTo>
                  <a:cubicBezTo>
                    <a:pt x="9508" y="1211"/>
                    <a:pt x="8073" y="2979"/>
                    <a:pt x="6839" y="4646"/>
                  </a:cubicBezTo>
                  <a:cubicBezTo>
                    <a:pt x="4871" y="7282"/>
                    <a:pt x="3237" y="10217"/>
                    <a:pt x="2036" y="13286"/>
                  </a:cubicBezTo>
                  <a:cubicBezTo>
                    <a:pt x="1435" y="14720"/>
                    <a:pt x="1002" y="16288"/>
                    <a:pt x="668" y="17823"/>
                  </a:cubicBezTo>
                  <a:cubicBezTo>
                    <a:pt x="335" y="19457"/>
                    <a:pt x="1" y="21192"/>
                    <a:pt x="234" y="22893"/>
                  </a:cubicBezTo>
                  <a:cubicBezTo>
                    <a:pt x="251" y="23110"/>
                    <a:pt x="401" y="23218"/>
                    <a:pt x="551" y="23218"/>
                  </a:cubicBezTo>
                  <a:cubicBezTo>
                    <a:pt x="701" y="23218"/>
                    <a:pt x="852" y="23110"/>
                    <a:pt x="868" y="22893"/>
                  </a:cubicBezTo>
                  <a:cubicBezTo>
                    <a:pt x="1102" y="20991"/>
                    <a:pt x="1269" y="19023"/>
                    <a:pt x="1736" y="17155"/>
                  </a:cubicBezTo>
                  <a:cubicBezTo>
                    <a:pt x="2503" y="14220"/>
                    <a:pt x="3370" y="11818"/>
                    <a:pt x="4871" y="8950"/>
                  </a:cubicBezTo>
                  <a:cubicBezTo>
                    <a:pt x="5738" y="7315"/>
                    <a:pt x="6706" y="5881"/>
                    <a:pt x="7673" y="4546"/>
                  </a:cubicBezTo>
                  <a:cubicBezTo>
                    <a:pt x="8741" y="3012"/>
                    <a:pt x="9508" y="1945"/>
                    <a:pt x="11342" y="110"/>
                  </a:cubicBezTo>
                  <a:cubicBezTo>
                    <a:pt x="11370" y="55"/>
                    <a:pt x="11308" y="1"/>
                    <a:pt x="1126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8"/>
            <p:cNvSpPr/>
            <p:nvPr/>
          </p:nvSpPr>
          <p:spPr>
            <a:xfrm>
              <a:off x="3210340" y="3025696"/>
              <a:ext cx="17886" cy="67925"/>
            </a:xfrm>
            <a:custGeom>
              <a:rect b="b" l="l" r="r" t="t"/>
              <a:pathLst>
                <a:path extrusionOk="0" h="5199" w="1369">
                  <a:moveTo>
                    <a:pt x="194" y="1"/>
                  </a:moveTo>
                  <a:cubicBezTo>
                    <a:pt x="186" y="1"/>
                    <a:pt x="176" y="15"/>
                    <a:pt x="167" y="51"/>
                  </a:cubicBezTo>
                  <a:cubicBezTo>
                    <a:pt x="1" y="818"/>
                    <a:pt x="34" y="1719"/>
                    <a:pt x="167" y="2486"/>
                  </a:cubicBezTo>
                  <a:cubicBezTo>
                    <a:pt x="334" y="3387"/>
                    <a:pt x="501" y="4221"/>
                    <a:pt x="835" y="4988"/>
                  </a:cubicBezTo>
                  <a:cubicBezTo>
                    <a:pt x="880" y="5101"/>
                    <a:pt x="986" y="5198"/>
                    <a:pt x="1080" y="5198"/>
                  </a:cubicBezTo>
                  <a:cubicBezTo>
                    <a:pt x="1126" y="5198"/>
                    <a:pt x="1169" y="5176"/>
                    <a:pt x="1202" y="5121"/>
                  </a:cubicBezTo>
                  <a:cubicBezTo>
                    <a:pt x="1368" y="4988"/>
                    <a:pt x="1368" y="4721"/>
                    <a:pt x="1268" y="4554"/>
                  </a:cubicBezTo>
                  <a:cubicBezTo>
                    <a:pt x="935" y="3821"/>
                    <a:pt x="668" y="3087"/>
                    <a:pt x="534" y="2319"/>
                  </a:cubicBezTo>
                  <a:cubicBezTo>
                    <a:pt x="401" y="1619"/>
                    <a:pt x="268" y="918"/>
                    <a:pt x="234" y="151"/>
                  </a:cubicBezTo>
                  <a:cubicBezTo>
                    <a:pt x="234" y="103"/>
                    <a:pt x="216" y="1"/>
                    <a:pt x="19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8"/>
            <p:cNvSpPr/>
            <p:nvPr/>
          </p:nvSpPr>
          <p:spPr>
            <a:xfrm>
              <a:off x="3222426" y="3052858"/>
              <a:ext cx="88607" cy="40306"/>
            </a:xfrm>
            <a:custGeom>
              <a:rect b="b" l="l" r="r" t="t"/>
              <a:pathLst>
                <a:path extrusionOk="0" h="3085" w="6782">
                  <a:moveTo>
                    <a:pt x="6454" y="1"/>
                  </a:moveTo>
                  <a:cubicBezTo>
                    <a:pt x="6029" y="1"/>
                    <a:pt x="5203" y="95"/>
                    <a:pt x="4680" y="240"/>
                  </a:cubicBezTo>
                  <a:cubicBezTo>
                    <a:pt x="4113" y="407"/>
                    <a:pt x="3679" y="541"/>
                    <a:pt x="3145" y="808"/>
                  </a:cubicBezTo>
                  <a:cubicBezTo>
                    <a:pt x="1844" y="1375"/>
                    <a:pt x="977" y="1842"/>
                    <a:pt x="110" y="2676"/>
                  </a:cubicBezTo>
                  <a:cubicBezTo>
                    <a:pt x="0" y="2813"/>
                    <a:pt x="161" y="3085"/>
                    <a:pt x="277" y="3085"/>
                  </a:cubicBezTo>
                  <a:cubicBezTo>
                    <a:pt x="302" y="3085"/>
                    <a:pt x="325" y="3072"/>
                    <a:pt x="343" y="3042"/>
                  </a:cubicBezTo>
                  <a:cubicBezTo>
                    <a:pt x="1277" y="2342"/>
                    <a:pt x="2078" y="1842"/>
                    <a:pt x="3279" y="1208"/>
                  </a:cubicBezTo>
                  <a:cubicBezTo>
                    <a:pt x="3812" y="908"/>
                    <a:pt x="4246" y="741"/>
                    <a:pt x="4913" y="541"/>
                  </a:cubicBezTo>
                  <a:cubicBezTo>
                    <a:pt x="5447" y="374"/>
                    <a:pt x="6247" y="174"/>
                    <a:pt x="6748" y="74"/>
                  </a:cubicBezTo>
                  <a:cubicBezTo>
                    <a:pt x="6781" y="74"/>
                    <a:pt x="6648" y="7"/>
                    <a:pt x="6614" y="7"/>
                  </a:cubicBezTo>
                  <a:cubicBezTo>
                    <a:pt x="6571" y="3"/>
                    <a:pt x="6517" y="1"/>
                    <a:pt x="645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8"/>
            <p:cNvSpPr/>
            <p:nvPr/>
          </p:nvSpPr>
          <p:spPr>
            <a:xfrm>
              <a:off x="3222543" y="3104844"/>
              <a:ext cx="86739" cy="48131"/>
            </a:xfrm>
            <a:custGeom>
              <a:rect b="b" l="l" r="r" t="t"/>
              <a:pathLst>
                <a:path extrusionOk="0" h="3684" w="6639">
                  <a:moveTo>
                    <a:pt x="5006" y="1"/>
                  </a:moveTo>
                  <a:cubicBezTo>
                    <a:pt x="4286" y="1"/>
                    <a:pt x="3402" y="99"/>
                    <a:pt x="2569" y="398"/>
                  </a:cubicBezTo>
                  <a:cubicBezTo>
                    <a:pt x="768" y="998"/>
                    <a:pt x="134" y="2433"/>
                    <a:pt x="1" y="3333"/>
                  </a:cubicBezTo>
                  <a:cubicBezTo>
                    <a:pt x="298" y="3432"/>
                    <a:pt x="865" y="3684"/>
                    <a:pt x="1688" y="3684"/>
                  </a:cubicBezTo>
                  <a:cubicBezTo>
                    <a:pt x="2252" y="3684"/>
                    <a:pt x="2937" y="3566"/>
                    <a:pt x="3737" y="3200"/>
                  </a:cubicBezTo>
                  <a:cubicBezTo>
                    <a:pt x="5738" y="2232"/>
                    <a:pt x="6639" y="398"/>
                    <a:pt x="6505" y="231"/>
                  </a:cubicBezTo>
                  <a:cubicBezTo>
                    <a:pt x="6417" y="125"/>
                    <a:pt x="5815" y="1"/>
                    <a:pt x="50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8"/>
            <p:cNvSpPr/>
            <p:nvPr/>
          </p:nvSpPr>
          <p:spPr>
            <a:xfrm>
              <a:off x="3185347" y="3125721"/>
              <a:ext cx="79043" cy="56611"/>
            </a:xfrm>
            <a:custGeom>
              <a:rect b="b" l="l" r="r" t="t"/>
              <a:pathLst>
                <a:path extrusionOk="0" h="4333" w="6050">
                  <a:moveTo>
                    <a:pt x="5883" y="1"/>
                  </a:moveTo>
                  <a:cubicBezTo>
                    <a:pt x="5516" y="1"/>
                    <a:pt x="4616" y="334"/>
                    <a:pt x="4049" y="634"/>
                  </a:cubicBezTo>
                  <a:cubicBezTo>
                    <a:pt x="3515" y="935"/>
                    <a:pt x="3148" y="1168"/>
                    <a:pt x="2648" y="1502"/>
                  </a:cubicBezTo>
                  <a:cubicBezTo>
                    <a:pt x="1513" y="2336"/>
                    <a:pt x="746" y="2969"/>
                    <a:pt x="79" y="3970"/>
                  </a:cubicBezTo>
                  <a:cubicBezTo>
                    <a:pt x="1" y="4100"/>
                    <a:pt x="167" y="4332"/>
                    <a:pt x="275" y="4332"/>
                  </a:cubicBezTo>
                  <a:cubicBezTo>
                    <a:pt x="305" y="4332"/>
                    <a:pt x="331" y="4314"/>
                    <a:pt x="346" y="4270"/>
                  </a:cubicBezTo>
                  <a:cubicBezTo>
                    <a:pt x="1146" y="3336"/>
                    <a:pt x="1780" y="2669"/>
                    <a:pt x="2848" y="1835"/>
                  </a:cubicBezTo>
                  <a:cubicBezTo>
                    <a:pt x="3348" y="1468"/>
                    <a:pt x="3682" y="1235"/>
                    <a:pt x="4315" y="901"/>
                  </a:cubicBezTo>
                  <a:cubicBezTo>
                    <a:pt x="4816" y="634"/>
                    <a:pt x="5516" y="267"/>
                    <a:pt x="6017" y="67"/>
                  </a:cubicBezTo>
                  <a:cubicBezTo>
                    <a:pt x="6050" y="67"/>
                    <a:pt x="5950" y="1"/>
                    <a:pt x="588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8"/>
            <p:cNvSpPr/>
            <p:nvPr/>
          </p:nvSpPr>
          <p:spPr>
            <a:xfrm>
              <a:off x="832118" y="3020875"/>
              <a:ext cx="75411" cy="62607"/>
            </a:xfrm>
            <a:custGeom>
              <a:rect b="b" l="l" r="r" t="t"/>
              <a:pathLst>
                <a:path extrusionOk="0" h="4792" w="5772">
                  <a:moveTo>
                    <a:pt x="315" y="0"/>
                  </a:moveTo>
                  <a:cubicBezTo>
                    <a:pt x="239" y="0"/>
                    <a:pt x="189" y="7"/>
                    <a:pt x="167" y="20"/>
                  </a:cubicBezTo>
                  <a:cubicBezTo>
                    <a:pt x="1" y="153"/>
                    <a:pt x="401" y="2155"/>
                    <a:pt x="2102" y="3622"/>
                  </a:cubicBezTo>
                  <a:cubicBezTo>
                    <a:pt x="3275" y="4628"/>
                    <a:pt x="4310" y="4791"/>
                    <a:pt x="4999" y="4791"/>
                  </a:cubicBezTo>
                  <a:cubicBezTo>
                    <a:pt x="5270" y="4791"/>
                    <a:pt x="5487" y="4766"/>
                    <a:pt x="5638" y="4757"/>
                  </a:cubicBezTo>
                  <a:cubicBezTo>
                    <a:pt x="5771" y="3856"/>
                    <a:pt x="5505" y="2288"/>
                    <a:pt x="3937" y="1254"/>
                  </a:cubicBezTo>
                  <a:cubicBezTo>
                    <a:pt x="2539" y="322"/>
                    <a:pt x="836" y="0"/>
                    <a:pt x="3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8"/>
            <p:cNvSpPr/>
            <p:nvPr/>
          </p:nvSpPr>
          <p:spPr>
            <a:xfrm>
              <a:off x="829937" y="3111298"/>
              <a:ext cx="93284" cy="41220"/>
            </a:xfrm>
            <a:custGeom>
              <a:rect b="b" l="l" r="r" t="t"/>
              <a:pathLst>
                <a:path extrusionOk="0" h="3155" w="7140">
                  <a:moveTo>
                    <a:pt x="3287" y="0"/>
                  </a:moveTo>
                  <a:cubicBezTo>
                    <a:pt x="1671" y="0"/>
                    <a:pt x="188" y="530"/>
                    <a:pt x="101" y="704"/>
                  </a:cubicBezTo>
                  <a:cubicBezTo>
                    <a:pt x="1" y="904"/>
                    <a:pt x="1268" y="2506"/>
                    <a:pt x="3437" y="3006"/>
                  </a:cubicBezTo>
                  <a:cubicBezTo>
                    <a:pt x="3896" y="3112"/>
                    <a:pt x="4305" y="3155"/>
                    <a:pt x="4670" y="3155"/>
                  </a:cubicBezTo>
                  <a:cubicBezTo>
                    <a:pt x="6030" y="3155"/>
                    <a:pt x="6771" y="2556"/>
                    <a:pt x="7139" y="2372"/>
                  </a:cubicBezTo>
                  <a:cubicBezTo>
                    <a:pt x="6839" y="1538"/>
                    <a:pt x="5938" y="237"/>
                    <a:pt x="4004" y="37"/>
                  </a:cubicBezTo>
                  <a:cubicBezTo>
                    <a:pt x="3765" y="12"/>
                    <a:pt x="3524" y="0"/>
                    <a:pt x="328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8"/>
            <p:cNvSpPr/>
            <p:nvPr/>
          </p:nvSpPr>
          <p:spPr>
            <a:xfrm>
              <a:off x="948920" y="3053367"/>
              <a:ext cx="46211" cy="92853"/>
            </a:xfrm>
            <a:custGeom>
              <a:rect b="b" l="l" r="r" t="t"/>
              <a:pathLst>
                <a:path extrusionOk="0" h="7107" w="3537">
                  <a:moveTo>
                    <a:pt x="2295" y="1"/>
                  </a:moveTo>
                  <a:cubicBezTo>
                    <a:pt x="2039" y="1"/>
                    <a:pt x="565" y="1655"/>
                    <a:pt x="301" y="3604"/>
                  </a:cubicBezTo>
                  <a:cubicBezTo>
                    <a:pt x="0" y="5772"/>
                    <a:pt x="1335" y="6673"/>
                    <a:pt x="1668" y="7106"/>
                  </a:cubicBezTo>
                  <a:cubicBezTo>
                    <a:pt x="2469" y="6673"/>
                    <a:pt x="3536" y="5505"/>
                    <a:pt x="3403" y="3637"/>
                  </a:cubicBezTo>
                  <a:cubicBezTo>
                    <a:pt x="3303" y="1769"/>
                    <a:pt x="2502" y="35"/>
                    <a:pt x="2302" y="1"/>
                  </a:cubicBezTo>
                  <a:cubicBezTo>
                    <a:pt x="2300" y="1"/>
                    <a:pt x="2297" y="1"/>
                    <a:pt x="229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8"/>
            <p:cNvSpPr/>
            <p:nvPr/>
          </p:nvSpPr>
          <p:spPr>
            <a:xfrm>
              <a:off x="873731" y="3052218"/>
              <a:ext cx="148850" cy="303030"/>
            </a:xfrm>
            <a:custGeom>
              <a:rect b="b" l="l" r="r" t="t"/>
              <a:pathLst>
                <a:path extrusionOk="0" h="23194" w="11393">
                  <a:moveTo>
                    <a:pt x="86" y="0"/>
                  </a:moveTo>
                  <a:cubicBezTo>
                    <a:pt x="46" y="0"/>
                    <a:pt x="1" y="64"/>
                    <a:pt x="51" y="89"/>
                  </a:cubicBezTo>
                  <a:cubicBezTo>
                    <a:pt x="1886" y="1924"/>
                    <a:pt x="2620" y="3025"/>
                    <a:pt x="3721" y="4559"/>
                  </a:cubicBezTo>
                  <a:cubicBezTo>
                    <a:pt x="4655" y="5893"/>
                    <a:pt x="5622" y="7294"/>
                    <a:pt x="6489" y="8929"/>
                  </a:cubicBezTo>
                  <a:cubicBezTo>
                    <a:pt x="7990" y="11798"/>
                    <a:pt x="8891" y="14233"/>
                    <a:pt x="9625" y="17135"/>
                  </a:cubicBezTo>
                  <a:cubicBezTo>
                    <a:pt x="10092" y="19036"/>
                    <a:pt x="10259" y="20971"/>
                    <a:pt x="10492" y="22906"/>
                  </a:cubicBezTo>
                  <a:cubicBezTo>
                    <a:pt x="10526" y="23093"/>
                    <a:pt x="10682" y="23193"/>
                    <a:pt x="10831" y="23193"/>
                  </a:cubicBezTo>
                  <a:cubicBezTo>
                    <a:pt x="10974" y="23193"/>
                    <a:pt x="11110" y="23101"/>
                    <a:pt x="11126" y="22906"/>
                  </a:cubicBezTo>
                  <a:cubicBezTo>
                    <a:pt x="11393" y="21204"/>
                    <a:pt x="11059" y="19436"/>
                    <a:pt x="10726" y="17802"/>
                  </a:cubicBezTo>
                  <a:cubicBezTo>
                    <a:pt x="10392" y="16268"/>
                    <a:pt x="9925" y="14733"/>
                    <a:pt x="9325" y="13265"/>
                  </a:cubicBezTo>
                  <a:cubicBezTo>
                    <a:pt x="8124" y="10230"/>
                    <a:pt x="6489" y="7261"/>
                    <a:pt x="4555" y="4626"/>
                  </a:cubicBezTo>
                  <a:cubicBezTo>
                    <a:pt x="3287" y="2958"/>
                    <a:pt x="1886" y="1223"/>
                    <a:pt x="118" y="23"/>
                  </a:cubicBezTo>
                  <a:cubicBezTo>
                    <a:pt x="110" y="7"/>
                    <a:pt x="98" y="0"/>
                    <a:pt x="8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8"/>
            <p:cNvSpPr/>
            <p:nvPr/>
          </p:nvSpPr>
          <p:spPr>
            <a:xfrm>
              <a:off x="960691" y="3100663"/>
              <a:ext cx="18317" cy="67964"/>
            </a:xfrm>
            <a:custGeom>
              <a:rect b="b" l="l" r="r" t="t"/>
              <a:pathLst>
                <a:path extrusionOk="0" h="5202" w="1402">
                  <a:moveTo>
                    <a:pt x="1188" y="1"/>
                  </a:moveTo>
                  <a:cubicBezTo>
                    <a:pt x="1152" y="1"/>
                    <a:pt x="1134" y="110"/>
                    <a:pt x="1134" y="184"/>
                  </a:cubicBezTo>
                  <a:cubicBezTo>
                    <a:pt x="1101" y="918"/>
                    <a:pt x="967" y="1652"/>
                    <a:pt x="834" y="2352"/>
                  </a:cubicBezTo>
                  <a:cubicBezTo>
                    <a:pt x="734" y="3086"/>
                    <a:pt x="434" y="3853"/>
                    <a:pt x="100" y="4554"/>
                  </a:cubicBezTo>
                  <a:cubicBezTo>
                    <a:pt x="0" y="4721"/>
                    <a:pt x="0" y="5021"/>
                    <a:pt x="167" y="5154"/>
                  </a:cubicBezTo>
                  <a:cubicBezTo>
                    <a:pt x="199" y="5186"/>
                    <a:pt x="241" y="5201"/>
                    <a:pt x="287" y="5201"/>
                  </a:cubicBezTo>
                  <a:cubicBezTo>
                    <a:pt x="385" y="5201"/>
                    <a:pt x="499" y="5134"/>
                    <a:pt x="567" y="5021"/>
                  </a:cubicBezTo>
                  <a:cubicBezTo>
                    <a:pt x="901" y="4220"/>
                    <a:pt x="1067" y="3386"/>
                    <a:pt x="1234" y="2519"/>
                  </a:cubicBezTo>
                  <a:cubicBezTo>
                    <a:pt x="1334" y="1718"/>
                    <a:pt x="1401" y="851"/>
                    <a:pt x="1234" y="51"/>
                  </a:cubicBezTo>
                  <a:cubicBezTo>
                    <a:pt x="1217" y="15"/>
                    <a:pt x="1201" y="1"/>
                    <a:pt x="118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8"/>
            <p:cNvSpPr/>
            <p:nvPr/>
          </p:nvSpPr>
          <p:spPr>
            <a:xfrm>
              <a:off x="877885" y="3127838"/>
              <a:ext cx="88581" cy="40449"/>
            </a:xfrm>
            <a:custGeom>
              <a:rect b="b" l="l" r="r" t="t"/>
              <a:pathLst>
                <a:path extrusionOk="0" h="3096" w="6780">
                  <a:moveTo>
                    <a:pt x="292" y="0"/>
                  </a:moveTo>
                  <a:cubicBezTo>
                    <a:pt x="244" y="0"/>
                    <a:pt x="202" y="2"/>
                    <a:pt x="167" y="5"/>
                  </a:cubicBezTo>
                  <a:cubicBezTo>
                    <a:pt x="134" y="5"/>
                    <a:pt x="0" y="105"/>
                    <a:pt x="67" y="105"/>
                  </a:cubicBezTo>
                  <a:cubicBezTo>
                    <a:pt x="534" y="172"/>
                    <a:pt x="1334" y="372"/>
                    <a:pt x="1902" y="539"/>
                  </a:cubicBezTo>
                  <a:cubicBezTo>
                    <a:pt x="2569" y="773"/>
                    <a:pt x="2969" y="939"/>
                    <a:pt x="3503" y="1240"/>
                  </a:cubicBezTo>
                  <a:cubicBezTo>
                    <a:pt x="4704" y="1840"/>
                    <a:pt x="5504" y="2340"/>
                    <a:pt x="6438" y="3041"/>
                  </a:cubicBezTo>
                  <a:cubicBezTo>
                    <a:pt x="6470" y="3079"/>
                    <a:pt x="6503" y="3096"/>
                    <a:pt x="6535" y="3096"/>
                  </a:cubicBezTo>
                  <a:cubicBezTo>
                    <a:pt x="6670" y="3096"/>
                    <a:pt x="6779" y="2809"/>
                    <a:pt x="6672" y="2674"/>
                  </a:cubicBezTo>
                  <a:cubicBezTo>
                    <a:pt x="5804" y="1840"/>
                    <a:pt x="4937" y="1373"/>
                    <a:pt x="3636" y="806"/>
                  </a:cubicBezTo>
                  <a:cubicBezTo>
                    <a:pt x="3102" y="539"/>
                    <a:pt x="2669" y="439"/>
                    <a:pt x="2102" y="272"/>
                  </a:cubicBezTo>
                  <a:cubicBezTo>
                    <a:pt x="1564" y="123"/>
                    <a:pt x="705" y="0"/>
                    <a:pt x="29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8"/>
            <p:cNvSpPr/>
            <p:nvPr/>
          </p:nvSpPr>
          <p:spPr>
            <a:xfrm>
              <a:off x="879623" y="3180085"/>
              <a:ext cx="86739" cy="47726"/>
            </a:xfrm>
            <a:custGeom>
              <a:rect b="b" l="l" r="r" t="t"/>
              <a:pathLst>
                <a:path extrusionOk="0" h="3653" w="6639">
                  <a:moveTo>
                    <a:pt x="1591" y="0"/>
                  </a:moveTo>
                  <a:cubicBezTo>
                    <a:pt x="801" y="0"/>
                    <a:pt x="221" y="122"/>
                    <a:pt x="134" y="243"/>
                  </a:cubicBezTo>
                  <a:cubicBezTo>
                    <a:pt x="1" y="410"/>
                    <a:pt x="935" y="2244"/>
                    <a:pt x="2936" y="3178"/>
                  </a:cubicBezTo>
                  <a:cubicBezTo>
                    <a:pt x="3708" y="3538"/>
                    <a:pt x="4374" y="3653"/>
                    <a:pt x="4927" y="3653"/>
                  </a:cubicBezTo>
                  <a:cubicBezTo>
                    <a:pt x="5760" y="3653"/>
                    <a:pt x="6338" y="3392"/>
                    <a:pt x="6639" y="3312"/>
                  </a:cubicBezTo>
                  <a:cubicBezTo>
                    <a:pt x="6505" y="2444"/>
                    <a:pt x="5871" y="977"/>
                    <a:pt x="4104" y="410"/>
                  </a:cubicBezTo>
                  <a:cubicBezTo>
                    <a:pt x="3237" y="105"/>
                    <a:pt x="2324" y="0"/>
                    <a:pt x="159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8"/>
            <p:cNvSpPr/>
            <p:nvPr/>
          </p:nvSpPr>
          <p:spPr>
            <a:xfrm>
              <a:off x="924514" y="3200688"/>
              <a:ext cx="79474" cy="56166"/>
            </a:xfrm>
            <a:custGeom>
              <a:rect b="b" l="l" r="r" t="t"/>
              <a:pathLst>
                <a:path extrusionOk="0" h="4299" w="6083">
                  <a:moveTo>
                    <a:pt x="167" y="0"/>
                  </a:moveTo>
                  <a:cubicBezTo>
                    <a:pt x="100" y="0"/>
                    <a:pt x="0" y="33"/>
                    <a:pt x="34" y="33"/>
                  </a:cubicBezTo>
                  <a:cubicBezTo>
                    <a:pt x="534" y="234"/>
                    <a:pt x="1235" y="600"/>
                    <a:pt x="1735" y="867"/>
                  </a:cubicBezTo>
                  <a:cubicBezTo>
                    <a:pt x="2369" y="1201"/>
                    <a:pt x="2702" y="1434"/>
                    <a:pt x="3203" y="1835"/>
                  </a:cubicBezTo>
                  <a:cubicBezTo>
                    <a:pt x="4270" y="2669"/>
                    <a:pt x="4904" y="3336"/>
                    <a:pt x="5704" y="4236"/>
                  </a:cubicBezTo>
                  <a:cubicBezTo>
                    <a:pt x="5719" y="4280"/>
                    <a:pt x="5746" y="4298"/>
                    <a:pt x="5779" y="4298"/>
                  </a:cubicBezTo>
                  <a:cubicBezTo>
                    <a:pt x="5896" y="4298"/>
                    <a:pt x="6083" y="4066"/>
                    <a:pt x="6005" y="3936"/>
                  </a:cubicBezTo>
                  <a:cubicBezTo>
                    <a:pt x="5338" y="2935"/>
                    <a:pt x="4537" y="2335"/>
                    <a:pt x="3403" y="1501"/>
                  </a:cubicBezTo>
                  <a:cubicBezTo>
                    <a:pt x="2902" y="1168"/>
                    <a:pt x="2536" y="901"/>
                    <a:pt x="2002" y="600"/>
                  </a:cubicBezTo>
                  <a:cubicBezTo>
                    <a:pt x="1435" y="334"/>
                    <a:pt x="534" y="0"/>
                    <a:pt x="16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8"/>
            <p:cNvSpPr/>
            <p:nvPr/>
          </p:nvSpPr>
          <p:spPr>
            <a:xfrm>
              <a:off x="958509" y="3321945"/>
              <a:ext cx="345177" cy="198967"/>
            </a:xfrm>
            <a:custGeom>
              <a:rect b="b" l="l" r="r" t="t"/>
              <a:pathLst>
                <a:path extrusionOk="0" h="15229" w="26420">
                  <a:moveTo>
                    <a:pt x="13176" y="1"/>
                  </a:moveTo>
                  <a:cubicBezTo>
                    <a:pt x="9799" y="1"/>
                    <a:pt x="6421" y="743"/>
                    <a:pt x="3836" y="2227"/>
                  </a:cubicBezTo>
                  <a:cubicBezTo>
                    <a:pt x="2335" y="3061"/>
                    <a:pt x="1301" y="4029"/>
                    <a:pt x="667" y="5129"/>
                  </a:cubicBezTo>
                  <a:lnTo>
                    <a:pt x="0" y="5129"/>
                  </a:lnTo>
                  <a:lnTo>
                    <a:pt x="0" y="7831"/>
                  </a:lnTo>
                  <a:cubicBezTo>
                    <a:pt x="134" y="9733"/>
                    <a:pt x="1435" y="11601"/>
                    <a:pt x="3870" y="13002"/>
                  </a:cubicBezTo>
                  <a:cubicBezTo>
                    <a:pt x="6472" y="14486"/>
                    <a:pt x="9849" y="15228"/>
                    <a:pt x="13226" y="15228"/>
                  </a:cubicBezTo>
                  <a:cubicBezTo>
                    <a:pt x="16604" y="15228"/>
                    <a:pt x="19981" y="14486"/>
                    <a:pt x="22583" y="13002"/>
                  </a:cubicBezTo>
                  <a:cubicBezTo>
                    <a:pt x="25018" y="11601"/>
                    <a:pt x="26319" y="9733"/>
                    <a:pt x="26419" y="7831"/>
                  </a:cubicBezTo>
                  <a:lnTo>
                    <a:pt x="26419" y="5129"/>
                  </a:lnTo>
                  <a:lnTo>
                    <a:pt x="25685" y="5129"/>
                  </a:lnTo>
                  <a:cubicBezTo>
                    <a:pt x="25018" y="4029"/>
                    <a:pt x="23984" y="3061"/>
                    <a:pt x="22516" y="2227"/>
                  </a:cubicBezTo>
                  <a:cubicBezTo>
                    <a:pt x="19931" y="743"/>
                    <a:pt x="16554" y="1"/>
                    <a:pt x="13176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8"/>
            <p:cNvSpPr/>
            <p:nvPr/>
          </p:nvSpPr>
          <p:spPr>
            <a:xfrm>
              <a:off x="958509" y="3321945"/>
              <a:ext cx="345177" cy="198967"/>
            </a:xfrm>
            <a:custGeom>
              <a:rect b="b" l="l" r="r" t="t"/>
              <a:pathLst>
                <a:path extrusionOk="0" h="15229" w="26420">
                  <a:moveTo>
                    <a:pt x="13176" y="1"/>
                  </a:moveTo>
                  <a:cubicBezTo>
                    <a:pt x="9799" y="1"/>
                    <a:pt x="6421" y="743"/>
                    <a:pt x="3836" y="2227"/>
                  </a:cubicBezTo>
                  <a:cubicBezTo>
                    <a:pt x="2335" y="3061"/>
                    <a:pt x="1301" y="4029"/>
                    <a:pt x="667" y="5129"/>
                  </a:cubicBezTo>
                  <a:lnTo>
                    <a:pt x="0" y="5129"/>
                  </a:lnTo>
                  <a:lnTo>
                    <a:pt x="0" y="7831"/>
                  </a:lnTo>
                  <a:cubicBezTo>
                    <a:pt x="134" y="9733"/>
                    <a:pt x="1435" y="11601"/>
                    <a:pt x="3870" y="13002"/>
                  </a:cubicBezTo>
                  <a:cubicBezTo>
                    <a:pt x="6472" y="14486"/>
                    <a:pt x="9849" y="15228"/>
                    <a:pt x="13226" y="15228"/>
                  </a:cubicBezTo>
                  <a:cubicBezTo>
                    <a:pt x="16604" y="15228"/>
                    <a:pt x="19981" y="14486"/>
                    <a:pt x="22583" y="13002"/>
                  </a:cubicBezTo>
                  <a:cubicBezTo>
                    <a:pt x="25018" y="11601"/>
                    <a:pt x="26319" y="9733"/>
                    <a:pt x="26419" y="7831"/>
                  </a:cubicBezTo>
                  <a:lnTo>
                    <a:pt x="26419" y="5129"/>
                  </a:lnTo>
                  <a:lnTo>
                    <a:pt x="25685" y="5129"/>
                  </a:lnTo>
                  <a:cubicBezTo>
                    <a:pt x="25018" y="4029"/>
                    <a:pt x="23984" y="3061"/>
                    <a:pt x="22516" y="2227"/>
                  </a:cubicBezTo>
                  <a:cubicBezTo>
                    <a:pt x="19931" y="743"/>
                    <a:pt x="16554" y="1"/>
                    <a:pt x="13176" y="1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8"/>
            <p:cNvSpPr/>
            <p:nvPr/>
          </p:nvSpPr>
          <p:spPr>
            <a:xfrm>
              <a:off x="1130210" y="3321396"/>
              <a:ext cx="172602" cy="200051"/>
            </a:xfrm>
            <a:custGeom>
              <a:rect b="b" l="l" r="r" t="t"/>
              <a:pathLst>
                <a:path extrusionOk="0" h="15312" w="13211">
                  <a:moveTo>
                    <a:pt x="1" y="1"/>
                  </a:moveTo>
                  <a:cubicBezTo>
                    <a:pt x="12" y="1"/>
                    <a:pt x="23" y="1"/>
                    <a:pt x="34" y="1"/>
                  </a:cubicBezTo>
                  <a:lnTo>
                    <a:pt x="34" y="1"/>
                  </a:lnTo>
                  <a:lnTo>
                    <a:pt x="34" y="1"/>
                  </a:lnTo>
                  <a:close/>
                  <a:moveTo>
                    <a:pt x="34" y="1"/>
                  </a:moveTo>
                  <a:lnTo>
                    <a:pt x="34" y="15312"/>
                  </a:lnTo>
                  <a:cubicBezTo>
                    <a:pt x="3403" y="15312"/>
                    <a:pt x="6806" y="14545"/>
                    <a:pt x="9374" y="13044"/>
                  </a:cubicBezTo>
                  <a:cubicBezTo>
                    <a:pt x="11843" y="11643"/>
                    <a:pt x="13144" y="9775"/>
                    <a:pt x="13210" y="7873"/>
                  </a:cubicBezTo>
                  <a:lnTo>
                    <a:pt x="13210" y="5171"/>
                  </a:lnTo>
                  <a:lnTo>
                    <a:pt x="12510" y="5171"/>
                  </a:lnTo>
                  <a:cubicBezTo>
                    <a:pt x="11843" y="4071"/>
                    <a:pt x="10809" y="3103"/>
                    <a:pt x="9341" y="2269"/>
                  </a:cubicBezTo>
                  <a:cubicBezTo>
                    <a:pt x="6781" y="773"/>
                    <a:pt x="3393" y="6"/>
                    <a:pt x="34" y="1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8"/>
            <p:cNvSpPr/>
            <p:nvPr/>
          </p:nvSpPr>
          <p:spPr>
            <a:xfrm>
              <a:off x="1224356" y="3337962"/>
              <a:ext cx="78455" cy="166932"/>
            </a:xfrm>
            <a:custGeom>
              <a:rect b="b" l="l" r="r" t="t"/>
              <a:pathLst>
                <a:path extrusionOk="0" h="12777" w="6005">
                  <a:moveTo>
                    <a:pt x="0" y="1"/>
                  </a:moveTo>
                  <a:cubicBezTo>
                    <a:pt x="11" y="4"/>
                    <a:pt x="22" y="8"/>
                    <a:pt x="33" y="12"/>
                  </a:cubicBezTo>
                  <a:lnTo>
                    <a:pt x="33" y="12"/>
                  </a:lnTo>
                  <a:lnTo>
                    <a:pt x="33" y="1"/>
                  </a:lnTo>
                  <a:close/>
                  <a:moveTo>
                    <a:pt x="33" y="12"/>
                  </a:moveTo>
                  <a:lnTo>
                    <a:pt x="33" y="12776"/>
                  </a:lnTo>
                  <a:cubicBezTo>
                    <a:pt x="801" y="12476"/>
                    <a:pt x="1501" y="12143"/>
                    <a:pt x="2168" y="11776"/>
                  </a:cubicBezTo>
                  <a:cubicBezTo>
                    <a:pt x="4637" y="10375"/>
                    <a:pt x="5938" y="8507"/>
                    <a:pt x="6004" y="6605"/>
                  </a:cubicBezTo>
                  <a:lnTo>
                    <a:pt x="6004" y="3903"/>
                  </a:lnTo>
                  <a:lnTo>
                    <a:pt x="5304" y="3903"/>
                  </a:lnTo>
                  <a:cubicBezTo>
                    <a:pt x="4637" y="2803"/>
                    <a:pt x="3603" y="1835"/>
                    <a:pt x="2135" y="1001"/>
                  </a:cubicBezTo>
                  <a:cubicBezTo>
                    <a:pt x="1477" y="607"/>
                    <a:pt x="788" y="277"/>
                    <a:pt x="33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8"/>
            <p:cNvSpPr/>
            <p:nvPr/>
          </p:nvSpPr>
          <p:spPr>
            <a:xfrm>
              <a:off x="958065" y="3337962"/>
              <a:ext cx="78468" cy="166932"/>
            </a:xfrm>
            <a:custGeom>
              <a:rect b="b" l="l" r="r" t="t"/>
              <a:pathLst>
                <a:path extrusionOk="0" h="12777" w="6006">
                  <a:moveTo>
                    <a:pt x="6005" y="1"/>
                  </a:moveTo>
                  <a:cubicBezTo>
                    <a:pt x="5271" y="267"/>
                    <a:pt x="4537" y="601"/>
                    <a:pt x="3870" y="1001"/>
                  </a:cubicBezTo>
                  <a:cubicBezTo>
                    <a:pt x="2436" y="1835"/>
                    <a:pt x="1369" y="2803"/>
                    <a:pt x="701" y="3903"/>
                  </a:cubicBezTo>
                  <a:lnTo>
                    <a:pt x="1" y="3903"/>
                  </a:lnTo>
                  <a:lnTo>
                    <a:pt x="1" y="6605"/>
                  </a:lnTo>
                  <a:cubicBezTo>
                    <a:pt x="101" y="8507"/>
                    <a:pt x="1369" y="10375"/>
                    <a:pt x="3870" y="11776"/>
                  </a:cubicBezTo>
                  <a:cubicBezTo>
                    <a:pt x="4537" y="12143"/>
                    <a:pt x="5271" y="12476"/>
                    <a:pt x="6005" y="12776"/>
                  </a:cubicBezTo>
                  <a:lnTo>
                    <a:pt x="6005" y="1"/>
                  </a:ln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8"/>
            <p:cNvSpPr/>
            <p:nvPr/>
          </p:nvSpPr>
          <p:spPr>
            <a:xfrm>
              <a:off x="942818" y="3289099"/>
              <a:ext cx="376991" cy="198758"/>
            </a:xfrm>
            <a:custGeom>
              <a:rect b="b" l="l" r="r" t="t"/>
              <a:pathLst>
                <a:path extrusionOk="0" h="15213" w="28855">
                  <a:moveTo>
                    <a:pt x="14269" y="0"/>
                  </a:moveTo>
                  <a:cubicBezTo>
                    <a:pt x="10917" y="0"/>
                    <a:pt x="7567" y="717"/>
                    <a:pt x="5004" y="2139"/>
                  </a:cubicBezTo>
                  <a:cubicBezTo>
                    <a:pt x="4170" y="2640"/>
                    <a:pt x="3470" y="3173"/>
                    <a:pt x="2869" y="3774"/>
                  </a:cubicBezTo>
                  <a:cubicBezTo>
                    <a:pt x="0" y="6676"/>
                    <a:pt x="701" y="10445"/>
                    <a:pt x="5004" y="12947"/>
                  </a:cubicBezTo>
                  <a:cubicBezTo>
                    <a:pt x="5604" y="13314"/>
                    <a:pt x="6205" y="13614"/>
                    <a:pt x="6872" y="13848"/>
                  </a:cubicBezTo>
                  <a:cubicBezTo>
                    <a:pt x="6972" y="13915"/>
                    <a:pt x="7005" y="13915"/>
                    <a:pt x="7105" y="13948"/>
                  </a:cubicBezTo>
                  <a:cubicBezTo>
                    <a:pt x="9294" y="14792"/>
                    <a:pt x="11827" y="15213"/>
                    <a:pt x="14360" y="15213"/>
                  </a:cubicBezTo>
                  <a:cubicBezTo>
                    <a:pt x="17735" y="15213"/>
                    <a:pt x="21112" y="14467"/>
                    <a:pt x="23684" y="12981"/>
                  </a:cubicBezTo>
                  <a:cubicBezTo>
                    <a:pt x="28854" y="10012"/>
                    <a:pt x="28854" y="5175"/>
                    <a:pt x="23684" y="2239"/>
                  </a:cubicBezTo>
                  <a:cubicBezTo>
                    <a:pt x="21093" y="742"/>
                    <a:pt x="17680" y="0"/>
                    <a:pt x="14269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8"/>
            <p:cNvSpPr/>
            <p:nvPr/>
          </p:nvSpPr>
          <p:spPr>
            <a:xfrm>
              <a:off x="942818" y="3289099"/>
              <a:ext cx="376991" cy="198758"/>
            </a:xfrm>
            <a:custGeom>
              <a:rect b="b" l="l" r="r" t="t"/>
              <a:pathLst>
                <a:path extrusionOk="0" h="15213" w="28855">
                  <a:moveTo>
                    <a:pt x="14269" y="0"/>
                  </a:moveTo>
                  <a:cubicBezTo>
                    <a:pt x="10917" y="0"/>
                    <a:pt x="7567" y="717"/>
                    <a:pt x="5004" y="2139"/>
                  </a:cubicBezTo>
                  <a:cubicBezTo>
                    <a:pt x="4170" y="2640"/>
                    <a:pt x="3470" y="3173"/>
                    <a:pt x="2869" y="3774"/>
                  </a:cubicBezTo>
                  <a:cubicBezTo>
                    <a:pt x="0" y="6676"/>
                    <a:pt x="701" y="10445"/>
                    <a:pt x="5004" y="12947"/>
                  </a:cubicBezTo>
                  <a:cubicBezTo>
                    <a:pt x="5604" y="13314"/>
                    <a:pt x="6205" y="13614"/>
                    <a:pt x="6872" y="13848"/>
                  </a:cubicBezTo>
                  <a:cubicBezTo>
                    <a:pt x="6972" y="13915"/>
                    <a:pt x="7005" y="13915"/>
                    <a:pt x="7105" y="13948"/>
                  </a:cubicBezTo>
                  <a:cubicBezTo>
                    <a:pt x="9294" y="14792"/>
                    <a:pt x="11827" y="15213"/>
                    <a:pt x="14360" y="15213"/>
                  </a:cubicBezTo>
                  <a:cubicBezTo>
                    <a:pt x="17735" y="15213"/>
                    <a:pt x="21112" y="14467"/>
                    <a:pt x="23684" y="12981"/>
                  </a:cubicBezTo>
                  <a:cubicBezTo>
                    <a:pt x="28854" y="10012"/>
                    <a:pt x="28854" y="5175"/>
                    <a:pt x="23684" y="2239"/>
                  </a:cubicBezTo>
                  <a:cubicBezTo>
                    <a:pt x="21093" y="742"/>
                    <a:pt x="17680" y="0"/>
                    <a:pt x="14269" y="0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8"/>
            <p:cNvSpPr/>
            <p:nvPr/>
          </p:nvSpPr>
          <p:spPr>
            <a:xfrm>
              <a:off x="942818" y="3339269"/>
              <a:ext cx="89783" cy="131630"/>
            </a:xfrm>
            <a:custGeom>
              <a:rect b="b" l="l" r="r" t="t"/>
              <a:pathLst>
                <a:path extrusionOk="0" h="10075" w="6872">
                  <a:moveTo>
                    <a:pt x="2869" y="1"/>
                  </a:moveTo>
                  <a:cubicBezTo>
                    <a:pt x="0" y="2936"/>
                    <a:pt x="768" y="6672"/>
                    <a:pt x="5004" y="9141"/>
                  </a:cubicBezTo>
                  <a:cubicBezTo>
                    <a:pt x="5604" y="9507"/>
                    <a:pt x="6205" y="9808"/>
                    <a:pt x="6872" y="10075"/>
                  </a:cubicBezTo>
                  <a:cubicBezTo>
                    <a:pt x="5638" y="9574"/>
                    <a:pt x="1968" y="7339"/>
                    <a:pt x="1501" y="4737"/>
                  </a:cubicBezTo>
                  <a:cubicBezTo>
                    <a:pt x="1001" y="1969"/>
                    <a:pt x="2836" y="67"/>
                    <a:pt x="286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8"/>
            <p:cNvSpPr/>
            <p:nvPr/>
          </p:nvSpPr>
          <p:spPr>
            <a:xfrm>
              <a:off x="1228275" y="3306580"/>
              <a:ext cx="89783" cy="131630"/>
            </a:xfrm>
            <a:custGeom>
              <a:rect b="b" l="l" r="r" t="t"/>
              <a:pathLst>
                <a:path extrusionOk="0" h="10075" w="6872">
                  <a:moveTo>
                    <a:pt x="0" y="1"/>
                  </a:moveTo>
                  <a:cubicBezTo>
                    <a:pt x="16" y="7"/>
                    <a:pt x="31" y="13"/>
                    <a:pt x="46" y="19"/>
                  </a:cubicBezTo>
                  <a:lnTo>
                    <a:pt x="46" y="19"/>
                  </a:lnTo>
                  <a:cubicBezTo>
                    <a:pt x="30" y="13"/>
                    <a:pt x="15" y="7"/>
                    <a:pt x="0" y="1"/>
                  </a:cubicBezTo>
                  <a:close/>
                  <a:moveTo>
                    <a:pt x="46" y="19"/>
                  </a:moveTo>
                  <a:cubicBezTo>
                    <a:pt x="1354" y="553"/>
                    <a:pt x="4942" y="2734"/>
                    <a:pt x="5371" y="5338"/>
                  </a:cubicBezTo>
                  <a:cubicBezTo>
                    <a:pt x="5871" y="8107"/>
                    <a:pt x="4037" y="10008"/>
                    <a:pt x="4003" y="10075"/>
                  </a:cubicBezTo>
                  <a:cubicBezTo>
                    <a:pt x="6872" y="7139"/>
                    <a:pt x="6138" y="3403"/>
                    <a:pt x="1868" y="935"/>
                  </a:cubicBezTo>
                  <a:cubicBezTo>
                    <a:pt x="1314" y="576"/>
                    <a:pt x="696" y="281"/>
                    <a:pt x="46" y="1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8"/>
            <p:cNvSpPr/>
            <p:nvPr/>
          </p:nvSpPr>
          <p:spPr>
            <a:xfrm>
              <a:off x="970712" y="3295684"/>
              <a:ext cx="320328" cy="185236"/>
            </a:xfrm>
            <a:custGeom>
              <a:rect b="b" l="l" r="r" t="t"/>
              <a:pathLst>
                <a:path extrusionOk="0" h="14178" w="24518">
                  <a:moveTo>
                    <a:pt x="12242" y="1"/>
                  </a:moveTo>
                  <a:cubicBezTo>
                    <a:pt x="5471" y="1"/>
                    <a:pt x="0" y="3170"/>
                    <a:pt x="0" y="7106"/>
                  </a:cubicBezTo>
                  <a:cubicBezTo>
                    <a:pt x="0" y="11009"/>
                    <a:pt x="5471" y="14178"/>
                    <a:pt x="12242" y="14178"/>
                  </a:cubicBezTo>
                  <a:cubicBezTo>
                    <a:pt x="19014" y="14178"/>
                    <a:pt x="24518" y="11009"/>
                    <a:pt x="24518" y="7106"/>
                  </a:cubicBezTo>
                  <a:cubicBezTo>
                    <a:pt x="24518" y="3170"/>
                    <a:pt x="19014" y="1"/>
                    <a:pt x="12242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8"/>
            <p:cNvSpPr/>
            <p:nvPr/>
          </p:nvSpPr>
          <p:spPr>
            <a:xfrm>
              <a:off x="970712" y="3295684"/>
              <a:ext cx="320328" cy="185236"/>
            </a:xfrm>
            <a:custGeom>
              <a:rect b="b" l="l" r="r" t="t"/>
              <a:pathLst>
                <a:path extrusionOk="0" h="14178" w="24518">
                  <a:moveTo>
                    <a:pt x="12242" y="1"/>
                  </a:moveTo>
                  <a:cubicBezTo>
                    <a:pt x="5471" y="1"/>
                    <a:pt x="0" y="3170"/>
                    <a:pt x="0" y="7106"/>
                  </a:cubicBezTo>
                  <a:cubicBezTo>
                    <a:pt x="0" y="11009"/>
                    <a:pt x="5471" y="14178"/>
                    <a:pt x="12242" y="14178"/>
                  </a:cubicBezTo>
                  <a:cubicBezTo>
                    <a:pt x="19014" y="14178"/>
                    <a:pt x="24518" y="11009"/>
                    <a:pt x="24518" y="7106"/>
                  </a:cubicBezTo>
                  <a:cubicBezTo>
                    <a:pt x="24518" y="3170"/>
                    <a:pt x="19014" y="1"/>
                    <a:pt x="12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8"/>
            <p:cNvSpPr/>
            <p:nvPr/>
          </p:nvSpPr>
          <p:spPr>
            <a:xfrm>
              <a:off x="964611" y="3318783"/>
              <a:ext cx="167794" cy="100248"/>
            </a:xfrm>
            <a:custGeom>
              <a:rect b="b" l="l" r="r" t="t"/>
              <a:pathLst>
                <a:path extrusionOk="0" h="7673" w="12843">
                  <a:moveTo>
                    <a:pt x="4570" y="1"/>
                  </a:moveTo>
                  <a:cubicBezTo>
                    <a:pt x="4403" y="101"/>
                    <a:pt x="4203" y="201"/>
                    <a:pt x="4003" y="334"/>
                  </a:cubicBezTo>
                  <a:cubicBezTo>
                    <a:pt x="3636" y="535"/>
                    <a:pt x="3303" y="801"/>
                    <a:pt x="3002" y="1002"/>
                  </a:cubicBezTo>
                  <a:cubicBezTo>
                    <a:pt x="2635" y="1302"/>
                    <a:pt x="2269" y="1569"/>
                    <a:pt x="1968" y="1902"/>
                  </a:cubicBezTo>
                  <a:cubicBezTo>
                    <a:pt x="334" y="3637"/>
                    <a:pt x="0" y="5638"/>
                    <a:pt x="1001" y="7473"/>
                  </a:cubicBezTo>
                  <a:cubicBezTo>
                    <a:pt x="1308" y="6991"/>
                    <a:pt x="1868" y="6824"/>
                    <a:pt x="2495" y="6824"/>
                  </a:cubicBezTo>
                  <a:cubicBezTo>
                    <a:pt x="3910" y="6824"/>
                    <a:pt x="5671" y="7673"/>
                    <a:pt x="5671" y="7673"/>
                  </a:cubicBezTo>
                  <a:cubicBezTo>
                    <a:pt x="5671" y="7673"/>
                    <a:pt x="12843" y="2236"/>
                    <a:pt x="7172" y="1902"/>
                  </a:cubicBezTo>
                  <a:cubicBezTo>
                    <a:pt x="4237" y="1735"/>
                    <a:pt x="4070" y="835"/>
                    <a:pt x="4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8"/>
            <p:cNvSpPr/>
            <p:nvPr/>
          </p:nvSpPr>
          <p:spPr>
            <a:xfrm>
              <a:off x="968961" y="3350047"/>
              <a:ext cx="47962" cy="46877"/>
            </a:xfrm>
            <a:custGeom>
              <a:rect b="b" l="l" r="r" t="t"/>
              <a:pathLst>
                <a:path extrusionOk="0" h="3588" w="3671">
                  <a:moveTo>
                    <a:pt x="2275" y="0"/>
                  </a:moveTo>
                  <a:cubicBezTo>
                    <a:pt x="1481" y="0"/>
                    <a:pt x="613" y="674"/>
                    <a:pt x="301" y="1611"/>
                  </a:cubicBezTo>
                  <a:cubicBezTo>
                    <a:pt x="1" y="2611"/>
                    <a:pt x="434" y="3479"/>
                    <a:pt x="1268" y="3579"/>
                  </a:cubicBezTo>
                  <a:cubicBezTo>
                    <a:pt x="1320" y="3585"/>
                    <a:pt x="1371" y="3588"/>
                    <a:pt x="1423" y="3588"/>
                  </a:cubicBezTo>
                  <a:cubicBezTo>
                    <a:pt x="2215" y="3588"/>
                    <a:pt x="3057" y="2886"/>
                    <a:pt x="3370" y="1978"/>
                  </a:cubicBezTo>
                  <a:cubicBezTo>
                    <a:pt x="3670" y="977"/>
                    <a:pt x="3270" y="143"/>
                    <a:pt x="2436" y="10"/>
                  </a:cubicBezTo>
                  <a:cubicBezTo>
                    <a:pt x="2383" y="3"/>
                    <a:pt x="2329" y="0"/>
                    <a:pt x="2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8"/>
            <p:cNvSpPr/>
            <p:nvPr/>
          </p:nvSpPr>
          <p:spPr>
            <a:xfrm>
              <a:off x="1086194" y="3322716"/>
              <a:ext cx="214005" cy="157342"/>
            </a:xfrm>
            <a:custGeom>
              <a:rect b="b" l="l" r="r" t="t"/>
              <a:pathLst>
                <a:path extrusionOk="0" h="12043" w="16380">
                  <a:moveTo>
                    <a:pt x="1" y="11742"/>
                  </a:moveTo>
                  <a:cubicBezTo>
                    <a:pt x="1" y="11759"/>
                    <a:pt x="27" y="11769"/>
                    <a:pt x="72" y="11769"/>
                  </a:cubicBezTo>
                  <a:cubicBezTo>
                    <a:pt x="88" y="11769"/>
                    <a:pt x="107" y="11768"/>
                    <a:pt x="128" y="11765"/>
                  </a:cubicBezTo>
                  <a:lnTo>
                    <a:pt x="128" y="11765"/>
                  </a:lnTo>
                  <a:cubicBezTo>
                    <a:pt x="85" y="11757"/>
                    <a:pt x="43" y="11750"/>
                    <a:pt x="1" y="11742"/>
                  </a:cubicBezTo>
                  <a:close/>
                  <a:moveTo>
                    <a:pt x="12043" y="0"/>
                  </a:moveTo>
                  <a:cubicBezTo>
                    <a:pt x="12710" y="1401"/>
                    <a:pt x="10675" y="2235"/>
                    <a:pt x="10675" y="2235"/>
                  </a:cubicBezTo>
                  <a:cubicBezTo>
                    <a:pt x="10675" y="2235"/>
                    <a:pt x="1502" y="8073"/>
                    <a:pt x="1202" y="10174"/>
                  </a:cubicBezTo>
                  <a:cubicBezTo>
                    <a:pt x="1448" y="11295"/>
                    <a:pt x="484" y="11721"/>
                    <a:pt x="128" y="11765"/>
                  </a:cubicBezTo>
                  <a:lnTo>
                    <a:pt x="128" y="11765"/>
                  </a:lnTo>
                  <a:cubicBezTo>
                    <a:pt x="1158" y="11950"/>
                    <a:pt x="2247" y="12042"/>
                    <a:pt x="3337" y="12042"/>
                  </a:cubicBezTo>
                  <a:cubicBezTo>
                    <a:pt x="4237" y="12042"/>
                    <a:pt x="5171" y="12009"/>
                    <a:pt x="6072" y="11875"/>
                  </a:cubicBezTo>
                  <a:cubicBezTo>
                    <a:pt x="6305" y="11875"/>
                    <a:pt x="6506" y="11842"/>
                    <a:pt x="6706" y="11775"/>
                  </a:cubicBezTo>
                  <a:cubicBezTo>
                    <a:pt x="7673" y="11608"/>
                    <a:pt x="8574" y="11408"/>
                    <a:pt x="9474" y="11108"/>
                  </a:cubicBezTo>
                  <a:cubicBezTo>
                    <a:pt x="9741" y="11041"/>
                    <a:pt x="10041" y="10941"/>
                    <a:pt x="10342" y="10841"/>
                  </a:cubicBezTo>
                  <a:cubicBezTo>
                    <a:pt x="10642" y="10708"/>
                    <a:pt x="10909" y="10574"/>
                    <a:pt x="11176" y="10441"/>
                  </a:cubicBezTo>
                  <a:cubicBezTo>
                    <a:pt x="11509" y="10274"/>
                    <a:pt x="11843" y="10107"/>
                    <a:pt x="12143" y="9941"/>
                  </a:cubicBezTo>
                  <a:cubicBezTo>
                    <a:pt x="12476" y="9774"/>
                    <a:pt x="12743" y="9574"/>
                    <a:pt x="13044" y="9373"/>
                  </a:cubicBezTo>
                  <a:cubicBezTo>
                    <a:pt x="13244" y="9240"/>
                    <a:pt x="13477" y="9073"/>
                    <a:pt x="13644" y="8906"/>
                  </a:cubicBezTo>
                  <a:cubicBezTo>
                    <a:pt x="16379" y="6538"/>
                    <a:pt x="16379" y="3436"/>
                    <a:pt x="13644" y="1067"/>
                  </a:cubicBezTo>
                  <a:cubicBezTo>
                    <a:pt x="13477" y="901"/>
                    <a:pt x="13244" y="767"/>
                    <a:pt x="13044" y="600"/>
                  </a:cubicBezTo>
                  <a:lnTo>
                    <a:pt x="12043" y="0"/>
                  </a:ln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8"/>
            <p:cNvSpPr/>
            <p:nvPr/>
          </p:nvSpPr>
          <p:spPr>
            <a:xfrm>
              <a:off x="1086194" y="3322716"/>
              <a:ext cx="214005" cy="157342"/>
            </a:xfrm>
            <a:custGeom>
              <a:rect b="b" l="l" r="r" t="t"/>
              <a:pathLst>
                <a:path extrusionOk="0" h="12043" w="16380">
                  <a:moveTo>
                    <a:pt x="1" y="11742"/>
                  </a:moveTo>
                  <a:cubicBezTo>
                    <a:pt x="1" y="11759"/>
                    <a:pt x="27" y="11769"/>
                    <a:pt x="72" y="11769"/>
                  </a:cubicBezTo>
                  <a:cubicBezTo>
                    <a:pt x="88" y="11769"/>
                    <a:pt x="107" y="11768"/>
                    <a:pt x="128" y="11765"/>
                  </a:cubicBezTo>
                  <a:lnTo>
                    <a:pt x="128" y="11765"/>
                  </a:lnTo>
                  <a:cubicBezTo>
                    <a:pt x="85" y="11757"/>
                    <a:pt x="43" y="11750"/>
                    <a:pt x="1" y="11742"/>
                  </a:cubicBezTo>
                  <a:close/>
                  <a:moveTo>
                    <a:pt x="12043" y="0"/>
                  </a:moveTo>
                  <a:cubicBezTo>
                    <a:pt x="12710" y="1401"/>
                    <a:pt x="10675" y="2235"/>
                    <a:pt x="10675" y="2235"/>
                  </a:cubicBezTo>
                  <a:cubicBezTo>
                    <a:pt x="10675" y="2235"/>
                    <a:pt x="1502" y="8073"/>
                    <a:pt x="1202" y="10174"/>
                  </a:cubicBezTo>
                  <a:cubicBezTo>
                    <a:pt x="1448" y="11295"/>
                    <a:pt x="484" y="11721"/>
                    <a:pt x="128" y="11765"/>
                  </a:cubicBezTo>
                  <a:lnTo>
                    <a:pt x="128" y="11765"/>
                  </a:lnTo>
                  <a:cubicBezTo>
                    <a:pt x="1158" y="11950"/>
                    <a:pt x="2247" y="12042"/>
                    <a:pt x="3337" y="12042"/>
                  </a:cubicBezTo>
                  <a:cubicBezTo>
                    <a:pt x="4237" y="12042"/>
                    <a:pt x="5171" y="12009"/>
                    <a:pt x="6072" y="11875"/>
                  </a:cubicBezTo>
                  <a:cubicBezTo>
                    <a:pt x="6305" y="11875"/>
                    <a:pt x="6506" y="11842"/>
                    <a:pt x="6706" y="11775"/>
                  </a:cubicBezTo>
                  <a:cubicBezTo>
                    <a:pt x="7673" y="11608"/>
                    <a:pt x="8574" y="11408"/>
                    <a:pt x="9474" y="11108"/>
                  </a:cubicBezTo>
                  <a:cubicBezTo>
                    <a:pt x="9741" y="11041"/>
                    <a:pt x="10041" y="10941"/>
                    <a:pt x="10342" y="10841"/>
                  </a:cubicBezTo>
                  <a:cubicBezTo>
                    <a:pt x="10642" y="10708"/>
                    <a:pt x="10909" y="10574"/>
                    <a:pt x="11176" y="10441"/>
                  </a:cubicBezTo>
                  <a:cubicBezTo>
                    <a:pt x="11509" y="10274"/>
                    <a:pt x="11843" y="10107"/>
                    <a:pt x="12143" y="9941"/>
                  </a:cubicBezTo>
                  <a:cubicBezTo>
                    <a:pt x="12476" y="9774"/>
                    <a:pt x="12743" y="9574"/>
                    <a:pt x="13044" y="9373"/>
                  </a:cubicBezTo>
                  <a:cubicBezTo>
                    <a:pt x="13244" y="9240"/>
                    <a:pt x="13477" y="9073"/>
                    <a:pt x="13644" y="8906"/>
                  </a:cubicBezTo>
                  <a:cubicBezTo>
                    <a:pt x="16379" y="6538"/>
                    <a:pt x="16379" y="3436"/>
                    <a:pt x="13644" y="1067"/>
                  </a:cubicBezTo>
                  <a:cubicBezTo>
                    <a:pt x="13477" y="901"/>
                    <a:pt x="13244" y="767"/>
                    <a:pt x="13044" y="600"/>
                  </a:cubicBezTo>
                  <a:lnTo>
                    <a:pt x="120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8"/>
            <p:cNvSpPr/>
            <p:nvPr/>
          </p:nvSpPr>
          <p:spPr>
            <a:xfrm>
              <a:off x="999468" y="3319893"/>
              <a:ext cx="261940" cy="137718"/>
            </a:xfrm>
            <a:custGeom>
              <a:rect b="b" l="l" r="r" t="t"/>
              <a:pathLst>
                <a:path extrusionOk="0" h="10541" w="20049">
                  <a:moveTo>
                    <a:pt x="10022" y="0"/>
                  </a:moveTo>
                  <a:cubicBezTo>
                    <a:pt x="7887" y="0"/>
                    <a:pt x="5751" y="427"/>
                    <a:pt x="4037" y="1283"/>
                  </a:cubicBezTo>
                  <a:cubicBezTo>
                    <a:pt x="3870" y="1384"/>
                    <a:pt x="3703" y="1450"/>
                    <a:pt x="3603" y="1550"/>
                  </a:cubicBezTo>
                  <a:cubicBezTo>
                    <a:pt x="1" y="3585"/>
                    <a:pt x="1" y="6954"/>
                    <a:pt x="3603" y="8989"/>
                  </a:cubicBezTo>
                  <a:cubicBezTo>
                    <a:pt x="5388" y="10023"/>
                    <a:pt x="7723" y="10540"/>
                    <a:pt x="10058" y="10540"/>
                  </a:cubicBezTo>
                  <a:cubicBezTo>
                    <a:pt x="12393" y="10540"/>
                    <a:pt x="14728" y="10023"/>
                    <a:pt x="16513" y="8989"/>
                  </a:cubicBezTo>
                  <a:cubicBezTo>
                    <a:pt x="16646" y="8922"/>
                    <a:pt x="16813" y="8822"/>
                    <a:pt x="16946" y="8756"/>
                  </a:cubicBezTo>
                  <a:cubicBezTo>
                    <a:pt x="20048" y="6654"/>
                    <a:pt x="19948" y="3485"/>
                    <a:pt x="16513" y="1550"/>
                  </a:cubicBezTo>
                  <a:cubicBezTo>
                    <a:pt x="14729" y="518"/>
                    <a:pt x="12376" y="0"/>
                    <a:pt x="10022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8"/>
            <p:cNvSpPr/>
            <p:nvPr/>
          </p:nvSpPr>
          <p:spPr>
            <a:xfrm>
              <a:off x="999468" y="3319893"/>
              <a:ext cx="261940" cy="137718"/>
            </a:xfrm>
            <a:custGeom>
              <a:rect b="b" l="l" r="r" t="t"/>
              <a:pathLst>
                <a:path extrusionOk="0" h="10541" w="20049">
                  <a:moveTo>
                    <a:pt x="10022" y="0"/>
                  </a:moveTo>
                  <a:cubicBezTo>
                    <a:pt x="7887" y="0"/>
                    <a:pt x="5751" y="427"/>
                    <a:pt x="4037" y="1283"/>
                  </a:cubicBezTo>
                  <a:cubicBezTo>
                    <a:pt x="3870" y="1384"/>
                    <a:pt x="3703" y="1450"/>
                    <a:pt x="3603" y="1550"/>
                  </a:cubicBezTo>
                  <a:cubicBezTo>
                    <a:pt x="1" y="3585"/>
                    <a:pt x="1" y="6954"/>
                    <a:pt x="3603" y="8989"/>
                  </a:cubicBezTo>
                  <a:cubicBezTo>
                    <a:pt x="5388" y="10023"/>
                    <a:pt x="7723" y="10540"/>
                    <a:pt x="10058" y="10540"/>
                  </a:cubicBezTo>
                  <a:cubicBezTo>
                    <a:pt x="12393" y="10540"/>
                    <a:pt x="14728" y="10023"/>
                    <a:pt x="16513" y="8989"/>
                  </a:cubicBezTo>
                  <a:cubicBezTo>
                    <a:pt x="16646" y="8922"/>
                    <a:pt x="16813" y="8822"/>
                    <a:pt x="16946" y="8756"/>
                  </a:cubicBezTo>
                  <a:cubicBezTo>
                    <a:pt x="20048" y="6654"/>
                    <a:pt x="19948" y="3485"/>
                    <a:pt x="16513" y="1550"/>
                  </a:cubicBezTo>
                  <a:cubicBezTo>
                    <a:pt x="14729" y="518"/>
                    <a:pt x="12376" y="0"/>
                    <a:pt x="100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8"/>
            <p:cNvSpPr/>
            <p:nvPr/>
          </p:nvSpPr>
          <p:spPr>
            <a:xfrm>
              <a:off x="1016466" y="3322271"/>
              <a:ext cx="228820" cy="132061"/>
            </a:xfrm>
            <a:custGeom>
              <a:rect b="b" l="l" r="r" t="t"/>
              <a:pathLst>
                <a:path extrusionOk="0" h="10108" w="17514">
                  <a:moveTo>
                    <a:pt x="8740" y="1"/>
                  </a:moveTo>
                  <a:cubicBezTo>
                    <a:pt x="3904" y="1"/>
                    <a:pt x="1" y="2269"/>
                    <a:pt x="1" y="5071"/>
                  </a:cubicBezTo>
                  <a:cubicBezTo>
                    <a:pt x="1" y="7840"/>
                    <a:pt x="3904" y="10108"/>
                    <a:pt x="8740" y="10108"/>
                  </a:cubicBezTo>
                  <a:cubicBezTo>
                    <a:pt x="13577" y="10108"/>
                    <a:pt x="17513" y="7840"/>
                    <a:pt x="17513" y="5071"/>
                  </a:cubicBezTo>
                  <a:cubicBezTo>
                    <a:pt x="17513" y="2269"/>
                    <a:pt x="13577" y="1"/>
                    <a:pt x="8740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8"/>
            <p:cNvSpPr/>
            <p:nvPr/>
          </p:nvSpPr>
          <p:spPr>
            <a:xfrm>
              <a:off x="1016466" y="3322271"/>
              <a:ext cx="228820" cy="132061"/>
            </a:xfrm>
            <a:custGeom>
              <a:rect b="b" l="l" r="r" t="t"/>
              <a:pathLst>
                <a:path extrusionOk="0" h="10108" w="17514">
                  <a:moveTo>
                    <a:pt x="8740" y="1"/>
                  </a:moveTo>
                  <a:cubicBezTo>
                    <a:pt x="3904" y="1"/>
                    <a:pt x="1" y="2269"/>
                    <a:pt x="1" y="5071"/>
                  </a:cubicBezTo>
                  <a:cubicBezTo>
                    <a:pt x="1" y="7840"/>
                    <a:pt x="3904" y="10108"/>
                    <a:pt x="8740" y="10108"/>
                  </a:cubicBezTo>
                  <a:cubicBezTo>
                    <a:pt x="13577" y="10108"/>
                    <a:pt x="17513" y="7840"/>
                    <a:pt x="17513" y="5071"/>
                  </a:cubicBezTo>
                  <a:cubicBezTo>
                    <a:pt x="17513" y="2269"/>
                    <a:pt x="13577" y="1"/>
                    <a:pt x="87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8"/>
            <p:cNvSpPr/>
            <p:nvPr/>
          </p:nvSpPr>
          <p:spPr>
            <a:xfrm>
              <a:off x="1018216" y="3341346"/>
              <a:ext cx="225319" cy="113535"/>
            </a:xfrm>
            <a:custGeom>
              <a:rect b="b" l="l" r="r" t="t"/>
              <a:pathLst>
                <a:path extrusionOk="0" h="8690" w="17246">
                  <a:moveTo>
                    <a:pt x="8606" y="0"/>
                  </a:moveTo>
                  <a:cubicBezTo>
                    <a:pt x="6371" y="0"/>
                    <a:pt x="4136" y="492"/>
                    <a:pt x="2435" y="1476"/>
                  </a:cubicBezTo>
                  <a:cubicBezTo>
                    <a:pt x="1068" y="2277"/>
                    <a:pt x="234" y="3311"/>
                    <a:pt x="0" y="4345"/>
                  </a:cubicBezTo>
                  <a:cubicBezTo>
                    <a:pt x="234" y="5412"/>
                    <a:pt x="1068" y="6380"/>
                    <a:pt x="2435" y="7214"/>
                  </a:cubicBezTo>
                  <a:cubicBezTo>
                    <a:pt x="4153" y="8198"/>
                    <a:pt x="6396" y="8690"/>
                    <a:pt x="8631" y="8690"/>
                  </a:cubicBezTo>
                  <a:cubicBezTo>
                    <a:pt x="10866" y="8690"/>
                    <a:pt x="13093" y="8198"/>
                    <a:pt x="14777" y="7214"/>
                  </a:cubicBezTo>
                  <a:cubicBezTo>
                    <a:pt x="16178" y="6446"/>
                    <a:pt x="17012" y="5412"/>
                    <a:pt x="17246" y="4345"/>
                  </a:cubicBezTo>
                  <a:cubicBezTo>
                    <a:pt x="17012" y="3277"/>
                    <a:pt x="16178" y="2277"/>
                    <a:pt x="14777" y="1476"/>
                  </a:cubicBezTo>
                  <a:cubicBezTo>
                    <a:pt x="13076" y="492"/>
                    <a:pt x="10841" y="0"/>
                    <a:pt x="8606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8"/>
            <p:cNvSpPr/>
            <p:nvPr/>
          </p:nvSpPr>
          <p:spPr>
            <a:xfrm>
              <a:off x="1018216" y="3341346"/>
              <a:ext cx="225319" cy="113535"/>
            </a:xfrm>
            <a:custGeom>
              <a:rect b="b" l="l" r="r" t="t"/>
              <a:pathLst>
                <a:path extrusionOk="0" h="8690" w="17246">
                  <a:moveTo>
                    <a:pt x="8606" y="0"/>
                  </a:moveTo>
                  <a:cubicBezTo>
                    <a:pt x="6371" y="0"/>
                    <a:pt x="4136" y="492"/>
                    <a:pt x="2435" y="1476"/>
                  </a:cubicBezTo>
                  <a:cubicBezTo>
                    <a:pt x="1068" y="2277"/>
                    <a:pt x="234" y="3311"/>
                    <a:pt x="0" y="4345"/>
                  </a:cubicBezTo>
                  <a:cubicBezTo>
                    <a:pt x="234" y="5412"/>
                    <a:pt x="1068" y="6380"/>
                    <a:pt x="2435" y="7214"/>
                  </a:cubicBezTo>
                  <a:cubicBezTo>
                    <a:pt x="4153" y="8198"/>
                    <a:pt x="6396" y="8690"/>
                    <a:pt x="8631" y="8690"/>
                  </a:cubicBezTo>
                  <a:cubicBezTo>
                    <a:pt x="10866" y="8690"/>
                    <a:pt x="13093" y="8198"/>
                    <a:pt x="14777" y="7214"/>
                  </a:cubicBezTo>
                  <a:cubicBezTo>
                    <a:pt x="16178" y="6446"/>
                    <a:pt x="17012" y="5412"/>
                    <a:pt x="17246" y="4345"/>
                  </a:cubicBezTo>
                  <a:cubicBezTo>
                    <a:pt x="17012" y="3277"/>
                    <a:pt x="16178" y="2277"/>
                    <a:pt x="14777" y="1476"/>
                  </a:cubicBezTo>
                  <a:cubicBezTo>
                    <a:pt x="13076" y="492"/>
                    <a:pt x="10841" y="0"/>
                    <a:pt x="86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8"/>
            <p:cNvSpPr/>
            <p:nvPr/>
          </p:nvSpPr>
          <p:spPr>
            <a:xfrm>
              <a:off x="1057437" y="3346677"/>
              <a:ext cx="149490" cy="98941"/>
            </a:xfrm>
            <a:custGeom>
              <a:rect b="b" l="l" r="r" t="t"/>
              <a:pathLst>
                <a:path extrusionOk="0" h="7573" w="11442">
                  <a:moveTo>
                    <a:pt x="4428" y="2435"/>
                  </a:moveTo>
                  <a:cubicBezTo>
                    <a:pt x="4732" y="2435"/>
                    <a:pt x="5032" y="2492"/>
                    <a:pt x="5326" y="2598"/>
                  </a:cubicBezTo>
                  <a:lnTo>
                    <a:pt x="5326" y="2598"/>
                  </a:lnTo>
                  <a:cubicBezTo>
                    <a:pt x="4825" y="2782"/>
                    <a:pt x="4385" y="2908"/>
                    <a:pt x="4037" y="3003"/>
                  </a:cubicBezTo>
                  <a:cubicBezTo>
                    <a:pt x="3770" y="3036"/>
                    <a:pt x="3570" y="3070"/>
                    <a:pt x="3369" y="3070"/>
                  </a:cubicBezTo>
                  <a:cubicBezTo>
                    <a:pt x="3169" y="3070"/>
                    <a:pt x="3002" y="3036"/>
                    <a:pt x="2836" y="2936"/>
                  </a:cubicBezTo>
                  <a:cubicBezTo>
                    <a:pt x="2836" y="2936"/>
                    <a:pt x="2869" y="2936"/>
                    <a:pt x="2869" y="2903"/>
                  </a:cubicBezTo>
                  <a:cubicBezTo>
                    <a:pt x="2902" y="2869"/>
                    <a:pt x="2936" y="2869"/>
                    <a:pt x="3002" y="2836"/>
                  </a:cubicBezTo>
                  <a:cubicBezTo>
                    <a:pt x="3103" y="2736"/>
                    <a:pt x="3236" y="2703"/>
                    <a:pt x="3369" y="2669"/>
                  </a:cubicBezTo>
                  <a:cubicBezTo>
                    <a:pt x="3724" y="2510"/>
                    <a:pt x="4078" y="2435"/>
                    <a:pt x="4428" y="2435"/>
                  </a:cubicBezTo>
                  <a:close/>
                  <a:moveTo>
                    <a:pt x="7730" y="4389"/>
                  </a:moveTo>
                  <a:cubicBezTo>
                    <a:pt x="8001" y="4389"/>
                    <a:pt x="8259" y="4442"/>
                    <a:pt x="8506" y="4571"/>
                  </a:cubicBezTo>
                  <a:cubicBezTo>
                    <a:pt x="8406" y="4571"/>
                    <a:pt x="8340" y="4604"/>
                    <a:pt x="8273" y="4671"/>
                  </a:cubicBezTo>
                  <a:cubicBezTo>
                    <a:pt x="8206" y="4704"/>
                    <a:pt x="8073" y="4771"/>
                    <a:pt x="7973" y="4838"/>
                  </a:cubicBezTo>
                  <a:cubicBezTo>
                    <a:pt x="7613" y="4994"/>
                    <a:pt x="7238" y="5055"/>
                    <a:pt x="6883" y="5055"/>
                  </a:cubicBezTo>
                  <a:cubicBezTo>
                    <a:pt x="6481" y="5055"/>
                    <a:pt x="6105" y="4977"/>
                    <a:pt x="5804" y="4871"/>
                  </a:cubicBezTo>
                  <a:cubicBezTo>
                    <a:pt x="6528" y="4622"/>
                    <a:pt x="7159" y="4389"/>
                    <a:pt x="7730" y="4389"/>
                  </a:cubicBezTo>
                  <a:close/>
                  <a:moveTo>
                    <a:pt x="1335" y="1"/>
                  </a:moveTo>
                  <a:lnTo>
                    <a:pt x="0" y="768"/>
                  </a:lnTo>
                  <a:lnTo>
                    <a:pt x="0" y="1802"/>
                  </a:lnTo>
                  <a:lnTo>
                    <a:pt x="434" y="2069"/>
                  </a:lnTo>
                  <a:cubicBezTo>
                    <a:pt x="334" y="2269"/>
                    <a:pt x="234" y="2503"/>
                    <a:pt x="234" y="2703"/>
                  </a:cubicBezTo>
                  <a:lnTo>
                    <a:pt x="234" y="3737"/>
                  </a:lnTo>
                  <a:cubicBezTo>
                    <a:pt x="234" y="4170"/>
                    <a:pt x="534" y="4571"/>
                    <a:pt x="1201" y="4938"/>
                  </a:cubicBezTo>
                  <a:cubicBezTo>
                    <a:pt x="1835" y="5305"/>
                    <a:pt x="2435" y="5438"/>
                    <a:pt x="3036" y="5471"/>
                  </a:cubicBezTo>
                  <a:lnTo>
                    <a:pt x="3403" y="5471"/>
                  </a:lnTo>
                  <a:cubicBezTo>
                    <a:pt x="4103" y="5438"/>
                    <a:pt x="4770" y="5271"/>
                    <a:pt x="5404" y="5071"/>
                  </a:cubicBezTo>
                  <a:lnTo>
                    <a:pt x="5771" y="4938"/>
                  </a:lnTo>
                  <a:lnTo>
                    <a:pt x="4670" y="6072"/>
                  </a:lnTo>
                  <a:lnTo>
                    <a:pt x="4670" y="7106"/>
                  </a:lnTo>
                  <a:cubicBezTo>
                    <a:pt x="5302" y="7361"/>
                    <a:pt x="5929" y="7465"/>
                    <a:pt x="6533" y="7465"/>
                  </a:cubicBezTo>
                  <a:cubicBezTo>
                    <a:pt x="7426" y="7465"/>
                    <a:pt x="8270" y="7238"/>
                    <a:pt x="9007" y="6939"/>
                  </a:cubicBezTo>
                  <a:lnTo>
                    <a:pt x="10108" y="7573"/>
                  </a:lnTo>
                  <a:lnTo>
                    <a:pt x="11442" y="6772"/>
                  </a:lnTo>
                  <a:lnTo>
                    <a:pt x="11442" y="5738"/>
                  </a:lnTo>
                  <a:lnTo>
                    <a:pt x="11008" y="5471"/>
                  </a:lnTo>
                  <a:cubicBezTo>
                    <a:pt x="11042" y="5204"/>
                    <a:pt x="11108" y="4938"/>
                    <a:pt x="11108" y="4737"/>
                  </a:cubicBezTo>
                  <a:lnTo>
                    <a:pt x="11108" y="3703"/>
                  </a:lnTo>
                  <a:cubicBezTo>
                    <a:pt x="11108" y="3270"/>
                    <a:pt x="10841" y="2869"/>
                    <a:pt x="10208" y="2503"/>
                  </a:cubicBezTo>
                  <a:lnTo>
                    <a:pt x="10174" y="2503"/>
                  </a:lnTo>
                  <a:cubicBezTo>
                    <a:pt x="9503" y="2119"/>
                    <a:pt x="8810" y="1978"/>
                    <a:pt x="8140" y="1978"/>
                  </a:cubicBezTo>
                  <a:cubicBezTo>
                    <a:pt x="7643" y="1978"/>
                    <a:pt x="7159" y="2055"/>
                    <a:pt x="6705" y="2169"/>
                  </a:cubicBezTo>
                  <a:cubicBezTo>
                    <a:pt x="6238" y="2269"/>
                    <a:pt x="5838" y="2402"/>
                    <a:pt x="5404" y="2569"/>
                  </a:cubicBezTo>
                  <a:cubicBezTo>
                    <a:pt x="5386" y="2576"/>
                    <a:pt x="5369" y="2582"/>
                    <a:pt x="5351" y="2589"/>
                  </a:cubicBezTo>
                  <a:lnTo>
                    <a:pt x="5351" y="2589"/>
                  </a:lnTo>
                  <a:lnTo>
                    <a:pt x="6438" y="1502"/>
                  </a:lnTo>
                  <a:lnTo>
                    <a:pt x="6438" y="434"/>
                  </a:lnTo>
                  <a:cubicBezTo>
                    <a:pt x="5882" y="249"/>
                    <a:pt x="5316" y="156"/>
                    <a:pt x="4751" y="156"/>
                  </a:cubicBezTo>
                  <a:cubicBezTo>
                    <a:pt x="4299" y="156"/>
                    <a:pt x="3847" y="216"/>
                    <a:pt x="3403" y="334"/>
                  </a:cubicBezTo>
                  <a:cubicBezTo>
                    <a:pt x="3069" y="401"/>
                    <a:pt x="2736" y="534"/>
                    <a:pt x="2435" y="668"/>
                  </a:cubicBezTo>
                  <a:lnTo>
                    <a:pt x="1335" y="1"/>
                  </a:ln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8"/>
            <p:cNvSpPr/>
            <p:nvPr/>
          </p:nvSpPr>
          <p:spPr>
            <a:xfrm>
              <a:off x="1056562" y="3345801"/>
              <a:ext cx="153422" cy="85001"/>
            </a:xfrm>
            <a:custGeom>
              <a:rect b="b" l="l" r="r" t="t"/>
              <a:pathLst>
                <a:path extrusionOk="0" h="6506" w="11743">
                  <a:moveTo>
                    <a:pt x="1402" y="1"/>
                  </a:moveTo>
                  <a:lnTo>
                    <a:pt x="67" y="802"/>
                  </a:lnTo>
                  <a:lnTo>
                    <a:pt x="1168" y="1435"/>
                  </a:lnTo>
                  <a:cubicBezTo>
                    <a:pt x="67" y="2269"/>
                    <a:pt x="1" y="3170"/>
                    <a:pt x="1302" y="3870"/>
                  </a:cubicBezTo>
                  <a:cubicBezTo>
                    <a:pt x="1935" y="4271"/>
                    <a:pt x="2569" y="4371"/>
                    <a:pt x="3136" y="4438"/>
                  </a:cubicBezTo>
                  <a:lnTo>
                    <a:pt x="3503" y="4438"/>
                  </a:lnTo>
                  <a:cubicBezTo>
                    <a:pt x="4237" y="4371"/>
                    <a:pt x="4904" y="4237"/>
                    <a:pt x="5505" y="4004"/>
                  </a:cubicBezTo>
                  <a:cubicBezTo>
                    <a:pt x="6416" y="3723"/>
                    <a:pt x="7197" y="3394"/>
                    <a:pt x="7869" y="3394"/>
                  </a:cubicBezTo>
                  <a:cubicBezTo>
                    <a:pt x="8156" y="3394"/>
                    <a:pt x="8424" y="3454"/>
                    <a:pt x="8673" y="3604"/>
                  </a:cubicBezTo>
                  <a:cubicBezTo>
                    <a:pt x="9274" y="3937"/>
                    <a:pt x="9107" y="4337"/>
                    <a:pt x="8473" y="4704"/>
                  </a:cubicBezTo>
                  <a:cubicBezTo>
                    <a:pt x="8407" y="4771"/>
                    <a:pt x="8273" y="4838"/>
                    <a:pt x="8173" y="4871"/>
                  </a:cubicBezTo>
                  <a:cubicBezTo>
                    <a:pt x="7779" y="5029"/>
                    <a:pt x="7385" y="5097"/>
                    <a:pt x="7023" y="5097"/>
                  </a:cubicBezTo>
                  <a:cubicBezTo>
                    <a:pt x="6618" y="5097"/>
                    <a:pt x="6253" y="5012"/>
                    <a:pt x="5972" y="4871"/>
                  </a:cubicBezTo>
                  <a:lnTo>
                    <a:pt x="4804" y="6039"/>
                  </a:lnTo>
                  <a:cubicBezTo>
                    <a:pt x="5456" y="6297"/>
                    <a:pt x="6098" y="6400"/>
                    <a:pt x="6710" y="6400"/>
                  </a:cubicBezTo>
                  <a:cubicBezTo>
                    <a:pt x="7600" y="6400"/>
                    <a:pt x="8429" y="6182"/>
                    <a:pt x="9140" y="5905"/>
                  </a:cubicBezTo>
                  <a:lnTo>
                    <a:pt x="10275" y="6506"/>
                  </a:lnTo>
                  <a:lnTo>
                    <a:pt x="11609" y="5738"/>
                  </a:lnTo>
                  <a:lnTo>
                    <a:pt x="10475" y="5105"/>
                  </a:lnTo>
                  <a:cubicBezTo>
                    <a:pt x="11609" y="4237"/>
                    <a:pt x="11742" y="3303"/>
                    <a:pt x="10441" y="2570"/>
                  </a:cubicBezTo>
                  <a:lnTo>
                    <a:pt x="10408" y="2570"/>
                  </a:lnTo>
                  <a:cubicBezTo>
                    <a:pt x="9663" y="2160"/>
                    <a:pt x="8938" y="2010"/>
                    <a:pt x="8264" y="2010"/>
                  </a:cubicBezTo>
                  <a:cubicBezTo>
                    <a:pt x="7731" y="2010"/>
                    <a:pt x="7229" y="2103"/>
                    <a:pt x="6772" y="2236"/>
                  </a:cubicBezTo>
                  <a:cubicBezTo>
                    <a:pt x="6305" y="2336"/>
                    <a:pt x="5838" y="2469"/>
                    <a:pt x="5471" y="2636"/>
                  </a:cubicBezTo>
                  <a:cubicBezTo>
                    <a:pt x="4937" y="2836"/>
                    <a:pt x="4470" y="2970"/>
                    <a:pt x="4104" y="3070"/>
                  </a:cubicBezTo>
                  <a:cubicBezTo>
                    <a:pt x="3837" y="3103"/>
                    <a:pt x="3637" y="3137"/>
                    <a:pt x="3436" y="3137"/>
                  </a:cubicBezTo>
                  <a:cubicBezTo>
                    <a:pt x="3236" y="3137"/>
                    <a:pt x="3003" y="3070"/>
                    <a:pt x="2803" y="2936"/>
                  </a:cubicBezTo>
                  <a:cubicBezTo>
                    <a:pt x="2402" y="2670"/>
                    <a:pt x="2302" y="2303"/>
                    <a:pt x="2936" y="1902"/>
                  </a:cubicBezTo>
                  <a:cubicBezTo>
                    <a:pt x="2969" y="1836"/>
                    <a:pt x="3003" y="1836"/>
                    <a:pt x="3069" y="1802"/>
                  </a:cubicBezTo>
                  <a:cubicBezTo>
                    <a:pt x="3170" y="1736"/>
                    <a:pt x="3303" y="1669"/>
                    <a:pt x="3436" y="1636"/>
                  </a:cubicBezTo>
                  <a:cubicBezTo>
                    <a:pt x="3780" y="1481"/>
                    <a:pt x="4123" y="1406"/>
                    <a:pt x="4462" y="1406"/>
                  </a:cubicBezTo>
                  <a:cubicBezTo>
                    <a:pt x="4781" y="1406"/>
                    <a:pt x="5097" y="1473"/>
                    <a:pt x="5404" y="1602"/>
                  </a:cubicBezTo>
                  <a:lnTo>
                    <a:pt x="6505" y="468"/>
                  </a:lnTo>
                  <a:cubicBezTo>
                    <a:pt x="5931" y="277"/>
                    <a:pt x="5346" y="184"/>
                    <a:pt x="4762" y="184"/>
                  </a:cubicBezTo>
                  <a:cubicBezTo>
                    <a:pt x="4329" y="184"/>
                    <a:pt x="3896" y="235"/>
                    <a:pt x="3470" y="335"/>
                  </a:cubicBezTo>
                  <a:cubicBezTo>
                    <a:pt x="3136" y="435"/>
                    <a:pt x="2803" y="568"/>
                    <a:pt x="2502" y="668"/>
                  </a:cubicBezTo>
                  <a:lnTo>
                    <a:pt x="1402" y="1"/>
                  </a:ln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8"/>
            <p:cNvSpPr/>
            <p:nvPr/>
          </p:nvSpPr>
          <p:spPr>
            <a:xfrm>
              <a:off x="1056562" y="3345801"/>
              <a:ext cx="153422" cy="85001"/>
            </a:xfrm>
            <a:custGeom>
              <a:rect b="b" l="l" r="r" t="t"/>
              <a:pathLst>
                <a:path extrusionOk="0" h="6506" w="11743">
                  <a:moveTo>
                    <a:pt x="1402" y="1"/>
                  </a:moveTo>
                  <a:lnTo>
                    <a:pt x="67" y="802"/>
                  </a:lnTo>
                  <a:lnTo>
                    <a:pt x="1168" y="1435"/>
                  </a:lnTo>
                  <a:cubicBezTo>
                    <a:pt x="67" y="2269"/>
                    <a:pt x="1" y="3170"/>
                    <a:pt x="1302" y="3870"/>
                  </a:cubicBezTo>
                  <a:cubicBezTo>
                    <a:pt x="1935" y="4271"/>
                    <a:pt x="2569" y="4371"/>
                    <a:pt x="3136" y="4438"/>
                  </a:cubicBezTo>
                  <a:lnTo>
                    <a:pt x="3503" y="4438"/>
                  </a:lnTo>
                  <a:cubicBezTo>
                    <a:pt x="4237" y="4371"/>
                    <a:pt x="4904" y="4237"/>
                    <a:pt x="5505" y="4004"/>
                  </a:cubicBezTo>
                  <a:cubicBezTo>
                    <a:pt x="6416" y="3723"/>
                    <a:pt x="7197" y="3394"/>
                    <a:pt x="7869" y="3394"/>
                  </a:cubicBezTo>
                  <a:cubicBezTo>
                    <a:pt x="8156" y="3394"/>
                    <a:pt x="8424" y="3454"/>
                    <a:pt x="8673" y="3604"/>
                  </a:cubicBezTo>
                  <a:cubicBezTo>
                    <a:pt x="9274" y="3937"/>
                    <a:pt x="9107" y="4337"/>
                    <a:pt x="8473" y="4704"/>
                  </a:cubicBezTo>
                  <a:cubicBezTo>
                    <a:pt x="8407" y="4771"/>
                    <a:pt x="8273" y="4838"/>
                    <a:pt x="8173" y="4871"/>
                  </a:cubicBezTo>
                  <a:cubicBezTo>
                    <a:pt x="7779" y="5029"/>
                    <a:pt x="7385" y="5097"/>
                    <a:pt x="7023" y="5097"/>
                  </a:cubicBezTo>
                  <a:cubicBezTo>
                    <a:pt x="6618" y="5097"/>
                    <a:pt x="6253" y="5012"/>
                    <a:pt x="5972" y="4871"/>
                  </a:cubicBezTo>
                  <a:lnTo>
                    <a:pt x="4804" y="6039"/>
                  </a:lnTo>
                  <a:cubicBezTo>
                    <a:pt x="5456" y="6297"/>
                    <a:pt x="6098" y="6400"/>
                    <a:pt x="6710" y="6400"/>
                  </a:cubicBezTo>
                  <a:cubicBezTo>
                    <a:pt x="7600" y="6400"/>
                    <a:pt x="8429" y="6182"/>
                    <a:pt x="9140" y="5905"/>
                  </a:cubicBezTo>
                  <a:lnTo>
                    <a:pt x="10275" y="6506"/>
                  </a:lnTo>
                  <a:lnTo>
                    <a:pt x="11609" y="5738"/>
                  </a:lnTo>
                  <a:lnTo>
                    <a:pt x="10475" y="5105"/>
                  </a:lnTo>
                  <a:cubicBezTo>
                    <a:pt x="11609" y="4237"/>
                    <a:pt x="11742" y="3303"/>
                    <a:pt x="10441" y="2570"/>
                  </a:cubicBezTo>
                  <a:lnTo>
                    <a:pt x="10408" y="2570"/>
                  </a:lnTo>
                  <a:cubicBezTo>
                    <a:pt x="9663" y="2160"/>
                    <a:pt x="8938" y="2010"/>
                    <a:pt x="8264" y="2010"/>
                  </a:cubicBezTo>
                  <a:cubicBezTo>
                    <a:pt x="7731" y="2010"/>
                    <a:pt x="7229" y="2103"/>
                    <a:pt x="6772" y="2236"/>
                  </a:cubicBezTo>
                  <a:cubicBezTo>
                    <a:pt x="6305" y="2336"/>
                    <a:pt x="5838" y="2469"/>
                    <a:pt x="5471" y="2636"/>
                  </a:cubicBezTo>
                  <a:cubicBezTo>
                    <a:pt x="4937" y="2836"/>
                    <a:pt x="4470" y="2970"/>
                    <a:pt x="4104" y="3070"/>
                  </a:cubicBezTo>
                  <a:cubicBezTo>
                    <a:pt x="3837" y="3103"/>
                    <a:pt x="3637" y="3137"/>
                    <a:pt x="3436" y="3137"/>
                  </a:cubicBezTo>
                  <a:cubicBezTo>
                    <a:pt x="3236" y="3137"/>
                    <a:pt x="3003" y="3070"/>
                    <a:pt x="2803" y="2936"/>
                  </a:cubicBezTo>
                  <a:cubicBezTo>
                    <a:pt x="2402" y="2670"/>
                    <a:pt x="2302" y="2303"/>
                    <a:pt x="2936" y="1902"/>
                  </a:cubicBezTo>
                  <a:cubicBezTo>
                    <a:pt x="2969" y="1836"/>
                    <a:pt x="3003" y="1836"/>
                    <a:pt x="3069" y="1802"/>
                  </a:cubicBezTo>
                  <a:cubicBezTo>
                    <a:pt x="3170" y="1736"/>
                    <a:pt x="3303" y="1669"/>
                    <a:pt x="3436" y="1636"/>
                  </a:cubicBezTo>
                  <a:cubicBezTo>
                    <a:pt x="3780" y="1481"/>
                    <a:pt x="4123" y="1406"/>
                    <a:pt x="4462" y="1406"/>
                  </a:cubicBezTo>
                  <a:cubicBezTo>
                    <a:pt x="4781" y="1406"/>
                    <a:pt x="5097" y="1473"/>
                    <a:pt x="5404" y="1602"/>
                  </a:cubicBezTo>
                  <a:lnTo>
                    <a:pt x="6505" y="468"/>
                  </a:lnTo>
                  <a:cubicBezTo>
                    <a:pt x="5931" y="277"/>
                    <a:pt x="5346" y="184"/>
                    <a:pt x="4762" y="184"/>
                  </a:cubicBezTo>
                  <a:cubicBezTo>
                    <a:pt x="4329" y="184"/>
                    <a:pt x="3896" y="235"/>
                    <a:pt x="3470" y="335"/>
                  </a:cubicBezTo>
                  <a:cubicBezTo>
                    <a:pt x="3136" y="435"/>
                    <a:pt x="2803" y="568"/>
                    <a:pt x="2502" y="668"/>
                  </a:cubicBezTo>
                  <a:lnTo>
                    <a:pt x="14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8"/>
            <p:cNvSpPr/>
            <p:nvPr/>
          </p:nvSpPr>
          <p:spPr>
            <a:xfrm>
              <a:off x="1056131" y="3346677"/>
              <a:ext cx="32257" cy="9603"/>
            </a:xfrm>
            <a:custGeom>
              <a:rect b="b" l="l" r="r" t="t"/>
              <a:pathLst>
                <a:path extrusionOk="0" h="735" w="2469">
                  <a:moveTo>
                    <a:pt x="1335" y="1"/>
                  </a:moveTo>
                  <a:lnTo>
                    <a:pt x="0" y="735"/>
                  </a:lnTo>
                  <a:lnTo>
                    <a:pt x="0" y="735"/>
                  </a:lnTo>
                  <a:lnTo>
                    <a:pt x="1335" y="101"/>
                  </a:lnTo>
                  <a:lnTo>
                    <a:pt x="2469" y="601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8"/>
            <p:cNvSpPr/>
            <p:nvPr/>
          </p:nvSpPr>
          <p:spPr>
            <a:xfrm>
              <a:off x="1098840" y="3348153"/>
              <a:ext cx="41847" cy="18147"/>
            </a:xfrm>
            <a:custGeom>
              <a:rect b="b" l="l" r="r" t="t"/>
              <a:pathLst>
                <a:path extrusionOk="0" h="1389" w="3203">
                  <a:moveTo>
                    <a:pt x="1497" y="0"/>
                  </a:moveTo>
                  <a:cubicBezTo>
                    <a:pt x="982" y="0"/>
                    <a:pt x="487" y="75"/>
                    <a:pt x="0" y="221"/>
                  </a:cubicBezTo>
                  <a:cubicBezTo>
                    <a:pt x="350" y="138"/>
                    <a:pt x="817" y="80"/>
                    <a:pt x="1322" y="80"/>
                  </a:cubicBezTo>
                  <a:cubicBezTo>
                    <a:pt x="1827" y="80"/>
                    <a:pt x="2369" y="138"/>
                    <a:pt x="2869" y="288"/>
                  </a:cubicBezTo>
                  <a:lnTo>
                    <a:pt x="2068" y="1389"/>
                  </a:lnTo>
                  <a:lnTo>
                    <a:pt x="2068" y="1389"/>
                  </a:lnTo>
                  <a:lnTo>
                    <a:pt x="3203" y="255"/>
                  </a:lnTo>
                  <a:cubicBezTo>
                    <a:pt x="2603" y="83"/>
                    <a:pt x="2039" y="0"/>
                    <a:pt x="149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8"/>
            <p:cNvSpPr/>
            <p:nvPr/>
          </p:nvSpPr>
          <p:spPr>
            <a:xfrm>
              <a:off x="1145038" y="3371827"/>
              <a:ext cx="62764" cy="40671"/>
            </a:xfrm>
            <a:custGeom>
              <a:rect b="b" l="l" r="r" t="t"/>
              <a:pathLst>
                <a:path extrusionOk="0" h="3113" w="4804">
                  <a:moveTo>
                    <a:pt x="1444" y="0"/>
                  </a:moveTo>
                  <a:cubicBezTo>
                    <a:pt x="937" y="0"/>
                    <a:pt x="447" y="76"/>
                    <a:pt x="0" y="177"/>
                  </a:cubicBezTo>
                  <a:cubicBezTo>
                    <a:pt x="294" y="121"/>
                    <a:pt x="642" y="83"/>
                    <a:pt x="1016" y="83"/>
                  </a:cubicBezTo>
                  <a:cubicBezTo>
                    <a:pt x="1745" y="83"/>
                    <a:pt x="2575" y="225"/>
                    <a:pt x="3302" y="644"/>
                  </a:cubicBezTo>
                  <a:cubicBezTo>
                    <a:pt x="4337" y="1278"/>
                    <a:pt x="4537" y="2012"/>
                    <a:pt x="3536" y="3113"/>
                  </a:cubicBezTo>
                  <a:cubicBezTo>
                    <a:pt x="4670" y="2245"/>
                    <a:pt x="4804" y="1311"/>
                    <a:pt x="3469" y="511"/>
                  </a:cubicBezTo>
                  <a:cubicBezTo>
                    <a:pt x="2806" y="132"/>
                    <a:pt x="2110" y="0"/>
                    <a:pt x="144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8"/>
            <p:cNvSpPr/>
            <p:nvPr/>
          </p:nvSpPr>
          <p:spPr>
            <a:xfrm>
              <a:off x="1188179" y="3412485"/>
              <a:ext cx="17442" cy="18317"/>
            </a:xfrm>
            <a:custGeom>
              <a:rect b="b" l="l" r="r" t="t"/>
              <a:pathLst>
                <a:path extrusionOk="0" h="1402" w="1335">
                  <a:moveTo>
                    <a:pt x="234" y="1"/>
                  </a:moveTo>
                  <a:lnTo>
                    <a:pt x="1068" y="668"/>
                  </a:lnTo>
                  <a:lnTo>
                    <a:pt x="0" y="1402"/>
                  </a:lnTo>
                  <a:lnTo>
                    <a:pt x="1335" y="63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8"/>
            <p:cNvSpPr/>
            <p:nvPr/>
          </p:nvSpPr>
          <p:spPr>
            <a:xfrm>
              <a:off x="1117576" y="3408997"/>
              <a:ext cx="44029" cy="15273"/>
            </a:xfrm>
            <a:custGeom>
              <a:rect b="b" l="l" r="r" t="t"/>
              <a:pathLst>
                <a:path extrusionOk="0" h="1169" w="3370">
                  <a:moveTo>
                    <a:pt x="1168" y="1"/>
                  </a:moveTo>
                  <a:lnTo>
                    <a:pt x="1" y="1168"/>
                  </a:lnTo>
                  <a:lnTo>
                    <a:pt x="1" y="1168"/>
                  </a:lnTo>
                  <a:lnTo>
                    <a:pt x="1268" y="168"/>
                  </a:lnTo>
                  <a:cubicBezTo>
                    <a:pt x="1268" y="168"/>
                    <a:pt x="1600" y="305"/>
                    <a:pt x="2102" y="305"/>
                  </a:cubicBezTo>
                  <a:cubicBezTo>
                    <a:pt x="2458" y="305"/>
                    <a:pt x="2899" y="236"/>
                    <a:pt x="3370" y="1"/>
                  </a:cubicBezTo>
                  <a:lnTo>
                    <a:pt x="3370" y="1"/>
                  </a:lnTo>
                  <a:cubicBezTo>
                    <a:pt x="2982" y="187"/>
                    <a:pt x="2594" y="265"/>
                    <a:pt x="2237" y="265"/>
                  </a:cubicBezTo>
                  <a:cubicBezTo>
                    <a:pt x="1825" y="265"/>
                    <a:pt x="1454" y="161"/>
                    <a:pt x="11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8"/>
            <p:cNvSpPr/>
            <p:nvPr/>
          </p:nvSpPr>
          <p:spPr>
            <a:xfrm>
              <a:off x="1084025" y="3370651"/>
              <a:ext cx="25725" cy="16880"/>
            </a:xfrm>
            <a:custGeom>
              <a:rect b="b" l="l" r="r" t="t"/>
              <a:pathLst>
                <a:path extrusionOk="0" h="1292" w="1969">
                  <a:moveTo>
                    <a:pt x="834" y="0"/>
                  </a:moveTo>
                  <a:lnTo>
                    <a:pt x="834" y="0"/>
                  </a:lnTo>
                  <a:cubicBezTo>
                    <a:pt x="234" y="267"/>
                    <a:pt x="0" y="668"/>
                    <a:pt x="367" y="1001"/>
                  </a:cubicBezTo>
                  <a:cubicBezTo>
                    <a:pt x="565" y="1200"/>
                    <a:pt x="917" y="1292"/>
                    <a:pt x="1275" y="1292"/>
                  </a:cubicBezTo>
                  <a:cubicBezTo>
                    <a:pt x="1519" y="1292"/>
                    <a:pt x="1765" y="1249"/>
                    <a:pt x="1968" y="1168"/>
                  </a:cubicBezTo>
                  <a:lnTo>
                    <a:pt x="1968" y="1168"/>
                  </a:lnTo>
                  <a:cubicBezTo>
                    <a:pt x="1701" y="1201"/>
                    <a:pt x="1501" y="1235"/>
                    <a:pt x="1334" y="1235"/>
                  </a:cubicBezTo>
                  <a:cubicBezTo>
                    <a:pt x="1134" y="1201"/>
                    <a:pt x="901" y="1168"/>
                    <a:pt x="701" y="1034"/>
                  </a:cubicBezTo>
                  <a:cubicBezTo>
                    <a:pt x="234" y="768"/>
                    <a:pt x="200" y="401"/>
                    <a:pt x="8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8"/>
            <p:cNvSpPr/>
            <p:nvPr/>
          </p:nvSpPr>
          <p:spPr>
            <a:xfrm>
              <a:off x="1055687" y="3364981"/>
              <a:ext cx="40110" cy="39234"/>
            </a:xfrm>
            <a:custGeom>
              <a:rect b="b" l="l" r="r" t="t"/>
              <a:pathLst>
                <a:path extrusionOk="0" h="3003" w="3070">
                  <a:moveTo>
                    <a:pt x="1135" y="1"/>
                  </a:moveTo>
                  <a:lnTo>
                    <a:pt x="1135" y="1"/>
                  </a:lnTo>
                  <a:cubicBezTo>
                    <a:pt x="1" y="835"/>
                    <a:pt x="1" y="1702"/>
                    <a:pt x="1235" y="2469"/>
                  </a:cubicBezTo>
                  <a:cubicBezTo>
                    <a:pt x="1869" y="2836"/>
                    <a:pt x="2503" y="2970"/>
                    <a:pt x="3070" y="3003"/>
                  </a:cubicBezTo>
                  <a:cubicBezTo>
                    <a:pt x="2136" y="2869"/>
                    <a:pt x="968" y="2369"/>
                    <a:pt x="568" y="1602"/>
                  </a:cubicBezTo>
                  <a:cubicBezTo>
                    <a:pt x="201" y="835"/>
                    <a:pt x="1035" y="101"/>
                    <a:pt x="11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8"/>
            <p:cNvSpPr/>
            <p:nvPr/>
          </p:nvSpPr>
          <p:spPr>
            <a:xfrm>
              <a:off x="1004263" y="3283155"/>
              <a:ext cx="344746" cy="199071"/>
            </a:xfrm>
            <a:custGeom>
              <a:rect b="b" l="l" r="r" t="t"/>
              <a:pathLst>
                <a:path extrusionOk="0" h="15237" w="26387">
                  <a:moveTo>
                    <a:pt x="13177" y="1"/>
                  </a:moveTo>
                  <a:cubicBezTo>
                    <a:pt x="9799" y="1"/>
                    <a:pt x="6422" y="743"/>
                    <a:pt x="3837" y="2227"/>
                  </a:cubicBezTo>
                  <a:cubicBezTo>
                    <a:pt x="2336" y="3061"/>
                    <a:pt x="1302" y="4062"/>
                    <a:pt x="668" y="5130"/>
                  </a:cubicBezTo>
                  <a:lnTo>
                    <a:pt x="1" y="5130"/>
                  </a:lnTo>
                  <a:lnTo>
                    <a:pt x="1" y="7865"/>
                  </a:lnTo>
                  <a:cubicBezTo>
                    <a:pt x="134" y="9733"/>
                    <a:pt x="1435" y="11601"/>
                    <a:pt x="3870" y="13035"/>
                  </a:cubicBezTo>
                  <a:cubicBezTo>
                    <a:pt x="6455" y="14503"/>
                    <a:pt x="9833" y="15237"/>
                    <a:pt x="13210" y="15237"/>
                  </a:cubicBezTo>
                  <a:cubicBezTo>
                    <a:pt x="16588" y="15237"/>
                    <a:pt x="19965" y="14503"/>
                    <a:pt x="22550" y="13035"/>
                  </a:cubicBezTo>
                  <a:cubicBezTo>
                    <a:pt x="25019" y="11601"/>
                    <a:pt x="26320" y="9733"/>
                    <a:pt x="26386" y="7865"/>
                  </a:cubicBezTo>
                  <a:lnTo>
                    <a:pt x="26386" y="5130"/>
                  </a:lnTo>
                  <a:lnTo>
                    <a:pt x="25686" y="5130"/>
                  </a:lnTo>
                  <a:cubicBezTo>
                    <a:pt x="25019" y="4062"/>
                    <a:pt x="23985" y="3061"/>
                    <a:pt x="22517" y="2227"/>
                  </a:cubicBezTo>
                  <a:cubicBezTo>
                    <a:pt x="19932" y="743"/>
                    <a:pt x="16554" y="1"/>
                    <a:pt x="13177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8"/>
            <p:cNvSpPr/>
            <p:nvPr/>
          </p:nvSpPr>
          <p:spPr>
            <a:xfrm>
              <a:off x="1004263" y="3283155"/>
              <a:ext cx="344746" cy="199071"/>
            </a:xfrm>
            <a:custGeom>
              <a:rect b="b" l="l" r="r" t="t"/>
              <a:pathLst>
                <a:path extrusionOk="0" h="15237" w="26387">
                  <a:moveTo>
                    <a:pt x="13177" y="1"/>
                  </a:moveTo>
                  <a:cubicBezTo>
                    <a:pt x="9799" y="1"/>
                    <a:pt x="6422" y="743"/>
                    <a:pt x="3837" y="2227"/>
                  </a:cubicBezTo>
                  <a:cubicBezTo>
                    <a:pt x="2336" y="3061"/>
                    <a:pt x="1302" y="4062"/>
                    <a:pt x="668" y="5130"/>
                  </a:cubicBezTo>
                  <a:lnTo>
                    <a:pt x="1" y="5130"/>
                  </a:lnTo>
                  <a:lnTo>
                    <a:pt x="1" y="7865"/>
                  </a:lnTo>
                  <a:cubicBezTo>
                    <a:pt x="134" y="9733"/>
                    <a:pt x="1435" y="11601"/>
                    <a:pt x="3870" y="13035"/>
                  </a:cubicBezTo>
                  <a:cubicBezTo>
                    <a:pt x="6455" y="14503"/>
                    <a:pt x="9833" y="15237"/>
                    <a:pt x="13210" y="15237"/>
                  </a:cubicBezTo>
                  <a:cubicBezTo>
                    <a:pt x="16588" y="15237"/>
                    <a:pt x="19965" y="14503"/>
                    <a:pt x="22550" y="13035"/>
                  </a:cubicBezTo>
                  <a:cubicBezTo>
                    <a:pt x="25019" y="11601"/>
                    <a:pt x="26320" y="9733"/>
                    <a:pt x="26386" y="7865"/>
                  </a:cubicBezTo>
                  <a:lnTo>
                    <a:pt x="26386" y="5130"/>
                  </a:lnTo>
                  <a:lnTo>
                    <a:pt x="25686" y="5130"/>
                  </a:lnTo>
                  <a:cubicBezTo>
                    <a:pt x="25019" y="4062"/>
                    <a:pt x="23985" y="3061"/>
                    <a:pt x="22517" y="2227"/>
                  </a:cubicBezTo>
                  <a:cubicBezTo>
                    <a:pt x="19932" y="743"/>
                    <a:pt x="16554" y="1"/>
                    <a:pt x="13177" y="1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8"/>
            <p:cNvSpPr/>
            <p:nvPr/>
          </p:nvSpPr>
          <p:spPr>
            <a:xfrm>
              <a:off x="1175976" y="3283481"/>
              <a:ext cx="172589" cy="199620"/>
            </a:xfrm>
            <a:custGeom>
              <a:rect b="b" l="l" r="r" t="t"/>
              <a:pathLst>
                <a:path extrusionOk="0" h="15279" w="13210">
                  <a:moveTo>
                    <a:pt x="0" y="1"/>
                  </a:moveTo>
                  <a:cubicBezTo>
                    <a:pt x="12" y="1"/>
                    <a:pt x="23" y="1"/>
                    <a:pt x="34" y="1"/>
                  </a:cubicBezTo>
                  <a:lnTo>
                    <a:pt x="34" y="1"/>
                  </a:lnTo>
                  <a:lnTo>
                    <a:pt x="34" y="1"/>
                  </a:lnTo>
                  <a:close/>
                  <a:moveTo>
                    <a:pt x="34" y="1"/>
                  </a:moveTo>
                  <a:lnTo>
                    <a:pt x="34" y="15279"/>
                  </a:lnTo>
                  <a:cubicBezTo>
                    <a:pt x="3436" y="15279"/>
                    <a:pt x="6805" y="14545"/>
                    <a:pt x="9374" y="13044"/>
                  </a:cubicBezTo>
                  <a:cubicBezTo>
                    <a:pt x="11842" y="11609"/>
                    <a:pt x="13143" y="9741"/>
                    <a:pt x="13210" y="7873"/>
                  </a:cubicBezTo>
                  <a:lnTo>
                    <a:pt x="13210" y="5171"/>
                  </a:lnTo>
                  <a:lnTo>
                    <a:pt x="12509" y="5171"/>
                  </a:lnTo>
                  <a:cubicBezTo>
                    <a:pt x="11842" y="4070"/>
                    <a:pt x="10808" y="3070"/>
                    <a:pt x="9340" y="2236"/>
                  </a:cubicBezTo>
                  <a:cubicBezTo>
                    <a:pt x="6780" y="740"/>
                    <a:pt x="3392" y="6"/>
                    <a:pt x="34" y="1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8"/>
            <p:cNvSpPr/>
            <p:nvPr/>
          </p:nvSpPr>
          <p:spPr>
            <a:xfrm>
              <a:off x="1270110" y="3299172"/>
              <a:ext cx="78455" cy="166932"/>
            </a:xfrm>
            <a:custGeom>
              <a:rect b="b" l="l" r="r" t="t"/>
              <a:pathLst>
                <a:path extrusionOk="0" h="12777" w="6005">
                  <a:moveTo>
                    <a:pt x="1" y="1"/>
                  </a:moveTo>
                  <a:cubicBezTo>
                    <a:pt x="23" y="9"/>
                    <a:pt x="45" y="18"/>
                    <a:pt x="67" y="27"/>
                  </a:cubicBezTo>
                  <a:lnTo>
                    <a:pt x="67" y="27"/>
                  </a:lnTo>
                  <a:lnTo>
                    <a:pt x="67" y="1"/>
                  </a:lnTo>
                  <a:close/>
                  <a:moveTo>
                    <a:pt x="67" y="27"/>
                  </a:moveTo>
                  <a:lnTo>
                    <a:pt x="67" y="12777"/>
                  </a:lnTo>
                  <a:cubicBezTo>
                    <a:pt x="801" y="12510"/>
                    <a:pt x="1502" y="12176"/>
                    <a:pt x="2169" y="11776"/>
                  </a:cubicBezTo>
                  <a:cubicBezTo>
                    <a:pt x="4637" y="10375"/>
                    <a:pt x="5938" y="8507"/>
                    <a:pt x="6005" y="6606"/>
                  </a:cubicBezTo>
                  <a:lnTo>
                    <a:pt x="6005" y="3904"/>
                  </a:lnTo>
                  <a:lnTo>
                    <a:pt x="5304" y="3904"/>
                  </a:lnTo>
                  <a:cubicBezTo>
                    <a:pt x="4637" y="2836"/>
                    <a:pt x="3603" y="1835"/>
                    <a:pt x="2135" y="1001"/>
                  </a:cubicBezTo>
                  <a:cubicBezTo>
                    <a:pt x="1488" y="645"/>
                    <a:pt x="808" y="320"/>
                    <a:pt x="67" y="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8"/>
            <p:cNvSpPr/>
            <p:nvPr/>
          </p:nvSpPr>
          <p:spPr>
            <a:xfrm>
              <a:off x="1003401" y="3299172"/>
              <a:ext cx="78455" cy="166932"/>
            </a:xfrm>
            <a:custGeom>
              <a:rect b="b" l="l" r="r" t="t"/>
              <a:pathLst>
                <a:path extrusionOk="0" h="12777" w="6005">
                  <a:moveTo>
                    <a:pt x="6004" y="1"/>
                  </a:moveTo>
                  <a:cubicBezTo>
                    <a:pt x="5237" y="301"/>
                    <a:pt x="4537" y="635"/>
                    <a:pt x="3869" y="1001"/>
                  </a:cubicBezTo>
                  <a:cubicBezTo>
                    <a:pt x="2402" y="1835"/>
                    <a:pt x="1368" y="2836"/>
                    <a:pt x="701" y="3904"/>
                  </a:cubicBezTo>
                  <a:lnTo>
                    <a:pt x="0" y="3904"/>
                  </a:lnTo>
                  <a:lnTo>
                    <a:pt x="0" y="6606"/>
                  </a:lnTo>
                  <a:cubicBezTo>
                    <a:pt x="67" y="8507"/>
                    <a:pt x="1368" y="10375"/>
                    <a:pt x="3869" y="11776"/>
                  </a:cubicBezTo>
                  <a:cubicBezTo>
                    <a:pt x="4537" y="12176"/>
                    <a:pt x="5237" y="12510"/>
                    <a:pt x="6004" y="12777"/>
                  </a:cubicBezTo>
                  <a:lnTo>
                    <a:pt x="6004" y="1"/>
                  </a:ln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8"/>
            <p:cNvSpPr/>
            <p:nvPr/>
          </p:nvSpPr>
          <p:spPr>
            <a:xfrm>
              <a:off x="988572" y="3250806"/>
              <a:ext cx="376991" cy="198732"/>
            </a:xfrm>
            <a:custGeom>
              <a:rect b="b" l="l" r="r" t="t"/>
              <a:pathLst>
                <a:path extrusionOk="0" h="15211" w="28855">
                  <a:moveTo>
                    <a:pt x="14287" y="0"/>
                  </a:moveTo>
                  <a:cubicBezTo>
                    <a:pt x="10929" y="0"/>
                    <a:pt x="7575" y="726"/>
                    <a:pt x="5004" y="2168"/>
                  </a:cubicBezTo>
                  <a:cubicBezTo>
                    <a:pt x="4171" y="2669"/>
                    <a:pt x="3470" y="3202"/>
                    <a:pt x="2870" y="3769"/>
                  </a:cubicBezTo>
                  <a:cubicBezTo>
                    <a:pt x="1" y="6705"/>
                    <a:pt x="701" y="10441"/>
                    <a:pt x="5004" y="12943"/>
                  </a:cubicBezTo>
                  <a:cubicBezTo>
                    <a:pt x="5605" y="13343"/>
                    <a:pt x="6205" y="13610"/>
                    <a:pt x="6872" y="13877"/>
                  </a:cubicBezTo>
                  <a:cubicBezTo>
                    <a:pt x="6973" y="13910"/>
                    <a:pt x="7006" y="13910"/>
                    <a:pt x="7106" y="13943"/>
                  </a:cubicBezTo>
                  <a:cubicBezTo>
                    <a:pt x="9302" y="14790"/>
                    <a:pt x="11843" y="15211"/>
                    <a:pt x="14385" y="15211"/>
                  </a:cubicBezTo>
                  <a:cubicBezTo>
                    <a:pt x="17751" y="15211"/>
                    <a:pt x="21119" y="14473"/>
                    <a:pt x="23684" y="13009"/>
                  </a:cubicBezTo>
                  <a:cubicBezTo>
                    <a:pt x="28855" y="10041"/>
                    <a:pt x="28855" y="5204"/>
                    <a:pt x="23684" y="2235"/>
                  </a:cubicBezTo>
                  <a:cubicBezTo>
                    <a:pt x="21085" y="742"/>
                    <a:pt x="17683" y="0"/>
                    <a:pt x="14287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8"/>
            <p:cNvSpPr/>
            <p:nvPr/>
          </p:nvSpPr>
          <p:spPr>
            <a:xfrm>
              <a:off x="988572" y="3250806"/>
              <a:ext cx="376991" cy="198732"/>
            </a:xfrm>
            <a:custGeom>
              <a:rect b="b" l="l" r="r" t="t"/>
              <a:pathLst>
                <a:path extrusionOk="0" h="15211" w="28855">
                  <a:moveTo>
                    <a:pt x="14287" y="0"/>
                  </a:moveTo>
                  <a:cubicBezTo>
                    <a:pt x="10929" y="0"/>
                    <a:pt x="7575" y="726"/>
                    <a:pt x="5004" y="2168"/>
                  </a:cubicBezTo>
                  <a:cubicBezTo>
                    <a:pt x="4171" y="2669"/>
                    <a:pt x="3470" y="3202"/>
                    <a:pt x="2870" y="3769"/>
                  </a:cubicBezTo>
                  <a:cubicBezTo>
                    <a:pt x="1" y="6705"/>
                    <a:pt x="701" y="10441"/>
                    <a:pt x="5004" y="12943"/>
                  </a:cubicBezTo>
                  <a:cubicBezTo>
                    <a:pt x="5605" y="13343"/>
                    <a:pt x="6205" y="13610"/>
                    <a:pt x="6872" y="13877"/>
                  </a:cubicBezTo>
                  <a:cubicBezTo>
                    <a:pt x="6973" y="13910"/>
                    <a:pt x="7006" y="13910"/>
                    <a:pt x="7106" y="13943"/>
                  </a:cubicBezTo>
                  <a:cubicBezTo>
                    <a:pt x="9302" y="14790"/>
                    <a:pt x="11843" y="15211"/>
                    <a:pt x="14385" y="15211"/>
                  </a:cubicBezTo>
                  <a:cubicBezTo>
                    <a:pt x="17751" y="15211"/>
                    <a:pt x="21119" y="14473"/>
                    <a:pt x="23684" y="13009"/>
                  </a:cubicBezTo>
                  <a:cubicBezTo>
                    <a:pt x="28855" y="10041"/>
                    <a:pt x="28855" y="5204"/>
                    <a:pt x="23684" y="2235"/>
                  </a:cubicBezTo>
                  <a:cubicBezTo>
                    <a:pt x="21085" y="742"/>
                    <a:pt x="17683" y="0"/>
                    <a:pt x="14287" y="0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8"/>
            <p:cNvSpPr/>
            <p:nvPr/>
          </p:nvSpPr>
          <p:spPr>
            <a:xfrm>
              <a:off x="988572" y="3301354"/>
              <a:ext cx="89796" cy="131199"/>
            </a:xfrm>
            <a:custGeom>
              <a:rect b="b" l="l" r="r" t="t"/>
              <a:pathLst>
                <a:path extrusionOk="0" h="10042" w="6873">
                  <a:moveTo>
                    <a:pt x="2870" y="1"/>
                  </a:moveTo>
                  <a:lnTo>
                    <a:pt x="2870" y="1"/>
                  </a:lnTo>
                  <a:cubicBezTo>
                    <a:pt x="1" y="2869"/>
                    <a:pt x="701" y="6672"/>
                    <a:pt x="5004" y="9140"/>
                  </a:cubicBezTo>
                  <a:cubicBezTo>
                    <a:pt x="5605" y="9507"/>
                    <a:pt x="6205" y="9808"/>
                    <a:pt x="6872" y="10041"/>
                  </a:cubicBezTo>
                  <a:cubicBezTo>
                    <a:pt x="5638" y="9541"/>
                    <a:pt x="1969" y="7339"/>
                    <a:pt x="1502" y="4704"/>
                  </a:cubicBezTo>
                  <a:cubicBezTo>
                    <a:pt x="1002" y="1969"/>
                    <a:pt x="2836" y="35"/>
                    <a:pt x="287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8"/>
            <p:cNvSpPr/>
            <p:nvPr/>
          </p:nvSpPr>
          <p:spPr>
            <a:xfrm>
              <a:off x="1273598" y="3268666"/>
              <a:ext cx="89783" cy="131199"/>
            </a:xfrm>
            <a:custGeom>
              <a:rect b="b" l="l" r="r" t="t"/>
              <a:pathLst>
                <a:path extrusionOk="0" h="10042" w="6872">
                  <a:moveTo>
                    <a:pt x="0" y="1"/>
                  </a:moveTo>
                  <a:lnTo>
                    <a:pt x="0" y="1"/>
                  </a:lnTo>
                  <a:cubicBezTo>
                    <a:pt x="1235" y="501"/>
                    <a:pt x="4904" y="2703"/>
                    <a:pt x="5371" y="5338"/>
                  </a:cubicBezTo>
                  <a:cubicBezTo>
                    <a:pt x="5869" y="8060"/>
                    <a:pt x="4054" y="9990"/>
                    <a:pt x="4004" y="10041"/>
                  </a:cubicBezTo>
                  <a:lnTo>
                    <a:pt x="4004" y="10041"/>
                  </a:lnTo>
                  <a:cubicBezTo>
                    <a:pt x="6872" y="7139"/>
                    <a:pt x="6171" y="3336"/>
                    <a:pt x="1868" y="901"/>
                  </a:cubicBezTo>
                  <a:cubicBezTo>
                    <a:pt x="1268" y="534"/>
                    <a:pt x="668" y="234"/>
                    <a:pt x="0" y="1"/>
                  </a:cubicBezTo>
                  <a:close/>
                  <a:moveTo>
                    <a:pt x="4004" y="10041"/>
                  </a:moveTo>
                  <a:lnTo>
                    <a:pt x="4004" y="10041"/>
                  </a:lnTo>
                  <a:cubicBezTo>
                    <a:pt x="4004" y="10041"/>
                    <a:pt x="4004" y="10041"/>
                    <a:pt x="4003" y="10041"/>
                  </a:cubicBezTo>
                  <a:cubicBezTo>
                    <a:pt x="4003" y="10041"/>
                    <a:pt x="4004" y="10041"/>
                    <a:pt x="4004" y="1004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8"/>
            <p:cNvSpPr/>
            <p:nvPr/>
          </p:nvSpPr>
          <p:spPr>
            <a:xfrm>
              <a:off x="999912" y="3257992"/>
              <a:ext cx="352141" cy="184687"/>
            </a:xfrm>
            <a:custGeom>
              <a:rect b="b" l="l" r="r" t="t"/>
              <a:pathLst>
                <a:path extrusionOk="0" h="14136" w="26953">
                  <a:moveTo>
                    <a:pt x="13476" y="1"/>
                  </a:moveTo>
                  <a:cubicBezTo>
                    <a:pt x="10341" y="1"/>
                    <a:pt x="7205" y="684"/>
                    <a:pt x="4804" y="2052"/>
                  </a:cubicBezTo>
                  <a:cubicBezTo>
                    <a:pt x="0" y="4821"/>
                    <a:pt x="0" y="9324"/>
                    <a:pt x="4804" y="12059"/>
                  </a:cubicBezTo>
                  <a:cubicBezTo>
                    <a:pt x="7205" y="13443"/>
                    <a:pt x="10341" y="14136"/>
                    <a:pt x="13476" y="14136"/>
                  </a:cubicBezTo>
                  <a:cubicBezTo>
                    <a:pt x="16612" y="14136"/>
                    <a:pt x="19748" y="13443"/>
                    <a:pt x="22149" y="12059"/>
                  </a:cubicBezTo>
                  <a:cubicBezTo>
                    <a:pt x="26953" y="9324"/>
                    <a:pt x="26953" y="4821"/>
                    <a:pt x="22149" y="2052"/>
                  </a:cubicBezTo>
                  <a:cubicBezTo>
                    <a:pt x="19748" y="684"/>
                    <a:pt x="16612" y="1"/>
                    <a:pt x="13476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8"/>
            <p:cNvSpPr/>
            <p:nvPr/>
          </p:nvSpPr>
          <p:spPr>
            <a:xfrm>
              <a:off x="999912" y="3257992"/>
              <a:ext cx="352141" cy="184687"/>
            </a:xfrm>
            <a:custGeom>
              <a:rect b="b" l="l" r="r" t="t"/>
              <a:pathLst>
                <a:path extrusionOk="0" h="14136" w="26953">
                  <a:moveTo>
                    <a:pt x="13476" y="1"/>
                  </a:moveTo>
                  <a:cubicBezTo>
                    <a:pt x="10341" y="1"/>
                    <a:pt x="7205" y="684"/>
                    <a:pt x="4804" y="2052"/>
                  </a:cubicBezTo>
                  <a:cubicBezTo>
                    <a:pt x="0" y="4821"/>
                    <a:pt x="0" y="9324"/>
                    <a:pt x="4804" y="12059"/>
                  </a:cubicBezTo>
                  <a:cubicBezTo>
                    <a:pt x="7205" y="13443"/>
                    <a:pt x="10341" y="14136"/>
                    <a:pt x="13476" y="14136"/>
                  </a:cubicBezTo>
                  <a:cubicBezTo>
                    <a:pt x="16612" y="14136"/>
                    <a:pt x="19748" y="13443"/>
                    <a:pt x="22149" y="12059"/>
                  </a:cubicBezTo>
                  <a:cubicBezTo>
                    <a:pt x="26953" y="9324"/>
                    <a:pt x="26953" y="4821"/>
                    <a:pt x="22149" y="2052"/>
                  </a:cubicBezTo>
                  <a:cubicBezTo>
                    <a:pt x="19748" y="684"/>
                    <a:pt x="16612" y="1"/>
                    <a:pt x="134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8"/>
            <p:cNvSpPr/>
            <p:nvPr/>
          </p:nvSpPr>
          <p:spPr>
            <a:xfrm>
              <a:off x="1009933" y="3280437"/>
              <a:ext cx="167794" cy="100248"/>
            </a:xfrm>
            <a:custGeom>
              <a:rect b="b" l="l" r="r" t="t"/>
              <a:pathLst>
                <a:path extrusionOk="0" h="7673" w="12843">
                  <a:moveTo>
                    <a:pt x="4570" y="0"/>
                  </a:moveTo>
                  <a:lnTo>
                    <a:pt x="4570" y="0"/>
                  </a:lnTo>
                  <a:cubicBezTo>
                    <a:pt x="4404" y="134"/>
                    <a:pt x="4203" y="201"/>
                    <a:pt x="4003" y="334"/>
                  </a:cubicBezTo>
                  <a:cubicBezTo>
                    <a:pt x="3636" y="534"/>
                    <a:pt x="3303" y="801"/>
                    <a:pt x="3003" y="1001"/>
                  </a:cubicBezTo>
                  <a:cubicBezTo>
                    <a:pt x="2636" y="1301"/>
                    <a:pt x="2235" y="1602"/>
                    <a:pt x="1968" y="1935"/>
                  </a:cubicBezTo>
                  <a:cubicBezTo>
                    <a:pt x="334" y="3636"/>
                    <a:pt x="0" y="5638"/>
                    <a:pt x="1001" y="7472"/>
                  </a:cubicBezTo>
                  <a:cubicBezTo>
                    <a:pt x="1319" y="6991"/>
                    <a:pt x="1882" y="6824"/>
                    <a:pt x="2510" y="6824"/>
                  </a:cubicBezTo>
                  <a:cubicBezTo>
                    <a:pt x="3926" y="6824"/>
                    <a:pt x="5671" y="7673"/>
                    <a:pt x="5671" y="7673"/>
                  </a:cubicBezTo>
                  <a:cubicBezTo>
                    <a:pt x="5671" y="7673"/>
                    <a:pt x="12843" y="2269"/>
                    <a:pt x="7172" y="1935"/>
                  </a:cubicBezTo>
                  <a:cubicBezTo>
                    <a:pt x="4237" y="1768"/>
                    <a:pt x="4070" y="834"/>
                    <a:pt x="4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8"/>
            <p:cNvSpPr/>
            <p:nvPr/>
          </p:nvSpPr>
          <p:spPr>
            <a:xfrm>
              <a:off x="1014284" y="3312041"/>
              <a:ext cx="47962" cy="46538"/>
            </a:xfrm>
            <a:custGeom>
              <a:rect b="b" l="l" r="r" t="t"/>
              <a:pathLst>
                <a:path extrusionOk="0" h="3562" w="3671">
                  <a:moveTo>
                    <a:pt x="2195" y="0"/>
                  </a:moveTo>
                  <a:cubicBezTo>
                    <a:pt x="1419" y="0"/>
                    <a:pt x="607" y="666"/>
                    <a:pt x="301" y="1584"/>
                  </a:cubicBezTo>
                  <a:cubicBezTo>
                    <a:pt x="1" y="2585"/>
                    <a:pt x="401" y="3486"/>
                    <a:pt x="1235" y="3552"/>
                  </a:cubicBezTo>
                  <a:cubicBezTo>
                    <a:pt x="1290" y="3559"/>
                    <a:pt x="1346" y="3562"/>
                    <a:pt x="1401" y="3562"/>
                  </a:cubicBezTo>
                  <a:cubicBezTo>
                    <a:pt x="2248" y="3562"/>
                    <a:pt x="3088" y="2861"/>
                    <a:pt x="3370" y="1985"/>
                  </a:cubicBezTo>
                  <a:cubicBezTo>
                    <a:pt x="3670" y="984"/>
                    <a:pt x="3237" y="83"/>
                    <a:pt x="2403" y="16"/>
                  </a:cubicBezTo>
                  <a:cubicBezTo>
                    <a:pt x="2334" y="6"/>
                    <a:pt x="2265" y="0"/>
                    <a:pt x="2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8"/>
            <p:cNvSpPr/>
            <p:nvPr/>
          </p:nvSpPr>
          <p:spPr>
            <a:xfrm>
              <a:off x="1131960" y="3284357"/>
              <a:ext cx="213992" cy="157342"/>
            </a:xfrm>
            <a:custGeom>
              <a:rect b="b" l="l" r="r" t="t"/>
              <a:pathLst>
                <a:path extrusionOk="0" h="12043" w="16379">
                  <a:moveTo>
                    <a:pt x="12042" y="1"/>
                  </a:moveTo>
                  <a:lnTo>
                    <a:pt x="12042" y="1"/>
                  </a:lnTo>
                  <a:cubicBezTo>
                    <a:pt x="12709" y="1435"/>
                    <a:pt x="10675" y="2269"/>
                    <a:pt x="10675" y="2269"/>
                  </a:cubicBezTo>
                  <a:cubicBezTo>
                    <a:pt x="10675" y="2269"/>
                    <a:pt x="1501" y="8106"/>
                    <a:pt x="1201" y="10175"/>
                  </a:cubicBezTo>
                  <a:cubicBezTo>
                    <a:pt x="1410" y="11399"/>
                    <a:pt x="282" y="11768"/>
                    <a:pt x="44" y="11784"/>
                  </a:cubicBezTo>
                  <a:lnTo>
                    <a:pt x="44" y="11784"/>
                  </a:lnTo>
                  <a:cubicBezTo>
                    <a:pt x="29" y="11781"/>
                    <a:pt x="15" y="11778"/>
                    <a:pt x="0" y="11776"/>
                  </a:cubicBezTo>
                  <a:lnTo>
                    <a:pt x="0" y="11776"/>
                  </a:lnTo>
                  <a:cubicBezTo>
                    <a:pt x="0" y="11781"/>
                    <a:pt x="11" y="11784"/>
                    <a:pt x="29" y="11784"/>
                  </a:cubicBezTo>
                  <a:cubicBezTo>
                    <a:pt x="33" y="11784"/>
                    <a:pt x="38" y="11784"/>
                    <a:pt x="44" y="11784"/>
                  </a:cubicBezTo>
                  <a:lnTo>
                    <a:pt x="44" y="11784"/>
                  </a:lnTo>
                  <a:cubicBezTo>
                    <a:pt x="1099" y="11978"/>
                    <a:pt x="2217" y="12043"/>
                    <a:pt x="3336" y="12043"/>
                  </a:cubicBezTo>
                  <a:cubicBezTo>
                    <a:pt x="4237" y="12043"/>
                    <a:pt x="5171" y="12009"/>
                    <a:pt x="6071" y="11876"/>
                  </a:cubicBezTo>
                  <a:cubicBezTo>
                    <a:pt x="6305" y="11876"/>
                    <a:pt x="6505" y="11842"/>
                    <a:pt x="6705" y="11809"/>
                  </a:cubicBezTo>
                  <a:cubicBezTo>
                    <a:pt x="7673" y="11642"/>
                    <a:pt x="8573" y="11442"/>
                    <a:pt x="9474" y="11142"/>
                  </a:cubicBezTo>
                  <a:cubicBezTo>
                    <a:pt x="9741" y="11042"/>
                    <a:pt x="10041" y="10975"/>
                    <a:pt x="10341" y="10842"/>
                  </a:cubicBezTo>
                  <a:cubicBezTo>
                    <a:pt x="10641" y="10708"/>
                    <a:pt x="10908" y="10608"/>
                    <a:pt x="11175" y="10475"/>
                  </a:cubicBezTo>
                  <a:cubicBezTo>
                    <a:pt x="11509" y="10308"/>
                    <a:pt x="11842" y="10141"/>
                    <a:pt x="12142" y="9974"/>
                  </a:cubicBezTo>
                  <a:cubicBezTo>
                    <a:pt x="12476" y="9808"/>
                    <a:pt x="12743" y="9608"/>
                    <a:pt x="13043" y="9374"/>
                  </a:cubicBezTo>
                  <a:cubicBezTo>
                    <a:pt x="13243" y="9274"/>
                    <a:pt x="13477" y="9107"/>
                    <a:pt x="13643" y="8940"/>
                  </a:cubicBezTo>
                  <a:cubicBezTo>
                    <a:pt x="16379" y="6539"/>
                    <a:pt x="16379" y="3470"/>
                    <a:pt x="13643" y="1101"/>
                  </a:cubicBezTo>
                  <a:cubicBezTo>
                    <a:pt x="13477" y="935"/>
                    <a:pt x="13243" y="801"/>
                    <a:pt x="13043" y="634"/>
                  </a:cubicBezTo>
                  <a:lnTo>
                    <a:pt x="12042" y="1"/>
                  </a:ln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8"/>
            <p:cNvSpPr/>
            <p:nvPr/>
          </p:nvSpPr>
          <p:spPr>
            <a:xfrm>
              <a:off x="1131960" y="3284357"/>
              <a:ext cx="213992" cy="157342"/>
            </a:xfrm>
            <a:custGeom>
              <a:rect b="b" l="l" r="r" t="t"/>
              <a:pathLst>
                <a:path extrusionOk="0" h="12043" w="16379">
                  <a:moveTo>
                    <a:pt x="12042" y="1"/>
                  </a:moveTo>
                  <a:lnTo>
                    <a:pt x="12042" y="1"/>
                  </a:lnTo>
                  <a:cubicBezTo>
                    <a:pt x="12709" y="1435"/>
                    <a:pt x="10675" y="2269"/>
                    <a:pt x="10675" y="2269"/>
                  </a:cubicBezTo>
                  <a:cubicBezTo>
                    <a:pt x="10675" y="2269"/>
                    <a:pt x="1501" y="8106"/>
                    <a:pt x="1201" y="10175"/>
                  </a:cubicBezTo>
                  <a:cubicBezTo>
                    <a:pt x="1410" y="11399"/>
                    <a:pt x="282" y="11768"/>
                    <a:pt x="44" y="11784"/>
                  </a:cubicBezTo>
                  <a:lnTo>
                    <a:pt x="44" y="11784"/>
                  </a:lnTo>
                  <a:cubicBezTo>
                    <a:pt x="29" y="11781"/>
                    <a:pt x="15" y="11778"/>
                    <a:pt x="0" y="11776"/>
                  </a:cubicBezTo>
                  <a:lnTo>
                    <a:pt x="0" y="11776"/>
                  </a:lnTo>
                  <a:cubicBezTo>
                    <a:pt x="0" y="11781"/>
                    <a:pt x="11" y="11784"/>
                    <a:pt x="29" y="11784"/>
                  </a:cubicBezTo>
                  <a:cubicBezTo>
                    <a:pt x="33" y="11784"/>
                    <a:pt x="38" y="11784"/>
                    <a:pt x="44" y="11784"/>
                  </a:cubicBezTo>
                  <a:lnTo>
                    <a:pt x="44" y="11784"/>
                  </a:lnTo>
                  <a:cubicBezTo>
                    <a:pt x="1099" y="11978"/>
                    <a:pt x="2217" y="12043"/>
                    <a:pt x="3336" y="12043"/>
                  </a:cubicBezTo>
                  <a:cubicBezTo>
                    <a:pt x="4237" y="12043"/>
                    <a:pt x="5171" y="12009"/>
                    <a:pt x="6071" y="11876"/>
                  </a:cubicBezTo>
                  <a:cubicBezTo>
                    <a:pt x="6305" y="11876"/>
                    <a:pt x="6505" y="11842"/>
                    <a:pt x="6705" y="11809"/>
                  </a:cubicBezTo>
                  <a:cubicBezTo>
                    <a:pt x="7673" y="11642"/>
                    <a:pt x="8573" y="11442"/>
                    <a:pt x="9474" y="11142"/>
                  </a:cubicBezTo>
                  <a:cubicBezTo>
                    <a:pt x="9741" y="11042"/>
                    <a:pt x="10041" y="10975"/>
                    <a:pt x="10341" y="10842"/>
                  </a:cubicBezTo>
                  <a:cubicBezTo>
                    <a:pt x="10641" y="10708"/>
                    <a:pt x="10908" y="10608"/>
                    <a:pt x="11175" y="10475"/>
                  </a:cubicBezTo>
                  <a:cubicBezTo>
                    <a:pt x="11509" y="10308"/>
                    <a:pt x="11842" y="10141"/>
                    <a:pt x="12142" y="9974"/>
                  </a:cubicBezTo>
                  <a:cubicBezTo>
                    <a:pt x="12476" y="9808"/>
                    <a:pt x="12743" y="9608"/>
                    <a:pt x="13043" y="9374"/>
                  </a:cubicBezTo>
                  <a:cubicBezTo>
                    <a:pt x="13243" y="9274"/>
                    <a:pt x="13477" y="9107"/>
                    <a:pt x="13643" y="8940"/>
                  </a:cubicBezTo>
                  <a:cubicBezTo>
                    <a:pt x="16379" y="6539"/>
                    <a:pt x="16379" y="3470"/>
                    <a:pt x="13643" y="1101"/>
                  </a:cubicBezTo>
                  <a:cubicBezTo>
                    <a:pt x="13477" y="935"/>
                    <a:pt x="13243" y="801"/>
                    <a:pt x="13043" y="634"/>
                  </a:cubicBezTo>
                  <a:lnTo>
                    <a:pt x="120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8"/>
            <p:cNvSpPr/>
            <p:nvPr/>
          </p:nvSpPr>
          <p:spPr>
            <a:xfrm>
              <a:off x="1044791" y="3281273"/>
              <a:ext cx="261940" cy="137653"/>
            </a:xfrm>
            <a:custGeom>
              <a:rect b="b" l="l" r="r" t="t"/>
              <a:pathLst>
                <a:path extrusionOk="0" h="10536" w="20049">
                  <a:moveTo>
                    <a:pt x="10037" y="0"/>
                  </a:moveTo>
                  <a:cubicBezTo>
                    <a:pt x="7897" y="0"/>
                    <a:pt x="5758" y="426"/>
                    <a:pt x="4037" y="1271"/>
                  </a:cubicBezTo>
                  <a:cubicBezTo>
                    <a:pt x="3870" y="1371"/>
                    <a:pt x="3704" y="1437"/>
                    <a:pt x="3570" y="1538"/>
                  </a:cubicBezTo>
                  <a:cubicBezTo>
                    <a:pt x="1" y="3572"/>
                    <a:pt x="1" y="6941"/>
                    <a:pt x="3570" y="9010"/>
                  </a:cubicBezTo>
                  <a:cubicBezTo>
                    <a:pt x="5371" y="10027"/>
                    <a:pt x="7706" y="10536"/>
                    <a:pt x="10041" y="10536"/>
                  </a:cubicBezTo>
                  <a:cubicBezTo>
                    <a:pt x="12376" y="10536"/>
                    <a:pt x="14711" y="10027"/>
                    <a:pt x="16513" y="9010"/>
                  </a:cubicBezTo>
                  <a:cubicBezTo>
                    <a:pt x="16646" y="8910"/>
                    <a:pt x="16813" y="8843"/>
                    <a:pt x="16913" y="8743"/>
                  </a:cubicBezTo>
                  <a:cubicBezTo>
                    <a:pt x="20049" y="6675"/>
                    <a:pt x="19915" y="3506"/>
                    <a:pt x="16513" y="1538"/>
                  </a:cubicBezTo>
                  <a:cubicBezTo>
                    <a:pt x="14718" y="510"/>
                    <a:pt x="12377" y="0"/>
                    <a:pt x="10037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8"/>
            <p:cNvSpPr/>
            <p:nvPr/>
          </p:nvSpPr>
          <p:spPr>
            <a:xfrm>
              <a:off x="1044791" y="3281273"/>
              <a:ext cx="261940" cy="137653"/>
            </a:xfrm>
            <a:custGeom>
              <a:rect b="b" l="l" r="r" t="t"/>
              <a:pathLst>
                <a:path extrusionOk="0" h="10536" w="20049">
                  <a:moveTo>
                    <a:pt x="10037" y="0"/>
                  </a:moveTo>
                  <a:cubicBezTo>
                    <a:pt x="7897" y="0"/>
                    <a:pt x="5758" y="426"/>
                    <a:pt x="4037" y="1271"/>
                  </a:cubicBezTo>
                  <a:cubicBezTo>
                    <a:pt x="3870" y="1371"/>
                    <a:pt x="3704" y="1437"/>
                    <a:pt x="3570" y="1538"/>
                  </a:cubicBezTo>
                  <a:cubicBezTo>
                    <a:pt x="1" y="3572"/>
                    <a:pt x="1" y="6941"/>
                    <a:pt x="3570" y="9010"/>
                  </a:cubicBezTo>
                  <a:cubicBezTo>
                    <a:pt x="5371" y="10027"/>
                    <a:pt x="7706" y="10536"/>
                    <a:pt x="10041" y="10536"/>
                  </a:cubicBezTo>
                  <a:cubicBezTo>
                    <a:pt x="12376" y="10536"/>
                    <a:pt x="14711" y="10027"/>
                    <a:pt x="16513" y="9010"/>
                  </a:cubicBezTo>
                  <a:cubicBezTo>
                    <a:pt x="16646" y="8910"/>
                    <a:pt x="16813" y="8843"/>
                    <a:pt x="16913" y="8743"/>
                  </a:cubicBezTo>
                  <a:cubicBezTo>
                    <a:pt x="20049" y="6675"/>
                    <a:pt x="19915" y="3506"/>
                    <a:pt x="16513" y="1538"/>
                  </a:cubicBezTo>
                  <a:cubicBezTo>
                    <a:pt x="14718" y="510"/>
                    <a:pt x="12377" y="0"/>
                    <a:pt x="10037" y="0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8"/>
            <p:cNvSpPr/>
            <p:nvPr/>
          </p:nvSpPr>
          <p:spPr>
            <a:xfrm>
              <a:off x="1061357" y="3284357"/>
              <a:ext cx="228820" cy="131630"/>
            </a:xfrm>
            <a:custGeom>
              <a:rect b="b" l="l" r="r" t="t"/>
              <a:pathLst>
                <a:path extrusionOk="0" h="10075" w="17514">
                  <a:moveTo>
                    <a:pt x="8773" y="1"/>
                  </a:moveTo>
                  <a:cubicBezTo>
                    <a:pt x="3937" y="1"/>
                    <a:pt x="1" y="2269"/>
                    <a:pt x="1" y="5038"/>
                  </a:cubicBezTo>
                  <a:cubicBezTo>
                    <a:pt x="1" y="7840"/>
                    <a:pt x="3937" y="10075"/>
                    <a:pt x="8773" y="10075"/>
                  </a:cubicBezTo>
                  <a:cubicBezTo>
                    <a:pt x="13610" y="10075"/>
                    <a:pt x="17513" y="7840"/>
                    <a:pt x="17513" y="5038"/>
                  </a:cubicBezTo>
                  <a:cubicBezTo>
                    <a:pt x="17513" y="2269"/>
                    <a:pt x="13610" y="1"/>
                    <a:pt x="8773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8"/>
            <p:cNvSpPr/>
            <p:nvPr/>
          </p:nvSpPr>
          <p:spPr>
            <a:xfrm>
              <a:off x="1061357" y="3284357"/>
              <a:ext cx="228820" cy="131630"/>
            </a:xfrm>
            <a:custGeom>
              <a:rect b="b" l="l" r="r" t="t"/>
              <a:pathLst>
                <a:path extrusionOk="0" h="10075" w="17514">
                  <a:moveTo>
                    <a:pt x="8773" y="1"/>
                  </a:moveTo>
                  <a:cubicBezTo>
                    <a:pt x="3937" y="1"/>
                    <a:pt x="1" y="2269"/>
                    <a:pt x="1" y="5038"/>
                  </a:cubicBezTo>
                  <a:cubicBezTo>
                    <a:pt x="1" y="7840"/>
                    <a:pt x="3937" y="10075"/>
                    <a:pt x="8773" y="10075"/>
                  </a:cubicBezTo>
                  <a:cubicBezTo>
                    <a:pt x="13610" y="10075"/>
                    <a:pt x="17513" y="7840"/>
                    <a:pt x="17513" y="5038"/>
                  </a:cubicBezTo>
                  <a:cubicBezTo>
                    <a:pt x="17513" y="2269"/>
                    <a:pt x="13610" y="1"/>
                    <a:pt x="8773" y="1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8"/>
            <p:cNvSpPr/>
            <p:nvPr/>
          </p:nvSpPr>
          <p:spPr>
            <a:xfrm>
              <a:off x="1063095" y="3302883"/>
              <a:ext cx="225763" cy="113652"/>
            </a:xfrm>
            <a:custGeom>
              <a:rect b="b" l="l" r="r" t="t"/>
              <a:pathLst>
                <a:path extrusionOk="0" h="8699" w="17280">
                  <a:moveTo>
                    <a:pt x="8628" y="0"/>
                  </a:moveTo>
                  <a:cubicBezTo>
                    <a:pt x="6389" y="0"/>
                    <a:pt x="4154" y="484"/>
                    <a:pt x="2469" y="1451"/>
                  </a:cubicBezTo>
                  <a:cubicBezTo>
                    <a:pt x="1102" y="2252"/>
                    <a:pt x="268" y="3286"/>
                    <a:pt x="1" y="4353"/>
                  </a:cubicBezTo>
                  <a:cubicBezTo>
                    <a:pt x="268" y="5388"/>
                    <a:pt x="1102" y="6388"/>
                    <a:pt x="2469" y="7222"/>
                  </a:cubicBezTo>
                  <a:cubicBezTo>
                    <a:pt x="4187" y="8206"/>
                    <a:pt x="6431" y="8698"/>
                    <a:pt x="8665" y="8698"/>
                  </a:cubicBezTo>
                  <a:cubicBezTo>
                    <a:pt x="10900" y="8698"/>
                    <a:pt x="13127" y="8206"/>
                    <a:pt x="14812" y="7222"/>
                  </a:cubicBezTo>
                  <a:cubicBezTo>
                    <a:pt x="16179" y="6422"/>
                    <a:pt x="17013" y="5388"/>
                    <a:pt x="17280" y="4353"/>
                  </a:cubicBezTo>
                  <a:cubicBezTo>
                    <a:pt x="17080" y="3286"/>
                    <a:pt x="16246" y="2252"/>
                    <a:pt x="14812" y="1451"/>
                  </a:cubicBezTo>
                  <a:cubicBezTo>
                    <a:pt x="13110" y="484"/>
                    <a:pt x="10867" y="0"/>
                    <a:pt x="8628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8"/>
            <p:cNvSpPr/>
            <p:nvPr/>
          </p:nvSpPr>
          <p:spPr>
            <a:xfrm>
              <a:off x="1063095" y="3302883"/>
              <a:ext cx="225763" cy="113652"/>
            </a:xfrm>
            <a:custGeom>
              <a:rect b="b" l="l" r="r" t="t"/>
              <a:pathLst>
                <a:path extrusionOk="0" h="8699" w="17280">
                  <a:moveTo>
                    <a:pt x="8628" y="0"/>
                  </a:moveTo>
                  <a:cubicBezTo>
                    <a:pt x="6389" y="0"/>
                    <a:pt x="4154" y="484"/>
                    <a:pt x="2469" y="1451"/>
                  </a:cubicBezTo>
                  <a:cubicBezTo>
                    <a:pt x="1102" y="2252"/>
                    <a:pt x="268" y="3286"/>
                    <a:pt x="1" y="4353"/>
                  </a:cubicBezTo>
                  <a:cubicBezTo>
                    <a:pt x="268" y="5388"/>
                    <a:pt x="1102" y="6388"/>
                    <a:pt x="2469" y="7222"/>
                  </a:cubicBezTo>
                  <a:cubicBezTo>
                    <a:pt x="4187" y="8206"/>
                    <a:pt x="6431" y="8698"/>
                    <a:pt x="8665" y="8698"/>
                  </a:cubicBezTo>
                  <a:cubicBezTo>
                    <a:pt x="10900" y="8698"/>
                    <a:pt x="13127" y="8206"/>
                    <a:pt x="14812" y="7222"/>
                  </a:cubicBezTo>
                  <a:cubicBezTo>
                    <a:pt x="16179" y="6422"/>
                    <a:pt x="17013" y="5388"/>
                    <a:pt x="17280" y="4353"/>
                  </a:cubicBezTo>
                  <a:cubicBezTo>
                    <a:pt x="17080" y="3286"/>
                    <a:pt x="16246" y="2252"/>
                    <a:pt x="14812" y="1451"/>
                  </a:cubicBezTo>
                  <a:cubicBezTo>
                    <a:pt x="13110" y="484"/>
                    <a:pt x="10867" y="0"/>
                    <a:pt x="86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8"/>
            <p:cNvSpPr/>
            <p:nvPr/>
          </p:nvSpPr>
          <p:spPr>
            <a:xfrm>
              <a:off x="1102329" y="3307887"/>
              <a:ext cx="149921" cy="98941"/>
            </a:xfrm>
            <a:custGeom>
              <a:rect b="b" l="l" r="r" t="t"/>
              <a:pathLst>
                <a:path extrusionOk="0" h="7573" w="11475">
                  <a:moveTo>
                    <a:pt x="7798" y="4389"/>
                  </a:moveTo>
                  <a:cubicBezTo>
                    <a:pt x="8068" y="4389"/>
                    <a:pt x="8326" y="4442"/>
                    <a:pt x="8573" y="4571"/>
                  </a:cubicBezTo>
                  <a:cubicBezTo>
                    <a:pt x="8439" y="4571"/>
                    <a:pt x="8406" y="4638"/>
                    <a:pt x="8339" y="4671"/>
                  </a:cubicBezTo>
                  <a:cubicBezTo>
                    <a:pt x="8273" y="4704"/>
                    <a:pt x="8139" y="4804"/>
                    <a:pt x="8073" y="4838"/>
                  </a:cubicBezTo>
                  <a:cubicBezTo>
                    <a:pt x="7697" y="4994"/>
                    <a:pt x="7314" y="5055"/>
                    <a:pt x="6958" y="5055"/>
                  </a:cubicBezTo>
                  <a:cubicBezTo>
                    <a:pt x="6555" y="5055"/>
                    <a:pt x="6188" y="4977"/>
                    <a:pt x="5904" y="4871"/>
                  </a:cubicBezTo>
                  <a:cubicBezTo>
                    <a:pt x="6605" y="4622"/>
                    <a:pt x="7229" y="4389"/>
                    <a:pt x="7798" y="4389"/>
                  </a:cubicBezTo>
                  <a:close/>
                  <a:moveTo>
                    <a:pt x="1334" y="1"/>
                  </a:moveTo>
                  <a:lnTo>
                    <a:pt x="0" y="768"/>
                  </a:lnTo>
                  <a:lnTo>
                    <a:pt x="0" y="1836"/>
                  </a:lnTo>
                  <a:lnTo>
                    <a:pt x="467" y="2069"/>
                  </a:lnTo>
                  <a:cubicBezTo>
                    <a:pt x="334" y="2269"/>
                    <a:pt x="267" y="2503"/>
                    <a:pt x="267" y="2703"/>
                  </a:cubicBezTo>
                  <a:lnTo>
                    <a:pt x="267" y="3737"/>
                  </a:lnTo>
                  <a:cubicBezTo>
                    <a:pt x="267" y="4171"/>
                    <a:pt x="567" y="4571"/>
                    <a:pt x="1234" y="4938"/>
                  </a:cubicBezTo>
                  <a:cubicBezTo>
                    <a:pt x="1835" y="5338"/>
                    <a:pt x="2469" y="5438"/>
                    <a:pt x="3069" y="5505"/>
                  </a:cubicBezTo>
                  <a:lnTo>
                    <a:pt x="3436" y="5505"/>
                  </a:lnTo>
                  <a:cubicBezTo>
                    <a:pt x="4136" y="5438"/>
                    <a:pt x="4804" y="5271"/>
                    <a:pt x="5437" y="5071"/>
                  </a:cubicBezTo>
                  <a:lnTo>
                    <a:pt x="5804" y="4938"/>
                  </a:lnTo>
                  <a:lnTo>
                    <a:pt x="4670" y="6072"/>
                  </a:lnTo>
                  <a:lnTo>
                    <a:pt x="4670" y="7106"/>
                  </a:lnTo>
                  <a:cubicBezTo>
                    <a:pt x="5316" y="7362"/>
                    <a:pt x="5950" y="7465"/>
                    <a:pt x="6556" y="7465"/>
                  </a:cubicBezTo>
                  <a:cubicBezTo>
                    <a:pt x="7454" y="7465"/>
                    <a:pt x="8290" y="7238"/>
                    <a:pt x="9007" y="6939"/>
                  </a:cubicBezTo>
                  <a:lnTo>
                    <a:pt x="10141" y="7573"/>
                  </a:lnTo>
                  <a:lnTo>
                    <a:pt x="11475" y="6772"/>
                  </a:lnTo>
                  <a:lnTo>
                    <a:pt x="11475" y="5738"/>
                  </a:lnTo>
                  <a:lnTo>
                    <a:pt x="11008" y="5505"/>
                  </a:lnTo>
                  <a:cubicBezTo>
                    <a:pt x="11075" y="5205"/>
                    <a:pt x="11141" y="5005"/>
                    <a:pt x="11141" y="4738"/>
                  </a:cubicBezTo>
                  <a:lnTo>
                    <a:pt x="11141" y="3704"/>
                  </a:lnTo>
                  <a:cubicBezTo>
                    <a:pt x="11141" y="3303"/>
                    <a:pt x="10841" y="2870"/>
                    <a:pt x="10241" y="2503"/>
                  </a:cubicBezTo>
                  <a:lnTo>
                    <a:pt x="10174" y="2503"/>
                  </a:lnTo>
                  <a:cubicBezTo>
                    <a:pt x="9503" y="2119"/>
                    <a:pt x="8821" y="1978"/>
                    <a:pt x="8160" y="1978"/>
                  </a:cubicBezTo>
                  <a:cubicBezTo>
                    <a:pt x="7671" y="1978"/>
                    <a:pt x="7192" y="2056"/>
                    <a:pt x="6738" y="2169"/>
                  </a:cubicBezTo>
                  <a:cubicBezTo>
                    <a:pt x="6271" y="2303"/>
                    <a:pt x="5838" y="2403"/>
                    <a:pt x="5437" y="2569"/>
                  </a:cubicBezTo>
                  <a:cubicBezTo>
                    <a:pt x="4904" y="2803"/>
                    <a:pt x="4437" y="2903"/>
                    <a:pt x="4070" y="3003"/>
                  </a:cubicBezTo>
                  <a:cubicBezTo>
                    <a:pt x="3803" y="3036"/>
                    <a:pt x="3603" y="3070"/>
                    <a:pt x="3403" y="3070"/>
                  </a:cubicBezTo>
                  <a:cubicBezTo>
                    <a:pt x="3169" y="3070"/>
                    <a:pt x="3002" y="3036"/>
                    <a:pt x="2835" y="2970"/>
                  </a:cubicBezTo>
                  <a:cubicBezTo>
                    <a:pt x="2835" y="2970"/>
                    <a:pt x="2902" y="2970"/>
                    <a:pt x="2902" y="2903"/>
                  </a:cubicBezTo>
                  <a:cubicBezTo>
                    <a:pt x="2936" y="2870"/>
                    <a:pt x="2969" y="2870"/>
                    <a:pt x="3002" y="2836"/>
                  </a:cubicBezTo>
                  <a:cubicBezTo>
                    <a:pt x="3136" y="2736"/>
                    <a:pt x="3269" y="2703"/>
                    <a:pt x="3403" y="2669"/>
                  </a:cubicBezTo>
                  <a:cubicBezTo>
                    <a:pt x="3757" y="2510"/>
                    <a:pt x="4112" y="2435"/>
                    <a:pt x="4456" y="2435"/>
                  </a:cubicBezTo>
                  <a:cubicBezTo>
                    <a:pt x="4760" y="2435"/>
                    <a:pt x="5056" y="2493"/>
                    <a:pt x="5337" y="2603"/>
                  </a:cubicBezTo>
                  <a:lnTo>
                    <a:pt x="6471" y="1502"/>
                  </a:lnTo>
                  <a:lnTo>
                    <a:pt x="6471" y="468"/>
                  </a:lnTo>
                  <a:cubicBezTo>
                    <a:pt x="5905" y="260"/>
                    <a:pt x="5328" y="159"/>
                    <a:pt x="4752" y="159"/>
                  </a:cubicBezTo>
                  <a:cubicBezTo>
                    <a:pt x="4311" y="159"/>
                    <a:pt x="3870" y="219"/>
                    <a:pt x="3436" y="334"/>
                  </a:cubicBezTo>
                  <a:cubicBezTo>
                    <a:pt x="3102" y="401"/>
                    <a:pt x="2769" y="535"/>
                    <a:pt x="2469" y="668"/>
                  </a:cubicBezTo>
                  <a:lnTo>
                    <a:pt x="1334" y="1"/>
                  </a:ln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8"/>
            <p:cNvSpPr/>
            <p:nvPr/>
          </p:nvSpPr>
          <p:spPr>
            <a:xfrm>
              <a:off x="1101885" y="3307456"/>
              <a:ext cx="152991" cy="84557"/>
            </a:xfrm>
            <a:custGeom>
              <a:rect b="b" l="l" r="r" t="t"/>
              <a:pathLst>
                <a:path extrusionOk="0" h="6472" w="11710">
                  <a:moveTo>
                    <a:pt x="1368" y="1"/>
                  </a:moveTo>
                  <a:lnTo>
                    <a:pt x="34" y="768"/>
                  </a:lnTo>
                  <a:lnTo>
                    <a:pt x="1168" y="1402"/>
                  </a:lnTo>
                  <a:cubicBezTo>
                    <a:pt x="34" y="2235"/>
                    <a:pt x="1" y="3136"/>
                    <a:pt x="1302" y="3870"/>
                  </a:cubicBezTo>
                  <a:cubicBezTo>
                    <a:pt x="1935" y="4237"/>
                    <a:pt x="2536" y="4370"/>
                    <a:pt x="3136" y="4404"/>
                  </a:cubicBezTo>
                  <a:lnTo>
                    <a:pt x="3503" y="4404"/>
                  </a:lnTo>
                  <a:cubicBezTo>
                    <a:pt x="4204" y="4370"/>
                    <a:pt x="4871" y="4204"/>
                    <a:pt x="5505" y="3970"/>
                  </a:cubicBezTo>
                  <a:cubicBezTo>
                    <a:pt x="6416" y="3690"/>
                    <a:pt x="7197" y="3360"/>
                    <a:pt x="7869" y="3360"/>
                  </a:cubicBezTo>
                  <a:cubicBezTo>
                    <a:pt x="8157" y="3360"/>
                    <a:pt x="8424" y="3420"/>
                    <a:pt x="8674" y="3570"/>
                  </a:cubicBezTo>
                  <a:cubicBezTo>
                    <a:pt x="9274" y="3903"/>
                    <a:pt x="9107" y="4304"/>
                    <a:pt x="8473" y="4704"/>
                  </a:cubicBezTo>
                  <a:cubicBezTo>
                    <a:pt x="8373" y="4737"/>
                    <a:pt x="8273" y="4804"/>
                    <a:pt x="8173" y="4871"/>
                  </a:cubicBezTo>
                  <a:cubicBezTo>
                    <a:pt x="7792" y="5023"/>
                    <a:pt x="7411" y="5085"/>
                    <a:pt x="7059" y="5085"/>
                  </a:cubicBezTo>
                  <a:cubicBezTo>
                    <a:pt x="6640" y="5085"/>
                    <a:pt x="6262" y="4998"/>
                    <a:pt x="5972" y="4871"/>
                  </a:cubicBezTo>
                  <a:lnTo>
                    <a:pt x="4804" y="6038"/>
                  </a:lnTo>
                  <a:cubicBezTo>
                    <a:pt x="5442" y="6282"/>
                    <a:pt x="6079" y="6383"/>
                    <a:pt x="6692" y="6383"/>
                  </a:cubicBezTo>
                  <a:cubicBezTo>
                    <a:pt x="7586" y="6383"/>
                    <a:pt x="8428" y="6168"/>
                    <a:pt x="9141" y="5871"/>
                  </a:cubicBezTo>
                  <a:lnTo>
                    <a:pt x="10275" y="6472"/>
                  </a:lnTo>
                  <a:lnTo>
                    <a:pt x="11609" y="5705"/>
                  </a:lnTo>
                  <a:lnTo>
                    <a:pt x="10475" y="5071"/>
                  </a:lnTo>
                  <a:cubicBezTo>
                    <a:pt x="11609" y="4204"/>
                    <a:pt x="11709" y="3270"/>
                    <a:pt x="10442" y="2536"/>
                  </a:cubicBezTo>
                  <a:lnTo>
                    <a:pt x="10375" y="2536"/>
                  </a:lnTo>
                  <a:cubicBezTo>
                    <a:pt x="9608" y="2152"/>
                    <a:pt x="8885" y="2011"/>
                    <a:pt x="8207" y="2011"/>
                  </a:cubicBezTo>
                  <a:cubicBezTo>
                    <a:pt x="7705" y="2011"/>
                    <a:pt x="7226" y="2089"/>
                    <a:pt x="6772" y="2202"/>
                  </a:cubicBezTo>
                  <a:cubicBezTo>
                    <a:pt x="6305" y="2336"/>
                    <a:pt x="5838" y="2436"/>
                    <a:pt x="5471" y="2602"/>
                  </a:cubicBezTo>
                  <a:cubicBezTo>
                    <a:pt x="4938" y="2836"/>
                    <a:pt x="4471" y="2936"/>
                    <a:pt x="4104" y="3036"/>
                  </a:cubicBezTo>
                  <a:cubicBezTo>
                    <a:pt x="3837" y="3069"/>
                    <a:pt x="3637" y="3103"/>
                    <a:pt x="3437" y="3103"/>
                  </a:cubicBezTo>
                  <a:cubicBezTo>
                    <a:pt x="3203" y="3103"/>
                    <a:pt x="3003" y="3036"/>
                    <a:pt x="2803" y="2903"/>
                  </a:cubicBezTo>
                  <a:cubicBezTo>
                    <a:pt x="2369" y="2636"/>
                    <a:pt x="2302" y="2269"/>
                    <a:pt x="2936" y="1869"/>
                  </a:cubicBezTo>
                  <a:cubicBezTo>
                    <a:pt x="2970" y="1802"/>
                    <a:pt x="3003" y="1802"/>
                    <a:pt x="3036" y="1768"/>
                  </a:cubicBezTo>
                  <a:cubicBezTo>
                    <a:pt x="3170" y="1702"/>
                    <a:pt x="3303" y="1668"/>
                    <a:pt x="3437" y="1602"/>
                  </a:cubicBezTo>
                  <a:cubicBezTo>
                    <a:pt x="3781" y="1464"/>
                    <a:pt x="4126" y="1397"/>
                    <a:pt x="4461" y="1397"/>
                  </a:cubicBezTo>
                  <a:cubicBezTo>
                    <a:pt x="4775" y="1397"/>
                    <a:pt x="5081" y="1455"/>
                    <a:pt x="5371" y="1568"/>
                  </a:cubicBezTo>
                  <a:lnTo>
                    <a:pt x="6505" y="434"/>
                  </a:lnTo>
                  <a:cubicBezTo>
                    <a:pt x="5949" y="249"/>
                    <a:pt x="5383" y="156"/>
                    <a:pt x="4818" y="156"/>
                  </a:cubicBezTo>
                  <a:cubicBezTo>
                    <a:pt x="4366" y="156"/>
                    <a:pt x="3915" y="216"/>
                    <a:pt x="3470" y="334"/>
                  </a:cubicBezTo>
                  <a:cubicBezTo>
                    <a:pt x="3136" y="401"/>
                    <a:pt x="2803" y="534"/>
                    <a:pt x="2503" y="668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8"/>
            <p:cNvSpPr/>
            <p:nvPr/>
          </p:nvSpPr>
          <p:spPr>
            <a:xfrm>
              <a:off x="1101885" y="3307456"/>
              <a:ext cx="152991" cy="84557"/>
            </a:xfrm>
            <a:custGeom>
              <a:rect b="b" l="l" r="r" t="t"/>
              <a:pathLst>
                <a:path extrusionOk="0" h="6472" w="11710">
                  <a:moveTo>
                    <a:pt x="1368" y="1"/>
                  </a:moveTo>
                  <a:lnTo>
                    <a:pt x="34" y="768"/>
                  </a:lnTo>
                  <a:lnTo>
                    <a:pt x="1168" y="1402"/>
                  </a:lnTo>
                  <a:cubicBezTo>
                    <a:pt x="34" y="2235"/>
                    <a:pt x="1" y="3136"/>
                    <a:pt x="1302" y="3870"/>
                  </a:cubicBezTo>
                  <a:cubicBezTo>
                    <a:pt x="1935" y="4237"/>
                    <a:pt x="2536" y="4370"/>
                    <a:pt x="3136" y="4404"/>
                  </a:cubicBezTo>
                  <a:lnTo>
                    <a:pt x="3503" y="4404"/>
                  </a:lnTo>
                  <a:cubicBezTo>
                    <a:pt x="4204" y="4370"/>
                    <a:pt x="4871" y="4204"/>
                    <a:pt x="5505" y="3970"/>
                  </a:cubicBezTo>
                  <a:cubicBezTo>
                    <a:pt x="6416" y="3690"/>
                    <a:pt x="7197" y="3360"/>
                    <a:pt x="7869" y="3360"/>
                  </a:cubicBezTo>
                  <a:cubicBezTo>
                    <a:pt x="8157" y="3360"/>
                    <a:pt x="8424" y="3420"/>
                    <a:pt x="8674" y="3570"/>
                  </a:cubicBezTo>
                  <a:cubicBezTo>
                    <a:pt x="9274" y="3903"/>
                    <a:pt x="9107" y="4304"/>
                    <a:pt x="8473" y="4704"/>
                  </a:cubicBezTo>
                  <a:cubicBezTo>
                    <a:pt x="8373" y="4737"/>
                    <a:pt x="8273" y="4804"/>
                    <a:pt x="8173" y="4871"/>
                  </a:cubicBezTo>
                  <a:cubicBezTo>
                    <a:pt x="7792" y="5023"/>
                    <a:pt x="7411" y="5085"/>
                    <a:pt x="7059" y="5085"/>
                  </a:cubicBezTo>
                  <a:cubicBezTo>
                    <a:pt x="6640" y="5085"/>
                    <a:pt x="6262" y="4998"/>
                    <a:pt x="5972" y="4871"/>
                  </a:cubicBezTo>
                  <a:lnTo>
                    <a:pt x="4804" y="6038"/>
                  </a:lnTo>
                  <a:cubicBezTo>
                    <a:pt x="5442" y="6282"/>
                    <a:pt x="6079" y="6383"/>
                    <a:pt x="6692" y="6383"/>
                  </a:cubicBezTo>
                  <a:cubicBezTo>
                    <a:pt x="7586" y="6383"/>
                    <a:pt x="8428" y="6168"/>
                    <a:pt x="9141" y="5871"/>
                  </a:cubicBezTo>
                  <a:lnTo>
                    <a:pt x="10275" y="6472"/>
                  </a:lnTo>
                  <a:lnTo>
                    <a:pt x="11609" y="5705"/>
                  </a:lnTo>
                  <a:lnTo>
                    <a:pt x="10475" y="5071"/>
                  </a:lnTo>
                  <a:cubicBezTo>
                    <a:pt x="11609" y="4204"/>
                    <a:pt x="11709" y="3270"/>
                    <a:pt x="10442" y="2536"/>
                  </a:cubicBezTo>
                  <a:lnTo>
                    <a:pt x="10375" y="2536"/>
                  </a:lnTo>
                  <a:cubicBezTo>
                    <a:pt x="9608" y="2152"/>
                    <a:pt x="8885" y="2011"/>
                    <a:pt x="8207" y="2011"/>
                  </a:cubicBezTo>
                  <a:cubicBezTo>
                    <a:pt x="7705" y="2011"/>
                    <a:pt x="7226" y="2089"/>
                    <a:pt x="6772" y="2202"/>
                  </a:cubicBezTo>
                  <a:cubicBezTo>
                    <a:pt x="6305" y="2336"/>
                    <a:pt x="5838" y="2436"/>
                    <a:pt x="5471" y="2602"/>
                  </a:cubicBezTo>
                  <a:cubicBezTo>
                    <a:pt x="4938" y="2836"/>
                    <a:pt x="4471" y="2936"/>
                    <a:pt x="4104" y="3036"/>
                  </a:cubicBezTo>
                  <a:cubicBezTo>
                    <a:pt x="3837" y="3069"/>
                    <a:pt x="3637" y="3103"/>
                    <a:pt x="3437" y="3103"/>
                  </a:cubicBezTo>
                  <a:cubicBezTo>
                    <a:pt x="3203" y="3103"/>
                    <a:pt x="3003" y="3036"/>
                    <a:pt x="2803" y="2903"/>
                  </a:cubicBezTo>
                  <a:cubicBezTo>
                    <a:pt x="2369" y="2636"/>
                    <a:pt x="2302" y="2269"/>
                    <a:pt x="2936" y="1869"/>
                  </a:cubicBezTo>
                  <a:cubicBezTo>
                    <a:pt x="2970" y="1802"/>
                    <a:pt x="3003" y="1802"/>
                    <a:pt x="3036" y="1768"/>
                  </a:cubicBezTo>
                  <a:cubicBezTo>
                    <a:pt x="3170" y="1702"/>
                    <a:pt x="3303" y="1668"/>
                    <a:pt x="3437" y="1602"/>
                  </a:cubicBezTo>
                  <a:cubicBezTo>
                    <a:pt x="3781" y="1464"/>
                    <a:pt x="4126" y="1397"/>
                    <a:pt x="4461" y="1397"/>
                  </a:cubicBezTo>
                  <a:cubicBezTo>
                    <a:pt x="4775" y="1397"/>
                    <a:pt x="5081" y="1455"/>
                    <a:pt x="5371" y="1568"/>
                  </a:cubicBezTo>
                  <a:lnTo>
                    <a:pt x="6505" y="434"/>
                  </a:lnTo>
                  <a:cubicBezTo>
                    <a:pt x="5949" y="249"/>
                    <a:pt x="5383" y="156"/>
                    <a:pt x="4818" y="156"/>
                  </a:cubicBezTo>
                  <a:cubicBezTo>
                    <a:pt x="4366" y="156"/>
                    <a:pt x="3915" y="216"/>
                    <a:pt x="3470" y="334"/>
                  </a:cubicBezTo>
                  <a:cubicBezTo>
                    <a:pt x="3136" y="401"/>
                    <a:pt x="2803" y="534"/>
                    <a:pt x="2503" y="668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8"/>
            <p:cNvSpPr/>
            <p:nvPr/>
          </p:nvSpPr>
          <p:spPr>
            <a:xfrm>
              <a:off x="1101885" y="3307887"/>
              <a:ext cx="31826" cy="10478"/>
            </a:xfrm>
            <a:custGeom>
              <a:rect b="b" l="l" r="r" t="t"/>
              <a:pathLst>
                <a:path extrusionOk="0" h="802" w="2436">
                  <a:moveTo>
                    <a:pt x="1335" y="1"/>
                  </a:moveTo>
                  <a:lnTo>
                    <a:pt x="1" y="801"/>
                  </a:lnTo>
                  <a:lnTo>
                    <a:pt x="1" y="801"/>
                  </a:lnTo>
                  <a:lnTo>
                    <a:pt x="1335" y="168"/>
                  </a:lnTo>
                  <a:lnTo>
                    <a:pt x="2436" y="668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8"/>
            <p:cNvSpPr/>
            <p:nvPr/>
          </p:nvSpPr>
          <p:spPr>
            <a:xfrm>
              <a:off x="1144594" y="3309533"/>
              <a:ext cx="41860" cy="17977"/>
            </a:xfrm>
            <a:custGeom>
              <a:rect b="b" l="l" r="r" t="t"/>
              <a:pathLst>
                <a:path extrusionOk="0" h="1376" w="3204">
                  <a:moveTo>
                    <a:pt x="1514" y="0"/>
                  </a:moveTo>
                  <a:cubicBezTo>
                    <a:pt x="976" y="0"/>
                    <a:pt x="468" y="75"/>
                    <a:pt x="1" y="208"/>
                  </a:cubicBezTo>
                  <a:cubicBezTo>
                    <a:pt x="337" y="128"/>
                    <a:pt x="782" y="79"/>
                    <a:pt x="1264" y="79"/>
                  </a:cubicBezTo>
                  <a:cubicBezTo>
                    <a:pt x="1785" y="79"/>
                    <a:pt x="2350" y="137"/>
                    <a:pt x="2869" y="275"/>
                  </a:cubicBezTo>
                  <a:lnTo>
                    <a:pt x="2069" y="1376"/>
                  </a:lnTo>
                  <a:lnTo>
                    <a:pt x="3203" y="242"/>
                  </a:lnTo>
                  <a:cubicBezTo>
                    <a:pt x="2619" y="75"/>
                    <a:pt x="2052" y="0"/>
                    <a:pt x="151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8"/>
            <p:cNvSpPr/>
            <p:nvPr/>
          </p:nvSpPr>
          <p:spPr>
            <a:xfrm>
              <a:off x="1190361" y="3333729"/>
              <a:ext cx="62333" cy="40423"/>
            </a:xfrm>
            <a:custGeom>
              <a:rect b="b" l="l" r="r" t="t"/>
              <a:pathLst>
                <a:path extrusionOk="0" h="3094" w="4771">
                  <a:moveTo>
                    <a:pt x="1422" y="0"/>
                  </a:moveTo>
                  <a:cubicBezTo>
                    <a:pt x="933" y="0"/>
                    <a:pt x="454" y="78"/>
                    <a:pt x="0" y="191"/>
                  </a:cubicBezTo>
                  <a:cubicBezTo>
                    <a:pt x="294" y="135"/>
                    <a:pt x="642" y="97"/>
                    <a:pt x="1015" y="97"/>
                  </a:cubicBezTo>
                  <a:cubicBezTo>
                    <a:pt x="1742" y="97"/>
                    <a:pt x="2564" y="239"/>
                    <a:pt x="3269" y="658"/>
                  </a:cubicBezTo>
                  <a:cubicBezTo>
                    <a:pt x="4337" y="1259"/>
                    <a:pt x="4537" y="2026"/>
                    <a:pt x="3536" y="3093"/>
                  </a:cubicBezTo>
                  <a:cubicBezTo>
                    <a:pt x="4670" y="2226"/>
                    <a:pt x="4770" y="1325"/>
                    <a:pt x="3436" y="525"/>
                  </a:cubicBezTo>
                  <a:cubicBezTo>
                    <a:pt x="2765" y="141"/>
                    <a:pt x="2083" y="0"/>
                    <a:pt x="142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8"/>
            <p:cNvSpPr/>
            <p:nvPr/>
          </p:nvSpPr>
          <p:spPr>
            <a:xfrm>
              <a:off x="1233933" y="3374139"/>
              <a:ext cx="17455" cy="18317"/>
            </a:xfrm>
            <a:custGeom>
              <a:rect b="b" l="l" r="r" t="t"/>
              <a:pathLst>
                <a:path extrusionOk="0" h="1402" w="1336">
                  <a:moveTo>
                    <a:pt x="201" y="0"/>
                  </a:moveTo>
                  <a:lnTo>
                    <a:pt x="1068" y="634"/>
                  </a:lnTo>
                  <a:lnTo>
                    <a:pt x="1" y="1401"/>
                  </a:lnTo>
                  <a:lnTo>
                    <a:pt x="1" y="1401"/>
                  </a:lnTo>
                  <a:lnTo>
                    <a:pt x="1335" y="63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8"/>
            <p:cNvSpPr/>
            <p:nvPr/>
          </p:nvSpPr>
          <p:spPr>
            <a:xfrm>
              <a:off x="1162898" y="3371082"/>
              <a:ext cx="44029" cy="15273"/>
            </a:xfrm>
            <a:custGeom>
              <a:rect b="b" l="l" r="r" t="t"/>
              <a:pathLst>
                <a:path extrusionOk="0" h="1169" w="3370">
                  <a:moveTo>
                    <a:pt x="1168" y="1"/>
                  </a:moveTo>
                  <a:lnTo>
                    <a:pt x="1" y="1168"/>
                  </a:lnTo>
                  <a:lnTo>
                    <a:pt x="1268" y="168"/>
                  </a:lnTo>
                  <a:cubicBezTo>
                    <a:pt x="1268" y="168"/>
                    <a:pt x="1581" y="290"/>
                    <a:pt x="2072" y="290"/>
                  </a:cubicBezTo>
                  <a:cubicBezTo>
                    <a:pt x="2428" y="290"/>
                    <a:pt x="2878" y="225"/>
                    <a:pt x="3370" y="1"/>
                  </a:cubicBezTo>
                  <a:lnTo>
                    <a:pt x="3370" y="1"/>
                  </a:lnTo>
                  <a:cubicBezTo>
                    <a:pt x="3019" y="153"/>
                    <a:pt x="2655" y="215"/>
                    <a:pt x="2305" y="215"/>
                  </a:cubicBezTo>
                  <a:cubicBezTo>
                    <a:pt x="1889" y="215"/>
                    <a:pt x="1494" y="128"/>
                    <a:pt x="11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8"/>
            <p:cNvSpPr/>
            <p:nvPr/>
          </p:nvSpPr>
          <p:spPr>
            <a:xfrm>
              <a:off x="1129778" y="3331861"/>
              <a:ext cx="25725" cy="16880"/>
            </a:xfrm>
            <a:custGeom>
              <a:rect b="b" l="l" r="r" t="t"/>
              <a:pathLst>
                <a:path extrusionOk="0" h="1292" w="1969">
                  <a:moveTo>
                    <a:pt x="835" y="1"/>
                  </a:moveTo>
                  <a:lnTo>
                    <a:pt x="835" y="1"/>
                  </a:lnTo>
                  <a:cubicBezTo>
                    <a:pt x="234" y="301"/>
                    <a:pt x="1" y="668"/>
                    <a:pt x="368" y="1001"/>
                  </a:cubicBezTo>
                  <a:cubicBezTo>
                    <a:pt x="566" y="1200"/>
                    <a:pt x="918" y="1292"/>
                    <a:pt x="1276" y="1292"/>
                  </a:cubicBezTo>
                  <a:cubicBezTo>
                    <a:pt x="1519" y="1292"/>
                    <a:pt x="1766" y="1249"/>
                    <a:pt x="1969" y="1168"/>
                  </a:cubicBezTo>
                  <a:lnTo>
                    <a:pt x="1969" y="1168"/>
                  </a:lnTo>
                  <a:cubicBezTo>
                    <a:pt x="1702" y="1201"/>
                    <a:pt x="1502" y="1235"/>
                    <a:pt x="1335" y="1235"/>
                  </a:cubicBezTo>
                  <a:cubicBezTo>
                    <a:pt x="1135" y="1201"/>
                    <a:pt x="901" y="1168"/>
                    <a:pt x="701" y="1035"/>
                  </a:cubicBezTo>
                  <a:cubicBezTo>
                    <a:pt x="234" y="801"/>
                    <a:pt x="201" y="401"/>
                    <a:pt x="8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8"/>
            <p:cNvSpPr/>
            <p:nvPr/>
          </p:nvSpPr>
          <p:spPr>
            <a:xfrm>
              <a:off x="1101022" y="3326191"/>
              <a:ext cx="40541" cy="39247"/>
            </a:xfrm>
            <a:custGeom>
              <a:rect b="b" l="l" r="r" t="t"/>
              <a:pathLst>
                <a:path extrusionOk="0" h="3004" w="3103">
                  <a:moveTo>
                    <a:pt x="1168" y="1"/>
                  </a:moveTo>
                  <a:cubicBezTo>
                    <a:pt x="33" y="902"/>
                    <a:pt x="0" y="1769"/>
                    <a:pt x="1268" y="2469"/>
                  </a:cubicBezTo>
                  <a:cubicBezTo>
                    <a:pt x="1901" y="2836"/>
                    <a:pt x="2535" y="2970"/>
                    <a:pt x="3102" y="3003"/>
                  </a:cubicBezTo>
                  <a:cubicBezTo>
                    <a:pt x="2168" y="2903"/>
                    <a:pt x="1001" y="2403"/>
                    <a:pt x="600" y="1602"/>
                  </a:cubicBezTo>
                  <a:cubicBezTo>
                    <a:pt x="234" y="835"/>
                    <a:pt x="1067" y="101"/>
                    <a:pt x="11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8"/>
            <p:cNvSpPr/>
            <p:nvPr/>
          </p:nvSpPr>
          <p:spPr>
            <a:xfrm>
              <a:off x="942818" y="3242627"/>
              <a:ext cx="344733" cy="199398"/>
            </a:xfrm>
            <a:custGeom>
              <a:rect b="b" l="l" r="r" t="t"/>
              <a:pathLst>
                <a:path extrusionOk="0" h="15262" w="26386">
                  <a:moveTo>
                    <a:pt x="13176" y="1"/>
                  </a:moveTo>
                  <a:cubicBezTo>
                    <a:pt x="9799" y="1"/>
                    <a:pt x="6422" y="743"/>
                    <a:pt x="3836" y="2227"/>
                  </a:cubicBezTo>
                  <a:cubicBezTo>
                    <a:pt x="2335" y="3061"/>
                    <a:pt x="1301" y="4062"/>
                    <a:pt x="668" y="5163"/>
                  </a:cubicBezTo>
                  <a:lnTo>
                    <a:pt x="0" y="5163"/>
                  </a:lnTo>
                  <a:lnTo>
                    <a:pt x="0" y="7865"/>
                  </a:lnTo>
                  <a:cubicBezTo>
                    <a:pt x="134" y="9733"/>
                    <a:pt x="1435" y="11634"/>
                    <a:pt x="3870" y="13035"/>
                  </a:cubicBezTo>
                  <a:cubicBezTo>
                    <a:pt x="6455" y="14519"/>
                    <a:pt x="9832" y="15262"/>
                    <a:pt x="13210" y="15262"/>
                  </a:cubicBezTo>
                  <a:cubicBezTo>
                    <a:pt x="16587" y="15262"/>
                    <a:pt x="19965" y="14519"/>
                    <a:pt x="22550" y="13035"/>
                  </a:cubicBezTo>
                  <a:cubicBezTo>
                    <a:pt x="25018" y="11634"/>
                    <a:pt x="26319" y="9733"/>
                    <a:pt x="26386" y="7865"/>
                  </a:cubicBezTo>
                  <a:lnTo>
                    <a:pt x="26386" y="5163"/>
                  </a:lnTo>
                  <a:lnTo>
                    <a:pt x="25685" y="5163"/>
                  </a:lnTo>
                  <a:cubicBezTo>
                    <a:pt x="25018" y="4062"/>
                    <a:pt x="23984" y="3061"/>
                    <a:pt x="22516" y="2227"/>
                  </a:cubicBezTo>
                  <a:cubicBezTo>
                    <a:pt x="19931" y="743"/>
                    <a:pt x="16554" y="1"/>
                    <a:pt x="13176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8"/>
            <p:cNvSpPr/>
            <p:nvPr/>
          </p:nvSpPr>
          <p:spPr>
            <a:xfrm>
              <a:off x="942818" y="3242627"/>
              <a:ext cx="344733" cy="199398"/>
            </a:xfrm>
            <a:custGeom>
              <a:rect b="b" l="l" r="r" t="t"/>
              <a:pathLst>
                <a:path extrusionOk="0" h="15262" w="26386">
                  <a:moveTo>
                    <a:pt x="13176" y="1"/>
                  </a:moveTo>
                  <a:cubicBezTo>
                    <a:pt x="9799" y="1"/>
                    <a:pt x="6422" y="743"/>
                    <a:pt x="3836" y="2227"/>
                  </a:cubicBezTo>
                  <a:cubicBezTo>
                    <a:pt x="2335" y="3061"/>
                    <a:pt x="1301" y="4062"/>
                    <a:pt x="668" y="5163"/>
                  </a:cubicBezTo>
                  <a:lnTo>
                    <a:pt x="0" y="5163"/>
                  </a:lnTo>
                  <a:lnTo>
                    <a:pt x="0" y="7865"/>
                  </a:lnTo>
                  <a:cubicBezTo>
                    <a:pt x="134" y="9733"/>
                    <a:pt x="1435" y="11634"/>
                    <a:pt x="3870" y="13035"/>
                  </a:cubicBezTo>
                  <a:cubicBezTo>
                    <a:pt x="6455" y="14519"/>
                    <a:pt x="9832" y="15262"/>
                    <a:pt x="13210" y="15262"/>
                  </a:cubicBezTo>
                  <a:cubicBezTo>
                    <a:pt x="16587" y="15262"/>
                    <a:pt x="19965" y="14519"/>
                    <a:pt x="22550" y="13035"/>
                  </a:cubicBezTo>
                  <a:cubicBezTo>
                    <a:pt x="25018" y="11634"/>
                    <a:pt x="26319" y="9733"/>
                    <a:pt x="26386" y="7865"/>
                  </a:cubicBezTo>
                  <a:lnTo>
                    <a:pt x="26386" y="5163"/>
                  </a:lnTo>
                  <a:lnTo>
                    <a:pt x="25685" y="5163"/>
                  </a:lnTo>
                  <a:cubicBezTo>
                    <a:pt x="25018" y="4062"/>
                    <a:pt x="23984" y="3061"/>
                    <a:pt x="22516" y="2227"/>
                  </a:cubicBezTo>
                  <a:cubicBezTo>
                    <a:pt x="19931" y="743"/>
                    <a:pt x="16554" y="1"/>
                    <a:pt x="13176" y="1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8"/>
            <p:cNvSpPr/>
            <p:nvPr/>
          </p:nvSpPr>
          <p:spPr>
            <a:xfrm>
              <a:off x="1114525" y="3242950"/>
              <a:ext cx="161922" cy="200051"/>
            </a:xfrm>
            <a:custGeom>
              <a:rect b="b" l="l" r="r" t="t"/>
              <a:pathLst>
                <a:path extrusionOk="0" h="15312" w="13210">
                  <a:moveTo>
                    <a:pt x="0" y="1"/>
                  </a:moveTo>
                  <a:cubicBezTo>
                    <a:pt x="11" y="1"/>
                    <a:pt x="22" y="1"/>
                    <a:pt x="34" y="1"/>
                  </a:cubicBezTo>
                  <a:lnTo>
                    <a:pt x="33" y="1"/>
                  </a:lnTo>
                  <a:lnTo>
                    <a:pt x="33" y="1"/>
                  </a:lnTo>
                  <a:close/>
                  <a:moveTo>
                    <a:pt x="33" y="1"/>
                  </a:moveTo>
                  <a:lnTo>
                    <a:pt x="33" y="15312"/>
                  </a:lnTo>
                  <a:cubicBezTo>
                    <a:pt x="3403" y="15312"/>
                    <a:pt x="6805" y="14544"/>
                    <a:pt x="9373" y="13043"/>
                  </a:cubicBezTo>
                  <a:cubicBezTo>
                    <a:pt x="11842" y="11642"/>
                    <a:pt x="13143" y="9774"/>
                    <a:pt x="13210" y="7873"/>
                  </a:cubicBezTo>
                  <a:lnTo>
                    <a:pt x="13210" y="5171"/>
                  </a:lnTo>
                  <a:lnTo>
                    <a:pt x="12509" y="5171"/>
                  </a:lnTo>
                  <a:cubicBezTo>
                    <a:pt x="11842" y="4104"/>
                    <a:pt x="10808" y="3103"/>
                    <a:pt x="9340" y="2269"/>
                  </a:cubicBezTo>
                  <a:cubicBezTo>
                    <a:pt x="6747" y="773"/>
                    <a:pt x="3392" y="6"/>
                    <a:pt x="34" y="1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8"/>
            <p:cNvSpPr/>
            <p:nvPr/>
          </p:nvSpPr>
          <p:spPr>
            <a:xfrm>
              <a:off x="1208675" y="3259525"/>
              <a:ext cx="78906" cy="166932"/>
            </a:xfrm>
            <a:custGeom>
              <a:rect b="b" l="l" r="r" t="t"/>
              <a:pathLst>
                <a:path extrusionOk="0" h="12777" w="6005">
                  <a:moveTo>
                    <a:pt x="0" y="0"/>
                  </a:moveTo>
                  <a:cubicBezTo>
                    <a:pt x="11" y="4"/>
                    <a:pt x="22" y="8"/>
                    <a:pt x="34" y="12"/>
                  </a:cubicBezTo>
                  <a:lnTo>
                    <a:pt x="34" y="12"/>
                  </a:lnTo>
                  <a:lnTo>
                    <a:pt x="34" y="0"/>
                  </a:lnTo>
                  <a:close/>
                  <a:moveTo>
                    <a:pt x="34" y="12"/>
                  </a:moveTo>
                  <a:lnTo>
                    <a:pt x="34" y="12776"/>
                  </a:lnTo>
                  <a:cubicBezTo>
                    <a:pt x="801" y="12509"/>
                    <a:pt x="1501" y="12142"/>
                    <a:pt x="2168" y="11775"/>
                  </a:cubicBezTo>
                  <a:cubicBezTo>
                    <a:pt x="4637" y="10374"/>
                    <a:pt x="5938" y="8506"/>
                    <a:pt x="6005" y="6605"/>
                  </a:cubicBezTo>
                  <a:lnTo>
                    <a:pt x="6005" y="3903"/>
                  </a:lnTo>
                  <a:lnTo>
                    <a:pt x="5304" y="3903"/>
                  </a:lnTo>
                  <a:cubicBezTo>
                    <a:pt x="4637" y="2836"/>
                    <a:pt x="3603" y="1835"/>
                    <a:pt x="2135" y="1001"/>
                  </a:cubicBezTo>
                  <a:cubicBezTo>
                    <a:pt x="1478" y="607"/>
                    <a:pt x="788" y="277"/>
                    <a:pt x="34" y="12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8"/>
            <p:cNvSpPr/>
            <p:nvPr/>
          </p:nvSpPr>
          <p:spPr>
            <a:xfrm>
              <a:off x="941512" y="3259520"/>
              <a:ext cx="78886" cy="166932"/>
            </a:xfrm>
            <a:custGeom>
              <a:rect b="b" l="l" r="r" t="t"/>
              <a:pathLst>
                <a:path extrusionOk="0" h="12777" w="6038">
                  <a:moveTo>
                    <a:pt x="6038" y="0"/>
                  </a:moveTo>
                  <a:cubicBezTo>
                    <a:pt x="5271" y="267"/>
                    <a:pt x="4570" y="601"/>
                    <a:pt x="3903" y="1001"/>
                  </a:cubicBezTo>
                  <a:cubicBezTo>
                    <a:pt x="2435" y="1835"/>
                    <a:pt x="1401" y="2836"/>
                    <a:pt x="734" y="3903"/>
                  </a:cubicBezTo>
                  <a:lnTo>
                    <a:pt x="0" y="3903"/>
                  </a:lnTo>
                  <a:lnTo>
                    <a:pt x="0" y="6605"/>
                  </a:lnTo>
                  <a:cubicBezTo>
                    <a:pt x="100" y="8506"/>
                    <a:pt x="1401" y="10374"/>
                    <a:pt x="3903" y="11775"/>
                  </a:cubicBezTo>
                  <a:cubicBezTo>
                    <a:pt x="4570" y="12142"/>
                    <a:pt x="5271" y="12509"/>
                    <a:pt x="6038" y="12776"/>
                  </a:cubicBezTo>
                  <a:lnTo>
                    <a:pt x="6038" y="0"/>
                  </a:ln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8"/>
            <p:cNvSpPr/>
            <p:nvPr/>
          </p:nvSpPr>
          <p:spPr>
            <a:xfrm>
              <a:off x="927127" y="3210644"/>
              <a:ext cx="376991" cy="198771"/>
            </a:xfrm>
            <a:custGeom>
              <a:rect b="b" l="l" r="r" t="t"/>
              <a:pathLst>
                <a:path extrusionOk="0" h="15214" w="28855">
                  <a:moveTo>
                    <a:pt x="14270" y="1"/>
                  </a:moveTo>
                  <a:cubicBezTo>
                    <a:pt x="10917" y="1"/>
                    <a:pt x="7567" y="718"/>
                    <a:pt x="5004" y="2140"/>
                  </a:cubicBezTo>
                  <a:cubicBezTo>
                    <a:pt x="4170" y="2640"/>
                    <a:pt x="3470" y="3174"/>
                    <a:pt x="2869" y="3775"/>
                  </a:cubicBezTo>
                  <a:cubicBezTo>
                    <a:pt x="1" y="6677"/>
                    <a:pt x="701" y="10446"/>
                    <a:pt x="5004" y="12948"/>
                  </a:cubicBezTo>
                  <a:cubicBezTo>
                    <a:pt x="5571" y="13315"/>
                    <a:pt x="6205" y="13615"/>
                    <a:pt x="6872" y="13849"/>
                  </a:cubicBezTo>
                  <a:cubicBezTo>
                    <a:pt x="6972" y="13915"/>
                    <a:pt x="7006" y="13915"/>
                    <a:pt x="7072" y="13949"/>
                  </a:cubicBezTo>
                  <a:cubicBezTo>
                    <a:pt x="9275" y="14793"/>
                    <a:pt x="11816" y="15213"/>
                    <a:pt x="14354" y="15213"/>
                  </a:cubicBezTo>
                  <a:cubicBezTo>
                    <a:pt x="17735" y="15213"/>
                    <a:pt x="21112" y="14467"/>
                    <a:pt x="23684" y="12981"/>
                  </a:cubicBezTo>
                  <a:cubicBezTo>
                    <a:pt x="28854" y="10012"/>
                    <a:pt x="28854" y="5176"/>
                    <a:pt x="23684" y="2240"/>
                  </a:cubicBezTo>
                  <a:cubicBezTo>
                    <a:pt x="21094" y="743"/>
                    <a:pt x="17680" y="1"/>
                    <a:pt x="14270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8"/>
            <p:cNvSpPr/>
            <p:nvPr/>
          </p:nvSpPr>
          <p:spPr>
            <a:xfrm>
              <a:off x="927127" y="3210644"/>
              <a:ext cx="376991" cy="198771"/>
            </a:xfrm>
            <a:custGeom>
              <a:rect b="b" l="l" r="r" t="t"/>
              <a:pathLst>
                <a:path extrusionOk="0" h="15214" w="28855">
                  <a:moveTo>
                    <a:pt x="14270" y="1"/>
                  </a:moveTo>
                  <a:cubicBezTo>
                    <a:pt x="10917" y="1"/>
                    <a:pt x="7567" y="718"/>
                    <a:pt x="5004" y="2140"/>
                  </a:cubicBezTo>
                  <a:cubicBezTo>
                    <a:pt x="4170" y="2640"/>
                    <a:pt x="3470" y="3174"/>
                    <a:pt x="2869" y="3775"/>
                  </a:cubicBezTo>
                  <a:cubicBezTo>
                    <a:pt x="1" y="6677"/>
                    <a:pt x="701" y="10446"/>
                    <a:pt x="5004" y="12948"/>
                  </a:cubicBezTo>
                  <a:cubicBezTo>
                    <a:pt x="5571" y="13315"/>
                    <a:pt x="6205" y="13615"/>
                    <a:pt x="6872" y="13849"/>
                  </a:cubicBezTo>
                  <a:cubicBezTo>
                    <a:pt x="6972" y="13915"/>
                    <a:pt x="7006" y="13915"/>
                    <a:pt x="7072" y="13949"/>
                  </a:cubicBezTo>
                  <a:cubicBezTo>
                    <a:pt x="9275" y="14793"/>
                    <a:pt x="11816" y="15213"/>
                    <a:pt x="14354" y="15213"/>
                  </a:cubicBezTo>
                  <a:cubicBezTo>
                    <a:pt x="17735" y="15213"/>
                    <a:pt x="21112" y="14467"/>
                    <a:pt x="23684" y="12981"/>
                  </a:cubicBezTo>
                  <a:cubicBezTo>
                    <a:pt x="28854" y="10012"/>
                    <a:pt x="28854" y="5176"/>
                    <a:pt x="23684" y="2240"/>
                  </a:cubicBezTo>
                  <a:cubicBezTo>
                    <a:pt x="21094" y="743"/>
                    <a:pt x="17680" y="1"/>
                    <a:pt x="14270" y="1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8"/>
            <p:cNvSpPr/>
            <p:nvPr/>
          </p:nvSpPr>
          <p:spPr>
            <a:xfrm>
              <a:off x="927127" y="3260827"/>
              <a:ext cx="89796" cy="131630"/>
            </a:xfrm>
            <a:custGeom>
              <a:rect b="b" l="l" r="r" t="t"/>
              <a:pathLst>
                <a:path extrusionOk="0" h="10075" w="6873">
                  <a:moveTo>
                    <a:pt x="2869" y="0"/>
                  </a:moveTo>
                  <a:lnTo>
                    <a:pt x="2869" y="0"/>
                  </a:lnTo>
                  <a:cubicBezTo>
                    <a:pt x="1" y="2936"/>
                    <a:pt x="701" y="6672"/>
                    <a:pt x="5004" y="9140"/>
                  </a:cubicBezTo>
                  <a:cubicBezTo>
                    <a:pt x="5571" y="9507"/>
                    <a:pt x="6205" y="9807"/>
                    <a:pt x="6872" y="10074"/>
                  </a:cubicBezTo>
                  <a:cubicBezTo>
                    <a:pt x="5638" y="9574"/>
                    <a:pt x="1969" y="7339"/>
                    <a:pt x="1502" y="4737"/>
                  </a:cubicBezTo>
                  <a:cubicBezTo>
                    <a:pt x="1001" y="1968"/>
                    <a:pt x="2836" y="67"/>
                    <a:pt x="286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8"/>
            <p:cNvSpPr/>
            <p:nvPr/>
          </p:nvSpPr>
          <p:spPr>
            <a:xfrm>
              <a:off x="1212584" y="3228138"/>
              <a:ext cx="89352" cy="131630"/>
            </a:xfrm>
            <a:custGeom>
              <a:rect b="b" l="l" r="r" t="t"/>
              <a:pathLst>
                <a:path extrusionOk="0" h="10075" w="6839">
                  <a:moveTo>
                    <a:pt x="0" y="1"/>
                  </a:moveTo>
                  <a:cubicBezTo>
                    <a:pt x="1235" y="501"/>
                    <a:pt x="4904" y="2736"/>
                    <a:pt x="5371" y="5338"/>
                  </a:cubicBezTo>
                  <a:cubicBezTo>
                    <a:pt x="5871" y="8106"/>
                    <a:pt x="4037" y="10008"/>
                    <a:pt x="4003" y="10074"/>
                  </a:cubicBezTo>
                  <a:cubicBezTo>
                    <a:pt x="6839" y="7139"/>
                    <a:pt x="6138" y="3403"/>
                    <a:pt x="1868" y="935"/>
                  </a:cubicBezTo>
                  <a:cubicBezTo>
                    <a:pt x="1268" y="568"/>
                    <a:pt x="668" y="267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8"/>
            <p:cNvSpPr/>
            <p:nvPr/>
          </p:nvSpPr>
          <p:spPr>
            <a:xfrm>
              <a:off x="938455" y="3217568"/>
              <a:ext cx="352154" cy="185340"/>
            </a:xfrm>
            <a:custGeom>
              <a:rect b="b" l="l" r="r" t="t"/>
              <a:pathLst>
                <a:path extrusionOk="0" h="14186" w="26954">
                  <a:moveTo>
                    <a:pt x="13477" y="1"/>
                  </a:moveTo>
                  <a:cubicBezTo>
                    <a:pt x="10342" y="1"/>
                    <a:pt x="7206" y="693"/>
                    <a:pt x="4804" y="2077"/>
                  </a:cubicBezTo>
                  <a:cubicBezTo>
                    <a:pt x="1" y="4812"/>
                    <a:pt x="1" y="9316"/>
                    <a:pt x="4804" y="12084"/>
                  </a:cubicBezTo>
                  <a:cubicBezTo>
                    <a:pt x="7206" y="13485"/>
                    <a:pt x="10350" y="14186"/>
                    <a:pt x="13490" y="14186"/>
                  </a:cubicBezTo>
                  <a:cubicBezTo>
                    <a:pt x="16629" y="14186"/>
                    <a:pt x="19765" y="13485"/>
                    <a:pt x="22150" y="12084"/>
                  </a:cubicBezTo>
                  <a:cubicBezTo>
                    <a:pt x="26953" y="9316"/>
                    <a:pt x="26953" y="4812"/>
                    <a:pt x="22150" y="2077"/>
                  </a:cubicBezTo>
                  <a:cubicBezTo>
                    <a:pt x="19748" y="693"/>
                    <a:pt x="16613" y="1"/>
                    <a:pt x="13477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8"/>
            <p:cNvSpPr/>
            <p:nvPr/>
          </p:nvSpPr>
          <p:spPr>
            <a:xfrm>
              <a:off x="938455" y="3217568"/>
              <a:ext cx="352154" cy="185340"/>
            </a:xfrm>
            <a:custGeom>
              <a:rect b="b" l="l" r="r" t="t"/>
              <a:pathLst>
                <a:path extrusionOk="0" h="14186" w="26954">
                  <a:moveTo>
                    <a:pt x="13477" y="1"/>
                  </a:moveTo>
                  <a:cubicBezTo>
                    <a:pt x="10342" y="1"/>
                    <a:pt x="7206" y="693"/>
                    <a:pt x="4804" y="2077"/>
                  </a:cubicBezTo>
                  <a:cubicBezTo>
                    <a:pt x="1" y="4812"/>
                    <a:pt x="1" y="9316"/>
                    <a:pt x="4804" y="12084"/>
                  </a:cubicBezTo>
                  <a:cubicBezTo>
                    <a:pt x="7206" y="13485"/>
                    <a:pt x="10350" y="14186"/>
                    <a:pt x="13490" y="14186"/>
                  </a:cubicBezTo>
                  <a:cubicBezTo>
                    <a:pt x="16629" y="14186"/>
                    <a:pt x="19765" y="13485"/>
                    <a:pt x="22150" y="12084"/>
                  </a:cubicBezTo>
                  <a:cubicBezTo>
                    <a:pt x="26953" y="9316"/>
                    <a:pt x="26953" y="4812"/>
                    <a:pt x="22150" y="2077"/>
                  </a:cubicBezTo>
                  <a:cubicBezTo>
                    <a:pt x="19748" y="693"/>
                    <a:pt x="16613" y="1"/>
                    <a:pt x="13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8"/>
            <p:cNvSpPr/>
            <p:nvPr/>
          </p:nvSpPr>
          <p:spPr>
            <a:xfrm>
              <a:off x="948920" y="3240341"/>
              <a:ext cx="167794" cy="100248"/>
            </a:xfrm>
            <a:custGeom>
              <a:rect b="b" l="l" r="r" t="t"/>
              <a:pathLst>
                <a:path extrusionOk="0" h="7673" w="12843">
                  <a:moveTo>
                    <a:pt x="4570" y="1"/>
                  </a:moveTo>
                  <a:cubicBezTo>
                    <a:pt x="4404" y="134"/>
                    <a:pt x="4203" y="201"/>
                    <a:pt x="4003" y="334"/>
                  </a:cubicBezTo>
                  <a:cubicBezTo>
                    <a:pt x="3636" y="534"/>
                    <a:pt x="3303" y="801"/>
                    <a:pt x="3003" y="1001"/>
                  </a:cubicBezTo>
                  <a:cubicBezTo>
                    <a:pt x="2636" y="1301"/>
                    <a:pt x="2235" y="1568"/>
                    <a:pt x="1968" y="1902"/>
                  </a:cubicBezTo>
                  <a:cubicBezTo>
                    <a:pt x="334" y="3636"/>
                    <a:pt x="0" y="5638"/>
                    <a:pt x="1001" y="7473"/>
                  </a:cubicBezTo>
                  <a:cubicBezTo>
                    <a:pt x="1308" y="6991"/>
                    <a:pt x="1868" y="6824"/>
                    <a:pt x="2495" y="6824"/>
                  </a:cubicBezTo>
                  <a:cubicBezTo>
                    <a:pt x="3910" y="6824"/>
                    <a:pt x="5671" y="7673"/>
                    <a:pt x="5671" y="7673"/>
                  </a:cubicBezTo>
                  <a:cubicBezTo>
                    <a:pt x="5671" y="7673"/>
                    <a:pt x="12843" y="2235"/>
                    <a:pt x="7172" y="1902"/>
                  </a:cubicBezTo>
                  <a:cubicBezTo>
                    <a:pt x="4237" y="1735"/>
                    <a:pt x="4070" y="834"/>
                    <a:pt x="4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8"/>
            <p:cNvSpPr/>
            <p:nvPr/>
          </p:nvSpPr>
          <p:spPr>
            <a:xfrm>
              <a:off x="953270" y="3271592"/>
              <a:ext cx="47962" cy="46825"/>
            </a:xfrm>
            <a:custGeom>
              <a:rect b="b" l="l" r="r" t="t"/>
              <a:pathLst>
                <a:path extrusionOk="0" h="3584" w="3671">
                  <a:moveTo>
                    <a:pt x="2242" y="1"/>
                  </a:moveTo>
                  <a:cubicBezTo>
                    <a:pt x="1452" y="1"/>
                    <a:pt x="613" y="675"/>
                    <a:pt x="301" y="1611"/>
                  </a:cubicBezTo>
                  <a:cubicBezTo>
                    <a:pt x="1" y="2612"/>
                    <a:pt x="401" y="3479"/>
                    <a:pt x="1235" y="3579"/>
                  </a:cubicBezTo>
                  <a:cubicBezTo>
                    <a:pt x="1272" y="3582"/>
                    <a:pt x="1309" y="3584"/>
                    <a:pt x="1346" y="3584"/>
                  </a:cubicBezTo>
                  <a:cubicBezTo>
                    <a:pt x="2153" y="3584"/>
                    <a:pt x="3051" y="2903"/>
                    <a:pt x="3370" y="1978"/>
                  </a:cubicBezTo>
                  <a:cubicBezTo>
                    <a:pt x="3670" y="978"/>
                    <a:pt x="3237" y="110"/>
                    <a:pt x="2403" y="10"/>
                  </a:cubicBezTo>
                  <a:cubicBezTo>
                    <a:pt x="2349" y="4"/>
                    <a:pt x="2296" y="1"/>
                    <a:pt x="2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8"/>
            <p:cNvSpPr/>
            <p:nvPr/>
          </p:nvSpPr>
          <p:spPr>
            <a:xfrm>
              <a:off x="1070516" y="3244260"/>
              <a:ext cx="213992" cy="157342"/>
            </a:xfrm>
            <a:custGeom>
              <a:rect b="b" l="l" r="r" t="t"/>
              <a:pathLst>
                <a:path extrusionOk="0" h="12043" w="16379">
                  <a:moveTo>
                    <a:pt x="0" y="11743"/>
                  </a:moveTo>
                  <a:cubicBezTo>
                    <a:pt x="0" y="11760"/>
                    <a:pt x="25" y="11770"/>
                    <a:pt x="68" y="11770"/>
                  </a:cubicBezTo>
                  <a:cubicBezTo>
                    <a:pt x="85" y="11770"/>
                    <a:pt x="104" y="11768"/>
                    <a:pt x="125" y="11765"/>
                  </a:cubicBezTo>
                  <a:lnTo>
                    <a:pt x="125" y="11765"/>
                  </a:lnTo>
                  <a:cubicBezTo>
                    <a:pt x="83" y="11758"/>
                    <a:pt x="42" y="11750"/>
                    <a:pt x="0" y="11743"/>
                  </a:cubicBezTo>
                  <a:close/>
                  <a:moveTo>
                    <a:pt x="12042" y="1"/>
                  </a:moveTo>
                  <a:lnTo>
                    <a:pt x="12042" y="1"/>
                  </a:lnTo>
                  <a:cubicBezTo>
                    <a:pt x="12709" y="1402"/>
                    <a:pt x="10674" y="2236"/>
                    <a:pt x="10674" y="2236"/>
                  </a:cubicBezTo>
                  <a:cubicBezTo>
                    <a:pt x="10674" y="2236"/>
                    <a:pt x="1501" y="8073"/>
                    <a:pt x="1201" y="10175"/>
                  </a:cubicBezTo>
                  <a:cubicBezTo>
                    <a:pt x="1392" y="11292"/>
                    <a:pt x="469" y="11719"/>
                    <a:pt x="125" y="11765"/>
                  </a:cubicBezTo>
                  <a:lnTo>
                    <a:pt x="125" y="11765"/>
                  </a:lnTo>
                  <a:cubicBezTo>
                    <a:pt x="1156" y="11950"/>
                    <a:pt x="2246" y="12043"/>
                    <a:pt x="3336" y="12043"/>
                  </a:cubicBezTo>
                  <a:cubicBezTo>
                    <a:pt x="4236" y="12043"/>
                    <a:pt x="5170" y="12009"/>
                    <a:pt x="6071" y="11876"/>
                  </a:cubicBezTo>
                  <a:cubicBezTo>
                    <a:pt x="6271" y="11876"/>
                    <a:pt x="6505" y="11843"/>
                    <a:pt x="6705" y="11776"/>
                  </a:cubicBezTo>
                  <a:cubicBezTo>
                    <a:pt x="7672" y="11609"/>
                    <a:pt x="8573" y="11409"/>
                    <a:pt x="9440" y="11109"/>
                  </a:cubicBezTo>
                  <a:cubicBezTo>
                    <a:pt x="9740" y="11042"/>
                    <a:pt x="10041" y="10942"/>
                    <a:pt x="10341" y="10842"/>
                  </a:cubicBezTo>
                  <a:cubicBezTo>
                    <a:pt x="10608" y="10708"/>
                    <a:pt x="10908" y="10575"/>
                    <a:pt x="11175" y="10442"/>
                  </a:cubicBezTo>
                  <a:cubicBezTo>
                    <a:pt x="11508" y="10275"/>
                    <a:pt x="11842" y="10108"/>
                    <a:pt x="12109" y="9941"/>
                  </a:cubicBezTo>
                  <a:cubicBezTo>
                    <a:pt x="12442" y="9774"/>
                    <a:pt x="12742" y="9574"/>
                    <a:pt x="13043" y="9374"/>
                  </a:cubicBezTo>
                  <a:cubicBezTo>
                    <a:pt x="13243" y="9241"/>
                    <a:pt x="13443" y="9074"/>
                    <a:pt x="13610" y="8907"/>
                  </a:cubicBezTo>
                  <a:cubicBezTo>
                    <a:pt x="16378" y="6539"/>
                    <a:pt x="16378" y="3437"/>
                    <a:pt x="13610" y="1068"/>
                  </a:cubicBezTo>
                  <a:cubicBezTo>
                    <a:pt x="13443" y="901"/>
                    <a:pt x="13243" y="768"/>
                    <a:pt x="13043" y="601"/>
                  </a:cubicBezTo>
                  <a:lnTo>
                    <a:pt x="12042" y="1"/>
                  </a:ln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8"/>
            <p:cNvSpPr/>
            <p:nvPr/>
          </p:nvSpPr>
          <p:spPr>
            <a:xfrm>
              <a:off x="1070516" y="3244260"/>
              <a:ext cx="213992" cy="157342"/>
            </a:xfrm>
            <a:custGeom>
              <a:rect b="b" l="l" r="r" t="t"/>
              <a:pathLst>
                <a:path extrusionOk="0" h="12043" w="16379">
                  <a:moveTo>
                    <a:pt x="0" y="11743"/>
                  </a:moveTo>
                  <a:cubicBezTo>
                    <a:pt x="0" y="11760"/>
                    <a:pt x="25" y="11770"/>
                    <a:pt x="68" y="11770"/>
                  </a:cubicBezTo>
                  <a:cubicBezTo>
                    <a:pt x="85" y="11770"/>
                    <a:pt x="104" y="11768"/>
                    <a:pt x="125" y="11765"/>
                  </a:cubicBezTo>
                  <a:lnTo>
                    <a:pt x="125" y="11765"/>
                  </a:lnTo>
                  <a:cubicBezTo>
                    <a:pt x="83" y="11758"/>
                    <a:pt x="42" y="11750"/>
                    <a:pt x="0" y="11743"/>
                  </a:cubicBezTo>
                  <a:close/>
                  <a:moveTo>
                    <a:pt x="12042" y="1"/>
                  </a:moveTo>
                  <a:lnTo>
                    <a:pt x="12042" y="1"/>
                  </a:lnTo>
                  <a:cubicBezTo>
                    <a:pt x="12709" y="1402"/>
                    <a:pt x="10674" y="2236"/>
                    <a:pt x="10674" y="2236"/>
                  </a:cubicBezTo>
                  <a:cubicBezTo>
                    <a:pt x="10674" y="2236"/>
                    <a:pt x="1501" y="8073"/>
                    <a:pt x="1201" y="10175"/>
                  </a:cubicBezTo>
                  <a:cubicBezTo>
                    <a:pt x="1392" y="11292"/>
                    <a:pt x="469" y="11719"/>
                    <a:pt x="125" y="11765"/>
                  </a:cubicBezTo>
                  <a:lnTo>
                    <a:pt x="125" y="11765"/>
                  </a:lnTo>
                  <a:cubicBezTo>
                    <a:pt x="1156" y="11950"/>
                    <a:pt x="2246" y="12043"/>
                    <a:pt x="3336" y="12043"/>
                  </a:cubicBezTo>
                  <a:cubicBezTo>
                    <a:pt x="4236" y="12043"/>
                    <a:pt x="5170" y="12009"/>
                    <a:pt x="6071" y="11876"/>
                  </a:cubicBezTo>
                  <a:cubicBezTo>
                    <a:pt x="6271" y="11876"/>
                    <a:pt x="6505" y="11843"/>
                    <a:pt x="6705" y="11776"/>
                  </a:cubicBezTo>
                  <a:cubicBezTo>
                    <a:pt x="7672" y="11609"/>
                    <a:pt x="8573" y="11409"/>
                    <a:pt x="9440" y="11109"/>
                  </a:cubicBezTo>
                  <a:cubicBezTo>
                    <a:pt x="9740" y="11042"/>
                    <a:pt x="10041" y="10942"/>
                    <a:pt x="10341" y="10842"/>
                  </a:cubicBezTo>
                  <a:cubicBezTo>
                    <a:pt x="10608" y="10708"/>
                    <a:pt x="10908" y="10575"/>
                    <a:pt x="11175" y="10442"/>
                  </a:cubicBezTo>
                  <a:cubicBezTo>
                    <a:pt x="11508" y="10275"/>
                    <a:pt x="11842" y="10108"/>
                    <a:pt x="12109" y="9941"/>
                  </a:cubicBezTo>
                  <a:cubicBezTo>
                    <a:pt x="12442" y="9774"/>
                    <a:pt x="12742" y="9574"/>
                    <a:pt x="13043" y="9374"/>
                  </a:cubicBezTo>
                  <a:cubicBezTo>
                    <a:pt x="13243" y="9241"/>
                    <a:pt x="13443" y="9074"/>
                    <a:pt x="13610" y="8907"/>
                  </a:cubicBezTo>
                  <a:cubicBezTo>
                    <a:pt x="16378" y="6539"/>
                    <a:pt x="16378" y="3437"/>
                    <a:pt x="13610" y="1068"/>
                  </a:cubicBezTo>
                  <a:cubicBezTo>
                    <a:pt x="13443" y="901"/>
                    <a:pt x="13243" y="768"/>
                    <a:pt x="13043" y="601"/>
                  </a:cubicBezTo>
                  <a:lnTo>
                    <a:pt x="120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8"/>
            <p:cNvSpPr/>
            <p:nvPr/>
          </p:nvSpPr>
          <p:spPr>
            <a:xfrm>
              <a:off x="983777" y="3241112"/>
              <a:ext cx="261940" cy="138045"/>
            </a:xfrm>
            <a:custGeom>
              <a:rect b="b" l="l" r="r" t="t"/>
              <a:pathLst>
                <a:path extrusionOk="0" h="10566" w="20049">
                  <a:moveTo>
                    <a:pt x="9978" y="1"/>
                  </a:moveTo>
                  <a:cubicBezTo>
                    <a:pt x="7842" y="1"/>
                    <a:pt x="5721" y="436"/>
                    <a:pt x="4037" y="1309"/>
                  </a:cubicBezTo>
                  <a:cubicBezTo>
                    <a:pt x="3870" y="1409"/>
                    <a:pt x="3704" y="1476"/>
                    <a:pt x="3570" y="1576"/>
                  </a:cubicBezTo>
                  <a:cubicBezTo>
                    <a:pt x="1" y="3611"/>
                    <a:pt x="1" y="6980"/>
                    <a:pt x="3570" y="9015"/>
                  </a:cubicBezTo>
                  <a:cubicBezTo>
                    <a:pt x="5371" y="10049"/>
                    <a:pt x="7706" y="10566"/>
                    <a:pt x="10041" y="10566"/>
                  </a:cubicBezTo>
                  <a:cubicBezTo>
                    <a:pt x="12376" y="10566"/>
                    <a:pt x="14711" y="10049"/>
                    <a:pt x="16513" y="9015"/>
                  </a:cubicBezTo>
                  <a:cubicBezTo>
                    <a:pt x="16646" y="8948"/>
                    <a:pt x="16813" y="8848"/>
                    <a:pt x="16913" y="8781"/>
                  </a:cubicBezTo>
                  <a:cubicBezTo>
                    <a:pt x="20049" y="6680"/>
                    <a:pt x="19915" y="3511"/>
                    <a:pt x="16513" y="1576"/>
                  </a:cubicBezTo>
                  <a:cubicBezTo>
                    <a:pt x="14695" y="527"/>
                    <a:pt x="12328" y="1"/>
                    <a:pt x="9978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8"/>
            <p:cNvSpPr/>
            <p:nvPr/>
          </p:nvSpPr>
          <p:spPr>
            <a:xfrm>
              <a:off x="983777" y="3241112"/>
              <a:ext cx="261940" cy="138045"/>
            </a:xfrm>
            <a:custGeom>
              <a:rect b="b" l="l" r="r" t="t"/>
              <a:pathLst>
                <a:path extrusionOk="0" h="10566" w="20049">
                  <a:moveTo>
                    <a:pt x="9978" y="1"/>
                  </a:moveTo>
                  <a:cubicBezTo>
                    <a:pt x="7842" y="1"/>
                    <a:pt x="5721" y="436"/>
                    <a:pt x="4037" y="1309"/>
                  </a:cubicBezTo>
                  <a:cubicBezTo>
                    <a:pt x="3870" y="1409"/>
                    <a:pt x="3704" y="1476"/>
                    <a:pt x="3570" y="1576"/>
                  </a:cubicBezTo>
                  <a:cubicBezTo>
                    <a:pt x="1" y="3611"/>
                    <a:pt x="1" y="6980"/>
                    <a:pt x="3570" y="9015"/>
                  </a:cubicBezTo>
                  <a:cubicBezTo>
                    <a:pt x="5371" y="10049"/>
                    <a:pt x="7706" y="10566"/>
                    <a:pt x="10041" y="10566"/>
                  </a:cubicBezTo>
                  <a:cubicBezTo>
                    <a:pt x="12376" y="10566"/>
                    <a:pt x="14711" y="10049"/>
                    <a:pt x="16513" y="9015"/>
                  </a:cubicBezTo>
                  <a:cubicBezTo>
                    <a:pt x="16646" y="8948"/>
                    <a:pt x="16813" y="8848"/>
                    <a:pt x="16913" y="8781"/>
                  </a:cubicBezTo>
                  <a:cubicBezTo>
                    <a:pt x="20049" y="6680"/>
                    <a:pt x="19915" y="3511"/>
                    <a:pt x="16513" y="1576"/>
                  </a:cubicBezTo>
                  <a:cubicBezTo>
                    <a:pt x="14695" y="527"/>
                    <a:pt x="12328" y="1"/>
                    <a:pt x="9978" y="1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8"/>
            <p:cNvSpPr/>
            <p:nvPr/>
          </p:nvSpPr>
          <p:spPr>
            <a:xfrm>
              <a:off x="989878" y="3244260"/>
              <a:ext cx="250613" cy="131734"/>
            </a:xfrm>
            <a:custGeom>
              <a:rect b="b" l="l" r="r" t="t"/>
              <a:pathLst>
                <a:path extrusionOk="0" h="10083" w="19182">
                  <a:moveTo>
                    <a:pt x="9549" y="1"/>
                  </a:moveTo>
                  <a:cubicBezTo>
                    <a:pt x="7314" y="1"/>
                    <a:pt x="5088" y="501"/>
                    <a:pt x="3403" y="1502"/>
                  </a:cubicBezTo>
                  <a:cubicBezTo>
                    <a:pt x="1" y="3437"/>
                    <a:pt x="1" y="6672"/>
                    <a:pt x="3403" y="8607"/>
                  </a:cubicBezTo>
                  <a:cubicBezTo>
                    <a:pt x="5088" y="9591"/>
                    <a:pt x="7314" y="10083"/>
                    <a:pt x="9549" y="10083"/>
                  </a:cubicBezTo>
                  <a:cubicBezTo>
                    <a:pt x="11784" y="10083"/>
                    <a:pt x="14028" y="9591"/>
                    <a:pt x="15746" y="8607"/>
                  </a:cubicBezTo>
                  <a:cubicBezTo>
                    <a:pt x="19181" y="6639"/>
                    <a:pt x="19181" y="3437"/>
                    <a:pt x="15746" y="1502"/>
                  </a:cubicBezTo>
                  <a:cubicBezTo>
                    <a:pt x="14028" y="501"/>
                    <a:pt x="11784" y="1"/>
                    <a:pt x="9549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8"/>
            <p:cNvSpPr/>
            <p:nvPr/>
          </p:nvSpPr>
          <p:spPr>
            <a:xfrm>
              <a:off x="989875" y="3260374"/>
              <a:ext cx="250613" cy="115627"/>
            </a:xfrm>
            <a:custGeom>
              <a:rect b="b" l="l" r="r" t="t"/>
              <a:pathLst>
                <a:path extrusionOk="0" h="10083" w="19182">
                  <a:moveTo>
                    <a:pt x="9549" y="1"/>
                  </a:moveTo>
                  <a:cubicBezTo>
                    <a:pt x="7314" y="1"/>
                    <a:pt x="5088" y="501"/>
                    <a:pt x="3403" y="1502"/>
                  </a:cubicBezTo>
                  <a:cubicBezTo>
                    <a:pt x="1" y="3437"/>
                    <a:pt x="1" y="6672"/>
                    <a:pt x="3403" y="8607"/>
                  </a:cubicBezTo>
                  <a:cubicBezTo>
                    <a:pt x="5088" y="9591"/>
                    <a:pt x="7314" y="10083"/>
                    <a:pt x="9549" y="10083"/>
                  </a:cubicBezTo>
                  <a:cubicBezTo>
                    <a:pt x="11784" y="10083"/>
                    <a:pt x="14028" y="9591"/>
                    <a:pt x="15746" y="8607"/>
                  </a:cubicBezTo>
                  <a:cubicBezTo>
                    <a:pt x="19181" y="6639"/>
                    <a:pt x="19181" y="3437"/>
                    <a:pt x="15746" y="1502"/>
                  </a:cubicBezTo>
                  <a:cubicBezTo>
                    <a:pt x="14028" y="501"/>
                    <a:pt x="11784" y="1"/>
                    <a:pt x="9549" y="1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8"/>
            <p:cNvSpPr/>
            <p:nvPr/>
          </p:nvSpPr>
          <p:spPr>
            <a:xfrm>
              <a:off x="1002081" y="3262460"/>
              <a:ext cx="225763" cy="113535"/>
            </a:xfrm>
            <a:custGeom>
              <a:rect b="b" l="l" r="r" t="t"/>
              <a:pathLst>
                <a:path extrusionOk="0" h="8690" w="17280">
                  <a:moveTo>
                    <a:pt x="8615" y="0"/>
                  </a:moveTo>
                  <a:cubicBezTo>
                    <a:pt x="6380" y="0"/>
                    <a:pt x="4154" y="492"/>
                    <a:pt x="2469" y="1476"/>
                  </a:cubicBezTo>
                  <a:cubicBezTo>
                    <a:pt x="1102" y="2277"/>
                    <a:pt x="268" y="3311"/>
                    <a:pt x="1" y="4345"/>
                  </a:cubicBezTo>
                  <a:cubicBezTo>
                    <a:pt x="268" y="5379"/>
                    <a:pt x="1102" y="6380"/>
                    <a:pt x="2469" y="7214"/>
                  </a:cubicBezTo>
                  <a:cubicBezTo>
                    <a:pt x="4171" y="8198"/>
                    <a:pt x="6414" y="8690"/>
                    <a:pt x="8653" y="8690"/>
                  </a:cubicBezTo>
                  <a:cubicBezTo>
                    <a:pt x="10892" y="8690"/>
                    <a:pt x="13127" y="8198"/>
                    <a:pt x="14812" y="7214"/>
                  </a:cubicBezTo>
                  <a:cubicBezTo>
                    <a:pt x="16179" y="6447"/>
                    <a:pt x="17013" y="5379"/>
                    <a:pt x="17280" y="4345"/>
                  </a:cubicBezTo>
                  <a:cubicBezTo>
                    <a:pt x="17013" y="3311"/>
                    <a:pt x="16179" y="2310"/>
                    <a:pt x="14812" y="1476"/>
                  </a:cubicBezTo>
                  <a:cubicBezTo>
                    <a:pt x="13094" y="492"/>
                    <a:pt x="10850" y="0"/>
                    <a:pt x="8615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8"/>
            <p:cNvSpPr/>
            <p:nvPr/>
          </p:nvSpPr>
          <p:spPr>
            <a:xfrm>
              <a:off x="1002075" y="3260375"/>
              <a:ext cx="225806" cy="115620"/>
            </a:xfrm>
            <a:custGeom>
              <a:rect b="b" l="l" r="r" t="t"/>
              <a:pathLst>
                <a:path extrusionOk="0" h="8690" w="17280">
                  <a:moveTo>
                    <a:pt x="8615" y="0"/>
                  </a:moveTo>
                  <a:cubicBezTo>
                    <a:pt x="6380" y="0"/>
                    <a:pt x="4154" y="492"/>
                    <a:pt x="2469" y="1476"/>
                  </a:cubicBezTo>
                  <a:cubicBezTo>
                    <a:pt x="1102" y="2277"/>
                    <a:pt x="268" y="3311"/>
                    <a:pt x="1" y="4345"/>
                  </a:cubicBezTo>
                  <a:cubicBezTo>
                    <a:pt x="268" y="5379"/>
                    <a:pt x="1102" y="6380"/>
                    <a:pt x="2469" y="7214"/>
                  </a:cubicBezTo>
                  <a:cubicBezTo>
                    <a:pt x="4171" y="8198"/>
                    <a:pt x="6414" y="8690"/>
                    <a:pt x="8653" y="8690"/>
                  </a:cubicBezTo>
                  <a:cubicBezTo>
                    <a:pt x="10892" y="8690"/>
                    <a:pt x="13127" y="8198"/>
                    <a:pt x="14812" y="7214"/>
                  </a:cubicBezTo>
                  <a:cubicBezTo>
                    <a:pt x="16179" y="6447"/>
                    <a:pt x="17013" y="5379"/>
                    <a:pt x="17280" y="4345"/>
                  </a:cubicBezTo>
                  <a:cubicBezTo>
                    <a:pt x="17013" y="3311"/>
                    <a:pt x="16179" y="2310"/>
                    <a:pt x="14812" y="1476"/>
                  </a:cubicBezTo>
                  <a:cubicBezTo>
                    <a:pt x="13094" y="492"/>
                    <a:pt x="10850" y="0"/>
                    <a:pt x="8615" y="0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8"/>
            <p:cNvSpPr/>
            <p:nvPr/>
          </p:nvSpPr>
          <p:spPr>
            <a:xfrm>
              <a:off x="1040871" y="3268234"/>
              <a:ext cx="149934" cy="98941"/>
            </a:xfrm>
            <a:custGeom>
              <a:rect b="b" l="l" r="r" t="t"/>
              <a:pathLst>
                <a:path extrusionOk="0" h="7573" w="11476">
                  <a:moveTo>
                    <a:pt x="7787" y="4389"/>
                  </a:moveTo>
                  <a:cubicBezTo>
                    <a:pt x="8053" y="4389"/>
                    <a:pt x="8304" y="4441"/>
                    <a:pt x="8540" y="4570"/>
                  </a:cubicBezTo>
                  <a:cubicBezTo>
                    <a:pt x="8473" y="4570"/>
                    <a:pt x="8373" y="4604"/>
                    <a:pt x="8340" y="4670"/>
                  </a:cubicBezTo>
                  <a:cubicBezTo>
                    <a:pt x="8273" y="4704"/>
                    <a:pt x="8140" y="4770"/>
                    <a:pt x="8040" y="4804"/>
                  </a:cubicBezTo>
                  <a:cubicBezTo>
                    <a:pt x="7667" y="4982"/>
                    <a:pt x="7279" y="5050"/>
                    <a:pt x="6914" y="5050"/>
                  </a:cubicBezTo>
                  <a:cubicBezTo>
                    <a:pt x="6526" y="5050"/>
                    <a:pt x="6163" y="4974"/>
                    <a:pt x="5872" y="4871"/>
                  </a:cubicBezTo>
                  <a:cubicBezTo>
                    <a:pt x="6595" y="4622"/>
                    <a:pt x="7226" y="4389"/>
                    <a:pt x="7787" y="4389"/>
                  </a:cubicBezTo>
                  <a:close/>
                  <a:moveTo>
                    <a:pt x="1335" y="0"/>
                  </a:moveTo>
                  <a:lnTo>
                    <a:pt x="1" y="768"/>
                  </a:lnTo>
                  <a:lnTo>
                    <a:pt x="1" y="1835"/>
                  </a:lnTo>
                  <a:lnTo>
                    <a:pt x="468" y="2069"/>
                  </a:lnTo>
                  <a:cubicBezTo>
                    <a:pt x="334" y="2269"/>
                    <a:pt x="268" y="2502"/>
                    <a:pt x="268" y="2702"/>
                  </a:cubicBezTo>
                  <a:lnTo>
                    <a:pt x="268" y="3736"/>
                  </a:lnTo>
                  <a:cubicBezTo>
                    <a:pt x="268" y="4170"/>
                    <a:pt x="534" y="4570"/>
                    <a:pt x="1202" y="4937"/>
                  </a:cubicBezTo>
                  <a:cubicBezTo>
                    <a:pt x="1835" y="5304"/>
                    <a:pt x="2469" y="5438"/>
                    <a:pt x="3036" y="5504"/>
                  </a:cubicBezTo>
                  <a:lnTo>
                    <a:pt x="3437" y="5504"/>
                  </a:lnTo>
                  <a:cubicBezTo>
                    <a:pt x="4137" y="5438"/>
                    <a:pt x="4804" y="5271"/>
                    <a:pt x="5438" y="5071"/>
                  </a:cubicBezTo>
                  <a:lnTo>
                    <a:pt x="5805" y="4937"/>
                  </a:lnTo>
                  <a:lnTo>
                    <a:pt x="4671" y="6071"/>
                  </a:lnTo>
                  <a:lnTo>
                    <a:pt x="4671" y="7105"/>
                  </a:lnTo>
                  <a:cubicBezTo>
                    <a:pt x="5316" y="7361"/>
                    <a:pt x="5951" y="7465"/>
                    <a:pt x="6557" y="7465"/>
                  </a:cubicBezTo>
                  <a:cubicBezTo>
                    <a:pt x="7455" y="7465"/>
                    <a:pt x="8290" y="7237"/>
                    <a:pt x="9007" y="6939"/>
                  </a:cubicBezTo>
                  <a:lnTo>
                    <a:pt x="10141" y="7573"/>
                  </a:lnTo>
                  <a:lnTo>
                    <a:pt x="11476" y="6772"/>
                  </a:lnTo>
                  <a:lnTo>
                    <a:pt x="11476" y="5738"/>
                  </a:lnTo>
                  <a:lnTo>
                    <a:pt x="11009" y="5504"/>
                  </a:lnTo>
                  <a:cubicBezTo>
                    <a:pt x="11109" y="5171"/>
                    <a:pt x="11142" y="4937"/>
                    <a:pt x="11142" y="4737"/>
                  </a:cubicBezTo>
                  <a:lnTo>
                    <a:pt x="11142" y="3703"/>
                  </a:lnTo>
                  <a:cubicBezTo>
                    <a:pt x="11142" y="3269"/>
                    <a:pt x="10842" y="2869"/>
                    <a:pt x="10208" y="2502"/>
                  </a:cubicBezTo>
                  <a:lnTo>
                    <a:pt x="10175" y="2502"/>
                  </a:lnTo>
                  <a:cubicBezTo>
                    <a:pt x="9504" y="2119"/>
                    <a:pt x="8822" y="1978"/>
                    <a:pt x="8154" y="1978"/>
                  </a:cubicBezTo>
                  <a:cubicBezTo>
                    <a:pt x="7660" y="1978"/>
                    <a:pt x="7174" y="2055"/>
                    <a:pt x="6706" y="2169"/>
                  </a:cubicBezTo>
                  <a:cubicBezTo>
                    <a:pt x="6272" y="2269"/>
                    <a:pt x="5838" y="2402"/>
                    <a:pt x="5438" y="2569"/>
                  </a:cubicBezTo>
                  <a:cubicBezTo>
                    <a:pt x="4871" y="2769"/>
                    <a:pt x="4437" y="2902"/>
                    <a:pt x="4037" y="3003"/>
                  </a:cubicBezTo>
                  <a:cubicBezTo>
                    <a:pt x="3803" y="3036"/>
                    <a:pt x="3603" y="3069"/>
                    <a:pt x="3370" y="3069"/>
                  </a:cubicBezTo>
                  <a:cubicBezTo>
                    <a:pt x="3170" y="3069"/>
                    <a:pt x="3003" y="3036"/>
                    <a:pt x="2836" y="2936"/>
                  </a:cubicBezTo>
                  <a:cubicBezTo>
                    <a:pt x="2836" y="2936"/>
                    <a:pt x="2869" y="2936"/>
                    <a:pt x="2869" y="2902"/>
                  </a:cubicBezTo>
                  <a:cubicBezTo>
                    <a:pt x="2936" y="2869"/>
                    <a:pt x="2970" y="2869"/>
                    <a:pt x="3003" y="2836"/>
                  </a:cubicBezTo>
                  <a:cubicBezTo>
                    <a:pt x="3136" y="2736"/>
                    <a:pt x="3270" y="2702"/>
                    <a:pt x="3370" y="2669"/>
                  </a:cubicBezTo>
                  <a:cubicBezTo>
                    <a:pt x="3724" y="2509"/>
                    <a:pt x="4079" y="2435"/>
                    <a:pt x="4428" y="2435"/>
                  </a:cubicBezTo>
                  <a:cubicBezTo>
                    <a:pt x="4737" y="2435"/>
                    <a:pt x="5041" y="2493"/>
                    <a:pt x="5338" y="2602"/>
                  </a:cubicBezTo>
                  <a:lnTo>
                    <a:pt x="6472" y="1501"/>
                  </a:lnTo>
                  <a:lnTo>
                    <a:pt x="6472" y="434"/>
                  </a:lnTo>
                  <a:cubicBezTo>
                    <a:pt x="5916" y="249"/>
                    <a:pt x="5350" y="156"/>
                    <a:pt x="4785" y="156"/>
                  </a:cubicBezTo>
                  <a:cubicBezTo>
                    <a:pt x="4333" y="156"/>
                    <a:pt x="3881" y="215"/>
                    <a:pt x="3437" y="334"/>
                  </a:cubicBezTo>
                  <a:cubicBezTo>
                    <a:pt x="3103" y="401"/>
                    <a:pt x="2769" y="534"/>
                    <a:pt x="2469" y="668"/>
                  </a:cubicBezTo>
                  <a:lnTo>
                    <a:pt x="1335" y="0"/>
                  </a:ln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8"/>
            <p:cNvSpPr/>
            <p:nvPr/>
          </p:nvSpPr>
          <p:spPr>
            <a:xfrm>
              <a:off x="1040440" y="3267359"/>
              <a:ext cx="152978" cy="85001"/>
            </a:xfrm>
            <a:custGeom>
              <a:rect b="b" l="l" r="r" t="t"/>
              <a:pathLst>
                <a:path extrusionOk="0" h="6506" w="11709">
                  <a:moveTo>
                    <a:pt x="1368" y="1"/>
                  </a:moveTo>
                  <a:lnTo>
                    <a:pt x="34" y="801"/>
                  </a:lnTo>
                  <a:lnTo>
                    <a:pt x="1168" y="1435"/>
                  </a:lnTo>
                  <a:cubicBezTo>
                    <a:pt x="34" y="2269"/>
                    <a:pt x="0" y="3170"/>
                    <a:pt x="1301" y="3870"/>
                  </a:cubicBezTo>
                  <a:cubicBezTo>
                    <a:pt x="1902" y="4270"/>
                    <a:pt x="2536" y="4370"/>
                    <a:pt x="3136" y="4437"/>
                  </a:cubicBezTo>
                  <a:lnTo>
                    <a:pt x="3503" y="4437"/>
                  </a:lnTo>
                  <a:cubicBezTo>
                    <a:pt x="4203" y="4370"/>
                    <a:pt x="4871" y="4204"/>
                    <a:pt x="5504" y="4004"/>
                  </a:cubicBezTo>
                  <a:cubicBezTo>
                    <a:pt x="6416" y="3723"/>
                    <a:pt x="7197" y="3393"/>
                    <a:pt x="7869" y="3393"/>
                  </a:cubicBezTo>
                  <a:cubicBezTo>
                    <a:pt x="8156" y="3393"/>
                    <a:pt x="8424" y="3454"/>
                    <a:pt x="8673" y="3603"/>
                  </a:cubicBezTo>
                  <a:cubicBezTo>
                    <a:pt x="9240" y="3937"/>
                    <a:pt x="9074" y="4337"/>
                    <a:pt x="8473" y="4704"/>
                  </a:cubicBezTo>
                  <a:cubicBezTo>
                    <a:pt x="8373" y="4771"/>
                    <a:pt x="8240" y="4837"/>
                    <a:pt x="8173" y="4871"/>
                  </a:cubicBezTo>
                  <a:cubicBezTo>
                    <a:pt x="7779" y="5028"/>
                    <a:pt x="7385" y="5097"/>
                    <a:pt x="7023" y="5097"/>
                  </a:cubicBezTo>
                  <a:cubicBezTo>
                    <a:pt x="6618" y="5097"/>
                    <a:pt x="6253" y="5012"/>
                    <a:pt x="5971" y="4871"/>
                  </a:cubicBezTo>
                  <a:lnTo>
                    <a:pt x="4804" y="6038"/>
                  </a:lnTo>
                  <a:cubicBezTo>
                    <a:pt x="5436" y="6294"/>
                    <a:pt x="6062" y="6398"/>
                    <a:pt x="6666" y="6398"/>
                  </a:cubicBezTo>
                  <a:cubicBezTo>
                    <a:pt x="7560" y="6398"/>
                    <a:pt x="8404" y="6170"/>
                    <a:pt x="9140" y="5872"/>
                  </a:cubicBezTo>
                  <a:lnTo>
                    <a:pt x="10241" y="6505"/>
                  </a:lnTo>
                  <a:lnTo>
                    <a:pt x="11575" y="5705"/>
                  </a:lnTo>
                  <a:lnTo>
                    <a:pt x="10475" y="5104"/>
                  </a:lnTo>
                  <a:cubicBezTo>
                    <a:pt x="11575" y="4204"/>
                    <a:pt x="11709" y="3303"/>
                    <a:pt x="10408" y="2536"/>
                  </a:cubicBezTo>
                  <a:lnTo>
                    <a:pt x="10374" y="2536"/>
                  </a:lnTo>
                  <a:cubicBezTo>
                    <a:pt x="9638" y="2149"/>
                    <a:pt x="8943" y="2007"/>
                    <a:pt x="8283" y="2007"/>
                  </a:cubicBezTo>
                  <a:cubicBezTo>
                    <a:pt x="7746" y="2007"/>
                    <a:pt x="7232" y="2101"/>
                    <a:pt x="6739" y="2236"/>
                  </a:cubicBezTo>
                  <a:cubicBezTo>
                    <a:pt x="6305" y="2336"/>
                    <a:pt x="5838" y="2469"/>
                    <a:pt x="5471" y="2636"/>
                  </a:cubicBezTo>
                  <a:cubicBezTo>
                    <a:pt x="4904" y="2836"/>
                    <a:pt x="4470" y="2969"/>
                    <a:pt x="4070" y="3070"/>
                  </a:cubicBezTo>
                  <a:cubicBezTo>
                    <a:pt x="3836" y="3103"/>
                    <a:pt x="3636" y="3136"/>
                    <a:pt x="3403" y="3136"/>
                  </a:cubicBezTo>
                  <a:cubicBezTo>
                    <a:pt x="3203" y="3136"/>
                    <a:pt x="3003" y="3070"/>
                    <a:pt x="2802" y="2936"/>
                  </a:cubicBezTo>
                  <a:cubicBezTo>
                    <a:pt x="2369" y="2669"/>
                    <a:pt x="2302" y="2302"/>
                    <a:pt x="2902" y="1902"/>
                  </a:cubicBezTo>
                  <a:cubicBezTo>
                    <a:pt x="2969" y="1835"/>
                    <a:pt x="3003" y="1835"/>
                    <a:pt x="3036" y="1802"/>
                  </a:cubicBezTo>
                  <a:cubicBezTo>
                    <a:pt x="3169" y="1735"/>
                    <a:pt x="3303" y="1669"/>
                    <a:pt x="3403" y="1635"/>
                  </a:cubicBezTo>
                  <a:cubicBezTo>
                    <a:pt x="3746" y="1481"/>
                    <a:pt x="4090" y="1406"/>
                    <a:pt x="4428" y="1406"/>
                  </a:cubicBezTo>
                  <a:cubicBezTo>
                    <a:pt x="4748" y="1406"/>
                    <a:pt x="5063" y="1472"/>
                    <a:pt x="5371" y="1602"/>
                  </a:cubicBezTo>
                  <a:lnTo>
                    <a:pt x="6505" y="468"/>
                  </a:lnTo>
                  <a:cubicBezTo>
                    <a:pt x="5931" y="276"/>
                    <a:pt x="5346" y="184"/>
                    <a:pt x="4762" y="184"/>
                  </a:cubicBezTo>
                  <a:cubicBezTo>
                    <a:pt x="4328" y="184"/>
                    <a:pt x="3896" y="235"/>
                    <a:pt x="3470" y="334"/>
                  </a:cubicBezTo>
                  <a:cubicBezTo>
                    <a:pt x="3136" y="434"/>
                    <a:pt x="2802" y="568"/>
                    <a:pt x="2502" y="668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8"/>
            <p:cNvSpPr/>
            <p:nvPr/>
          </p:nvSpPr>
          <p:spPr>
            <a:xfrm>
              <a:off x="1040440" y="3267359"/>
              <a:ext cx="152978" cy="85001"/>
            </a:xfrm>
            <a:custGeom>
              <a:rect b="b" l="l" r="r" t="t"/>
              <a:pathLst>
                <a:path extrusionOk="0" h="6506" w="11709">
                  <a:moveTo>
                    <a:pt x="1368" y="1"/>
                  </a:moveTo>
                  <a:lnTo>
                    <a:pt x="34" y="801"/>
                  </a:lnTo>
                  <a:lnTo>
                    <a:pt x="1168" y="1435"/>
                  </a:lnTo>
                  <a:cubicBezTo>
                    <a:pt x="34" y="2269"/>
                    <a:pt x="0" y="3170"/>
                    <a:pt x="1301" y="3870"/>
                  </a:cubicBezTo>
                  <a:cubicBezTo>
                    <a:pt x="1902" y="4270"/>
                    <a:pt x="2536" y="4370"/>
                    <a:pt x="3136" y="4437"/>
                  </a:cubicBezTo>
                  <a:lnTo>
                    <a:pt x="3503" y="4437"/>
                  </a:lnTo>
                  <a:cubicBezTo>
                    <a:pt x="4203" y="4370"/>
                    <a:pt x="4871" y="4204"/>
                    <a:pt x="5504" y="4004"/>
                  </a:cubicBezTo>
                  <a:cubicBezTo>
                    <a:pt x="6416" y="3723"/>
                    <a:pt x="7197" y="3393"/>
                    <a:pt x="7869" y="3393"/>
                  </a:cubicBezTo>
                  <a:cubicBezTo>
                    <a:pt x="8156" y="3393"/>
                    <a:pt x="8424" y="3454"/>
                    <a:pt x="8673" y="3603"/>
                  </a:cubicBezTo>
                  <a:cubicBezTo>
                    <a:pt x="9240" y="3937"/>
                    <a:pt x="9074" y="4337"/>
                    <a:pt x="8473" y="4704"/>
                  </a:cubicBezTo>
                  <a:cubicBezTo>
                    <a:pt x="8373" y="4771"/>
                    <a:pt x="8240" y="4837"/>
                    <a:pt x="8173" y="4871"/>
                  </a:cubicBezTo>
                  <a:cubicBezTo>
                    <a:pt x="7779" y="5028"/>
                    <a:pt x="7385" y="5097"/>
                    <a:pt x="7023" y="5097"/>
                  </a:cubicBezTo>
                  <a:cubicBezTo>
                    <a:pt x="6618" y="5097"/>
                    <a:pt x="6253" y="5012"/>
                    <a:pt x="5971" y="4871"/>
                  </a:cubicBezTo>
                  <a:lnTo>
                    <a:pt x="4804" y="6038"/>
                  </a:lnTo>
                  <a:cubicBezTo>
                    <a:pt x="5436" y="6294"/>
                    <a:pt x="6062" y="6398"/>
                    <a:pt x="6666" y="6398"/>
                  </a:cubicBezTo>
                  <a:cubicBezTo>
                    <a:pt x="7560" y="6398"/>
                    <a:pt x="8404" y="6170"/>
                    <a:pt x="9140" y="5872"/>
                  </a:cubicBezTo>
                  <a:lnTo>
                    <a:pt x="10241" y="6505"/>
                  </a:lnTo>
                  <a:lnTo>
                    <a:pt x="11575" y="5705"/>
                  </a:lnTo>
                  <a:lnTo>
                    <a:pt x="10475" y="5104"/>
                  </a:lnTo>
                  <a:cubicBezTo>
                    <a:pt x="11575" y="4204"/>
                    <a:pt x="11709" y="3303"/>
                    <a:pt x="10408" y="2536"/>
                  </a:cubicBezTo>
                  <a:lnTo>
                    <a:pt x="10374" y="2536"/>
                  </a:lnTo>
                  <a:cubicBezTo>
                    <a:pt x="9638" y="2149"/>
                    <a:pt x="8943" y="2007"/>
                    <a:pt x="8283" y="2007"/>
                  </a:cubicBezTo>
                  <a:cubicBezTo>
                    <a:pt x="7746" y="2007"/>
                    <a:pt x="7232" y="2101"/>
                    <a:pt x="6739" y="2236"/>
                  </a:cubicBezTo>
                  <a:cubicBezTo>
                    <a:pt x="6305" y="2336"/>
                    <a:pt x="5838" y="2469"/>
                    <a:pt x="5471" y="2636"/>
                  </a:cubicBezTo>
                  <a:cubicBezTo>
                    <a:pt x="4904" y="2836"/>
                    <a:pt x="4470" y="2969"/>
                    <a:pt x="4070" y="3070"/>
                  </a:cubicBezTo>
                  <a:cubicBezTo>
                    <a:pt x="3836" y="3103"/>
                    <a:pt x="3636" y="3136"/>
                    <a:pt x="3403" y="3136"/>
                  </a:cubicBezTo>
                  <a:cubicBezTo>
                    <a:pt x="3203" y="3136"/>
                    <a:pt x="3003" y="3070"/>
                    <a:pt x="2802" y="2936"/>
                  </a:cubicBezTo>
                  <a:cubicBezTo>
                    <a:pt x="2369" y="2669"/>
                    <a:pt x="2302" y="2302"/>
                    <a:pt x="2902" y="1902"/>
                  </a:cubicBezTo>
                  <a:cubicBezTo>
                    <a:pt x="2969" y="1835"/>
                    <a:pt x="3003" y="1835"/>
                    <a:pt x="3036" y="1802"/>
                  </a:cubicBezTo>
                  <a:cubicBezTo>
                    <a:pt x="3169" y="1735"/>
                    <a:pt x="3303" y="1669"/>
                    <a:pt x="3403" y="1635"/>
                  </a:cubicBezTo>
                  <a:cubicBezTo>
                    <a:pt x="3746" y="1481"/>
                    <a:pt x="4090" y="1406"/>
                    <a:pt x="4428" y="1406"/>
                  </a:cubicBezTo>
                  <a:cubicBezTo>
                    <a:pt x="4748" y="1406"/>
                    <a:pt x="5063" y="1472"/>
                    <a:pt x="5371" y="1602"/>
                  </a:cubicBezTo>
                  <a:lnTo>
                    <a:pt x="6505" y="468"/>
                  </a:lnTo>
                  <a:cubicBezTo>
                    <a:pt x="5931" y="276"/>
                    <a:pt x="5346" y="184"/>
                    <a:pt x="4762" y="184"/>
                  </a:cubicBezTo>
                  <a:cubicBezTo>
                    <a:pt x="4328" y="184"/>
                    <a:pt x="3896" y="235"/>
                    <a:pt x="3470" y="334"/>
                  </a:cubicBezTo>
                  <a:cubicBezTo>
                    <a:pt x="3136" y="434"/>
                    <a:pt x="2802" y="568"/>
                    <a:pt x="2502" y="668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8"/>
            <p:cNvSpPr/>
            <p:nvPr/>
          </p:nvSpPr>
          <p:spPr>
            <a:xfrm>
              <a:off x="1040440" y="3267359"/>
              <a:ext cx="32257" cy="10478"/>
            </a:xfrm>
            <a:custGeom>
              <a:rect b="b" l="l" r="r" t="t"/>
              <a:pathLst>
                <a:path extrusionOk="0" h="802" w="2469">
                  <a:moveTo>
                    <a:pt x="1335" y="1"/>
                  </a:moveTo>
                  <a:lnTo>
                    <a:pt x="0" y="801"/>
                  </a:lnTo>
                  <a:lnTo>
                    <a:pt x="0" y="801"/>
                  </a:lnTo>
                  <a:lnTo>
                    <a:pt x="1335" y="167"/>
                  </a:lnTo>
                  <a:lnTo>
                    <a:pt x="2469" y="668"/>
                  </a:lnTo>
                  <a:lnTo>
                    <a:pt x="2469" y="668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8"/>
            <p:cNvSpPr/>
            <p:nvPr/>
          </p:nvSpPr>
          <p:spPr>
            <a:xfrm>
              <a:off x="1082718" y="3269541"/>
              <a:ext cx="42278" cy="18317"/>
            </a:xfrm>
            <a:custGeom>
              <a:rect b="b" l="l" r="r" t="t"/>
              <a:pathLst>
                <a:path extrusionOk="0" h="1402" w="3236">
                  <a:moveTo>
                    <a:pt x="1555" y="0"/>
                  </a:moveTo>
                  <a:cubicBezTo>
                    <a:pt x="1017" y="0"/>
                    <a:pt x="500" y="84"/>
                    <a:pt x="0" y="234"/>
                  </a:cubicBezTo>
                  <a:cubicBezTo>
                    <a:pt x="367" y="151"/>
                    <a:pt x="834" y="92"/>
                    <a:pt x="1338" y="92"/>
                  </a:cubicBezTo>
                  <a:cubicBezTo>
                    <a:pt x="1843" y="92"/>
                    <a:pt x="2385" y="151"/>
                    <a:pt x="2902" y="301"/>
                  </a:cubicBezTo>
                  <a:lnTo>
                    <a:pt x="2102" y="1401"/>
                  </a:lnTo>
                  <a:lnTo>
                    <a:pt x="3236" y="267"/>
                  </a:lnTo>
                  <a:cubicBezTo>
                    <a:pt x="2652" y="84"/>
                    <a:pt x="2093" y="0"/>
                    <a:pt x="155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8"/>
            <p:cNvSpPr/>
            <p:nvPr/>
          </p:nvSpPr>
          <p:spPr>
            <a:xfrm>
              <a:off x="1129347" y="3293385"/>
              <a:ext cx="62333" cy="40671"/>
            </a:xfrm>
            <a:custGeom>
              <a:rect b="b" l="l" r="r" t="t"/>
              <a:pathLst>
                <a:path extrusionOk="0" h="3113" w="4771">
                  <a:moveTo>
                    <a:pt x="1420" y="0"/>
                  </a:moveTo>
                  <a:cubicBezTo>
                    <a:pt x="925" y="0"/>
                    <a:pt x="447" y="76"/>
                    <a:pt x="0" y="177"/>
                  </a:cubicBezTo>
                  <a:cubicBezTo>
                    <a:pt x="294" y="120"/>
                    <a:pt x="642" y="83"/>
                    <a:pt x="1015" y="83"/>
                  </a:cubicBezTo>
                  <a:cubicBezTo>
                    <a:pt x="1742" y="83"/>
                    <a:pt x="2564" y="225"/>
                    <a:pt x="3269" y="644"/>
                  </a:cubicBezTo>
                  <a:cubicBezTo>
                    <a:pt x="4337" y="1278"/>
                    <a:pt x="4537" y="2012"/>
                    <a:pt x="3536" y="3112"/>
                  </a:cubicBezTo>
                  <a:cubicBezTo>
                    <a:pt x="4670" y="2245"/>
                    <a:pt x="4770" y="1311"/>
                    <a:pt x="3436" y="510"/>
                  </a:cubicBezTo>
                  <a:cubicBezTo>
                    <a:pt x="2754" y="132"/>
                    <a:pt x="2072" y="0"/>
                    <a:pt x="14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8"/>
            <p:cNvSpPr/>
            <p:nvPr/>
          </p:nvSpPr>
          <p:spPr>
            <a:xfrm>
              <a:off x="1172057" y="3334043"/>
              <a:ext cx="17442" cy="18317"/>
            </a:xfrm>
            <a:custGeom>
              <a:rect b="b" l="l" r="r" t="t"/>
              <a:pathLst>
                <a:path extrusionOk="0" h="1402" w="1335">
                  <a:moveTo>
                    <a:pt x="234" y="0"/>
                  </a:moveTo>
                  <a:lnTo>
                    <a:pt x="1101" y="667"/>
                  </a:lnTo>
                  <a:lnTo>
                    <a:pt x="0" y="1401"/>
                  </a:lnTo>
                  <a:lnTo>
                    <a:pt x="0" y="1401"/>
                  </a:lnTo>
                  <a:lnTo>
                    <a:pt x="1335" y="634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8"/>
            <p:cNvSpPr/>
            <p:nvPr/>
          </p:nvSpPr>
          <p:spPr>
            <a:xfrm>
              <a:off x="1101453" y="3330555"/>
              <a:ext cx="44029" cy="15260"/>
            </a:xfrm>
            <a:custGeom>
              <a:rect b="b" l="l" r="r" t="t"/>
              <a:pathLst>
                <a:path extrusionOk="0" h="1168" w="3370">
                  <a:moveTo>
                    <a:pt x="3369" y="0"/>
                  </a:moveTo>
                  <a:lnTo>
                    <a:pt x="3369" y="0"/>
                  </a:lnTo>
                  <a:cubicBezTo>
                    <a:pt x="3274" y="47"/>
                    <a:pt x="3179" y="87"/>
                    <a:pt x="3087" y="121"/>
                  </a:cubicBezTo>
                  <a:lnTo>
                    <a:pt x="3087" y="121"/>
                  </a:lnTo>
                  <a:cubicBezTo>
                    <a:pt x="3181" y="88"/>
                    <a:pt x="3276" y="47"/>
                    <a:pt x="3369" y="0"/>
                  </a:cubicBezTo>
                  <a:close/>
                  <a:moveTo>
                    <a:pt x="1168" y="0"/>
                  </a:moveTo>
                  <a:lnTo>
                    <a:pt x="0" y="1168"/>
                  </a:lnTo>
                  <a:lnTo>
                    <a:pt x="1235" y="167"/>
                  </a:lnTo>
                  <a:cubicBezTo>
                    <a:pt x="1235" y="167"/>
                    <a:pt x="1566" y="304"/>
                    <a:pt x="2075" y="304"/>
                  </a:cubicBezTo>
                  <a:cubicBezTo>
                    <a:pt x="2364" y="304"/>
                    <a:pt x="2711" y="260"/>
                    <a:pt x="3087" y="121"/>
                  </a:cubicBezTo>
                  <a:lnTo>
                    <a:pt x="3087" y="121"/>
                  </a:lnTo>
                  <a:cubicBezTo>
                    <a:pt x="2807" y="221"/>
                    <a:pt x="2528" y="265"/>
                    <a:pt x="2262" y="265"/>
                  </a:cubicBezTo>
                  <a:cubicBezTo>
                    <a:pt x="1851" y="265"/>
                    <a:pt x="1471" y="161"/>
                    <a:pt x="11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8"/>
            <p:cNvSpPr/>
            <p:nvPr/>
          </p:nvSpPr>
          <p:spPr>
            <a:xfrm>
              <a:off x="1068334" y="3292209"/>
              <a:ext cx="25281" cy="16749"/>
            </a:xfrm>
            <a:custGeom>
              <a:rect b="b" l="l" r="r" t="t"/>
              <a:pathLst>
                <a:path extrusionOk="0" h="1282" w="1935">
                  <a:moveTo>
                    <a:pt x="801" y="0"/>
                  </a:moveTo>
                  <a:cubicBezTo>
                    <a:pt x="234" y="267"/>
                    <a:pt x="0" y="667"/>
                    <a:pt x="367" y="1001"/>
                  </a:cubicBezTo>
                  <a:cubicBezTo>
                    <a:pt x="573" y="1186"/>
                    <a:pt x="930" y="1282"/>
                    <a:pt x="1291" y="1282"/>
                  </a:cubicBezTo>
                  <a:cubicBezTo>
                    <a:pt x="1516" y="1282"/>
                    <a:pt x="1743" y="1244"/>
                    <a:pt x="1935" y="1168"/>
                  </a:cubicBezTo>
                  <a:lnTo>
                    <a:pt x="1935" y="1168"/>
                  </a:lnTo>
                  <a:cubicBezTo>
                    <a:pt x="1701" y="1201"/>
                    <a:pt x="1501" y="1201"/>
                    <a:pt x="1301" y="1234"/>
                  </a:cubicBezTo>
                  <a:cubicBezTo>
                    <a:pt x="1101" y="1201"/>
                    <a:pt x="901" y="1168"/>
                    <a:pt x="701" y="1034"/>
                  </a:cubicBezTo>
                  <a:cubicBezTo>
                    <a:pt x="234" y="767"/>
                    <a:pt x="200" y="400"/>
                    <a:pt x="8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8"/>
            <p:cNvSpPr/>
            <p:nvPr/>
          </p:nvSpPr>
          <p:spPr>
            <a:xfrm>
              <a:off x="1040009" y="3286107"/>
              <a:ext cx="40096" cy="39234"/>
            </a:xfrm>
            <a:custGeom>
              <a:rect b="b" l="l" r="r" t="t"/>
              <a:pathLst>
                <a:path extrusionOk="0" h="3003" w="3069">
                  <a:moveTo>
                    <a:pt x="1101" y="0"/>
                  </a:moveTo>
                  <a:lnTo>
                    <a:pt x="1101" y="0"/>
                  </a:lnTo>
                  <a:cubicBezTo>
                    <a:pt x="0" y="867"/>
                    <a:pt x="0" y="1735"/>
                    <a:pt x="1234" y="2468"/>
                  </a:cubicBezTo>
                  <a:cubicBezTo>
                    <a:pt x="1868" y="2835"/>
                    <a:pt x="2468" y="2969"/>
                    <a:pt x="3069" y="3002"/>
                  </a:cubicBezTo>
                  <a:cubicBezTo>
                    <a:pt x="2102" y="2869"/>
                    <a:pt x="934" y="2368"/>
                    <a:pt x="567" y="1568"/>
                  </a:cubicBezTo>
                  <a:cubicBezTo>
                    <a:pt x="200" y="834"/>
                    <a:pt x="1034" y="67"/>
                    <a:pt x="11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8"/>
            <p:cNvSpPr/>
            <p:nvPr/>
          </p:nvSpPr>
          <p:spPr>
            <a:xfrm>
              <a:off x="1190361" y="3395239"/>
              <a:ext cx="301161" cy="240409"/>
            </a:xfrm>
            <a:custGeom>
              <a:rect b="b" l="l" r="r" t="t"/>
              <a:pathLst>
                <a:path extrusionOk="0" h="18401" w="23051">
                  <a:moveTo>
                    <a:pt x="10016" y="0"/>
                  </a:moveTo>
                  <a:cubicBezTo>
                    <a:pt x="8660" y="0"/>
                    <a:pt x="7311" y="211"/>
                    <a:pt x="6038" y="654"/>
                  </a:cubicBezTo>
                  <a:cubicBezTo>
                    <a:pt x="4537" y="1187"/>
                    <a:pt x="3269" y="2021"/>
                    <a:pt x="2335" y="3022"/>
                  </a:cubicBezTo>
                  <a:lnTo>
                    <a:pt x="1768" y="2822"/>
                  </a:lnTo>
                  <a:lnTo>
                    <a:pt x="701" y="5824"/>
                  </a:lnTo>
                  <a:cubicBezTo>
                    <a:pt x="0" y="7959"/>
                    <a:pt x="267" y="10360"/>
                    <a:pt x="1701" y="12629"/>
                  </a:cubicBezTo>
                  <a:cubicBezTo>
                    <a:pt x="3963" y="16211"/>
                    <a:pt x="8391" y="18400"/>
                    <a:pt x="12746" y="18400"/>
                  </a:cubicBezTo>
                  <a:cubicBezTo>
                    <a:pt x="14109" y="18400"/>
                    <a:pt x="15465" y="18186"/>
                    <a:pt x="16746" y="17732"/>
                  </a:cubicBezTo>
                  <a:cubicBezTo>
                    <a:pt x="19347" y="16832"/>
                    <a:pt x="21115" y="15131"/>
                    <a:pt x="21949" y="13062"/>
                  </a:cubicBezTo>
                  <a:lnTo>
                    <a:pt x="23050" y="10060"/>
                  </a:lnTo>
                  <a:lnTo>
                    <a:pt x="22450" y="9860"/>
                  </a:lnTo>
                  <a:cubicBezTo>
                    <a:pt x="22383" y="8526"/>
                    <a:pt x="21916" y="7125"/>
                    <a:pt x="21082" y="5791"/>
                  </a:cubicBezTo>
                  <a:cubicBezTo>
                    <a:pt x="18817" y="2177"/>
                    <a:pt x="14378" y="0"/>
                    <a:pt x="10016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8"/>
            <p:cNvSpPr/>
            <p:nvPr/>
          </p:nvSpPr>
          <p:spPr>
            <a:xfrm>
              <a:off x="1190361" y="3395239"/>
              <a:ext cx="301161" cy="240409"/>
            </a:xfrm>
            <a:custGeom>
              <a:rect b="b" l="l" r="r" t="t"/>
              <a:pathLst>
                <a:path extrusionOk="0" h="18401" w="23051">
                  <a:moveTo>
                    <a:pt x="10016" y="0"/>
                  </a:moveTo>
                  <a:cubicBezTo>
                    <a:pt x="8660" y="0"/>
                    <a:pt x="7311" y="211"/>
                    <a:pt x="6038" y="654"/>
                  </a:cubicBezTo>
                  <a:cubicBezTo>
                    <a:pt x="4537" y="1187"/>
                    <a:pt x="3269" y="2021"/>
                    <a:pt x="2335" y="3022"/>
                  </a:cubicBezTo>
                  <a:lnTo>
                    <a:pt x="1768" y="2822"/>
                  </a:lnTo>
                  <a:lnTo>
                    <a:pt x="701" y="5824"/>
                  </a:lnTo>
                  <a:cubicBezTo>
                    <a:pt x="0" y="7959"/>
                    <a:pt x="267" y="10360"/>
                    <a:pt x="1701" y="12629"/>
                  </a:cubicBezTo>
                  <a:cubicBezTo>
                    <a:pt x="3963" y="16211"/>
                    <a:pt x="8391" y="18400"/>
                    <a:pt x="12746" y="18400"/>
                  </a:cubicBezTo>
                  <a:cubicBezTo>
                    <a:pt x="14109" y="18400"/>
                    <a:pt x="15465" y="18186"/>
                    <a:pt x="16746" y="17732"/>
                  </a:cubicBezTo>
                  <a:cubicBezTo>
                    <a:pt x="19347" y="16832"/>
                    <a:pt x="21115" y="15131"/>
                    <a:pt x="21949" y="13062"/>
                  </a:cubicBezTo>
                  <a:lnTo>
                    <a:pt x="23050" y="10060"/>
                  </a:lnTo>
                  <a:lnTo>
                    <a:pt x="22450" y="9860"/>
                  </a:lnTo>
                  <a:cubicBezTo>
                    <a:pt x="22383" y="8526"/>
                    <a:pt x="21916" y="7125"/>
                    <a:pt x="21082" y="5791"/>
                  </a:cubicBezTo>
                  <a:cubicBezTo>
                    <a:pt x="18817" y="2177"/>
                    <a:pt x="14378" y="0"/>
                    <a:pt x="10016" y="0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8"/>
            <p:cNvSpPr/>
            <p:nvPr/>
          </p:nvSpPr>
          <p:spPr>
            <a:xfrm>
              <a:off x="1299310" y="3405508"/>
              <a:ext cx="192212" cy="230806"/>
            </a:xfrm>
            <a:custGeom>
              <a:rect b="b" l="l" r="r" t="t"/>
              <a:pathLst>
                <a:path extrusionOk="0" h="17666" w="14712">
                  <a:moveTo>
                    <a:pt x="6105" y="1"/>
                  </a:moveTo>
                  <a:lnTo>
                    <a:pt x="1" y="16913"/>
                  </a:lnTo>
                  <a:cubicBezTo>
                    <a:pt x="1424" y="17405"/>
                    <a:pt x="2939" y="17666"/>
                    <a:pt x="4445" y="17666"/>
                  </a:cubicBezTo>
                  <a:cubicBezTo>
                    <a:pt x="5798" y="17666"/>
                    <a:pt x="7144" y="17455"/>
                    <a:pt x="8407" y="17013"/>
                  </a:cubicBezTo>
                  <a:cubicBezTo>
                    <a:pt x="11008" y="16079"/>
                    <a:pt x="12776" y="14378"/>
                    <a:pt x="13610" y="12343"/>
                  </a:cubicBezTo>
                  <a:lnTo>
                    <a:pt x="14711" y="9341"/>
                  </a:lnTo>
                  <a:lnTo>
                    <a:pt x="14111" y="9107"/>
                  </a:lnTo>
                  <a:cubicBezTo>
                    <a:pt x="14044" y="7773"/>
                    <a:pt x="13577" y="6372"/>
                    <a:pt x="12743" y="5038"/>
                  </a:cubicBezTo>
                  <a:cubicBezTo>
                    <a:pt x="11242" y="2636"/>
                    <a:pt x="8840" y="902"/>
                    <a:pt x="6105" y="1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8"/>
            <p:cNvSpPr/>
            <p:nvPr/>
          </p:nvSpPr>
          <p:spPr>
            <a:xfrm>
              <a:off x="1380809" y="3449093"/>
              <a:ext cx="110269" cy="184360"/>
            </a:xfrm>
            <a:custGeom>
              <a:rect b="b" l="l" r="r" t="t"/>
              <a:pathLst>
                <a:path extrusionOk="0" h="14111" w="8440">
                  <a:moveTo>
                    <a:pt x="5171" y="1"/>
                  </a:moveTo>
                  <a:lnTo>
                    <a:pt x="0" y="14111"/>
                  </a:lnTo>
                  <a:cubicBezTo>
                    <a:pt x="768" y="14044"/>
                    <a:pt x="1468" y="13877"/>
                    <a:pt x="2135" y="13610"/>
                  </a:cubicBezTo>
                  <a:cubicBezTo>
                    <a:pt x="4704" y="12710"/>
                    <a:pt x="6505" y="10975"/>
                    <a:pt x="7339" y="8940"/>
                  </a:cubicBezTo>
                  <a:lnTo>
                    <a:pt x="8440" y="5938"/>
                  </a:lnTo>
                  <a:lnTo>
                    <a:pt x="7839" y="5738"/>
                  </a:lnTo>
                  <a:cubicBezTo>
                    <a:pt x="7739" y="4404"/>
                    <a:pt x="7306" y="3003"/>
                    <a:pt x="6472" y="1669"/>
                  </a:cubicBezTo>
                  <a:cubicBezTo>
                    <a:pt x="6071" y="1068"/>
                    <a:pt x="5671" y="501"/>
                    <a:pt x="5171" y="1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8"/>
            <p:cNvSpPr/>
            <p:nvPr/>
          </p:nvSpPr>
          <p:spPr>
            <a:xfrm>
              <a:off x="1190361" y="3397238"/>
              <a:ext cx="106780" cy="184360"/>
            </a:xfrm>
            <a:custGeom>
              <a:rect b="b" l="l" r="r" t="t"/>
              <a:pathLst>
                <a:path extrusionOk="0" h="14111" w="8173">
                  <a:moveTo>
                    <a:pt x="8173" y="0"/>
                  </a:moveTo>
                  <a:lnTo>
                    <a:pt x="8173" y="0"/>
                  </a:lnTo>
                  <a:cubicBezTo>
                    <a:pt x="7439" y="134"/>
                    <a:pt x="6738" y="300"/>
                    <a:pt x="6038" y="501"/>
                  </a:cubicBezTo>
                  <a:cubicBezTo>
                    <a:pt x="4503" y="1034"/>
                    <a:pt x="3236" y="1868"/>
                    <a:pt x="2335" y="2869"/>
                  </a:cubicBezTo>
                  <a:lnTo>
                    <a:pt x="1735" y="2669"/>
                  </a:lnTo>
                  <a:lnTo>
                    <a:pt x="667" y="5671"/>
                  </a:lnTo>
                  <a:cubicBezTo>
                    <a:pt x="0" y="7806"/>
                    <a:pt x="234" y="10174"/>
                    <a:pt x="1668" y="12442"/>
                  </a:cubicBezTo>
                  <a:cubicBezTo>
                    <a:pt x="2035" y="13043"/>
                    <a:pt x="2502" y="13643"/>
                    <a:pt x="2936" y="14110"/>
                  </a:cubicBezTo>
                  <a:lnTo>
                    <a:pt x="8173" y="0"/>
                  </a:ln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8"/>
            <p:cNvSpPr/>
            <p:nvPr/>
          </p:nvSpPr>
          <p:spPr>
            <a:xfrm>
              <a:off x="1193405" y="3359938"/>
              <a:ext cx="324260" cy="240331"/>
            </a:xfrm>
            <a:custGeom>
              <a:rect b="b" l="l" r="r" t="t"/>
              <a:pathLst>
                <a:path extrusionOk="0" h="18395" w="24819">
                  <a:moveTo>
                    <a:pt x="10863" y="1"/>
                  </a:moveTo>
                  <a:cubicBezTo>
                    <a:pt x="9490" y="1"/>
                    <a:pt x="8125" y="221"/>
                    <a:pt x="6839" y="687"/>
                  </a:cubicBezTo>
                  <a:cubicBezTo>
                    <a:pt x="5972" y="1021"/>
                    <a:pt x="5171" y="1387"/>
                    <a:pt x="4471" y="1888"/>
                  </a:cubicBezTo>
                  <a:cubicBezTo>
                    <a:pt x="968" y="4356"/>
                    <a:pt x="1" y="8726"/>
                    <a:pt x="2469" y="12629"/>
                  </a:cubicBezTo>
                  <a:cubicBezTo>
                    <a:pt x="2803" y="13196"/>
                    <a:pt x="3170" y="13696"/>
                    <a:pt x="3603" y="14130"/>
                  </a:cubicBezTo>
                  <a:lnTo>
                    <a:pt x="3703" y="14263"/>
                  </a:lnTo>
                  <a:cubicBezTo>
                    <a:pt x="6139" y="16845"/>
                    <a:pt x="9854" y="18395"/>
                    <a:pt x="13512" y="18395"/>
                  </a:cubicBezTo>
                  <a:cubicBezTo>
                    <a:pt x="14865" y="18395"/>
                    <a:pt x="16210" y="18183"/>
                    <a:pt x="17480" y="17732"/>
                  </a:cubicBezTo>
                  <a:cubicBezTo>
                    <a:pt x="22850" y="15831"/>
                    <a:pt x="24818" y="10494"/>
                    <a:pt x="21850" y="5757"/>
                  </a:cubicBezTo>
                  <a:cubicBezTo>
                    <a:pt x="19596" y="2187"/>
                    <a:pt x="15190" y="1"/>
                    <a:pt x="10863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8"/>
            <p:cNvSpPr/>
            <p:nvPr/>
          </p:nvSpPr>
          <p:spPr>
            <a:xfrm>
              <a:off x="1193405" y="3359938"/>
              <a:ext cx="324260" cy="240331"/>
            </a:xfrm>
            <a:custGeom>
              <a:rect b="b" l="l" r="r" t="t"/>
              <a:pathLst>
                <a:path extrusionOk="0" h="18395" w="24819">
                  <a:moveTo>
                    <a:pt x="10863" y="1"/>
                  </a:moveTo>
                  <a:cubicBezTo>
                    <a:pt x="9490" y="1"/>
                    <a:pt x="8125" y="221"/>
                    <a:pt x="6839" y="687"/>
                  </a:cubicBezTo>
                  <a:cubicBezTo>
                    <a:pt x="5972" y="1021"/>
                    <a:pt x="5171" y="1387"/>
                    <a:pt x="4471" y="1888"/>
                  </a:cubicBezTo>
                  <a:cubicBezTo>
                    <a:pt x="968" y="4356"/>
                    <a:pt x="1" y="8726"/>
                    <a:pt x="2469" y="12629"/>
                  </a:cubicBezTo>
                  <a:cubicBezTo>
                    <a:pt x="2803" y="13196"/>
                    <a:pt x="3170" y="13696"/>
                    <a:pt x="3603" y="14130"/>
                  </a:cubicBezTo>
                  <a:lnTo>
                    <a:pt x="3703" y="14263"/>
                  </a:lnTo>
                  <a:cubicBezTo>
                    <a:pt x="6139" y="16845"/>
                    <a:pt x="9854" y="18395"/>
                    <a:pt x="13512" y="18395"/>
                  </a:cubicBezTo>
                  <a:cubicBezTo>
                    <a:pt x="14865" y="18395"/>
                    <a:pt x="16210" y="18183"/>
                    <a:pt x="17480" y="17732"/>
                  </a:cubicBezTo>
                  <a:cubicBezTo>
                    <a:pt x="22850" y="15831"/>
                    <a:pt x="24818" y="10494"/>
                    <a:pt x="21850" y="5757"/>
                  </a:cubicBezTo>
                  <a:cubicBezTo>
                    <a:pt x="19596" y="2187"/>
                    <a:pt x="15190" y="1"/>
                    <a:pt x="10863" y="1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8"/>
            <p:cNvSpPr/>
            <p:nvPr/>
          </p:nvSpPr>
          <p:spPr>
            <a:xfrm>
              <a:off x="1193536" y="3384160"/>
              <a:ext cx="57852" cy="159955"/>
            </a:xfrm>
            <a:custGeom>
              <a:rect b="b" l="l" r="r" t="t"/>
              <a:pathLst>
                <a:path extrusionOk="0" h="12243" w="4428">
                  <a:moveTo>
                    <a:pt x="4427" y="0"/>
                  </a:moveTo>
                  <a:cubicBezTo>
                    <a:pt x="4412" y="6"/>
                    <a:pt x="4348" y="48"/>
                    <a:pt x="4248" y="127"/>
                  </a:cubicBezTo>
                  <a:lnTo>
                    <a:pt x="4248" y="127"/>
                  </a:lnTo>
                  <a:cubicBezTo>
                    <a:pt x="4307" y="84"/>
                    <a:pt x="4367" y="42"/>
                    <a:pt x="4427" y="0"/>
                  </a:cubicBezTo>
                  <a:close/>
                  <a:moveTo>
                    <a:pt x="4248" y="127"/>
                  </a:moveTo>
                  <a:lnTo>
                    <a:pt x="4248" y="127"/>
                  </a:lnTo>
                  <a:cubicBezTo>
                    <a:pt x="892" y="2554"/>
                    <a:pt x="0" y="6873"/>
                    <a:pt x="2426" y="10741"/>
                  </a:cubicBezTo>
                  <a:cubicBezTo>
                    <a:pt x="2759" y="11309"/>
                    <a:pt x="3126" y="11809"/>
                    <a:pt x="3527" y="12243"/>
                  </a:cubicBezTo>
                  <a:cubicBezTo>
                    <a:pt x="2759" y="11309"/>
                    <a:pt x="658" y="7873"/>
                    <a:pt x="1358" y="4837"/>
                  </a:cubicBezTo>
                  <a:cubicBezTo>
                    <a:pt x="2009" y="2151"/>
                    <a:pt x="3690" y="567"/>
                    <a:pt x="4248" y="12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8"/>
            <p:cNvSpPr/>
            <p:nvPr/>
          </p:nvSpPr>
          <p:spPr>
            <a:xfrm>
              <a:off x="1452719" y="3415542"/>
              <a:ext cx="58152" cy="160386"/>
            </a:xfrm>
            <a:custGeom>
              <a:rect b="b" l="l" r="r" t="t"/>
              <a:pathLst>
                <a:path extrusionOk="0" h="12276" w="4451">
                  <a:moveTo>
                    <a:pt x="868" y="0"/>
                  </a:moveTo>
                  <a:cubicBezTo>
                    <a:pt x="1668" y="968"/>
                    <a:pt x="3770" y="4370"/>
                    <a:pt x="3036" y="7439"/>
                  </a:cubicBezTo>
                  <a:cubicBezTo>
                    <a:pt x="2376" y="10288"/>
                    <a:pt x="503" y="11896"/>
                    <a:pt x="83" y="12217"/>
                  </a:cubicBezTo>
                  <a:lnTo>
                    <a:pt x="83" y="12217"/>
                  </a:lnTo>
                  <a:cubicBezTo>
                    <a:pt x="3518" y="9738"/>
                    <a:pt x="4451" y="5406"/>
                    <a:pt x="2002" y="1501"/>
                  </a:cubicBezTo>
                  <a:cubicBezTo>
                    <a:pt x="1668" y="968"/>
                    <a:pt x="1301" y="467"/>
                    <a:pt x="868" y="0"/>
                  </a:cubicBezTo>
                  <a:close/>
                  <a:moveTo>
                    <a:pt x="83" y="12217"/>
                  </a:moveTo>
                  <a:cubicBezTo>
                    <a:pt x="56" y="12236"/>
                    <a:pt x="28" y="12256"/>
                    <a:pt x="0" y="12276"/>
                  </a:cubicBezTo>
                  <a:cubicBezTo>
                    <a:pt x="7" y="12272"/>
                    <a:pt x="36" y="12253"/>
                    <a:pt x="83" y="1221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8"/>
            <p:cNvSpPr/>
            <p:nvPr/>
          </p:nvSpPr>
          <p:spPr>
            <a:xfrm>
              <a:off x="1203426" y="3367594"/>
              <a:ext cx="296811" cy="223986"/>
            </a:xfrm>
            <a:custGeom>
              <a:rect b="b" l="l" r="r" t="t"/>
              <a:pathLst>
                <a:path extrusionOk="0" h="17144" w="22718">
                  <a:moveTo>
                    <a:pt x="10105" y="0"/>
                  </a:moveTo>
                  <a:cubicBezTo>
                    <a:pt x="5948" y="0"/>
                    <a:pt x="2348" y="2125"/>
                    <a:pt x="1335" y="5605"/>
                  </a:cubicBezTo>
                  <a:cubicBezTo>
                    <a:pt x="1" y="10041"/>
                    <a:pt x="3437" y="14945"/>
                    <a:pt x="8974" y="16613"/>
                  </a:cubicBezTo>
                  <a:cubicBezTo>
                    <a:pt x="10193" y="16973"/>
                    <a:pt x="11414" y="17143"/>
                    <a:pt x="12590" y="17143"/>
                  </a:cubicBezTo>
                  <a:cubicBezTo>
                    <a:pt x="16757" y="17143"/>
                    <a:pt x="20368" y="15002"/>
                    <a:pt x="21383" y="11542"/>
                  </a:cubicBezTo>
                  <a:cubicBezTo>
                    <a:pt x="22717" y="7106"/>
                    <a:pt x="19281" y="2169"/>
                    <a:pt x="13744" y="535"/>
                  </a:cubicBezTo>
                  <a:cubicBezTo>
                    <a:pt x="12517" y="172"/>
                    <a:pt x="11289" y="0"/>
                    <a:pt x="10105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8"/>
            <p:cNvSpPr/>
            <p:nvPr/>
          </p:nvSpPr>
          <p:spPr>
            <a:xfrm>
              <a:off x="1203426" y="3367594"/>
              <a:ext cx="296811" cy="223986"/>
            </a:xfrm>
            <a:custGeom>
              <a:rect b="b" l="l" r="r" t="t"/>
              <a:pathLst>
                <a:path extrusionOk="0" h="17144" w="22718">
                  <a:moveTo>
                    <a:pt x="10105" y="0"/>
                  </a:moveTo>
                  <a:cubicBezTo>
                    <a:pt x="5948" y="0"/>
                    <a:pt x="2348" y="2125"/>
                    <a:pt x="1335" y="5605"/>
                  </a:cubicBezTo>
                  <a:cubicBezTo>
                    <a:pt x="1" y="10041"/>
                    <a:pt x="3437" y="14945"/>
                    <a:pt x="8974" y="16613"/>
                  </a:cubicBezTo>
                  <a:cubicBezTo>
                    <a:pt x="10193" y="16973"/>
                    <a:pt x="11414" y="17143"/>
                    <a:pt x="12590" y="17143"/>
                  </a:cubicBezTo>
                  <a:cubicBezTo>
                    <a:pt x="16757" y="17143"/>
                    <a:pt x="20368" y="15002"/>
                    <a:pt x="21383" y="11542"/>
                  </a:cubicBezTo>
                  <a:cubicBezTo>
                    <a:pt x="22717" y="7106"/>
                    <a:pt x="19281" y="2169"/>
                    <a:pt x="13744" y="535"/>
                  </a:cubicBezTo>
                  <a:cubicBezTo>
                    <a:pt x="12517" y="172"/>
                    <a:pt x="11289" y="0"/>
                    <a:pt x="10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8"/>
            <p:cNvSpPr/>
            <p:nvPr/>
          </p:nvSpPr>
          <p:spPr>
            <a:xfrm>
              <a:off x="1216948" y="3373264"/>
              <a:ext cx="152978" cy="115063"/>
            </a:xfrm>
            <a:custGeom>
              <a:rect b="b" l="l" r="r" t="t"/>
              <a:pathLst>
                <a:path extrusionOk="0" h="8807" w="11709">
                  <a:moveTo>
                    <a:pt x="6004" y="1"/>
                  </a:moveTo>
                  <a:lnTo>
                    <a:pt x="6004" y="1"/>
                  </a:lnTo>
                  <a:cubicBezTo>
                    <a:pt x="5804" y="67"/>
                    <a:pt x="5571" y="101"/>
                    <a:pt x="5371" y="201"/>
                  </a:cubicBezTo>
                  <a:cubicBezTo>
                    <a:pt x="5004" y="334"/>
                    <a:pt x="4637" y="501"/>
                    <a:pt x="4303" y="668"/>
                  </a:cubicBezTo>
                  <a:cubicBezTo>
                    <a:pt x="3869" y="868"/>
                    <a:pt x="3469" y="1101"/>
                    <a:pt x="3069" y="1368"/>
                  </a:cubicBezTo>
                  <a:cubicBezTo>
                    <a:pt x="1067" y="2836"/>
                    <a:pt x="0" y="4971"/>
                    <a:pt x="33" y="7239"/>
                  </a:cubicBezTo>
                  <a:cubicBezTo>
                    <a:pt x="314" y="6972"/>
                    <a:pt x="622" y="6863"/>
                    <a:pt x="937" y="6863"/>
                  </a:cubicBezTo>
                  <a:cubicBezTo>
                    <a:pt x="2273" y="6863"/>
                    <a:pt x="3736" y="8807"/>
                    <a:pt x="3736" y="8807"/>
                  </a:cubicBezTo>
                  <a:cubicBezTo>
                    <a:pt x="3736" y="8807"/>
                    <a:pt x="11708" y="4737"/>
                    <a:pt x="7272" y="2836"/>
                  </a:cubicBezTo>
                  <a:cubicBezTo>
                    <a:pt x="5037" y="1835"/>
                    <a:pt x="5237" y="768"/>
                    <a:pt x="60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8"/>
            <p:cNvSpPr/>
            <p:nvPr/>
          </p:nvSpPr>
          <p:spPr>
            <a:xfrm>
              <a:off x="1223481" y="3400295"/>
              <a:ext cx="47949" cy="50065"/>
            </a:xfrm>
            <a:custGeom>
              <a:rect b="b" l="l" r="r" t="t"/>
              <a:pathLst>
                <a:path extrusionOk="0" h="3832" w="3670">
                  <a:moveTo>
                    <a:pt x="2593" y="0"/>
                  </a:moveTo>
                  <a:cubicBezTo>
                    <a:pt x="1967" y="0"/>
                    <a:pt x="1200" y="502"/>
                    <a:pt x="668" y="1301"/>
                  </a:cubicBezTo>
                  <a:cubicBezTo>
                    <a:pt x="0" y="2301"/>
                    <a:pt x="0" y="3402"/>
                    <a:pt x="634" y="3736"/>
                  </a:cubicBezTo>
                  <a:cubicBezTo>
                    <a:pt x="751" y="3801"/>
                    <a:pt x="887" y="3832"/>
                    <a:pt x="1036" y="3832"/>
                  </a:cubicBezTo>
                  <a:cubicBezTo>
                    <a:pt x="1648" y="3832"/>
                    <a:pt x="2466" y="3307"/>
                    <a:pt x="3003" y="2501"/>
                  </a:cubicBezTo>
                  <a:cubicBezTo>
                    <a:pt x="3670" y="1501"/>
                    <a:pt x="3670" y="433"/>
                    <a:pt x="3036" y="100"/>
                  </a:cubicBezTo>
                  <a:cubicBezTo>
                    <a:pt x="2901" y="32"/>
                    <a:pt x="2752" y="0"/>
                    <a:pt x="2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8"/>
            <p:cNvSpPr/>
            <p:nvPr/>
          </p:nvSpPr>
          <p:spPr>
            <a:xfrm>
              <a:off x="1280562" y="3437335"/>
              <a:ext cx="216187" cy="153906"/>
            </a:xfrm>
            <a:custGeom>
              <a:rect b="b" l="l" r="r" t="t"/>
              <a:pathLst>
                <a:path extrusionOk="0" h="11780" w="16547">
                  <a:moveTo>
                    <a:pt x="1" y="9840"/>
                  </a:moveTo>
                  <a:cubicBezTo>
                    <a:pt x="0" y="9840"/>
                    <a:pt x="0" y="9840"/>
                    <a:pt x="1" y="9841"/>
                  </a:cubicBezTo>
                  <a:lnTo>
                    <a:pt x="1" y="9841"/>
                  </a:lnTo>
                  <a:cubicBezTo>
                    <a:pt x="1" y="9841"/>
                    <a:pt x="1" y="9840"/>
                    <a:pt x="1" y="9840"/>
                  </a:cubicBezTo>
                  <a:close/>
                  <a:moveTo>
                    <a:pt x="14478" y="0"/>
                  </a:moveTo>
                  <a:cubicBezTo>
                    <a:pt x="14445" y="1801"/>
                    <a:pt x="12477" y="2135"/>
                    <a:pt x="12477" y="2135"/>
                  </a:cubicBezTo>
                  <a:cubicBezTo>
                    <a:pt x="12477" y="2135"/>
                    <a:pt x="2703" y="6071"/>
                    <a:pt x="1636" y="8306"/>
                  </a:cubicBezTo>
                  <a:cubicBezTo>
                    <a:pt x="1338" y="9762"/>
                    <a:pt x="247" y="9842"/>
                    <a:pt x="36" y="9842"/>
                  </a:cubicBezTo>
                  <a:cubicBezTo>
                    <a:pt x="17" y="9842"/>
                    <a:pt x="5" y="9841"/>
                    <a:pt x="1" y="9841"/>
                  </a:cubicBezTo>
                  <a:lnTo>
                    <a:pt x="1" y="9841"/>
                  </a:lnTo>
                  <a:cubicBezTo>
                    <a:pt x="802" y="10341"/>
                    <a:pt x="1669" y="10774"/>
                    <a:pt x="2603" y="11041"/>
                  </a:cubicBezTo>
                  <a:cubicBezTo>
                    <a:pt x="3337" y="11308"/>
                    <a:pt x="4104" y="11475"/>
                    <a:pt x="4871" y="11608"/>
                  </a:cubicBezTo>
                  <a:cubicBezTo>
                    <a:pt x="5038" y="11642"/>
                    <a:pt x="5272" y="11675"/>
                    <a:pt x="5438" y="11675"/>
                  </a:cubicBezTo>
                  <a:cubicBezTo>
                    <a:pt x="5850" y="11747"/>
                    <a:pt x="6280" y="11780"/>
                    <a:pt x="6719" y="11780"/>
                  </a:cubicBezTo>
                  <a:cubicBezTo>
                    <a:pt x="7099" y="11780"/>
                    <a:pt x="7486" y="11755"/>
                    <a:pt x="7873" y="11708"/>
                  </a:cubicBezTo>
                  <a:cubicBezTo>
                    <a:pt x="8174" y="11675"/>
                    <a:pt x="8441" y="11642"/>
                    <a:pt x="8707" y="11608"/>
                  </a:cubicBezTo>
                  <a:cubicBezTo>
                    <a:pt x="8974" y="11542"/>
                    <a:pt x="9274" y="11508"/>
                    <a:pt x="9508" y="11442"/>
                  </a:cubicBezTo>
                  <a:cubicBezTo>
                    <a:pt x="9842" y="11341"/>
                    <a:pt x="10175" y="11275"/>
                    <a:pt x="10509" y="11141"/>
                  </a:cubicBezTo>
                  <a:cubicBezTo>
                    <a:pt x="10842" y="11008"/>
                    <a:pt x="11176" y="10874"/>
                    <a:pt x="11476" y="10708"/>
                  </a:cubicBezTo>
                  <a:cubicBezTo>
                    <a:pt x="11676" y="10608"/>
                    <a:pt x="11943" y="10474"/>
                    <a:pt x="12143" y="10341"/>
                  </a:cubicBezTo>
                  <a:cubicBezTo>
                    <a:pt x="15312" y="8473"/>
                    <a:pt x="16546" y="5004"/>
                    <a:pt x="15312" y="1635"/>
                  </a:cubicBezTo>
                  <a:cubicBezTo>
                    <a:pt x="15212" y="1434"/>
                    <a:pt x="15145" y="1168"/>
                    <a:pt x="15012" y="967"/>
                  </a:cubicBezTo>
                  <a:cubicBezTo>
                    <a:pt x="14845" y="667"/>
                    <a:pt x="14678" y="334"/>
                    <a:pt x="14478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8"/>
            <p:cNvSpPr/>
            <p:nvPr/>
          </p:nvSpPr>
          <p:spPr>
            <a:xfrm>
              <a:off x="1280562" y="3437335"/>
              <a:ext cx="216187" cy="153906"/>
            </a:xfrm>
            <a:custGeom>
              <a:rect b="b" l="l" r="r" t="t"/>
              <a:pathLst>
                <a:path extrusionOk="0" h="11780" w="16547">
                  <a:moveTo>
                    <a:pt x="1" y="9840"/>
                  </a:moveTo>
                  <a:cubicBezTo>
                    <a:pt x="0" y="9840"/>
                    <a:pt x="0" y="9840"/>
                    <a:pt x="1" y="9841"/>
                  </a:cubicBezTo>
                  <a:lnTo>
                    <a:pt x="1" y="9841"/>
                  </a:lnTo>
                  <a:cubicBezTo>
                    <a:pt x="1" y="9841"/>
                    <a:pt x="1" y="9840"/>
                    <a:pt x="1" y="9840"/>
                  </a:cubicBezTo>
                  <a:close/>
                  <a:moveTo>
                    <a:pt x="14478" y="0"/>
                  </a:moveTo>
                  <a:cubicBezTo>
                    <a:pt x="14445" y="1801"/>
                    <a:pt x="12477" y="2135"/>
                    <a:pt x="12477" y="2135"/>
                  </a:cubicBezTo>
                  <a:cubicBezTo>
                    <a:pt x="12477" y="2135"/>
                    <a:pt x="2703" y="6071"/>
                    <a:pt x="1636" y="8306"/>
                  </a:cubicBezTo>
                  <a:cubicBezTo>
                    <a:pt x="1338" y="9762"/>
                    <a:pt x="247" y="9842"/>
                    <a:pt x="36" y="9842"/>
                  </a:cubicBezTo>
                  <a:cubicBezTo>
                    <a:pt x="17" y="9842"/>
                    <a:pt x="5" y="9841"/>
                    <a:pt x="1" y="9841"/>
                  </a:cubicBezTo>
                  <a:lnTo>
                    <a:pt x="1" y="9841"/>
                  </a:lnTo>
                  <a:cubicBezTo>
                    <a:pt x="802" y="10341"/>
                    <a:pt x="1669" y="10774"/>
                    <a:pt x="2603" y="11041"/>
                  </a:cubicBezTo>
                  <a:cubicBezTo>
                    <a:pt x="3337" y="11308"/>
                    <a:pt x="4104" y="11475"/>
                    <a:pt x="4871" y="11608"/>
                  </a:cubicBezTo>
                  <a:cubicBezTo>
                    <a:pt x="5038" y="11642"/>
                    <a:pt x="5272" y="11675"/>
                    <a:pt x="5438" y="11675"/>
                  </a:cubicBezTo>
                  <a:cubicBezTo>
                    <a:pt x="5850" y="11747"/>
                    <a:pt x="6280" y="11780"/>
                    <a:pt x="6719" y="11780"/>
                  </a:cubicBezTo>
                  <a:cubicBezTo>
                    <a:pt x="7099" y="11780"/>
                    <a:pt x="7486" y="11755"/>
                    <a:pt x="7873" y="11708"/>
                  </a:cubicBezTo>
                  <a:cubicBezTo>
                    <a:pt x="8174" y="11675"/>
                    <a:pt x="8441" y="11642"/>
                    <a:pt x="8707" y="11608"/>
                  </a:cubicBezTo>
                  <a:cubicBezTo>
                    <a:pt x="8974" y="11542"/>
                    <a:pt x="9274" y="11508"/>
                    <a:pt x="9508" y="11442"/>
                  </a:cubicBezTo>
                  <a:cubicBezTo>
                    <a:pt x="9842" y="11341"/>
                    <a:pt x="10175" y="11275"/>
                    <a:pt x="10509" y="11141"/>
                  </a:cubicBezTo>
                  <a:cubicBezTo>
                    <a:pt x="10842" y="11008"/>
                    <a:pt x="11176" y="10874"/>
                    <a:pt x="11476" y="10708"/>
                  </a:cubicBezTo>
                  <a:cubicBezTo>
                    <a:pt x="11676" y="10608"/>
                    <a:pt x="11943" y="10474"/>
                    <a:pt x="12143" y="10341"/>
                  </a:cubicBezTo>
                  <a:cubicBezTo>
                    <a:pt x="15312" y="8473"/>
                    <a:pt x="16546" y="5004"/>
                    <a:pt x="15312" y="1635"/>
                  </a:cubicBezTo>
                  <a:cubicBezTo>
                    <a:pt x="15212" y="1434"/>
                    <a:pt x="15145" y="1168"/>
                    <a:pt x="15012" y="967"/>
                  </a:cubicBezTo>
                  <a:cubicBezTo>
                    <a:pt x="14845" y="667"/>
                    <a:pt x="14678" y="334"/>
                    <a:pt x="14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8"/>
            <p:cNvSpPr/>
            <p:nvPr/>
          </p:nvSpPr>
          <p:spPr>
            <a:xfrm>
              <a:off x="1237421" y="3396245"/>
              <a:ext cx="228376" cy="166422"/>
            </a:xfrm>
            <a:custGeom>
              <a:rect b="b" l="l" r="r" t="t"/>
              <a:pathLst>
                <a:path extrusionOk="0" h="12738" w="17480">
                  <a:moveTo>
                    <a:pt x="7817" y="0"/>
                  </a:moveTo>
                  <a:cubicBezTo>
                    <a:pt x="7044" y="0"/>
                    <a:pt x="6275" y="100"/>
                    <a:pt x="5538" y="310"/>
                  </a:cubicBezTo>
                  <a:cubicBezTo>
                    <a:pt x="5405" y="376"/>
                    <a:pt x="5271" y="410"/>
                    <a:pt x="5104" y="443"/>
                  </a:cubicBezTo>
                  <a:cubicBezTo>
                    <a:pt x="1402" y="1777"/>
                    <a:pt x="1" y="5480"/>
                    <a:pt x="2069" y="8749"/>
                  </a:cubicBezTo>
                  <a:cubicBezTo>
                    <a:pt x="3623" y="11220"/>
                    <a:pt x="6714" y="12738"/>
                    <a:pt x="9737" y="12738"/>
                  </a:cubicBezTo>
                  <a:cubicBezTo>
                    <a:pt x="10672" y="12738"/>
                    <a:pt x="11601" y="12592"/>
                    <a:pt x="12476" y="12285"/>
                  </a:cubicBezTo>
                  <a:cubicBezTo>
                    <a:pt x="12643" y="12252"/>
                    <a:pt x="12810" y="12151"/>
                    <a:pt x="12943" y="12118"/>
                  </a:cubicBezTo>
                  <a:cubicBezTo>
                    <a:pt x="16312" y="10717"/>
                    <a:pt x="17480" y="7148"/>
                    <a:pt x="15512" y="4046"/>
                  </a:cubicBezTo>
                  <a:cubicBezTo>
                    <a:pt x="13969" y="1546"/>
                    <a:pt x="10858" y="0"/>
                    <a:pt x="7817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8"/>
            <p:cNvSpPr/>
            <p:nvPr/>
          </p:nvSpPr>
          <p:spPr>
            <a:xfrm>
              <a:off x="1237421" y="3396245"/>
              <a:ext cx="228376" cy="166422"/>
            </a:xfrm>
            <a:custGeom>
              <a:rect b="b" l="l" r="r" t="t"/>
              <a:pathLst>
                <a:path extrusionOk="0" h="12738" w="17480">
                  <a:moveTo>
                    <a:pt x="7817" y="0"/>
                  </a:moveTo>
                  <a:cubicBezTo>
                    <a:pt x="7044" y="0"/>
                    <a:pt x="6275" y="100"/>
                    <a:pt x="5538" y="310"/>
                  </a:cubicBezTo>
                  <a:cubicBezTo>
                    <a:pt x="5405" y="376"/>
                    <a:pt x="5271" y="410"/>
                    <a:pt x="5104" y="443"/>
                  </a:cubicBezTo>
                  <a:cubicBezTo>
                    <a:pt x="1402" y="1777"/>
                    <a:pt x="1" y="5480"/>
                    <a:pt x="2069" y="8749"/>
                  </a:cubicBezTo>
                  <a:cubicBezTo>
                    <a:pt x="3623" y="11220"/>
                    <a:pt x="6714" y="12738"/>
                    <a:pt x="9737" y="12738"/>
                  </a:cubicBezTo>
                  <a:cubicBezTo>
                    <a:pt x="10672" y="12738"/>
                    <a:pt x="11601" y="12592"/>
                    <a:pt x="12476" y="12285"/>
                  </a:cubicBezTo>
                  <a:cubicBezTo>
                    <a:pt x="12643" y="12252"/>
                    <a:pt x="12810" y="12151"/>
                    <a:pt x="12943" y="12118"/>
                  </a:cubicBezTo>
                  <a:cubicBezTo>
                    <a:pt x="16312" y="10717"/>
                    <a:pt x="17480" y="7148"/>
                    <a:pt x="15512" y="4046"/>
                  </a:cubicBezTo>
                  <a:cubicBezTo>
                    <a:pt x="13969" y="1546"/>
                    <a:pt x="10858" y="0"/>
                    <a:pt x="7817" y="0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8"/>
            <p:cNvSpPr/>
            <p:nvPr/>
          </p:nvSpPr>
          <p:spPr>
            <a:xfrm>
              <a:off x="1241785" y="3400073"/>
              <a:ext cx="219662" cy="159210"/>
            </a:xfrm>
            <a:custGeom>
              <a:rect b="b" l="l" r="r" t="t"/>
              <a:pathLst>
                <a:path extrusionOk="0" h="12186" w="16813">
                  <a:moveTo>
                    <a:pt x="7590" y="0"/>
                  </a:moveTo>
                  <a:cubicBezTo>
                    <a:pt x="6675" y="0"/>
                    <a:pt x="5763" y="145"/>
                    <a:pt x="4904" y="450"/>
                  </a:cubicBezTo>
                  <a:cubicBezTo>
                    <a:pt x="1301" y="1685"/>
                    <a:pt x="0" y="5254"/>
                    <a:pt x="1968" y="8356"/>
                  </a:cubicBezTo>
                  <a:cubicBezTo>
                    <a:pt x="3474" y="10730"/>
                    <a:pt x="6445" y="12185"/>
                    <a:pt x="9341" y="12185"/>
                  </a:cubicBezTo>
                  <a:cubicBezTo>
                    <a:pt x="10230" y="12185"/>
                    <a:pt x="11112" y="12048"/>
                    <a:pt x="11942" y="11758"/>
                  </a:cubicBezTo>
                  <a:cubicBezTo>
                    <a:pt x="15511" y="10491"/>
                    <a:pt x="16812" y="6955"/>
                    <a:pt x="14844" y="3819"/>
                  </a:cubicBezTo>
                  <a:cubicBezTo>
                    <a:pt x="13401" y="1439"/>
                    <a:pt x="10477" y="0"/>
                    <a:pt x="7590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8"/>
            <p:cNvSpPr/>
            <p:nvPr/>
          </p:nvSpPr>
          <p:spPr>
            <a:xfrm>
              <a:off x="1241785" y="3400073"/>
              <a:ext cx="219662" cy="159210"/>
            </a:xfrm>
            <a:custGeom>
              <a:rect b="b" l="l" r="r" t="t"/>
              <a:pathLst>
                <a:path extrusionOk="0" h="12186" w="16813">
                  <a:moveTo>
                    <a:pt x="7590" y="0"/>
                  </a:moveTo>
                  <a:cubicBezTo>
                    <a:pt x="6675" y="0"/>
                    <a:pt x="5763" y="145"/>
                    <a:pt x="4904" y="450"/>
                  </a:cubicBezTo>
                  <a:cubicBezTo>
                    <a:pt x="1301" y="1685"/>
                    <a:pt x="0" y="5254"/>
                    <a:pt x="1968" y="8356"/>
                  </a:cubicBezTo>
                  <a:cubicBezTo>
                    <a:pt x="3474" y="10730"/>
                    <a:pt x="6445" y="12185"/>
                    <a:pt x="9341" y="12185"/>
                  </a:cubicBezTo>
                  <a:cubicBezTo>
                    <a:pt x="10230" y="12185"/>
                    <a:pt x="11112" y="12048"/>
                    <a:pt x="11942" y="11758"/>
                  </a:cubicBezTo>
                  <a:cubicBezTo>
                    <a:pt x="15511" y="10491"/>
                    <a:pt x="16812" y="6955"/>
                    <a:pt x="14844" y="3819"/>
                  </a:cubicBezTo>
                  <a:cubicBezTo>
                    <a:pt x="13401" y="1439"/>
                    <a:pt x="10477" y="0"/>
                    <a:pt x="7590" y="0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8"/>
            <p:cNvSpPr/>
            <p:nvPr/>
          </p:nvSpPr>
          <p:spPr>
            <a:xfrm>
              <a:off x="1254418" y="3420794"/>
              <a:ext cx="187849" cy="138541"/>
            </a:xfrm>
            <a:custGeom>
              <a:rect b="b" l="l" r="r" t="t"/>
              <a:pathLst>
                <a:path extrusionOk="0" h="10604" w="14378">
                  <a:moveTo>
                    <a:pt x="5994" y="1"/>
                  </a:moveTo>
                  <a:cubicBezTo>
                    <a:pt x="5098" y="1"/>
                    <a:pt x="4207" y="140"/>
                    <a:pt x="3370" y="432"/>
                  </a:cubicBezTo>
                  <a:cubicBezTo>
                    <a:pt x="1902" y="932"/>
                    <a:pt x="835" y="1866"/>
                    <a:pt x="201" y="2934"/>
                  </a:cubicBezTo>
                  <a:cubicBezTo>
                    <a:pt x="1" y="4201"/>
                    <a:pt x="234" y="5536"/>
                    <a:pt x="1035" y="6770"/>
                  </a:cubicBezTo>
                  <a:cubicBezTo>
                    <a:pt x="2537" y="9163"/>
                    <a:pt x="5495" y="10604"/>
                    <a:pt x="8384" y="10604"/>
                  </a:cubicBezTo>
                  <a:cubicBezTo>
                    <a:pt x="9281" y="10604"/>
                    <a:pt x="10171" y="10465"/>
                    <a:pt x="11009" y="10172"/>
                  </a:cubicBezTo>
                  <a:cubicBezTo>
                    <a:pt x="12476" y="9672"/>
                    <a:pt x="13544" y="8738"/>
                    <a:pt x="14178" y="7671"/>
                  </a:cubicBezTo>
                  <a:cubicBezTo>
                    <a:pt x="14378" y="6436"/>
                    <a:pt x="14144" y="5069"/>
                    <a:pt x="13344" y="3835"/>
                  </a:cubicBezTo>
                  <a:cubicBezTo>
                    <a:pt x="11842" y="1442"/>
                    <a:pt x="8883" y="1"/>
                    <a:pt x="5994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8"/>
            <p:cNvSpPr/>
            <p:nvPr/>
          </p:nvSpPr>
          <p:spPr>
            <a:xfrm>
              <a:off x="1254418" y="3420794"/>
              <a:ext cx="187849" cy="138541"/>
            </a:xfrm>
            <a:custGeom>
              <a:rect b="b" l="l" r="r" t="t"/>
              <a:pathLst>
                <a:path extrusionOk="0" h="10604" w="14378">
                  <a:moveTo>
                    <a:pt x="5994" y="1"/>
                  </a:moveTo>
                  <a:cubicBezTo>
                    <a:pt x="5098" y="1"/>
                    <a:pt x="4207" y="140"/>
                    <a:pt x="3370" y="432"/>
                  </a:cubicBezTo>
                  <a:cubicBezTo>
                    <a:pt x="1902" y="932"/>
                    <a:pt x="835" y="1866"/>
                    <a:pt x="201" y="2934"/>
                  </a:cubicBezTo>
                  <a:cubicBezTo>
                    <a:pt x="1" y="4201"/>
                    <a:pt x="234" y="5536"/>
                    <a:pt x="1035" y="6770"/>
                  </a:cubicBezTo>
                  <a:cubicBezTo>
                    <a:pt x="2537" y="9163"/>
                    <a:pt x="5495" y="10604"/>
                    <a:pt x="8384" y="10604"/>
                  </a:cubicBezTo>
                  <a:cubicBezTo>
                    <a:pt x="9281" y="10604"/>
                    <a:pt x="10171" y="10465"/>
                    <a:pt x="11009" y="10172"/>
                  </a:cubicBezTo>
                  <a:cubicBezTo>
                    <a:pt x="12476" y="9672"/>
                    <a:pt x="13544" y="8738"/>
                    <a:pt x="14178" y="7671"/>
                  </a:cubicBezTo>
                  <a:cubicBezTo>
                    <a:pt x="14378" y="6436"/>
                    <a:pt x="14144" y="5069"/>
                    <a:pt x="13344" y="3835"/>
                  </a:cubicBezTo>
                  <a:cubicBezTo>
                    <a:pt x="11842" y="1442"/>
                    <a:pt x="8883" y="1"/>
                    <a:pt x="5994" y="1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8"/>
            <p:cNvSpPr/>
            <p:nvPr/>
          </p:nvSpPr>
          <p:spPr>
            <a:xfrm>
              <a:off x="1291027" y="3416849"/>
              <a:ext cx="118552" cy="141651"/>
            </a:xfrm>
            <a:custGeom>
              <a:rect b="b" l="l" r="r" t="t"/>
              <a:pathLst>
                <a:path extrusionOk="0" h="10842" w="9074">
                  <a:moveTo>
                    <a:pt x="4204" y="6705"/>
                  </a:moveTo>
                  <a:cubicBezTo>
                    <a:pt x="4203" y="6705"/>
                    <a:pt x="4202" y="6705"/>
                    <a:pt x="4201" y="6705"/>
                  </a:cubicBezTo>
                  <a:lnTo>
                    <a:pt x="4201" y="6705"/>
                  </a:lnTo>
                  <a:cubicBezTo>
                    <a:pt x="4202" y="6705"/>
                    <a:pt x="4202" y="6706"/>
                    <a:pt x="4202" y="6706"/>
                  </a:cubicBezTo>
                  <a:lnTo>
                    <a:pt x="4202" y="6706"/>
                  </a:lnTo>
                  <a:lnTo>
                    <a:pt x="4204" y="6705"/>
                  </a:lnTo>
                  <a:close/>
                  <a:moveTo>
                    <a:pt x="2536" y="0"/>
                  </a:moveTo>
                  <a:lnTo>
                    <a:pt x="1168" y="501"/>
                  </a:lnTo>
                  <a:lnTo>
                    <a:pt x="735" y="1668"/>
                  </a:lnTo>
                  <a:lnTo>
                    <a:pt x="1001" y="2068"/>
                  </a:lnTo>
                  <a:cubicBezTo>
                    <a:pt x="768" y="2269"/>
                    <a:pt x="668" y="2435"/>
                    <a:pt x="568" y="2702"/>
                  </a:cubicBezTo>
                  <a:cubicBezTo>
                    <a:pt x="501" y="2902"/>
                    <a:pt x="234" y="3670"/>
                    <a:pt x="168" y="3870"/>
                  </a:cubicBezTo>
                  <a:cubicBezTo>
                    <a:pt x="1" y="4337"/>
                    <a:pt x="67" y="4870"/>
                    <a:pt x="468" y="5504"/>
                  </a:cubicBezTo>
                  <a:cubicBezTo>
                    <a:pt x="835" y="6071"/>
                    <a:pt x="1235" y="6405"/>
                    <a:pt x="1735" y="6572"/>
                  </a:cubicBezTo>
                  <a:cubicBezTo>
                    <a:pt x="1835" y="6605"/>
                    <a:pt x="1935" y="6672"/>
                    <a:pt x="2036" y="6672"/>
                  </a:cubicBezTo>
                  <a:cubicBezTo>
                    <a:pt x="2336" y="6755"/>
                    <a:pt x="2636" y="6780"/>
                    <a:pt x="2936" y="6780"/>
                  </a:cubicBezTo>
                  <a:cubicBezTo>
                    <a:pt x="3236" y="6780"/>
                    <a:pt x="3537" y="6755"/>
                    <a:pt x="3837" y="6738"/>
                  </a:cubicBezTo>
                  <a:cubicBezTo>
                    <a:pt x="3936" y="6738"/>
                    <a:pt x="4069" y="6705"/>
                    <a:pt x="4201" y="6705"/>
                  </a:cubicBezTo>
                  <a:lnTo>
                    <a:pt x="4201" y="6705"/>
                  </a:lnTo>
                  <a:cubicBezTo>
                    <a:pt x="4179" y="6683"/>
                    <a:pt x="4158" y="6661"/>
                    <a:pt x="4137" y="6638"/>
                  </a:cubicBezTo>
                  <a:cubicBezTo>
                    <a:pt x="4546" y="6584"/>
                    <a:pt x="4926" y="6529"/>
                    <a:pt x="5261" y="6529"/>
                  </a:cubicBezTo>
                  <a:cubicBezTo>
                    <a:pt x="5746" y="6529"/>
                    <a:pt x="6135" y="6644"/>
                    <a:pt x="6372" y="7039"/>
                  </a:cubicBezTo>
                  <a:cubicBezTo>
                    <a:pt x="6372" y="7072"/>
                    <a:pt x="6339" y="7139"/>
                    <a:pt x="6239" y="7139"/>
                  </a:cubicBezTo>
                  <a:cubicBezTo>
                    <a:pt x="6138" y="7172"/>
                    <a:pt x="6038" y="7205"/>
                    <a:pt x="5905" y="7205"/>
                  </a:cubicBezTo>
                  <a:cubicBezTo>
                    <a:pt x="5766" y="7236"/>
                    <a:pt x="5632" y="7249"/>
                    <a:pt x="5503" y="7249"/>
                  </a:cubicBezTo>
                  <a:cubicBezTo>
                    <a:pt x="4958" y="7249"/>
                    <a:pt x="4505" y="7004"/>
                    <a:pt x="4202" y="6706"/>
                  </a:cubicBezTo>
                  <a:lnTo>
                    <a:pt x="4202" y="6706"/>
                  </a:lnTo>
                  <a:lnTo>
                    <a:pt x="2836" y="7672"/>
                  </a:lnTo>
                  <a:lnTo>
                    <a:pt x="2402" y="8840"/>
                  </a:lnTo>
                  <a:cubicBezTo>
                    <a:pt x="3190" y="9652"/>
                    <a:pt x="4141" y="9938"/>
                    <a:pt x="5042" y="9938"/>
                  </a:cubicBezTo>
                  <a:cubicBezTo>
                    <a:pt x="5361" y="9938"/>
                    <a:pt x="5675" y="9902"/>
                    <a:pt x="5972" y="9841"/>
                  </a:cubicBezTo>
                  <a:lnTo>
                    <a:pt x="6572" y="10841"/>
                  </a:lnTo>
                  <a:lnTo>
                    <a:pt x="7973" y="10341"/>
                  </a:lnTo>
                  <a:lnTo>
                    <a:pt x="8373" y="9173"/>
                  </a:lnTo>
                  <a:lnTo>
                    <a:pt x="8140" y="8740"/>
                  </a:lnTo>
                  <a:cubicBezTo>
                    <a:pt x="8240" y="8473"/>
                    <a:pt x="8407" y="8239"/>
                    <a:pt x="8507" y="8006"/>
                  </a:cubicBezTo>
                  <a:cubicBezTo>
                    <a:pt x="8574" y="7806"/>
                    <a:pt x="8840" y="7039"/>
                    <a:pt x="8907" y="6838"/>
                  </a:cubicBezTo>
                  <a:cubicBezTo>
                    <a:pt x="9074" y="6371"/>
                    <a:pt x="9007" y="5838"/>
                    <a:pt x="8674" y="5237"/>
                  </a:cubicBezTo>
                  <a:lnTo>
                    <a:pt x="8674" y="5204"/>
                  </a:lnTo>
                  <a:cubicBezTo>
                    <a:pt x="8006" y="4103"/>
                    <a:pt x="7006" y="3903"/>
                    <a:pt x="6005" y="3903"/>
                  </a:cubicBezTo>
                  <a:cubicBezTo>
                    <a:pt x="5571" y="3903"/>
                    <a:pt x="5171" y="3936"/>
                    <a:pt x="4804" y="4003"/>
                  </a:cubicBezTo>
                  <a:cubicBezTo>
                    <a:pt x="4345" y="4030"/>
                    <a:pt x="3996" y="4079"/>
                    <a:pt x="3702" y="4079"/>
                  </a:cubicBezTo>
                  <a:cubicBezTo>
                    <a:pt x="3633" y="4079"/>
                    <a:pt x="3567" y="4076"/>
                    <a:pt x="3503" y="4070"/>
                  </a:cubicBezTo>
                  <a:cubicBezTo>
                    <a:pt x="3303" y="4070"/>
                    <a:pt x="3070" y="4036"/>
                    <a:pt x="2970" y="3936"/>
                  </a:cubicBezTo>
                  <a:cubicBezTo>
                    <a:pt x="2803" y="3870"/>
                    <a:pt x="2669" y="3770"/>
                    <a:pt x="2569" y="3670"/>
                  </a:cubicBezTo>
                  <a:cubicBezTo>
                    <a:pt x="2569" y="3670"/>
                    <a:pt x="2636" y="3670"/>
                    <a:pt x="2636" y="3603"/>
                  </a:cubicBezTo>
                  <a:cubicBezTo>
                    <a:pt x="2669" y="3603"/>
                    <a:pt x="2703" y="3569"/>
                    <a:pt x="2736" y="3569"/>
                  </a:cubicBezTo>
                  <a:cubicBezTo>
                    <a:pt x="2869" y="3536"/>
                    <a:pt x="3003" y="3503"/>
                    <a:pt x="3136" y="3503"/>
                  </a:cubicBezTo>
                  <a:cubicBezTo>
                    <a:pt x="3274" y="3475"/>
                    <a:pt x="3406" y="3462"/>
                    <a:pt x="3532" y="3462"/>
                  </a:cubicBezTo>
                  <a:cubicBezTo>
                    <a:pt x="4017" y="3462"/>
                    <a:pt x="4413" y="3659"/>
                    <a:pt x="4704" y="4003"/>
                  </a:cubicBezTo>
                  <a:lnTo>
                    <a:pt x="6072" y="3036"/>
                  </a:lnTo>
                  <a:lnTo>
                    <a:pt x="6505" y="1868"/>
                  </a:lnTo>
                  <a:cubicBezTo>
                    <a:pt x="5838" y="1201"/>
                    <a:pt x="5004" y="901"/>
                    <a:pt x="4070" y="901"/>
                  </a:cubicBezTo>
                  <a:cubicBezTo>
                    <a:pt x="3803" y="901"/>
                    <a:pt x="3503" y="934"/>
                    <a:pt x="3170" y="1034"/>
                  </a:cubicBezTo>
                  <a:lnTo>
                    <a:pt x="2536" y="0"/>
                  </a:ln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8"/>
            <p:cNvSpPr/>
            <p:nvPr/>
          </p:nvSpPr>
          <p:spPr>
            <a:xfrm>
              <a:off x="1293208" y="3417280"/>
              <a:ext cx="122040" cy="124653"/>
            </a:xfrm>
            <a:custGeom>
              <a:rect b="b" l="l" r="r" t="t"/>
              <a:pathLst>
                <a:path extrusionOk="0" h="9541" w="9341">
                  <a:moveTo>
                    <a:pt x="2369" y="1"/>
                  </a:moveTo>
                  <a:lnTo>
                    <a:pt x="1001" y="501"/>
                  </a:lnTo>
                  <a:lnTo>
                    <a:pt x="1635" y="1502"/>
                  </a:lnTo>
                  <a:cubicBezTo>
                    <a:pt x="367" y="2135"/>
                    <a:pt x="1" y="3136"/>
                    <a:pt x="701" y="4237"/>
                  </a:cubicBezTo>
                  <a:cubicBezTo>
                    <a:pt x="1068" y="4837"/>
                    <a:pt x="1502" y="5171"/>
                    <a:pt x="2002" y="5338"/>
                  </a:cubicBezTo>
                  <a:cubicBezTo>
                    <a:pt x="2069" y="5371"/>
                    <a:pt x="2202" y="5404"/>
                    <a:pt x="2269" y="5404"/>
                  </a:cubicBezTo>
                  <a:cubicBezTo>
                    <a:pt x="2624" y="5503"/>
                    <a:pt x="2991" y="5532"/>
                    <a:pt x="3349" y="5532"/>
                  </a:cubicBezTo>
                  <a:cubicBezTo>
                    <a:pt x="3596" y="5532"/>
                    <a:pt x="3839" y="5518"/>
                    <a:pt x="4070" y="5505"/>
                  </a:cubicBezTo>
                  <a:cubicBezTo>
                    <a:pt x="4665" y="5440"/>
                    <a:pt x="5213" y="5337"/>
                    <a:pt x="5677" y="5337"/>
                  </a:cubicBezTo>
                  <a:cubicBezTo>
                    <a:pt x="6177" y="5337"/>
                    <a:pt x="6579" y="5457"/>
                    <a:pt x="6839" y="5871"/>
                  </a:cubicBezTo>
                  <a:cubicBezTo>
                    <a:pt x="7172" y="6405"/>
                    <a:pt x="6872" y="6839"/>
                    <a:pt x="6205" y="7039"/>
                  </a:cubicBezTo>
                  <a:cubicBezTo>
                    <a:pt x="6072" y="7072"/>
                    <a:pt x="6005" y="7139"/>
                    <a:pt x="5871" y="7139"/>
                  </a:cubicBezTo>
                  <a:cubicBezTo>
                    <a:pt x="5728" y="7169"/>
                    <a:pt x="5588" y="7183"/>
                    <a:pt x="5454" y="7183"/>
                  </a:cubicBezTo>
                  <a:cubicBezTo>
                    <a:pt x="4842" y="7183"/>
                    <a:pt x="4344" y="6894"/>
                    <a:pt x="4070" y="6539"/>
                  </a:cubicBezTo>
                  <a:lnTo>
                    <a:pt x="2669" y="7539"/>
                  </a:lnTo>
                  <a:cubicBezTo>
                    <a:pt x="3418" y="8360"/>
                    <a:pt x="4341" y="8657"/>
                    <a:pt x="5224" y="8657"/>
                  </a:cubicBezTo>
                  <a:cubicBezTo>
                    <a:pt x="5561" y="8657"/>
                    <a:pt x="5892" y="8614"/>
                    <a:pt x="6205" y="8540"/>
                  </a:cubicBezTo>
                  <a:lnTo>
                    <a:pt x="6839" y="9541"/>
                  </a:lnTo>
                  <a:lnTo>
                    <a:pt x="8206" y="9040"/>
                  </a:lnTo>
                  <a:lnTo>
                    <a:pt x="7573" y="8040"/>
                  </a:lnTo>
                  <a:cubicBezTo>
                    <a:pt x="8840" y="7373"/>
                    <a:pt x="9341" y="6372"/>
                    <a:pt x="8573" y="5204"/>
                  </a:cubicBezTo>
                  <a:lnTo>
                    <a:pt x="8573" y="5171"/>
                  </a:lnTo>
                  <a:cubicBezTo>
                    <a:pt x="7806" y="4137"/>
                    <a:pt x="6805" y="3870"/>
                    <a:pt x="5805" y="3870"/>
                  </a:cubicBezTo>
                  <a:cubicBezTo>
                    <a:pt x="5371" y="3870"/>
                    <a:pt x="4971" y="3937"/>
                    <a:pt x="4570" y="3970"/>
                  </a:cubicBezTo>
                  <a:cubicBezTo>
                    <a:pt x="4165" y="3995"/>
                    <a:pt x="3837" y="4059"/>
                    <a:pt x="3556" y="4059"/>
                  </a:cubicBezTo>
                  <a:cubicBezTo>
                    <a:pt x="3467" y="4059"/>
                    <a:pt x="3383" y="4053"/>
                    <a:pt x="3303" y="4037"/>
                  </a:cubicBezTo>
                  <a:cubicBezTo>
                    <a:pt x="3069" y="4037"/>
                    <a:pt x="2869" y="4003"/>
                    <a:pt x="2736" y="3903"/>
                  </a:cubicBezTo>
                  <a:cubicBezTo>
                    <a:pt x="2569" y="3837"/>
                    <a:pt x="2402" y="3703"/>
                    <a:pt x="2336" y="3536"/>
                  </a:cubicBezTo>
                  <a:cubicBezTo>
                    <a:pt x="2069" y="3170"/>
                    <a:pt x="2169" y="2703"/>
                    <a:pt x="2869" y="2469"/>
                  </a:cubicBezTo>
                  <a:cubicBezTo>
                    <a:pt x="2903" y="2469"/>
                    <a:pt x="2969" y="2402"/>
                    <a:pt x="3003" y="2402"/>
                  </a:cubicBezTo>
                  <a:cubicBezTo>
                    <a:pt x="3103" y="2369"/>
                    <a:pt x="3236" y="2336"/>
                    <a:pt x="3370" y="2336"/>
                  </a:cubicBezTo>
                  <a:cubicBezTo>
                    <a:pt x="3507" y="2308"/>
                    <a:pt x="3639" y="2295"/>
                    <a:pt x="3766" y="2295"/>
                  </a:cubicBezTo>
                  <a:cubicBezTo>
                    <a:pt x="4251" y="2295"/>
                    <a:pt x="4653" y="2492"/>
                    <a:pt x="4971" y="2836"/>
                  </a:cubicBezTo>
                  <a:lnTo>
                    <a:pt x="6338" y="1869"/>
                  </a:lnTo>
                  <a:cubicBezTo>
                    <a:pt x="5671" y="1201"/>
                    <a:pt x="4837" y="901"/>
                    <a:pt x="3903" y="901"/>
                  </a:cubicBezTo>
                  <a:cubicBezTo>
                    <a:pt x="3636" y="901"/>
                    <a:pt x="3336" y="968"/>
                    <a:pt x="3003" y="1035"/>
                  </a:cubicBezTo>
                  <a:lnTo>
                    <a:pt x="2369" y="1"/>
                  </a:ln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8"/>
            <p:cNvSpPr/>
            <p:nvPr/>
          </p:nvSpPr>
          <p:spPr>
            <a:xfrm>
              <a:off x="1293208" y="3417280"/>
              <a:ext cx="122040" cy="124653"/>
            </a:xfrm>
            <a:custGeom>
              <a:rect b="b" l="l" r="r" t="t"/>
              <a:pathLst>
                <a:path extrusionOk="0" h="9541" w="9341">
                  <a:moveTo>
                    <a:pt x="2369" y="1"/>
                  </a:moveTo>
                  <a:lnTo>
                    <a:pt x="1001" y="501"/>
                  </a:lnTo>
                  <a:lnTo>
                    <a:pt x="1635" y="1502"/>
                  </a:lnTo>
                  <a:cubicBezTo>
                    <a:pt x="367" y="2135"/>
                    <a:pt x="1" y="3136"/>
                    <a:pt x="701" y="4237"/>
                  </a:cubicBezTo>
                  <a:cubicBezTo>
                    <a:pt x="1068" y="4837"/>
                    <a:pt x="1502" y="5171"/>
                    <a:pt x="2002" y="5338"/>
                  </a:cubicBezTo>
                  <a:cubicBezTo>
                    <a:pt x="2069" y="5371"/>
                    <a:pt x="2202" y="5404"/>
                    <a:pt x="2269" y="5404"/>
                  </a:cubicBezTo>
                  <a:cubicBezTo>
                    <a:pt x="2624" y="5503"/>
                    <a:pt x="2991" y="5532"/>
                    <a:pt x="3349" y="5532"/>
                  </a:cubicBezTo>
                  <a:cubicBezTo>
                    <a:pt x="3596" y="5532"/>
                    <a:pt x="3839" y="5518"/>
                    <a:pt x="4070" y="5505"/>
                  </a:cubicBezTo>
                  <a:cubicBezTo>
                    <a:pt x="4665" y="5440"/>
                    <a:pt x="5213" y="5337"/>
                    <a:pt x="5677" y="5337"/>
                  </a:cubicBezTo>
                  <a:cubicBezTo>
                    <a:pt x="6177" y="5337"/>
                    <a:pt x="6579" y="5457"/>
                    <a:pt x="6839" y="5871"/>
                  </a:cubicBezTo>
                  <a:cubicBezTo>
                    <a:pt x="7172" y="6405"/>
                    <a:pt x="6872" y="6839"/>
                    <a:pt x="6205" y="7039"/>
                  </a:cubicBezTo>
                  <a:cubicBezTo>
                    <a:pt x="6072" y="7072"/>
                    <a:pt x="6005" y="7139"/>
                    <a:pt x="5871" y="7139"/>
                  </a:cubicBezTo>
                  <a:cubicBezTo>
                    <a:pt x="5728" y="7169"/>
                    <a:pt x="5588" y="7183"/>
                    <a:pt x="5454" y="7183"/>
                  </a:cubicBezTo>
                  <a:cubicBezTo>
                    <a:pt x="4842" y="7183"/>
                    <a:pt x="4344" y="6894"/>
                    <a:pt x="4070" y="6539"/>
                  </a:cubicBezTo>
                  <a:lnTo>
                    <a:pt x="2669" y="7539"/>
                  </a:lnTo>
                  <a:cubicBezTo>
                    <a:pt x="3418" y="8360"/>
                    <a:pt x="4341" y="8657"/>
                    <a:pt x="5224" y="8657"/>
                  </a:cubicBezTo>
                  <a:cubicBezTo>
                    <a:pt x="5561" y="8657"/>
                    <a:pt x="5892" y="8614"/>
                    <a:pt x="6205" y="8540"/>
                  </a:cubicBezTo>
                  <a:lnTo>
                    <a:pt x="6839" y="9541"/>
                  </a:lnTo>
                  <a:lnTo>
                    <a:pt x="8206" y="9040"/>
                  </a:lnTo>
                  <a:lnTo>
                    <a:pt x="7573" y="8040"/>
                  </a:lnTo>
                  <a:cubicBezTo>
                    <a:pt x="8840" y="7373"/>
                    <a:pt x="9341" y="6372"/>
                    <a:pt x="8573" y="5204"/>
                  </a:cubicBezTo>
                  <a:lnTo>
                    <a:pt x="8573" y="5171"/>
                  </a:lnTo>
                  <a:cubicBezTo>
                    <a:pt x="7806" y="4137"/>
                    <a:pt x="6805" y="3870"/>
                    <a:pt x="5805" y="3870"/>
                  </a:cubicBezTo>
                  <a:cubicBezTo>
                    <a:pt x="5371" y="3870"/>
                    <a:pt x="4971" y="3937"/>
                    <a:pt x="4570" y="3970"/>
                  </a:cubicBezTo>
                  <a:cubicBezTo>
                    <a:pt x="4165" y="3995"/>
                    <a:pt x="3837" y="4059"/>
                    <a:pt x="3556" y="4059"/>
                  </a:cubicBezTo>
                  <a:cubicBezTo>
                    <a:pt x="3467" y="4059"/>
                    <a:pt x="3383" y="4053"/>
                    <a:pt x="3303" y="4037"/>
                  </a:cubicBezTo>
                  <a:cubicBezTo>
                    <a:pt x="3069" y="4037"/>
                    <a:pt x="2869" y="4003"/>
                    <a:pt x="2736" y="3903"/>
                  </a:cubicBezTo>
                  <a:cubicBezTo>
                    <a:pt x="2569" y="3837"/>
                    <a:pt x="2402" y="3703"/>
                    <a:pt x="2336" y="3536"/>
                  </a:cubicBezTo>
                  <a:cubicBezTo>
                    <a:pt x="2069" y="3170"/>
                    <a:pt x="2169" y="2703"/>
                    <a:pt x="2869" y="2469"/>
                  </a:cubicBezTo>
                  <a:cubicBezTo>
                    <a:pt x="2903" y="2469"/>
                    <a:pt x="2969" y="2402"/>
                    <a:pt x="3003" y="2402"/>
                  </a:cubicBezTo>
                  <a:cubicBezTo>
                    <a:pt x="3103" y="2369"/>
                    <a:pt x="3236" y="2336"/>
                    <a:pt x="3370" y="2336"/>
                  </a:cubicBezTo>
                  <a:cubicBezTo>
                    <a:pt x="3507" y="2308"/>
                    <a:pt x="3639" y="2295"/>
                    <a:pt x="3766" y="2295"/>
                  </a:cubicBezTo>
                  <a:cubicBezTo>
                    <a:pt x="4251" y="2295"/>
                    <a:pt x="4653" y="2492"/>
                    <a:pt x="4971" y="2836"/>
                  </a:cubicBezTo>
                  <a:lnTo>
                    <a:pt x="6338" y="1869"/>
                  </a:lnTo>
                  <a:cubicBezTo>
                    <a:pt x="5671" y="1201"/>
                    <a:pt x="4837" y="901"/>
                    <a:pt x="3903" y="901"/>
                  </a:cubicBezTo>
                  <a:cubicBezTo>
                    <a:pt x="3636" y="901"/>
                    <a:pt x="3336" y="968"/>
                    <a:pt x="3003" y="1035"/>
                  </a:cubicBezTo>
                  <a:lnTo>
                    <a:pt x="23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8"/>
            <p:cNvSpPr/>
            <p:nvPr/>
          </p:nvSpPr>
          <p:spPr>
            <a:xfrm>
              <a:off x="1304980" y="3416849"/>
              <a:ext cx="27031" cy="13522"/>
            </a:xfrm>
            <a:custGeom>
              <a:rect b="b" l="l" r="r" t="t"/>
              <a:pathLst>
                <a:path extrusionOk="0" h="1035" w="2069">
                  <a:moveTo>
                    <a:pt x="1401" y="0"/>
                  </a:moveTo>
                  <a:lnTo>
                    <a:pt x="0" y="501"/>
                  </a:lnTo>
                  <a:lnTo>
                    <a:pt x="0" y="501"/>
                  </a:lnTo>
                  <a:lnTo>
                    <a:pt x="1334" y="200"/>
                  </a:lnTo>
                  <a:lnTo>
                    <a:pt x="2068" y="1034"/>
                  </a:lnTo>
                  <a:lnTo>
                    <a:pt x="2068" y="1034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8"/>
            <p:cNvSpPr/>
            <p:nvPr/>
          </p:nvSpPr>
          <p:spPr>
            <a:xfrm>
              <a:off x="1341588" y="3428581"/>
              <a:ext cx="34008" cy="25320"/>
            </a:xfrm>
            <a:custGeom>
              <a:rect b="b" l="l" r="r" t="t"/>
              <a:pathLst>
                <a:path extrusionOk="0" h="1938" w="2603">
                  <a:moveTo>
                    <a:pt x="153" y="0"/>
                  </a:moveTo>
                  <a:cubicBezTo>
                    <a:pt x="102" y="0"/>
                    <a:pt x="51" y="1"/>
                    <a:pt x="0" y="3"/>
                  </a:cubicBezTo>
                  <a:cubicBezTo>
                    <a:pt x="634" y="70"/>
                    <a:pt x="1601" y="303"/>
                    <a:pt x="2302" y="937"/>
                  </a:cubicBezTo>
                  <a:lnTo>
                    <a:pt x="1201" y="1938"/>
                  </a:lnTo>
                  <a:lnTo>
                    <a:pt x="2602" y="970"/>
                  </a:lnTo>
                  <a:cubicBezTo>
                    <a:pt x="1845" y="277"/>
                    <a:pt x="1029" y="0"/>
                    <a:pt x="15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8"/>
            <p:cNvSpPr/>
            <p:nvPr/>
          </p:nvSpPr>
          <p:spPr>
            <a:xfrm>
              <a:off x="1369038" y="3467397"/>
              <a:ext cx="44473" cy="54925"/>
            </a:xfrm>
            <a:custGeom>
              <a:rect b="b" l="l" r="r" t="t"/>
              <a:pathLst>
                <a:path extrusionOk="0" h="4204" w="3404">
                  <a:moveTo>
                    <a:pt x="1" y="1"/>
                  </a:moveTo>
                  <a:cubicBezTo>
                    <a:pt x="735" y="101"/>
                    <a:pt x="1835" y="468"/>
                    <a:pt x="2436" y="1435"/>
                  </a:cubicBezTo>
                  <a:cubicBezTo>
                    <a:pt x="3036" y="2436"/>
                    <a:pt x="2903" y="3303"/>
                    <a:pt x="1669" y="4204"/>
                  </a:cubicBezTo>
                  <a:cubicBezTo>
                    <a:pt x="2903" y="3537"/>
                    <a:pt x="3403" y="2536"/>
                    <a:pt x="2669" y="1335"/>
                  </a:cubicBezTo>
                  <a:cubicBezTo>
                    <a:pt x="2002" y="301"/>
                    <a:pt x="1001" y="34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8"/>
            <p:cNvSpPr/>
            <p:nvPr/>
          </p:nvSpPr>
          <p:spPr>
            <a:xfrm>
              <a:off x="1381240" y="3522310"/>
              <a:ext cx="18317" cy="19624"/>
            </a:xfrm>
            <a:custGeom>
              <a:rect b="b" l="l" r="r" t="t"/>
              <a:pathLst>
                <a:path extrusionOk="0" h="1502" w="1402">
                  <a:moveTo>
                    <a:pt x="768" y="1"/>
                  </a:moveTo>
                  <a:lnTo>
                    <a:pt x="1168" y="968"/>
                  </a:lnTo>
                  <a:lnTo>
                    <a:pt x="1" y="1502"/>
                  </a:lnTo>
                  <a:lnTo>
                    <a:pt x="1402" y="1068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8"/>
            <p:cNvSpPr/>
            <p:nvPr/>
          </p:nvSpPr>
          <p:spPr>
            <a:xfrm>
              <a:off x="1326772" y="3502699"/>
              <a:ext cx="42278" cy="13091"/>
            </a:xfrm>
            <a:custGeom>
              <a:rect b="b" l="l" r="r" t="t"/>
              <a:pathLst>
                <a:path extrusionOk="0" h="1002" w="3236">
                  <a:moveTo>
                    <a:pt x="1434" y="1"/>
                  </a:moveTo>
                  <a:lnTo>
                    <a:pt x="0" y="1001"/>
                  </a:lnTo>
                  <a:lnTo>
                    <a:pt x="0" y="1001"/>
                  </a:lnTo>
                  <a:lnTo>
                    <a:pt x="1434" y="267"/>
                  </a:lnTo>
                  <a:cubicBezTo>
                    <a:pt x="1434" y="267"/>
                    <a:pt x="1857" y="712"/>
                    <a:pt x="2647" y="712"/>
                  </a:cubicBezTo>
                  <a:cubicBezTo>
                    <a:pt x="2825" y="712"/>
                    <a:pt x="3021" y="690"/>
                    <a:pt x="3236" y="634"/>
                  </a:cubicBezTo>
                  <a:lnTo>
                    <a:pt x="3236" y="634"/>
                  </a:lnTo>
                  <a:cubicBezTo>
                    <a:pt x="3087" y="664"/>
                    <a:pt x="2945" y="678"/>
                    <a:pt x="2809" y="678"/>
                  </a:cubicBezTo>
                  <a:cubicBezTo>
                    <a:pt x="2185" y="678"/>
                    <a:pt x="1708" y="384"/>
                    <a:pt x="14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8"/>
            <p:cNvSpPr/>
            <p:nvPr/>
          </p:nvSpPr>
          <p:spPr>
            <a:xfrm>
              <a:off x="1318045" y="3449093"/>
              <a:ext cx="18317" cy="21204"/>
            </a:xfrm>
            <a:custGeom>
              <a:rect b="b" l="l" r="r" t="t"/>
              <a:pathLst>
                <a:path extrusionOk="0" h="1623" w="1402">
                  <a:moveTo>
                    <a:pt x="935" y="1"/>
                  </a:moveTo>
                  <a:lnTo>
                    <a:pt x="935" y="1"/>
                  </a:lnTo>
                  <a:cubicBezTo>
                    <a:pt x="334" y="201"/>
                    <a:pt x="1" y="534"/>
                    <a:pt x="168" y="1001"/>
                  </a:cubicBezTo>
                  <a:cubicBezTo>
                    <a:pt x="311" y="1374"/>
                    <a:pt x="749" y="1623"/>
                    <a:pt x="1186" y="1623"/>
                  </a:cubicBezTo>
                  <a:cubicBezTo>
                    <a:pt x="1259" y="1623"/>
                    <a:pt x="1331" y="1616"/>
                    <a:pt x="1402" y="1602"/>
                  </a:cubicBezTo>
                  <a:cubicBezTo>
                    <a:pt x="1168" y="1602"/>
                    <a:pt x="1002" y="1568"/>
                    <a:pt x="801" y="1435"/>
                  </a:cubicBezTo>
                  <a:cubicBezTo>
                    <a:pt x="635" y="1368"/>
                    <a:pt x="501" y="1235"/>
                    <a:pt x="368" y="1068"/>
                  </a:cubicBezTo>
                  <a:cubicBezTo>
                    <a:pt x="168" y="701"/>
                    <a:pt x="268" y="268"/>
                    <a:pt x="9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8"/>
            <p:cNvSpPr/>
            <p:nvPr/>
          </p:nvSpPr>
          <p:spPr>
            <a:xfrm>
              <a:off x="1291980" y="3436459"/>
              <a:ext cx="26078" cy="50562"/>
            </a:xfrm>
            <a:custGeom>
              <a:rect b="b" l="l" r="r" t="t"/>
              <a:pathLst>
                <a:path extrusionOk="0" h="3870" w="1996">
                  <a:moveTo>
                    <a:pt x="1629" y="0"/>
                  </a:moveTo>
                  <a:cubicBezTo>
                    <a:pt x="1622" y="4"/>
                    <a:pt x="1612" y="9"/>
                    <a:pt x="1600" y="16"/>
                  </a:cubicBezTo>
                  <a:lnTo>
                    <a:pt x="1600" y="16"/>
                  </a:lnTo>
                  <a:cubicBezTo>
                    <a:pt x="1610" y="11"/>
                    <a:pt x="1619" y="5"/>
                    <a:pt x="1629" y="0"/>
                  </a:cubicBezTo>
                  <a:close/>
                  <a:moveTo>
                    <a:pt x="1600" y="16"/>
                  </a:moveTo>
                  <a:cubicBezTo>
                    <a:pt x="389" y="682"/>
                    <a:pt x="0" y="1644"/>
                    <a:pt x="728" y="2769"/>
                  </a:cubicBezTo>
                  <a:cubicBezTo>
                    <a:pt x="1095" y="3336"/>
                    <a:pt x="1562" y="3670"/>
                    <a:pt x="1996" y="3870"/>
                  </a:cubicBezTo>
                  <a:cubicBezTo>
                    <a:pt x="1262" y="3503"/>
                    <a:pt x="495" y="2636"/>
                    <a:pt x="562" y="1635"/>
                  </a:cubicBezTo>
                  <a:cubicBezTo>
                    <a:pt x="562" y="720"/>
                    <a:pt x="1397" y="133"/>
                    <a:pt x="1600" y="1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8"/>
            <p:cNvSpPr/>
            <p:nvPr/>
          </p:nvSpPr>
          <p:spPr>
            <a:xfrm>
              <a:off x="2916169" y="3230646"/>
              <a:ext cx="288514" cy="167141"/>
            </a:xfrm>
            <a:custGeom>
              <a:rect b="b" l="l" r="r" t="t"/>
              <a:pathLst>
                <a:path extrusionOk="0" h="12793" w="22083">
                  <a:moveTo>
                    <a:pt x="11046" y="0"/>
                  </a:moveTo>
                  <a:cubicBezTo>
                    <a:pt x="8215" y="0"/>
                    <a:pt x="5388" y="626"/>
                    <a:pt x="3236" y="1877"/>
                  </a:cubicBezTo>
                  <a:cubicBezTo>
                    <a:pt x="2035" y="2611"/>
                    <a:pt x="1168" y="3444"/>
                    <a:pt x="601" y="4312"/>
                  </a:cubicBezTo>
                  <a:lnTo>
                    <a:pt x="1" y="4312"/>
                  </a:lnTo>
                  <a:lnTo>
                    <a:pt x="1" y="6580"/>
                  </a:lnTo>
                  <a:cubicBezTo>
                    <a:pt x="67" y="8148"/>
                    <a:pt x="1168" y="9716"/>
                    <a:pt x="3236" y="10917"/>
                  </a:cubicBezTo>
                  <a:cubicBezTo>
                    <a:pt x="5404" y="12167"/>
                    <a:pt x="8240" y="12793"/>
                    <a:pt x="11071" y="12793"/>
                  </a:cubicBezTo>
                  <a:cubicBezTo>
                    <a:pt x="13902" y="12793"/>
                    <a:pt x="16729" y="12167"/>
                    <a:pt x="18881" y="10917"/>
                  </a:cubicBezTo>
                  <a:cubicBezTo>
                    <a:pt x="20916" y="9716"/>
                    <a:pt x="22016" y="8148"/>
                    <a:pt x="22083" y="6580"/>
                  </a:cubicBezTo>
                  <a:lnTo>
                    <a:pt x="22083" y="4312"/>
                  </a:lnTo>
                  <a:lnTo>
                    <a:pt x="21516" y="4312"/>
                  </a:lnTo>
                  <a:cubicBezTo>
                    <a:pt x="21016" y="3411"/>
                    <a:pt x="20115" y="2577"/>
                    <a:pt x="18881" y="1877"/>
                  </a:cubicBezTo>
                  <a:cubicBezTo>
                    <a:pt x="16712" y="626"/>
                    <a:pt x="13877" y="0"/>
                    <a:pt x="11046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8"/>
            <p:cNvSpPr/>
            <p:nvPr/>
          </p:nvSpPr>
          <p:spPr>
            <a:xfrm>
              <a:off x="2916169" y="3230646"/>
              <a:ext cx="288514" cy="167141"/>
            </a:xfrm>
            <a:custGeom>
              <a:rect b="b" l="l" r="r" t="t"/>
              <a:pathLst>
                <a:path extrusionOk="0" h="12793" w="22083">
                  <a:moveTo>
                    <a:pt x="11046" y="0"/>
                  </a:moveTo>
                  <a:cubicBezTo>
                    <a:pt x="8215" y="0"/>
                    <a:pt x="5388" y="626"/>
                    <a:pt x="3236" y="1877"/>
                  </a:cubicBezTo>
                  <a:cubicBezTo>
                    <a:pt x="2035" y="2611"/>
                    <a:pt x="1168" y="3444"/>
                    <a:pt x="601" y="4312"/>
                  </a:cubicBezTo>
                  <a:lnTo>
                    <a:pt x="1" y="4312"/>
                  </a:lnTo>
                  <a:lnTo>
                    <a:pt x="1" y="6580"/>
                  </a:lnTo>
                  <a:cubicBezTo>
                    <a:pt x="67" y="8148"/>
                    <a:pt x="1168" y="9716"/>
                    <a:pt x="3236" y="10917"/>
                  </a:cubicBezTo>
                  <a:cubicBezTo>
                    <a:pt x="5404" y="12167"/>
                    <a:pt x="8240" y="12793"/>
                    <a:pt x="11071" y="12793"/>
                  </a:cubicBezTo>
                  <a:cubicBezTo>
                    <a:pt x="13902" y="12793"/>
                    <a:pt x="16729" y="12167"/>
                    <a:pt x="18881" y="10917"/>
                  </a:cubicBezTo>
                  <a:cubicBezTo>
                    <a:pt x="20916" y="9716"/>
                    <a:pt x="22016" y="8148"/>
                    <a:pt x="22083" y="6580"/>
                  </a:cubicBezTo>
                  <a:lnTo>
                    <a:pt x="22083" y="4312"/>
                  </a:lnTo>
                  <a:lnTo>
                    <a:pt x="21516" y="4312"/>
                  </a:lnTo>
                  <a:cubicBezTo>
                    <a:pt x="21016" y="3411"/>
                    <a:pt x="20115" y="2577"/>
                    <a:pt x="18881" y="1877"/>
                  </a:cubicBezTo>
                  <a:cubicBezTo>
                    <a:pt x="16712" y="626"/>
                    <a:pt x="13877" y="0"/>
                    <a:pt x="11046" y="0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8"/>
            <p:cNvSpPr/>
            <p:nvPr/>
          </p:nvSpPr>
          <p:spPr>
            <a:xfrm>
              <a:off x="3060864" y="3231195"/>
              <a:ext cx="143820" cy="166918"/>
            </a:xfrm>
            <a:custGeom>
              <a:rect b="b" l="l" r="r" t="t"/>
              <a:pathLst>
                <a:path extrusionOk="0" h="12776" w="11008">
                  <a:moveTo>
                    <a:pt x="0" y="0"/>
                  </a:moveTo>
                  <a:lnTo>
                    <a:pt x="0" y="12776"/>
                  </a:lnTo>
                  <a:cubicBezTo>
                    <a:pt x="2802" y="12776"/>
                    <a:pt x="5637" y="12142"/>
                    <a:pt x="7806" y="10908"/>
                  </a:cubicBezTo>
                  <a:cubicBezTo>
                    <a:pt x="9841" y="9707"/>
                    <a:pt x="10941" y="8139"/>
                    <a:pt x="11008" y="6571"/>
                  </a:cubicBezTo>
                  <a:lnTo>
                    <a:pt x="11008" y="4303"/>
                  </a:lnTo>
                  <a:lnTo>
                    <a:pt x="10441" y="4303"/>
                  </a:lnTo>
                  <a:cubicBezTo>
                    <a:pt x="9941" y="3402"/>
                    <a:pt x="9040" y="2569"/>
                    <a:pt x="7806" y="1868"/>
                  </a:cubicBezTo>
                  <a:cubicBezTo>
                    <a:pt x="5671" y="600"/>
                    <a:pt x="2835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8"/>
            <p:cNvSpPr/>
            <p:nvPr/>
          </p:nvSpPr>
          <p:spPr>
            <a:xfrm>
              <a:off x="3139306" y="3244260"/>
              <a:ext cx="65377" cy="139913"/>
            </a:xfrm>
            <a:custGeom>
              <a:rect b="b" l="l" r="r" t="t"/>
              <a:pathLst>
                <a:path extrusionOk="0" h="10709" w="5004">
                  <a:moveTo>
                    <a:pt x="0" y="1"/>
                  </a:moveTo>
                  <a:lnTo>
                    <a:pt x="0" y="10708"/>
                  </a:lnTo>
                  <a:cubicBezTo>
                    <a:pt x="634" y="10442"/>
                    <a:pt x="1268" y="10208"/>
                    <a:pt x="1802" y="9875"/>
                  </a:cubicBezTo>
                  <a:cubicBezTo>
                    <a:pt x="3837" y="8674"/>
                    <a:pt x="4937" y="7106"/>
                    <a:pt x="5004" y="5538"/>
                  </a:cubicBezTo>
                  <a:lnTo>
                    <a:pt x="5004" y="3270"/>
                  </a:lnTo>
                  <a:lnTo>
                    <a:pt x="4437" y="3270"/>
                  </a:lnTo>
                  <a:cubicBezTo>
                    <a:pt x="3937" y="2369"/>
                    <a:pt x="3036" y="1535"/>
                    <a:pt x="1802" y="835"/>
                  </a:cubicBezTo>
                  <a:cubicBezTo>
                    <a:pt x="1201" y="501"/>
                    <a:pt x="634" y="234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8"/>
            <p:cNvSpPr/>
            <p:nvPr/>
          </p:nvSpPr>
          <p:spPr>
            <a:xfrm>
              <a:off x="2916600" y="3244260"/>
              <a:ext cx="65821" cy="139913"/>
            </a:xfrm>
            <a:custGeom>
              <a:rect b="b" l="l" r="r" t="t"/>
              <a:pathLst>
                <a:path extrusionOk="0" h="10709" w="5038">
                  <a:moveTo>
                    <a:pt x="5004" y="1"/>
                  </a:moveTo>
                  <a:cubicBezTo>
                    <a:pt x="4371" y="234"/>
                    <a:pt x="3804" y="501"/>
                    <a:pt x="3203" y="835"/>
                  </a:cubicBezTo>
                  <a:cubicBezTo>
                    <a:pt x="1969" y="1535"/>
                    <a:pt x="1068" y="2369"/>
                    <a:pt x="568" y="3270"/>
                  </a:cubicBezTo>
                  <a:lnTo>
                    <a:pt x="1" y="3270"/>
                  </a:lnTo>
                  <a:lnTo>
                    <a:pt x="1" y="5538"/>
                  </a:lnTo>
                  <a:cubicBezTo>
                    <a:pt x="68" y="7106"/>
                    <a:pt x="1168" y="8674"/>
                    <a:pt x="3237" y="9875"/>
                  </a:cubicBezTo>
                  <a:cubicBezTo>
                    <a:pt x="3804" y="10208"/>
                    <a:pt x="4404" y="10442"/>
                    <a:pt x="5038" y="10708"/>
                  </a:cubicBezTo>
                  <a:lnTo>
                    <a:pt x="5038" y="1"/>
                  </a:ln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8"/>
            <p:cNvSpPr/>
            <p:nvPr/>
          </p:nvSpPr>
          <p:spPr>
            <a:xfrm>
              <a:off x="2903966" y="3203628"/>
              <a:ext cx="315102" cy="166683"/>
            </a:xfrm>
            <a:custGeom>
              <a:rect b="b" l="l" r="r" t="t"/>
              <a:pathLst>
                <a:path extrusionOk="0" h="12758" w="24118">
                  <a:moveTo>
                    <a:pt x="12009" y="0"/>
                  </a:moveTo>
                  <a:cubicBezTo>
                    <a:pt x="9182" y="0"/>
                    <a:pt x="6355" y="626"/>
                    <a:pt x="4204" y="1877"/>
                  </a:cubicBezTo>
                  <a:cubicBezTo>
                    <a:pt x="3503" y="2277"/>
                    <a:pt x="2869" y="2710"/>
                    <a:pt x="2436" y="3211"/>
                  </a:cubicBezTo>
                  <a:cubicBezTo>
                    <a:pt x="1" y="5679"/>
                    <a:pt x="634" y="8815"/>
                    <a:pt x="4204" y="10883"/>
                  </a:cubicBezTo>
                  <a:cubicBezTo>
                    <a:pt x="4671" y="11183"/>
                    <a:pt x="5204" y="11450"/>
                    <a:pt x="5771" y="11650"/>
                  </a:cubicBezTo>
                  <a:cubicBezTo>
                    <a:pt x="5805" y="11684"/>
                    <a:pt x="5871" y="11684"/>
                    <a:pt x="5938" y="11717"/>
                  </a:cubicBezTo>
                  <a:cubicBezTo>
                    <a:pt x="7755" y="12412"/>
                    <a:pt x="9850" y="12758"/>
                    <a:pt x="11950" y="12758"/>
                  </a:cubicBezTo>
                  <a:cubicBezTo>
                    <a:pt x="14785" y="12758"/>
                    <a:pt x="17630" y="12129"/>
                    <a:pt x="19815" y="10883"/>
                  </a:cubicBezTo>
                  <a:cubicBezTo>
                    <a:pt x="24118" y="8448"/>
                    <a:pt x="24118" y="4378"/>
                    <a:pt x="19815" y="1877"/>
                  </a:cubicBezTo>
                  <a:cubicBezTo>
                    <a:pt x="17663" y="626"/>
                    <a:pt x="14836" y="0"/>
                    <a:pt x="12009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8"/>
            <p:cNvSpPr/>
            <p:nvPr/>
          </p:nvSpPr>
          <p:spPr>
            <a:xfrm>
              <a:off x="2903966" y="3203628"/>
              <a:ext cx="315102" cy="166683"/>
            </a:xfrm>
            <a:custGeom>
              <a:rect b="b" l="l" r="r" t="t"/>
              <a:pathLst>
                <a:path extrusionOk="0" h="12758" w="24118">
                  <a:moveTo>
                    <a:pt x="12009" y="0"/>
                  </a:moveTo>
                  <a:cubicBezTo>
                    <a:pt x="9182" y="0"/>
                    <a:pt x="6355" y="626"/>
                    <a:pt x="4204" y="1877"/>
                  </a:cubicBezTo>
                  <a:cubicBezTo>
                    <a:pt x="3503" y="2277"/>
                    <a:pt x="2869" y="2710"/>
                    <a:pt x="2436" y="3211"/>
                  </a:cubicBezTo>
                  <a:cubicBezTo>
                    <a:pt x="1" y="5679"/>
                    <a:pt x="634" y="8815"/>
                    <a:pt x="4204" y="10883"/>
                  </a:cubicBezTo>
                  <a:cubicBezTo>
                    <a:pt x="4671" y="11183"/>
                    <a:pt x="5204" y="11450"/>
                    <a:pt x="5771" y="11650"/>
                  </a:cubicBezTo>
                  <a:cubicBezTo>
                    <a:pt x="5805" y="11684"/>
                    <a:pt x="5871" y="11684"/>
                    <a:pt x="5938" y="11717"/>
                  </a:cubicBezTo>
                  <a:cubicBezTo>
                    <a:pt x="7755" y="12412"/>
                    <a:pt x="9850" y="12758"/>
                    <a:pt x="11950" y="12758"/>
                  </a:cubicBezTo>
                  <a:cubicBezTo>
                    <a:pt x="14785" y="12758"/>
                    <a:pt x="17630" y="12129"/>
                    <a:pt x="19815" y="10883"/>
                  </a:cubicBezTo>
                  <a:cubicBezTo>
                    <a:pt x="24118" y="8448"/>
                    <a:pt x="24118" y="4378"/>
                    <a:pt x="19815" y="1877"/>
                  </a:cubicBezTo>
                  <a:cubicBezTo>
                    <a:pt x="17663" y="626"/>
                    <a:pt x="14836" y="0"/>
                    <a:pt x="12009" y="0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8"/>
            <p:cNvSpPr/>
            <p:nvPr/>
          </p:nvSpPr>
          <p:spPr>
            <a:xfrm>
              <a:off x="2903966" y="3245567"/>
              <a:ext cx="74536" cy="109837"/>
            </a:xfrm>
            <a:custGeom>
              <a:rect b="b" l="l" r="r" t="t"/>
              <a:pathLst>
                <a:path extrusionOk="0" h="8407" w="5705">
                  <a:moveTo>
                    <a:pt x="2369" y="1"/>
                  </a:moveTo>
                  <a:lnTo>
                    <a:pt x="2369" y="1"/>
                  </a:lnTo>
                  <a:cubicBezTo>
                    <a:pt x="1" y="2469"/>
                    <a:pt x="601" y="5605"/>
                    <a:pt x="4170" y="7640"/>
                  </a:cubicBezTo>
                  <a:cubicBezTo>
                    <a:pt x="4602" y="7917"/>
                    <a:pt x="5090" y="8138"/>
                    <a:pt x="5583" y="8354"/>
                  </a:cubicBezTo>
                  <a:lnTo>
                    <a:pt x="5583" y="8354"/>
                  </a:lnTo>
                  <a:cubicBezTo>
                    <a:pt x="4450" y="7838"/>
                    <a:pt x="1587" y="6058"/>
                    <a:pt x="1201" y="3937"/>
                  </a:cubicBezTo>
                  <a:cubicBezTo>
                    <a:pt x="834" y="1635"/>
                    <a:pt x="2336" y="68"/>
                    <a:pt x="2369" y="1"/>
                  </a:cubicBezTo>
                  <a:close/>
                  <a:moveTo>
                    <a:pt x="5583" y="8354"/>
                  </a:moveTo>
                  <a:lnTo>
                    <a:pt x="5583" y="8354"/>
                  </a:lnTo>
                  <a:cubicBezTo>
                    <a:pt x="5626" y="8373"/>
                    <a:pt x="5667" y="8391"/>
                    <a:pt x="5705" y="8407"/>
                  </a:cubicBezTo>
                  <a:cubicBezTo>
                    <a:pt x="5664" y="8389"/>
                    <a:pt x="5624" y="8371"/>
                    <a:pt x="5583" y="835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8"/>
            <p:cNvSpPr/>
            <p:nvPr/>
          </p:nvSpPr>
          <p:spPr>
            <a:xfrm>
              <a:off x="3142794" y="3218548"/>
              <a:ext cx="74967" cy="109406"/>
            </a:xfrm>
            <a:custGeom>
              <a:rect b="b" l="l" r="r" t="t"/>
              <a:pathLst>
                <a:path extrusionOk="0" h="8374" w="5738">
                  <a:moveTo>
                    <a:pt x="0" y="1"/>
                  </a:moveTo>
                  <a:cubicBezTo>
                    <a:pt x="1034" y="401"/>
                    <a:pt x="4103" y="2236"/>
                    <a:pt x="4504" y="4471"/>
                  </a:cubicBezTo>
                  <a:cubicBezTo>
                    <a:pt x="4870" y="6739"/>
                    <a:pt x="3369" y="8340"/>
                    <a:pt x="3336" y="8373"/>
                  </a:cubicBezTo>
                  <a:cubicBezTo>
                    <a:pt x="5738" y="5972"/>
                    <a:pt x="5104" y="2836"/>
                    <a:pt x="1535" y="735"/>
                  </a:cubicBezTo>
                  <a:cubicBezTo>
                    <a:pt x="1068" y="468"/>
                    <a:pt x="534" y="20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8"/>
            <p:cNvSpPr/>
            <p:nvPr/>
          </p:nvSpPr>
          <p:spPr>
            <a:xfrm>
              <a:off x="2913987" y="3209181"/>
              <a:ext cx="294185" cy="155160"/>
            </a:xfrm>
            <a:custGeom>
              <a:rect b="b" l="l" r="r" t="t"/>
              <a:pathLst>
                <a:path extrusionOk="0" h="11876" w="22517">
                  <a:moveTo>
                    <a:pt x="11259" y="1"/>
                  </a:moveTo>
                  <a:cubicBezTo>
                    <a:pt x="8632" y="1"/>
                    <a:pt x="6005" y="584"/>
                    <a:pt x="4004" y="1752"/>
                  </a:cubicBezTo>
                  <a:cubicBezTo>
                    <a:pt x="1" y="4053"/>
                    <a:pt x="1" y="7789"/>
                    <a:pt x="4004" y="10124"/>
                  </a:cubicBezTo>
                  <a:cubicBezTo>
                    <a:pt x="6005" y="11292"/>
                    <a:pt x="8632" y="11876"/>
                    <a:pt x="11259" y="11876"/>
                  </a:cubicBezTo>
                  <a:cubicBezTo>
                    <a:pt x="13886" y="11876"/>
                    <a:pt x="16513" y="11292"/>
                    <a:pt x="18514" y="10124"/>
                  </a:cubicBezTo>
                  <a:cubicBezTo>
                    <a:pt x="22517" y="7856"/>
                    <a:pt x="22517" y="4087"/>
                    <a:pt x="18514" y="1752"/>
                  </a:cubicBezTo>
                  <a:cubicBezTo>
                    <a:pt x="16513" y="584"/>
                    <a:pt x="13886" y="1"/>
                    <a:pt x="11259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8"/>
            <p:cNvSpPr/>
            <p:nvPr/>
          </p:nvSpPr>
          <p:spPr>
            <a:xfrm>
              <a:off x="2913987" y="3209181"/>
              <a:ext cx="294185" cy="155160"/>
            </a:xfrm>
            <a:custGeom>
              <a:rect b="b" l="l" r="r" t="t"/>
              <a:pathLst>
                <a:path extrusionOk="0" h="11876" w="22517">
                  <a:moveTo>
                    <a:pt x="11259" y="1"/>
                  </a:moveTo>
                  <a:cubicBezTo>
                    <a:pt x="8632" y="1"/>
                    <a:pt x="6005" y="584"/>
                    <a:pt x="4004" y="1752"/>
                  </a:cubicBezTo>
                  <a:cubicBezTo>
                    <a:pt x="1" y="4053"/>
                    <a:pt x="1" y="7789"/>
                    <a:pt x="4004" y="10124"/>
                  </a:cubicBezTo>
                  <a:cubicBezTo>
                    <a:pt x="6005" y="11292"/>
                    <a:pt x="8632" y="11876"/>
                    <a:pt x="11259" y="11876"/>
                  </a:cubicBezTo>
                  <a:cubicBezTo>
                    <a:pt x="13886" y="11876"/>
                    <a:pt x="16513" y="11292"/>
                    <a:pt x="18514" y="10124"/>
                  </a:cubicBezTo>
                  <a:cubicBezTo>
                    <a:pt x="22517" y="7856"/>
                    <a:pt x="22517" y="4087"/>
                    <a:pt x="18514" y="1752"/>
                  </a:cubicBezTo>
                  <a:cubicBezTo>
                    <a:pt x="16513" y="584"/>
                    <a:pt x="13886" y="1"/>
                    <a:pt x="112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8"/>
            <p:cNvSpPr/>
            <p:nvPr/>
          </p:nvSpPr>
          <p:spPr>
            <a:xfrm>
              <a:off x="2921839" y="3228569"/>
              <a:ext cx="140344" cy="83694"/>
            </a:xfrm>
            <a:custGeom>
              <a:rect b="b" l="l" r="r" t="t"/>
              <a:pathLst>
                <a:path extrusionOk="0" h="6406" w="10742">
                  <a:moveTo>
                    <a:pt x="3836" y="1"/>
                  </a:moveTo>
                  <a:cubicBezTo>
                    <a:pt x="3669" y="134"/>
                    <a:pt x="3503" y="234"/>
                    <a:pt x="3336" y="301"/>
                  </a:cubicBezTo>
                  <a:cubicBezTo>
                    <a:pt x="3069" y="468"/>
                    <a:pt x="2769" y="635"/>
                    <a:pt x="2502" y="835"/>
                  </a:cubicBezTo>
                  <a:cubicBezTo>
                    <a:pt x="2168" y="1102"/>
                    <a:pt x="1902" y="1335"/>
                    <a:pt x="1635" y="1602"/>
                  </a:cubicBezTo>
                  <a:cubicBezTo>
                    <a:pt x="300" y="3036"/>
                    <a:pt x="0" y="4704"/>
                    <a:pt x="834" y="6239"/>
                  </a:cubicBezTo>
                  <a:cubicBezTo>
                    <a:pt x="1090" y="5839"/>
                    <a:pt x="1560" y="5701"/>
                    <a:pt x="2089" y="5701"/>
                  </a:cubicBezTo>
                  <a:cubicBezTo>
                    <a:pt x="3281" y="5701"/>
                    <a:pt x="4770" y="6405"/>
                    <a:pt x="4770" y="6405"/>
                  </a:cubicBezTo>
                  <a:cubicBezTo>
                    <a:pt x="4770" y="6405"/>
                    <a:pt x="10741" y="1902"/>
                    <a:pt x="6004" y="1602"/>
                  </a:cubicBezTo>
                  <a:cubicBezTo>
                    <a:pt x="3603" y="1469"/>
                    <a:pt x="3436" y="735"/>
                    <a:pt x="3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8"/>
            <p:cNvSpPr/>
            <p:nvPr/>
          </p:nvSpPr>
          <p:spPr>
            <a:xfrm>
              <a:off x="2925759" y="3255013"/>
              <a:ext cx="40541" cy="38659"/>
            </a:xfrm>
            <a:custGeom>
              <a:rect b="b" l="l" r="r" t="t"/>
              <a:pathLst>
                <a:path extrusionOk="0" h="2959" w="3103">
                  <a:moveTo>
                    <a:pt x="1880" y="1"/>
                  </a:moveTo>
                  <a:cubicBezTo>
                    <a:pt x="1220" y="1"/>
                    <a:pt x="515" y="573"/>
                    <a:pt x="267" y="1346"/>
                  </a:cubicBezTo>
                  <a:cubicBezTo>
                    <a:pt x="0" y="2180"/>
                    <a:pt x="334" y="2880"/>
                    <a:pt x="1034" y="2947"/>
                  </a:cubicBezTo>
                  <a:cubicBezTo>
                    <a:pt x="1088" y="2954"/>
                    <a:pt x="1142" y="2958"/>
                    <a:pt x="1196" y="2958"/>
                  </a:cubicBezTo>
                  <a:cubicBezTo>
                    <a:pt x="1878" y="2958"/>
                    <a:pt x="2558" y="2386"/>
                    <a:pt x="2836" y="1613"/>
                  </a:cubicBezTo>
                  <a:cubicBezTo>
                    <a:pt x="3103" y="779"/>
                    <a:pt x="2769" y="78"/>
                    <a:pt x="2035" y="12"/>
                  </a:cubicBezTo>
                  <a:cubicBezTo>
                    <a:pt x="1984" y="4"/>
                    <a:pt x="1932" y="1"/>
                    <a:pt x="1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8"/>
            <p:cNvSpPr/>
            <p:nvPr/>
          </p:nvSpPr>
          <p:spPr>
            <a:xfrm>
              <a:off x="3023811" y="3231626"/>
              <a:ext cx="178703" cy="131186"/>
            </a:xfrm>
            <a:custGeom>
              <a:rect b="b" l="l" r="r" t="t"/>
              <a:pathLst>
                <a:path extrusionOk="0" h="10041" w="13678">
                  <a:moveTo>
                    <a:pt x="1" y="9774"/>
                  </a:moveTo>
                  <a:cubicBezTo>
                    <a:pt x="1" y="9796"/>
                    <a:pt x="32" y="9808"/>
                    <a:pt x="84" y="9808"/>
                  </a:cubicBezTo>
                  <a:cubicBezTo>
                    <a:pt x="101" y="9808"/>
                    <a:pt x="121" y="9806"/>
                    <a:pt x="143" y="9803"/>
                  </a:cubicBezTo>
                  <a:lnTo>
                    <a:pt x="143" y="9803"/>
                  </a:lnTo>
                  <a:cubicBezTo>
                    <a:pt x="95" y="9794"/>
                    <a:pt x="48" y="9784"/>
                    <a:pt x="1" y="9774"/>
                  </a:cubicBezTo>
                  <a:close/>
                  <a:moveTo>
                    <a:pt x="10041" y="0"/>
                  </a:moveTo>
                  <a:lnTo>
                    <a:pt x="10041" y="0"/>
                  </a:lnTo>
                  <a:cubicBezTo>
                    <a:pt x="10642" y="1201"/>
                    <a:pt x="8940" y="1868"/>
                    <a:pt x="8940" y="1868"/>
                  </a:cubicBezTo>
                  <a:cubicBezTo>
                    <a:pt x="8940" y="1868"/>
                    <a:pt x="1268" y="6739"/>
                    <a:pt x="1001" y="8506"/>
                  </a:cubicBezTo>
                  <a:cubicBezTo>
                    <a:pt x="1158" y="9422"/>
                    <a:pt x="454" y="9763"/>
                    <a:pt x="143" y="9803"/>
                  </a:cubicBezTo>
                  <a:lnTo>
                    <a:pt x="143" y="9803"/>
                  </a:lnTo>
                  <a:cubicBezTo>
                    <a:pt x="1026" y="9981"/>
                    <a:pt x="1884" y="10041"/>
                    <a:pt x="2803" y="10041"/>
                  </a:cubicBezTo>
                  <a:cubicBezTo>
                    <a:pt x="3537" y="10041"/>
                    <a:pt x="4337" y="10008"/>
                    <a:pt x="5104" y="9907"/>
                  </a:cubicBezTo>
                  <a:cubicBezTo>
                    <a:pt x="5271" y="9874"/>
                    <a:pt x="5438" y="9874"/>
                    <a:pt x="5605" y="9841"/>
                  </a:cubicBezTo>
                  <a:cubicBezTo>
                    <a:pt x="6372" y="9707"/>
                    <a:pt x="7139" y="9541"/>
                    <a:pt x="7873" y="9274"/>
                  </a:cubicBezTo>
                  <a:cubicBezTo>
                    <a:pt x="8140" y="9207"/>
                    <a:pt x="8340" y="9107"/>
                    <a:pt x="8607" y="9040"/>
                  </a:cubicBezTo>
                  <a:cubicBezTo>
                    <a:pt x="8840" y="8940"/>
                    <a:pt x="9107" y="8873"/>
                    <a:pt x="9307" y="8740"/>
                  </a:cubicBezTo>
                  <a:cubicBezTo>
                    <a:pt x="9608" y="8607"/>
                    <a:pt x="9874" y="8506"/>
                    <a:pt x="10141" y="8340"/>
                  </a:cubicBezTo>
                  <a:lnTo>
                    <a:pt x="10875" y="7839"/>
                  </a:lnTo>
                  <a:lnTo>
                    <a:pt x="11376" y="7472"/>
                  </a:lnTo>
                  <a:cubicBezTo>
                    <a:pt x="13677" y="5504"/>
                    <a:pt x="13677" y="2869"/>
                    <a:pt x="11376" y="901"/>
                  </a:cubicBezTo>
                  <a:lnTo>
                    <a:pt x="10875" y="534"/>
                  </a:lnTo>
                  <a:cubicBezTo>
                    <a:pt x="10642" y="334"/>
                    <a:pt x="10341" y="167"/>
                    <a:pt x="10041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8"/>
            <p:cNvSpPr/>
            <p:nvPr/>
          </p:nvSpPr>
          <p:spPr>
            <a:xfrm>
              <a:off x="3023811" y="3231626"/>
              <a:ext cx="178703" cy="131186"/>
            </a:xfrm>
            <a:custGeom>
              <a:rect b="b" l="l" r="r" t="t"/>
              <a:pathLst>
                <a:path extrusionOk="0" h="10041" w="13678">
                  <a:moveTo>
                    <a:pt x="1" y="9774"/>
                  </a:moveTo>
                  <a:cubicBezTo>
                    <a:pt x="1" y="9796"/>
                    <a:pt x="32" y="9808"/>
                    <a:pt x="84" y="9808"/>
                  </a:cubicBezTo>
                  <a:cubicBezTo>
                    <a:pt x="101" y="9808"/>
                    <a:pt x="121" y="9806"/>
                    <a:pt x="143" y="9803"/>
                  </a:cubicBezTo>
                  <a:lnTo>
                    <a:pt x="143" y="9803"/>
                  </a:lnTo>
                  <a:cubicBezTo>
                    <a:pt x="95" y="9794"/>
                    <a:pt x="48" y="9784"/>
                    <a:pt x="1" y="9774"/>
                  </a:cubicBezTo>
                  <a:close/>
                  <a:moveTo>
                    <a:pt x="10041" y="0"/>
                  </a:moveTo>
                  <a:lnTo>
                    <a:pt x="10041" y="0"/>
                  </a:lnTo>
                  <a:cubicBezTo>
                    <a:pt x="10642" y="1201"/>
                    <a:pt x="8940" y="1868"/>
                    <a:pt x="8940" y="1868"/>
                  </a:cubicBezTo>
                  <a:cubicBezTo>
                    <a:pt x="8940" y="1868"/>
                    <a:pt x="1268" y="6739"/>
                    <a:pt x="1001" y="8506"/>
                  </a:cubicBezTo>
                  <a:cubicBezTo>
                    <a:pt x="1158" y="9422"/>
                    <a:pt x="454" y="9763"/>
                    <a:pt x="143" y="9803"/>
                  </a:cubicBezTo>
                  <a:lnTo>
                    <a:pt x="143" y="9803"/>
                  </a:lnTo>
                  <a:cubicBezTo>
                    <a:pt x="1026" y="9981"/>
                    <a:pt x="1884" y="10041"/>
                    <a:pt x="2803" y="10041"/>
                  </a:cubicBezTo>
                  <a:cubicBezTo>
                    <a:pt x="3537" y="10041"/>
                    <a:pt x="4337" y="10008"/>
                    <a:pt x="5104" y="9907"/>
                  </a:cubicBezTo>
                  <a:cubicBezTo>
                    <a:pt x="5271" y="9874"/>
                    <a:pt x="5438" y="9874"/>
                    <a:pt x="5605" y="9841"/>
                  </a:cubicBezTo>
                  <a:cubicBezTo>
                    <a:pt x="6372" y="9707"/>
                    <a:pt x="7139" y="9541"/>
                    <a:pt x="7873" y="9274"/>
                  </a:cubicBezTo>
                  <a:cubicBezTo>
                    <a:pt x="8140" y="9207"/>
                    <a:pt x="8340" y="9107"/>
                    <a:pt x="8607" y="9040"/>
                  </a:cubicBezTo>
                  <a:cubicBezTo>
                    <a:pt x="8840" y="8940"/>
                    <a:pt x="9107" y="8873"/>
                    <a:pt x="9307" y="8740"/>
                  </a:cubicBezTo>
                  <a:cubicBezTo>
                    <a:pt x="9608" y="8607"/>
                    <a:pt x="9874" y="8506"/>
                    <a:pt x="10141" y="8340"/>
                  </a:cubicBezTo>
                  <a:lnTo>
                    <a:pt x="10875" y="7839"/>
                  </a:lnTo>
                  <a:lnTo>
                    <a:pt x="11376" y="7472"/>
                  </a:lnTo>
                  <a:cubicBezTo>
                    <a:pt x="13677" y="5504"/>
                    <a:pt x="13677" y="2869"/>
                    <a:pt x="11376" y="901"/>
                  </a:cubicBezTo>
                  <a:lnTo>
                    <a:pt x="10875" y="534"/>
                  </a:lnTo>
                  <a:cubicBezTo>
                    <a:pt x="10642" y="334"/>
                    <a:pt x="10341" y="167"/>
                    <a:pt x="100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8"/>
            <p:cNvSpPr/>
            <p:nvPr/>
          </p:nvSpPr>
          <p:spPr>
            <a:xfrm>
              <a:off x="2951471" y="3229183"/>
              <a:ext cx="219662" cy="115442"/>
            </a:xfrm>
            <a:custGeom>
              <a:rect b="b" l="l" r="r" t="t"/>
              <a:pathLst>
                <a:path extrusionOk="0" h="8836" w="16813">
                  <a:moveTo>
                    <a:pt x="8322" y="1"/>
                  </a:moveTo>
                  <a:cubicBezTo>
                    <a:pt x="6544" y="1"/>
                    <a:pt x="4777" y="361"/>
                    <a:pt x="3370" y="1088"/>
                  </a:cubicBezTo>
                  <a:cubicBezTo>
                    <a:pt x="3236" y="1188"/>
                    <a:pt x="3136" y="1221"/>
                    <a:pt x="3003" y="1322"/>
                  </a:cubicBezTo>
                  <a:cubicBezTo>
                    <a:pt x="0" y="3056"/>
                    <a:pt x="0" y="5858"/>
                    <a:pt x="3003" y="7559"/>
                  </a:cubicBezTo>
                  <a:cubicBezTo>
                    <a:pt x="4487" y="8410"/>
                    <a:pt x="6438" y="8835"/>
                    <a:pt x="8394" y="8835"/>
                  </a:cubicBezTo>
                  <a:cubicBezTo>
                    <a:pt x="10350" y="8835"/>
                    <a:pt x="12309" y="8410"/>
                    <a:pt x="13810" y="7559"/>
                  </a:cubicBezTo>
                  <a:cubicBezTo>
                    <a:pt x="13910" y="7526"/>
                    <a:pt x="14010" y="7426"/>
                    <a:pt x="14144" y="7359"/>
                  </a:cubicBezTo>
                  <a:cubicBezTo>
                    <a:pt x="16813" y="5591"/>
                    <a:pt x="16679" y="2989"/>
                    <a:pt x="13810" y="1322"/>
                  </a:cubicBezTo>
                  <a:cubicBezTo>
                    <a:pt x="12284" y="444"/>
                    <a:pt x="10296" y="1"/>
                    <a:pt x="8322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8"/>
            <p:cNvSpPr/>
            <p:nvPr/>
          </p:nvSpPr>
          <p:spPr>
            <a:xfrm>
              <a:off x="2951471" y="3229183"/>
              <a:ext cx="219662" cy="115442"/>
            </a:xfrm>
            <a:custGeom>
              <a:rect b="b" l="l" r="r" t="t"/>
              <a:pathLst>
                <a:path extrusionOk="0" h="8836" w="16813">
                  <a:moveTo>
                    <a:pt x="8322" y="1"/>
                  </a:moveTo>
                  <a:cubicBezTo>
                    <a:pt x="6544" y="1"/>
                    <a:pt x="4777" y="361"/>
                    <a:pt x="3370" y="1088"/>
                  </a:cubicBezTo>
                  <a:cubicBezTo>
                    <a:pt x="3236" y="1188"/>
                    <a:pt x="3136" y="1221"/>
                    <a:pt x="3003" y="1322"/>
                  </a:cubicBezTo>
                  <a:cubicBezTo>
                    <a:pt x="0" y="3056"/>
                    <a:pt x="0" y="5858"/>
                    <a:pt x="3003" y="7559"/>
                  </a:cubicBezTo>
                  <a:cubicBezTo>
                    <a:pt x="4487" y="8410"/>
                    <a:pt x="6438" y="8835"/>
                    <a:pt x="8394" y="8835"/>
                  </a:cubicBezTo>
                  <a:cubicBezTo>
                    <a:pt x="10350" y="8835"/>
                    <a:pt x="12309" y="8410"/>
                    <a:pt x="13810" y="7559"/>
                  </a:cubicBezTo>
                  <a:cubicBezTo>
                    <a:pt x="13910" y="7526"/>
                    <a:pt x="14010" y="7426"/>
                    <a:pt x="14144" y="7359"/>
                  </a:cubicBezTo>
                  <a:cubicBezTo>
                    <a:pt x="16813" y="5591"/>
                    <a:pt x="16679" y="2989"/>
                    <a:pt x="13810" y="1322"/>
                  </a:cubicBezTo>
                  <a:cubicBezTo>
                    <a:pt x="12284" y="444"/>
                    <a:pt x="10296" y="1"/>
                    <a:pt x="83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8"/>
            <p:cNvSpPr/>
            <p:nvPr/>
          </p:nvSpPr>
          <p:spPr>
            <a:xfrm>
              <a:off x="2956265" y="3231404"/>
              <a:ext cx="209197" cy="110713"/>
            </a:xfrm>
            <a:custGeom>
              <a:rect b="b" l="l" r="r" t="t"/>
              <a:pathLst>
                <a:path extrusionOk="0" h="8474" w="16012">
                  <a:moveTo>
                    <a:pt x="7994" y="1"/>
                  </a:moveTo>
                  <a:cubicBezTo>
                    <a:pt x="6121" y="1"/>
                    <a:pt x="4253" y="418"/>
                    <a:pt x="2836" y="1252"/>
                  </a:cubicBezTo>
                  <a:cubicBezTo>
                    <a:pt x="0" y="2886"/>
                    <a:pt x="0" y="5555"/>
                    <a:pt x="2836" y="7223"/>
                  </a:cubicBezTo>
                  <a:cubicBezTo>
                    <a:pt x="4253" y="8056"/>
                    <a:pt x="6130" y="8473"/>
                    <a:pt x="8006" y="8473"/>
                  </a:cubicBezTo>
                  <a:cubicBezTo>
                    <a:pt x="9882" y="8473"/>
                    <a:pt x="11759" y="8056"/>
                    <a:pt x="13176" y="7223"/>
                  </a:cubicBezTo>
                  <a:cubicBezTo>
                    <a:pt x="16012" y="5588"/>
                    <a:pt x="16012" y="2919"/>
                    <a:pt x="13176" y="1252"/>
                  </a:cubicBezTo>
                  <a:cubicBezTo>
                    <a:pt x="11742" y="418"/>
                    <a:pt x="9866" y="1"/>
                    <a:pt x="7994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8"/>
            <p:cNvSpPr/>
            <p:nvPr/>
          </p:nvSpPr>
          <p:spPr>
            <a:xfrm>
              <a:off x="2956265" y="3231404"/>
              <a:ext cx="209197" cy="110713"/>
            </a:xfrm>
            <a:custGeom>
              <a:rect b="b" l="l" r="r" t="t"/>
              <a:pathLst>
                <a:path extrusionOk="0" h="8474" w="16012">
                  <a:moveTo>
                    <a:pt x="7994" y="1"/>
                  </a:moveTo>
                  <a:cubicBezTo>
                    <a:pt x="6121" y="1"/>
                    <a:pt x="4253" y="418"/>
                    <a:pt x="2836" y="1252"/>
                  </a:cubicBezTo>
                  <a:cubicBezTo>
                    <a:pt x="0" y="2886"/>
                    <a:pt x="0" y="5555"/>
                    <a:pt x="2836" y="7223"/>
                  </a:cubicBezTo>
                  <a:cubicBezTo>
                    <a:pt x="4253" y="8056"/>
                    <a:pt x="6130" y="8473"/>
                    <a:pt x="8006" y="8473"/>
                  </a:cubicBezTo>
                  <a:cubicBezTo>
                    <a:pt x="9882" y="8473"/>
                    <a:pt x="11759" y="8056"/>
                    <a:pt x="13176" y="7223"/>
                  </a:cubicBezTo>
                  <a:cubicBezTo>
                    <a:pt x="16012" y="5588"/>
                    <a:pt x="16012" y="2919"/>
                    <a:pt x="13176" y="1252"/>
                  </a:cubicBezTo>
                  <a:cubicBezTo>
                    <a:pt x="11742" y="418"/>
                    <a:pt x="9866" y="1"/>
                    <a:pt x="79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8"/>
            <p:cNvSpPr/>
            <p:nvPr/>
          </p:nvSpPr>
          <p:spPr>
            <a:xfrm>
              <a:off x="2966286" y="3246664"/>
              <a:ext cx="189586" cy="95022"/>
            </a:xfrm>
            <a:custGeom>
              <a:rect b="b" l="l" r="r" t="t"/>
              <a:pathLst>
                <a:path extrusionOk="0" h="7273" w="14511">
                  <a:moveTo>
                    <a:pt x="7239" y="0"/>
                  </a:moveTo>
                  <a:cubicBezTo>
                    <a:pt x="5363" y="0"/>
                    <a:pt x="3486" y="417"/>
                    <a:pt x="2069" y="1251"/>
                  </a:cubicBezTo>
                  <a:cubicBezTo>
                    <a:pt x="901" y="1918"/>
                    <a:pt x="201" y="2752"/>
                    <a:pt x="1" y="3653"/>
                  </a:cubicBezTo>
                  <a:cubicBezTo>
                    <a:pt x="201" y="4520"/>
                    <a:pt x="901" y="5354"/>
                    <a:pt x="2069" y="6021"/>
                  </a:cubicBezTo>
                  <a:cubicBezTo>
                    <a:pt x="3486" y="6855"/>
                    <a:pt x="5363" y="7272"/>
                    <a:pt x="7239" y="7272"/>
                  </a:cubicBezTo>
                  <a:cubicBezTo>
                    <a:pt x="9115" y="7272"/>
                    <a:pt x="10992" y="6855"/>
                    <a:pt x="12409" y="6021"/>
                  </a:cubicBezTo>
                  <a:cubicBezTo>
                    <a:pt x="13577" y="5354"/>
                    <a:pt x="14277" y="4520"/>
                    <a:pt x="14511" y="3653"/>
                  </a:cubicBezTo>
                  <a:cubicBezTo>
                    <a:pt x="14244" y="2819"/>
                    <a:pt x="13577" y="1918"/>
                    <a:pt x="12409" y="1251"/>
                  </a:cubicBezTo>
                  <a:cubicBezTo>
                    <a:pt x="10992" y="417"/>
                    <a:pt x="9115" y="0"/>
                    <a:pt x="7239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8"/>
            <p:cNvSpPr/>
            <p:nvPr/>
          </p:nvSpPr>
          <p:spPr>
            <a:xfrm>
              <a:off x="2966286" y="3246664"/>
              <a:ext cx="189586" cy="95022"/>
            </a:xfrm>
            <a:custGeom>
              <a:rect b="b" l="l" r="r" t="t"/>
              <a:pathLst>
                <a:path extrusionOk="0" h="7273" w="14511">
                  <a:moveTo>
                    <a:pt x="7239" y="0"/>
                  </a:moveTo>
                  <a:cubicBezTo>
                    <a:pt x="5363" y="0"/>
                    <a:pt x="3486" y="417"/>
                    <a:pt x="2069" y="1251"/>
                  </a:cubicBezTo>
                  <a:cubicBezTo>
                    <a:pt x="901" y="1918"/>
                    <a:pt x="201" y="2752"/>
                    <a:pt x="1" y="3653"/>
                  </a:cubicBezTo>
                  <a:cubicBezTo>
                    <a:pt x="201" y="4520"/>
                    <a:pt x="901" y="5354"/>
                    <a:pt x="2069" y="6021"/>
                  </a:cubicBezTo>
                  <a:cubicBezTo>
                    <a:pt x="3486" y="6855"/>
                    <a:pt x="5363" y="7272"/>
                    <a:pt x="7239" y="7272"/>
                  </a:cubicBezTo>
                  <a:cubicBezTo>
                    <a:pt x="9115" y="7272"/>
                    <a:pt x="10992" y="6855"/>
                    <a:pt x="12409" y="6021"/>
                  </a:cubicBezTo>
                  <a:cubicBezTo>
                    <a:pt x="13577" y="5354"/>
                    <a:pt x="14277" y="4520"/>
                    <a:pt x="14511" y="3653"/>
                  </a:cubicBezTo>
                  <a:cubicBezTo>
                    <a:pt x="14244" y="2819"/>
                    <a:pt x="13577" y="1918"/>
                    <a:pt x="12409" y="1251"/>
                  </a:cubicBezTo>
                  <a:cubicBezTo>
                    <a:pt x="10992" y="417"/>
                    <a:pt x="9115" y="0"/>
                    <a:pt x="7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8"/>
            <p:cNvSpPr/>
            <p:nvPr/>
          </p:nvSpPr>
          <p:spPr>
            <a:xfrm>
              <a:off x="2998100" y="3251668"/>
              <a:ext cx="124653" cy="81944"/>
            </a:xfrm>
            <a:custGeom>
              <a:rect b="b" l="l" r="r" t="t"/>
              <a:pathLst>
                <a:path extrusionOk="0" h="6272" w="9541">
                  <a:moveTo>
                    <a:pt x="6600" y="3656"/>
                  </a:moveTo>
                  <a:cubicBezTo>
                    <a:pt x="6826" y="3656"/>
                    <a:pt x="7039" y="3698"/>
                    <a:pt x="7239" y="3804"/>
                  </a:cubicBezTo>
                  <a:cubicBezTo>
                    <a:pt x="7139" y="3837"/>
                    <a:pt x="7106" y="3870"/>
                    <a:pt x="7072" y="3870"/>
                  </a:cubicBezTo>
                  <a:lnTo>
                    <a:pt x="6806" y="4004"/>
                  </a:lnTo>
                  <a:cubicBezTo>
                    <a:pt x="6495" y="4143"/>
                    <a:pt x="6185" y="4196"/>
                    <a:pt x="5891" y="4196"/>
                  </a:cubicBezTo>
                  <a:cubicBezTo>
                    <a:pt x="5554" y="4196"/>
                    <a:pt x="5239" y="4126"/>
                    <a:pt x="4971" y="4037"/>
                  </a:cubicBezTo>
                  <a:cubicBezTo>
                    <a:pt x="5565" y="3854"/>
                    <a:pt x="6111" y="3656"/>
                    <a:pt x="6600" y="3656"/>
                  </a:cubicBezTo>
                  <a:close/>
                  <a:moveTo>
                    <a:pt x="1135" y="1"/>
                  </a:moveTo>
                  <a:lnTo>
                    <a:pt x="1" y="635"/>
                  </a:lnTo>
                  <a:lnTo>
                    <a:pt x="1" y="1502"/>
                  </a:lnTo>
                  <a:lnTo>
                    <a:pt x="368" y="1702"/>
                  </a:lnTo>
                  <a:cubicBezTo>
                    <a:pt x="268" y="1869"/>
                    <a:pt x="201" y="2036"/>
                    <a:pt x="201" y="2202"/>
                  </a:cubicBezTo>
                  <a:lnTo>
                    <a:pt x="201" y="3103"/>
                  </a:lnTo>
                  <a:cubicBezTo>
                    <a:pt x="201" y="3470"/>
                    <a:pt x="468" y="3804"/>
                    <a:pt x="1001" y="4104"/>
                  </a:cubicBezTo>
                  <a:cubicBezTo>
                    <a:pt x="1535" y="4371"/>
                    <a:pt x="2035" y="4504"/>
                    <a:pt x="2536" y="4537"/>
                  </a:cubicBezTo>
                  <a:lnTo>
                    <a:pt x="2836" y="4537"/>
                  </a:lnTo>
                  <a:cubicBezTo>
                    <a:pt x="3436" y="4504"/>
                    <a:pt x="3970" y="4371"/>
                    <a:pt x="4504" y="4170"/>
                  </a:cubicBezTo>
                  <a:cubicBezTo>
                    <a:pt x="4637" y="4137"/>
                    <a:pt x="4704" y="4104"/>
                    <a:pt x="4837" y="4037"/>
                  </a:cubicBezTo>
                  <a:lnTo>
                    <a:pt x="4837" y="4037"/>
                  </a:lnTo>
                  <a:lnTo>
                    <a:pt x="3870" y="5004"/>
                  </a:lnTo>
                  <a:lnTo>
                    <a:pt x="3870" y="5872"/>
                  </a:lnTo>
                  <a:cubicBezTo>
                    <a:pt x="4405" y="6099"/>
                    <a:pt x="4935" y="6192"/>
                    <a:pt x="5443" y="6192"/>
                  </a:cubicBezTo>
                  <a:cubicBezTo>
                    <a:pt x="6200" y="6192"/>
                    <a:pt x="6907" y="5985"/>
                    <a:pt x="7506" y="5705"/>
                  </a:cubicBezTo>
                  <a:lnTo>
                    <a:pt x="8440" y="6272"/>
                  </a:lnTo>
                  <a:lnTo>
                    <a:pt x="9541" y="5638"/>
                  </a:lnTo>
                  <a:lnTo>
                    <a:pt x="9541" y="4771"/>
                  </a:lnTo>
                  <a:lnTo>
                    <a:pt x="9174" y="4537"/>
                  </a:lnTo>
                  <a:cubicBezTo>
                    <a:pt x="9341" y="4337"/>
                    <a:pt x="9407" y="4170"/>
                    <a:pt x="9407" y="3970"/>
                  </a:cubicBezTo>
                  <a:lnTo>
                    <a:pt x="9407" y="3103"/>
                  </a:lnTo>
                  <a:cubicBezTo>
                    <a:pt x="9407" y="2703"/>
                    <a:pt x="9141" y="2369"/>
                    <a:pt x="8607" y="2102"/>
                  </a:cubicBezTo>
                  <a:cubicBezTo>
                    <a:pt x="8055" y="1771"/>
                    <a:pt x="7502" y="1653"/>
                    <a:pt x="6961" y="1653"/>
                  </a:cubicBezTo>
                  <a:cubicBezTo>
                    <a:pt x="6522" y="1653"/>
                    <a:pt x="6090" y="1731"/>
                    <a:pt x="5671" y="1835"/>
                  </a:cubicBezTo>
                  <a:cubicBezTo>
                    <a:pt x="5304" y="1902"/>
                    <a:pt x="4938" y="2036"/>
                    <a:pt x="4604" y="2169"/>
                  </a:cubicBezTo>
                  <a:cubicBezTo>
                    <a:pt x="4137" y="2336"/>
                    <a:pt x="3770" y="2469"/>
                    <a:pt x="3436" y="2536"/>
                  </a:cubicBezTo>
                  <a:cubicBezTo>
                    <a:pt x="3290" y="2585"/>
                    <a:pt x="3161" y="2616"/>
                    <a:pt x="3037" y="2616"/>
                  </a:cubicBezTo>
                  <a:cubicBezTo>
                    <a:pt x="2992" y="2616"/>
                    <a:pt x="2947" y="2612"/>
                    <a:pt x="2903" y="2603"/>
                  </a:cubicBezTo>
                  <a:cubicBezTo>
                    <a:pt x="2736" y="2603"/>
                    <a:pt x="2603" y="2536"/>
                    <a:pt x="2436" y="2469"/>
                  </a:cubicBezTo>
                  <a:cubicBezTo>
                    <a:pt x="2436" y="2469"/>
                    <a:pt x="2469" y="2469"/>
                    <a:pt x="2469" y="2403"/>
                  </a:cubicBezTo>
                  <a:cubicBezTo>
                    <a:pt x="2502" y="2369"/>
                    <a:pt x="2536" y="2369"/>
                    <a:pt x="2603" y="2336"/>
                  </a:cubicBezTo>
                  <a:cubicBezTo>
                    <a:pt x="2669" y="2302"/>
                    <a:pt x="2803" y="2202"/>
                    <a:pt x="2903" y="2169"/>
                  </a:cubicBezTo>
                  <a:cubicBezTo>
                    <a:pt x="3196" y="2031"/>
                    <a:pt x="3480" y="1965"/>
                    <a:pt x="3755" y="1965"/>
                  </a:cubicBezTo>
                  <a:cubicBezTo>
                    <a:pt x="4012" y="1965"/>
                    <a:pt x="4262" y="2023"/>
                    <a:pt x="4504" y="2136"/>
                  </a:cubicBezTo>
                  <a:lnTo>
                    <a:pt x="5438" y="1168"/>
                  </a:lnTo>
                  <a:lnTo>
                    <a:pt x="5438" y="334"/>
                  </a:lnTo>
                  <a:cubicBezTo>
                    <a:pt x="4995" y="175"/>
                    <a:pt x="4533" y="100"/>
                    <a:pt x="4072" y="100"/>
                  </a:cubicBezTo>
                  <a:cubicBezTo>
                    <a:pt x="3666" y="100"/>
                    <a:pt x="3260" y="158"/>
                    <a:pt x="2869" y="268"/>
                  </a:cubicBezTo>
                  <a:cubicBezTo>
                    <a:pt x="2603" y="334"/>
                    <a:pt x="2336" y="434"/>
                    <a:pt x="2035" y="535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8"/>
            <p:cNvSpPr/>
            <p:nvPr/>
          </p:nvSpPr>
          <p:spPr>
            <a:xfrm>
              <a:off x="2998100" y="3250806"/>
              <a:ext cx="126835" cy="70603"/>
            </a:xfrm>
            <a:custGeom>
              <a:rect b="b" l="l" r="r" t="t"/>
              <a:pathLst>
                <a:path extrusionOk="0" h="5404" w="9708">
                  <a:moveTo>
                    <a:pt x="1168" y="0"/>
                  </a:moveTo>
                  <a:lnTo>
                    <a:pt x="34" y="601"/>
                  </a:lnTo>
                  <a:lnTo>
                    <a:pt x="968" y="1168"/>
                  </a:lnTo>
                  <a:cubicBezTo>
                    <a:pt x="1" y="1868"/>
                    <a:pt x="1" y="2602"/>
                    <a:pt x="1035" y="3236"/>
                  </a:cubicBezTo>
                  <a:cubicBezTo>
                    <a:pt x="1602" y="3536"/>
                    <a:pt x="2102" y="3669"/>
                    <a:pt x="2603" y="3703"/>
                  </a:cubicBezTo>
                  <a:lnTo>
                    <a:pt x="2869" y="3703"/>
                  </a:lnTo>
                  <a:cubicBezTo>
                    <a:pt x="3470" y="3669"/>
                    <a:pt x="4004" y="3536"/>
                    <a:pt x="4537" y="3336"/>
                  </a:cubicBezTo>
                  <a:cubicBezTo>
                    <a:pt x="5316" y="3053"/>
                    <a:pt x="5977" y="2770"/>
                    <a:pt x="6546" y="2770"/>
                  </a:cubicBezTo>
                  <a:cubicBezTo>
                    <a:pt x="6781" y="2770"/>
                    <a:pt x="7001" y="2818"/>
                    <a:pt x="7206" y="2936"/>
                  </a:cubicBezTo>
                  <a:cubicBezTo>
                    <a:pt x="7706" y="3236"/>
                    <a:pt x="7539" y="3569"/>
                    <a:pt x="7039" y="3903"/>
                  </a:cubicBezTo>
                  <a:lnTo>
                    <a:pt x="6806" y="4036"/>
                  </a:lnTo>
                  <a:cubicBezTo>
                    <a:pt x="6504" y="4172"/>
                    <a:pt x="6196" y="4226"/>
                    <a:pt x="5903" y="4226"/>
                  </a:cubicBezTo>
                  <a:cubicBezTo>
                    <a:pt x="5547" y="4226"/>
                    <a:pt x="5212" y="4146"/>
                    <a:pt x="4938" y="4036"/>
                  </a:cubicBezTo>
                  <a:lnTo>
                    <a:pt x="3937" y="5037"/>
                  </a:lnTo>
                  <a:cubicBezTo>
                    <a:pt x="4477" y="5253"/>
                    <a:pt x="5006" y="5343"/>
                    <a:pt x="5511" y="5343"/>
                  </a:cubicBezTo>
                  <a:cubicBezTo>
                    <a:pt x="6254" y="5343"/>
                    <a:pt x="6944" y="5148"/>
                    <a:pt x="7539" y="4870"/>
                  </a:cubicBezTo>
                  <a:lnTo>
                    <a:pt x="8473" y="5404"/>
                  </a:lnTo>
                  <a:lnTo>
                    <a:pt x="9608" y="4770"/>
                  </a:lnTo>
                  <a:lnTo>
                    <a:pt x="8674" y="4236"/>
                  </a:lnTo>
                  <a:cubicBezTo>
                    <a:pt x="9608" y="3536"/>
                    <a:pt x="9708" y="2735"/>
                    <a:pt x="8640" y="2102"/>
                  </a:cubicBezTo>
                  <a:cubicBezTo>
                    <a:pt x="8093" y="1810"/>
                    <a:pt x="7535" y="1707"/>
                    <a:pt x="7001" y="1707"/>
                  </a:cubicBezTo>
                  <a:cubicBezTo>
                    <a:pt x="6558" y="1707"/>
                    <a:pt x="6131" y="1777"/>
                    <a:pt x="5738" y="1868"/>
                  </a:cubicBezTo>
                  <a:cubicBezTo>
                    <a:pt x="5338" y="1935"/>
                    <a:pt x="4971" y="2068"/>
                    <a:pt x="4637" y="2202"/>
                  </a:cubicBezTo>
                  <a:cubicBezTo>
                    <a:pt x="4170" y="2368"/>
                    <a:pt x="3803" y="2502"/>
                    <a:pt x="3470" y="2569"/>
                  </a:cubicBezTo>
                  <a:cubicBezTo>
                    <a:pt x="3332" y="2592"/>
                    <a:pt x="3210" y="2631"/>
                    <a:pt x="3092" y="2631"/>
                  </a:cubicBezTo>
                  <a:cubicBezTo>
                    <a:pt x="3040" y="2631"/>
                    <a:pt x="2988" y="2623"/>
                    <a:pt x="2936" y="2602"/>
                  </a:cubicBezTo>
                  <a:cubicBezTo>
                    <a:pt x="2703" y="2602"/>
                    <a:pt x="2536" y="2569"/>
                    <a:pt x="2369" y="2435"/>
                  </a:cubicBezTo>
                  <a:cubicBezTo>
                    <a:pt x="2002" y="2235"/>
                    <a:pt x="1969" y="1935"/>
                    <a:pt x="2502" y="1568"/>
                  </a:cubicBezTo>
                  <a:cubicBezTo>
                    <a:pt x="2536" y="1535"/>
                    <a:pt x="2603" y="1535"/>
                    <a:pt x="2636" y="1501"/>
                  </a:cubicBezTo>
                  <a:cubicBezTo>
                    <a:pt x="2703" y="1434"/>
                    <a:pt x="2836" y="1368"/>
                    <a:pt x="2936" y="1334"/>
                  </a:cubicBezTo>
                  <a:cubicBezTo>
                    <a:pt x="3240" y="1191"/>
                    <a:pt x="3534" y="1125"/>
                    <a:pt x="3819" y="1125"/>
                  </a:cubicBezTo>
                  <a:cubicBezTo>
                    <a:pt x="4066" y="1125"/>
                    <a:pt x="4305" y="1175"/>
                    <a:pt x="4537" y="1268"/>
                  </a:cubicBezTo>
                  <a:lnTo>
                    <a:pt x="5471" y="334"/>
                  </a:lnTo>
                  <a:cubicBezTo>
                    <a:pt x="5012" y="168"/>
                    <a:pt x="4543" y="94"/>
                    <a:pt x="4075" y="94"/>
                  </a:cubicBezTo>
                  <a:cubicBezTo>
                    <a:pt x="3693" y="94"/>
                    <a:pt x="3311" y="144"/>
                    <a:pt x="2936" y="234"/>
                  </a:cubicBezTo>
                  <a:cubicBezTo>
                    <a:pt x="2636" y="334"/>
                    <a:pt x="2369" y="400"/>
                    <a:pt x="2102" y="534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8"/>
            <p:cNvSpPr/>
            <p:nvPr/>
          </p:nvSpPr>
          <p:spPr>
            <a:xfrm>
              <a:off x="2998100" y="3250806"/>
              <a:ext cx="126835" cy="70603"/>
            </a:xfrm>
            <a:custGeom>
              <a:rect b="b" l="l" r="r" t="t"/>
              <a:pathLst>
                <a:path extrusionOk="0" h="5404" w="9708">
                  <a:moveTo>
                    <a:pt x="1168" y="0"/>
                  </a:moveTo>
                  <a:lnTo>
                    <a:pt x="34" y="601"/>
                  </a:lnTo>
                  <a:lnTo>
                    <a:pt x="968" y="1168"/>
                  </a:lnTo>
                  <a:cubicBezTo>
                    <a:pt x="1" y="1868"/>
                    <a:pt x="1" y="2602"/>
                    <a:pt x="1035" y="3236"/>
                  </a:cubicBezTo>
                  <a:cubicBezTo>
                    <a:pt x="1602" y="3536"/>
                    <a:pt x="2102" y="3669"/>
                    <a:pt x="2603" y="3703"/>
                  </a:cubicBezTo>
                  <a:lnTo>
                    <a:pt x="2869" y="3703"/>
                  </a:lnTo>
                  <a:cubicBezTo>
                    <a:pt x="3470" y="3669"/>
                    <a:pt x="4004" y="3536"/>
                    <a:pt x="4537" y="3336"/>
                  </a:cubicBezTo>
                  <a:cubicBezTo>
                    <a:pt x="5316" y="3053"/>
                    <a:pt x="5977" y="2770"/>
                    <a:pt x="6546" y="2770"/>
                  </a:cubicBezTo>
                  <a:cubicBezTo>
                    <a:pt x="6781" y="2770"/>
                    <a:pt x="7001" y="2818"/>
                    <a:pt x="7206" y="2936"/>
                  </a:cubicBezTo>
                  <a:cubicBezTo>
                    <a:pt x="7706" y="3236"/>
                    <a:pt x="7539" y="3569"/>
                    <a:pt x="7039" y="3903"/>
                  </a:cubicBezTo>
                  <a:lnTo>
                    <a:pt x="6806" y="4036"/>
                  </a:lnTo>
                  <a:cubicBezTo>
                    <a:pt x="6504" y="4172"/>
                    <a:pt x="6196" y="4226"/>
                    <a:pt x="5903" y="4226"/>
                  </a:cubicBezTo>
                  <a:cubicBezTo>
                    <a:pt x="5547" y="4226"/>
                    <a:pt x="5212" y="4146"/>
                    <a:pt x="4938" y="4036"/>
                  </a:cubicBezTo>
                  <a:lnTo>
                    <a:pt x="3937" y="5037"/>
                  </a:lnTo>
                  <a:cubicBezTo>
                    <a:pt x="4477" y="5253"/>
                    <a:pt x="5006" y="5343"/>
                    <a:pt x="5511" y="5343"/>
                  </a:cubicBezTo>
                  <a:cubicBezTo>
                    <a:pt x="6254" y="5343"/>
                    <a:pt x="6944" y="5148"/>
                    <a:pt x="7539" y="4870"/>
                  </a:cubicBezTo>
                  <a:lnTo>
                    <a:pt x="8473" y="5404"/>
                  </a:lnTo>
                  <a:lnTo>
                    <a:pt x="9608" y="4770"/>
                  </a:lnTo>
                  <a:lnTo>
                    <a:pt x="8674" y="4236"/>
                  </a:lnTo>
                  <a:cubicBezTo>
                    <a:pt x="9608" y="3536"/>
                    <a:pt x="9708" y="2735"/>
                    <a:pt x="8640" y="2102"/>
                  </a:cubicBezTo>
                  <a:cubicBezTo>
                    <a:pt x="8093" y="1810"/>
                    <a:pt x="7535" y="1707"/>
                    <a:pt x="7001" y="1707"/>
                  </a:cubicBezTo>
                  <a:cubicBezTo>
                    <a:pt x="6558" y="1707"/>
                    <a:pt x="6131" y="1777"/>
                    <a:pt x="5738" y="1868"/>
                  </a:cubicBezTo>
                  <a:cubicBezTo>
                    <a:pt x="5338" y="1935"/>
                    <a:pt x="4971" y="2068"/>
                    <a:pt x="4637" y="2202"/>
                  </a:cubicBezTo>
                  <a:cubicBezTo>
                    <a:pt x="4170" y="2368"/>
                    <a:pt x="3803" y="2502"/>
                    <a:pt x="3470" y="2569"/>
                  </a:cubicBezTo>
                  <a:cubicBezTo>
                    <a:pt x="3332" y="2592"/>
                    <a:pt x="3210" y="2631"/>
                    <a:pt x="3092" y="2631"/>
                  </a:cubicBezTo>
                  <a:cubicBezTo>
                    <a:pt x="3040" y="2631"/>
                    <a:pt x="2988" y="2623"/>
                    <a:pt x="2936" y="2602"/>
                  </a:cubicBezTo>
                  <a:cubicBezTo>
                    <a:pt x="2703" y="2602"/>
                    <a:pt x="2536" y="2569"/>
                    <a:pt x="2369" y="2435"/>
                  </a:cubicBezTo>
                  <a:cubicBezTo>
                    <a:pt x="2002" y="2235"/>
                    <a:pt x="1969" y="1935"/>
                    <a:pt x="2502" y="1568"/>
                  </a:cubicBezTo>
                  <a:cubicBezTo>
                    <a:pt x="2536" y="1535"/>
                    <a:pt x="2603" y="1535"/>
                    <a:pt x="2636" y="1501"/>
                  </a:cubicBezTo>
                  <a:cubicBezTo>
                    <a:pt x="2703" y="1434"/>
                    <a:pt x="2836" y="1368"/>
                    <a:pt x="2936" y="1334"/>
                  </a:cubicBezTo>
                  <a:cubicBezTo>
                    <a:pt x="3240" y="1191"/>
                    <a:pt x="3534" y="1125"/>
                    <a:pt x="3819" y="1125"/>
                  </a:cubicBezTo>
                  <a:cubicBezTo>
                    <a:pt x="4066" y="1125"/>
                    <a:pt x="4305" y="1175"/>
                    <a:pt x="4537" y="1268"/>
                  </a:cubicBezTo>
                  <a:lnTo>
                    <a:pt x="5471" y="334"/>
                  </a:lnTo>
                  <a:cubicBezTo>
                    <a:pt x="5012" y="168"/>
                    <a:pt x="4543" y="94"/>
                    <a:pt x="4075" y="94"/>
                  </a:cubicBezTo>
                  <a:cubicBezTo>
                    <a:pt x="3693" y="94"/>
                    <a:pt x="3311" y="144"/>
                    <a:pt x="2936" y="234"/>
                  </a:cubicBezTo>
                  <a:cubicBezTo>
                    <a:pt x="2636" y="334"/>
                    <a:pt x="2369" y="400"/>
                    <a:pt x="2102" y="534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8"/>
            <p:cNvSpPr/>
            <p:nvPr/>
          </p:nvSpPr>
          <p:spPr>
            <a:xfrm>
              <a:off x="2998100" y="3251237"/>
              <a:ext cx="27476" cy="8727"/>
            </a:xfrm>
            <a:custGeom>
              <a:rect b="b" l="l" r="r" t="t"/>
              <a:pathLst>
                <a:path extrusionOk="0" h="668" w="2103">
                  <a:moveTo>
                    <a:pt x="1135" y="0"/>
                  </a:moveTo>
                  <a:lnTo>
                    <a:pt x="1" y="668"/>
                  </a:lnTo>
                  <a:lnTo>
                    <a:pt x="1168" y="167"/>
                  </a:lnTo>
                  <a:lnTo>
                    <a:pt x="2102" y="534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8"/>
            <p:cNvSpPr/>
            <p:nvPr/>
          </p:nvSpPr>
          <p:spPr>
            <a:xfrm>
              <a:off x="3034277" y="3252870"/>
              <a:ext cx="34870" cy="15809"/>
            </a:xfrm>
            <a:custGeom>
              <a:rect b="b" l="l" r="r" t="t"/>
              <a:pathLst>
                <a:path extrusionOk="0" h="1210" w="2669">
                  <a:moveTo>
                    <a:pt x="1285" y="1"/>
                  </a:moveTo>
                  <a:cubicBezTo>
                    <a:pt x="843" y="1"/>
                    <a:pt x="417" y="76"/>
                    <a:pt x="0" y="209"/>
                  </a:cubicBezTo>
                  <a:cubicBezTo>
                    <a:pt x="271" y="145"/>
                    <a:pt x="640" y="105"/>
                    <a:pt x="1043" y="105"/>
                  </a:cubicBezTo>
                  <a:cubicBezTo>
                    <a:pt x="1484" y="105"/>
                    <a:pt x="1966" y="154"/>
                    <a:pt x="2402" y="276"/>
                  </a:cubicBezTo>
                  <a:lnTo>
                    <a:pt x="1735" y="1210"/>
                  </a:lnTo>
                  <a:lnTo>
                    <a:pt x="2669" y="242"/>
                  </a:lnTo>
                  <a:cubicBezTo>
                    <a:pt x="2185" y="76"/>
                    <a:pt x="1727" y="1"/>
                    <a:pt x="128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8"/>
            <p:cNvSpPr/>
            <p:nvPr/>
          </p:nvSpPr>
          <p:spPr>
            <a:xfrm>
              <a:off x="3073066" y="3273251"/>
              <a:ext cx="52299" cy="34217"/>
            </a:xfrm>
            <a:custGeom>
              <a:rect b="b" l="l" r="r" t="t"/>
              <a:pathLst>
                <a:path extrusionOk="0" h="2619" w="4003">
                  <a:moveTo>
                    <a:pt x="1246" y="1"/>
                  </a:moveTo>
                  <a:cubicBezTo>
                    <a:pt x="811" y="1"/>
                    <a:pt x="389" y="79"/>
                    <a:pt x="0" y="183"/>
                  </a:cubicBezTo>
                  <a:cubicBezTo>
                    <a:pt x="239" y="138"/>
                    <a:pt x="531" y="108"/>
                    <a:pt x="848" y="108"/>
                  </a:cubicBezTo>
                  <a:cubicBezTo>
                    <a:pt x="1461" y="108"/>
                    <a:pt x="2163" y="220"/>
                    <a:pt x="2735" y="550"/>
                  </a:cubicBezTo>
                  <a:cubicBezTo>
                    <a:pt x="3603" y="1051"/>
                    <a:pt x="3769" y="1685"/>
                    <a:pt x="2936" y="2619"/>
                  </a:cubicBezTo>
                  <a:cubicBezTo>
                    <a:pt x="3870" y="1851"/>
                    <a:pt x="4003" y="1117"/>
                    <a:pt x="2869" y="450"/>
                  </a:cubicBezTo>
                  <a:cubicBezTo>
                    <a:pt x="2335" y="119"/>
                    <a:pt x="1781" y="1"/>
                    <a:pt x="12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8"/>
            <p:cNvSpPr/>
            <p:nvPr/>
          </p:nvSpPr>
          <p:spPr>
            <a:xfrm>
              <a:off x="3108799" y="3306580"/>
              <a:ext cx="14829" cy="15273"/>
            </a:xfrm>
            <a:custGeom>
              <a:rect b="b" l="l" r="r" t="t"/>
              <a:pathLst>
                <a:path extrusionOk="0" h="1169" w="1135">
                  <a:moveTo>
                    <a:pt x="201" y="1"/>
                  </a:moveTo>
                  <a:lnTo>
                    <a:pt x="934" y="568"/>
                  </a:lnTo>
                  <a:lnTo>
                    <a:pt x="0" y="1168"/>
                  </a:lnTo>
                  <a:lnTo>
                    <a:pt x="1135" y="5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8"/>
            <p:cNvSpPr/>
            <p:nvPr/>
          </p:nvSpPr>
          <p:spPr>
            <a:xfrm>
              <a:off x="3049523" y="3303967"/>
              <a:ext cx="37065" cy="13091"/>
            </a:xfrm>
            <a:custGeom>
              <a:rect b="b" l="l" r="r" t="t"/>
              <a:pathLst>
                <a:path extrusionOk="0" h="1002" w="2837">
                  <a:moveTo>
                    <a:pt x="1002" y="1"/>
                  </a:moveTo>
                  <a:lnTo>
                    <a:pt x="1" y="1001"/>
                  </a:lnTo>
                  <a:lnTo>
                    <a:pt x="1035" y="167"/>
                  </a:lnTo>
                  <a:cubicBezTo>
                    <a:pt x="1035" y="167"/>
                    <a:pt x="1288" y="262"/>
                    <a:pt x="1688" y="262"/>
                  </a:cubicBezTo>
                  <a:cubicBezTo>
                    <a:pt x="1999" y="262"/>
                    <a:pt x="2398" y="205"/>
                    <a:pt x="2836" y="1"/>
                  </a:cubicBezTo>
                  <a:lnTo>
                    <a:pt x="2836" y="1"/>
                  </a:lnTo>
                  <a:cubicBezTo>
                    <a:pt x="2512" y="146"/>
                    <a:pt x="2181" y="214"/>
                    <a:pt x="1872" y="214"/>
                  </a:cubicBezTo>
                  <a:cubicBezTo>
                    <a:pt x="1544" y="214"/>
                    <a:pt x="1242" y="138"/>
                    <a:pt x="100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8"/>
            <p:cNvSpPr/>
            <p:nvPr/>
          </p:nvSpPr>
          <p:spPr>
            <a:xfrm>
              <a:off x="3021630" y="3271723"/>
              <a:ext cx="21805" cy="13980"/>
            </a:xfrm>
            <a:custGeom>
              <a:rect b="b" l="l" r="r" t="t"/>
              <a:pathLst>
                <a:path extrusionOk="0" h="1070" w="1669">
                  <a:moveTo>
                    <a:pt x="701" y="0"/>
                  </a:moveTo>
                  <a:cubicBezTo>
                    <a:pt x="201" y="267"/>
                    <a:pt x="1" y="567"/>
                    <a:pt x="335" y="834"/>
                  </a:cubicBezTo>
                  <a:cubicBezTo>
                    <a:pt x="514" y="993"/>
                    <a:pt x="812" y="1070"/>
                    <a:pt x="1108" y="1070"/>
                  </a:cubicBezTo>
                  <a:cubicBezTo>
                    <a:pt x="1308" y="1070"/>
                    <a:pt x="1507" y="1035"/>
                    <a:pt x="1669" y="968"/>
                  </a:cubicBezTo>
                  <a:lnTo>
                    <a:pt x="1669" y="968"/>
                  </a:lnTo>
                  <a:cubicBezTo>
                    <a:pt x="1469" y="1001"/>
                    <a:pt x="1269" y="1001"/>
                    <a:pt x="1135" y="1068"/>
                  </a:cubicBezTo>
                  <a:cubicBezTo>
                    <a:pt x="935" y="1068"/>
                    <a:pt x="735" y="968"/>
                    <a:pt x="601" y="901"/>
                  </a:cubicBezTo>
                  <a:cubicBezTo>
                    <a:pt x="268" y="667"/>
                    <a:pt x="168" y="334"/>
                    <a:pt x="7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8"/>
            <p:cNvSpPr/>
            <p:nvPr/>
          </p:nvSpPr>
          <p:spPr>
            <a:xfrm>
              <a:off x="2997668" y="3266928"/>
              <a:ext cx="33564" cy="32702"/>
            </a:xfrm>
            <a:custGeom>
              <a:rect b="b" l="l" r="r" t="t"/>
              <a:pathLst>
                <a:path extrusionOk="0" h="2503" w="2569">
                  <a:moveTo>
                    <a:pt x="968" y="0"/>
                  </a:moveTo>
                  <a:lnTo>
                    <a:pt x="968" y="0"/>
                  </a:lnTo>
                  <a:cubicBezTo>
                    <a:pt x="34" y="701"/>
                    <a:pt x="0" y="1468"/>
                    <a:pt x="1034" y="2035"/>
                  </a:cubicBezTo>
                  <a:cubicBezTo>
                    <a:pt x="1535" y="2369"/>
                    <a:pt x="2102" y="2502"/>
                    <a:pt x="2569" y="2502"/>
                  </a:cubicBezTo>
                  <a:cubicBezTo>
                    <a:pt x="1802" y="2435"/>
                    <a:pt x="834" y="2002"/>
                    <a:pt x="501" y="1335"/>
                  </a:cubicBezTo>
                  <a:cubicBezTo>
                    <a:pt x="200" y="701"/>
                    <a:pt x="868" y="100"/>
                    <a:pt x="9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8"/>
            <p:cNvSpPr/>
            <p:nvPr/>
          </p:nvSpPr>
          <p:spPr>
            <a:xfrm>
              <a:off x="2894376" y="3190550"/>
              <a:ext cx="288527" cy="167141"/>
            </a:xfrm>
            <a:custGeom>
              <a:rect b="b" l="l" r="r" t="t"/>
              <a:pathLst>
                <a:path extrusionOk="0" h="12793" w="22084">
                  <a:moveTo>
                    <a:pt x="11046" y="0"/>
                  </a:moveTo>
                  <a:cubicBezTo>
                    <a:pt x="8215" y="0"/>
                    <a:pt x="5388" y="626"/>
                    <a:pt x="3236" y="1877"/>
                  </a:cubicBezTo>
                  <a:cubicBezTo>
                    <a:pt x="2035" y="2644"/>
                    <a:pt x="1168" y="3478"/>
                    <a:pt x="601" y="4345"/>
                  </a:cubicBezTo>
                  <a:lnTo>
                    <a:pt x="1" y="4345"/>
                  </a:lnTo>
                  <a:lnTo>
                    <a:pt x="1" y="6580"/>
                  </a:lnTo>
                  <a:cubicBezTo>
                    <a:pt x="67" y="8181"/>
                    <a:pt x="1168" y="9716"/>
                    <a:pt x="3236" y="10917"/>
                  </a:cubicBezTo>
                  <a:cubicBezTo>
                    <a:pt x="5405" y="12168"/>
                    <a:pt x="8240" y="12793"/>
                    <a:pt x="11071" y="12793"/>
                  </a:cubicBezTo>
                  <a:cubicBezTo>
                    <a:pt x="13902" y="12793"/>
                    <a:pt x="16729" y="12168"/>
                    <a:pt x="18881" y="10917"/>
                  </a:cubicBezTo>
                  <a:cubicBezTo>
                    <a:pt x="20916" y="9716"/>
                    <a:pt x="22016" y="8181"/>
                    <a:pt x="22083" y="6580"/>
                  </a:cubicBezTo>
                  <a:lnTo>
                    <a:pt x="22083" y="4345"/>
                  </a:lnTo>
                  <a:lnTo>
                    <a:pt x="21516" y="4345"/>
                  </a:lnTo>
                  <a:cubicBezTo>
                    <a:pt x="21016" y="3445"/>
                    <a:pt x="20115" y="2611"/>
                    <a:pt x="18881" y="1877"/>
                  </a:cubicBezTo>
                  <a:cubicBezTo>
                    <a:pt x="16713" y="626"/>
                    <a:pt x="13877" y="0"/>
                    <a:pt x="11046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8"/>
            <p:cNvSpPr/>
            <p:nvPr/>
          </p:nvSpPr>
          <p:spPr>
            <a:xfrm>
              <a:off x="2894376" y="3190550"/>
              <a:ext cx="288527" cy="167141"/>
            </a:xfrm>
            <a:custGeom>
              <a:rect b="b" l="l" r="r" t="t"/>
              <a:pathLst>
                <a:path extrusionOk="0" h="12793" w="22084">
                  <a:moveTo>
                    <a:pt x="11046" y="0"/>
                  </a:moveTo>
                  <a:cubicBezTo>
                    <a:pt x="8215" y="0"/>
                    <a:pt x="5388" y="626"/>
                    <a:pt x="3236" y="1877"/>
                  </a:cubicBezTo>
                  <a:cubicBezTo>
                    <a:pt x="2035" y="2644"/>
                    <a:pt x="1168" y="3478"/>
                    <a:pt x="601" y="4345"/>
                  </a:cubicBezTo>
                  <a:lnTo>
                    <a:pt x="1" y="4345"/>
                  </a:lnTo>
                  <a:lnTo>
                    <a:pt x="1" y="6580"/>
                  </a:lnTo>
                  <a:cubicBezTo>
                    <a:pt x="67" y="8181"/>
                    <a:pt x="1168" y="9716"/>
                    <a:pt x="3236" y="10917"/>
                  </a:cubicBezTo>
                  <a:cubicBezTo>
                    <a:pt x="5405" y="12168"/>
                    <a:pt x="8240" y="12793"/>
                    <a:pt x="11071" y="12793"/>
                  </a:cubicBezTo>
                  <a:cubicBezTo>
                    <a:pt x="13902" y="12793"/>
                    <a:pt x="16729" y="12168"/>
                    <a:pt x="18881" y="10917"/>
                  </a:cubicBezTo>
                  <a:cubicBezTo>
                    <a:pt x="20916" y="9716"/>
                    <a:pt x="22016" y="8181"/>
                    <a:pt x="22083" y="6580"/>
                  </a:cubicBezTo>
                  <a:lnTo>
                    <a:pt x="22083" y="4345"/>
                  </a:lnTo>
                  <a:lnTo>
                    <a:pt x="21516" y="4345"/>
                  </a:lnTo>
                  <a:cubicBezTo>
                    <a:pt x="21016" y="3445"/>
                    <a:pt x="20115" y="2611"/>
                    <a:pt x="18881" y="1877"/>
                  </a:cubicBezTo>
                  <a:cubicBezTo>
                    <a:pt x="16713" y="626"/>
                    <a:pt x="13877" y="0"/>
                    <a:pt x="11046" y="0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8"/>
            <p:cNvSpPr/>
            <p:nvPr/>
          </p:nvSpPr>
          <p:spPr>
            <a:xfrm>
              <a:off x="3039071" y="3190654"/>
              <a:ext cx="143833" cy="167363"/>
            </a:xfrm>
            <a:custGeom>
              <a:rect b="b" l="l" r="r" t="t"/>
              <a:pathLst>
                <a:path extrusionOk="0" h="12810" w="11009">
                  <a:moveTo>
                    <a:pt x="0" y="1"/>
                  </a:moveTo>
                  <a:lnTo>
                    <a:pt x="0" y="12810"/>
                  </a:lnTo>
                  <a:cubicBezTo>
                    <a:pt x="2802" y="12810"/>
                    <a:pt x="5638" y="12176"/>
                    <a:pt x="7806" y="10909"/>
                  </a:cubicBezTo>
                  <a:cubicBezTo>
                    <a:pt x="9841" y="9708"/>
                    <a:pt x="10941" y="8173"/>
                    <a:pt x="11008" y="6572"/>
                  </a:cubicBezTo>
                  <a:lnTo>
                    <a:pt x="11008" y="4337"/>
                  </a:lnTo>
                  <a:lnTo>
                    <a:pt x="10441" y="4337"/>
                  </a:lnTo>
                  <a:cubicBezTo>
                    <a:pt x="9941" y="3437"/>
                    <a:pt x="9040" y="2603"/>
                    <a:pt x="7806" y="1869"/>
                  </a:cubicBezTo>
                  <a:cubicBezTo>
                    <a:pt x="5671" y="635"/>
                    <a:pt x="2836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8"/>
            <p:cNvSpPr/>
            <p:nvPr/>
          </p:nvSpPr>
          <p:spPr>
            <a:xfrm>
              <a:off x="3117945" y="3204164"/>
              <a:ext cx="65390" cy="139913"/>
            </a:xfrm>
            <a:custGeom>
              <a:rect b="b" l="l" r="r" t="t"/>
              <a:pathLst>
                <a:path extrusionOk="0" h="10709" w="5005">
                  <a:moveTo>
                    <a:pt x="1" y="1"/>
                  </a:moveTo>
                  <a:lnTo>
                    <a:pt x="1" y="10709"/>
                  </a:lnTo>
                  <a:cubicBezTo>
                    <a:pt x="635" y="10475"/>
                    <a:pt x="1268" y="10208"/>
                    <a:pt x="1802" y="9875"/>
                  </a:cubicBezTo>
                  <a:cubicBezTo>
                    <a:pt x="3837" y="8674"/>
                    <a:pt x="4938" y="7139"/>
                    <a:pt x="5005" y="5538"/>
                  </a:cubicBezTo>
                  <a:lnTo>
                    <a:pt x="5005" y="3303"/>
                  </a:lnTo>
                  <a:lnTo>
                    <a:pt x="4437" y="3303"/>
                  </a:lnTo>
                  <a:cubicBezTo>
                    <a:pt x="3937" y="2403"/>
                    <a:pt x="3070" y="1569"/>
                    <a:pt x="1802" y="835"/>
                  </a:cubicBezTo>
                  <a:cubicBezTo>
                    <a:pt x="1235" y="501"/>
                    <a:pt x="635" y="268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8"/>
            <p:cNvSpPr/>
            <p:nvPr/>
          </p:nvSpPr>
          <p:spPr>
            <a:xfrm>
              <a:off x="2894821" y="3204164"/>
              <a:ext cx="65808" cy="139913"/>
            </a:xfrm>
            <a:custGeom>
              <a:rect b="b" l="l" r="r" t="t"/>
              <a:pathLst>
                <a:path extrusionOk="0" h="10709" w="5037">
                  <a:moveTo>
                    <a:pt x="5004" y="1"/>
                  </a:moveTo>
                  <a:cubicBezTo>
                    <a:pt x="4370" y="268"/>
                    <a:pt x="3803" y="501"/>
                    <a:pt x="3202" y="835"/>
                  </a:cubicBezTo>
                  <a:cubicBezTo>
                    <a:pt x="1968" y="1569"/>
                    <a:pt x="1067" y="2403"/>
                    <a:pt x="567" y="3303"/>
                  </a:cubicBezTo>
                  <a:lnTo>
                    <a:pt x="0" y="3303"/>
                  </a:lnTo>
                  <a:lnTo>
                    <a:pt x="0" y="5538"/>
                  </a:lnTo>
                  <a:cubicBezTo>
                    <a:pt x="67" y="7139"/>
                    <a:pt x="1168" y="8674"/>
                    <a:pt x="3236" y="9875"/>
                  </a:cubicBezTo>
                  <a:cubicBezTo>
                    <a:pt x="3803" y="10208"/>
                    <a:pt x="4403" y="10475"/>
                    <a:pt x="5037" y="10709"/>
                  </a:cubicBezTo>
                  <a:lnTo>
                    <a:pt x="5037" y="1"/>
                  </a:ln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8"/>
            <p:cNvSpPr/>
            <p:nvPr/>
          </p:nvSpPr>
          <p:spPr>
            <a:xfrm>
              <a:off x="2882174" y="3163858"/>
              <a:ext cx="315102" cy="166357"/>
            </a:xfrm>
            <a:custGeom>
              <a:rect b="b" l="l" r="r" t="t"/>
              <a:pathLst>
                <a:path extrusionOk="0" h="12733" w="24118">
                  <a:moveTo>
                    <a:pt x="12009" y="0"/>
                  </a:moveTo>
                  <a:cubicBezTo>
                    <a:pt x="9182" y="0"/>
                    <a:pt x="6355" y="617"/>
                    <a:pt x="4204" y="1852"/>
                  </a:cubicBezTo>
                  <a:cubicBezTo>
                    <a:pt x="3503" y="2219"/>
                    <a:pt x="2869" y="2686"/>
                    <a:pt x="2436" y="3186"/>
                  </a:cubicBezTo>
                  <a:cubicBezTo>
                    <a:pt x="1" y="5654"/>
                    <a:pt x="634" y="8757"/>
                    <a:pt x="4204" y="10858"/>
                  </a:cubicBezTo>
                  <a:cubicBezTo>
                    <a:pt x="4671" y="11158"/>
                    <a:pt x="5204" y="11392"/>
                    <a:pt x="5771" y="11592"/>
                  </a:cubicBezTo>
                  <a:cubicBezTo>
                    <a:pt x="5805" y="11659"/>
                    <a:pt x="5872" y="11659"/>
                    <a:pt x="5938" y="11692"/>
                  </a:cubicBezTo>
                  <a:cubicBezTo>
                    <a:pt x="7755" y="12388"/>
                    <a:pt x="9850" y="12733"/>
                    <a:pt x="11950" y="12733"/>
                  </a:cubicBezTo>
                  <a:cubicBezTo>
                    <a:pt x="14785" y="12733"/>
                    <a:pt x="17630" y="12104"/>
                    <a:pt x="19815" y="10858"/>
                  </a:cubicBezTo>
                  <a:cubicBezTo>
                    <a:pt x="24118" y="8390"/>
                    <a:pt x="24118" y="4353"/>
                    <a:pt x="19815" y="1852"/>
                  </a:cubicBezTo>
                  <a:cubicBezTo>
                    <a:pt x="17663" y="617"/>
                    <a:pt x="14836" y="0"/>
                    <a:pt x="12009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8"/>
            <p:cNvSpPr/>
            <p:nvPr/>
          </p:nvSpPr>
          <p:spPr>
            <a:xfrm>
              <a:off x="2882174" y="3163858"/>
              <a:ext cx="315102" cy="166357"/>
            </a:xfrm>
            <a:custGeom>
              <a:rect b="b" l="l" r="r" t="t"/>
              <a:pathLst>
                <a:path extrusionOk="0" h="12733" w="24118">
                  <a:moveTo>
                    <a:pt x="12009" y="0"/>
                  </a:moveTo>
                  <a:cubicBezTo>
                    <a:pt x="9182" y="0"/>
                    <a:pt x="6355" y="617"/>
                    <a:pt x="4204" y="1852"/>
                  </a:cubicBezTo>
                  <a:cubicBezTo>
                    <a:pt x="3503" y="2219"/>
                    <a:pt x="2869" y="2686"/>
                    <a:pt x="2436" y="3186"/>
                  </a:cubicBezTo>
                  <a:cubicBezTo>
                    <a:pt x="1" y="5654"/>
                    <a:pt x="634" y="8757"/>
                    <a:pt x="4204" y="10858"/>
                  </a:cubicBezTo>
                  <a:cubicBezTo>
                    <a:pt x="4671" y="11158"/>
                    <a:pt x="5204" y="11392"/>
                    <a:pt x="5771" y="11592"/>
                  </a:cubicBezTo>
                  <a:cubicBezTo>
                    <a:pt x="5805" y="11659"/>
                    <a:pt x="5872" y="11659"/>
                    <a:pt x="5938" y="11692"/>
                  </a:cubicBezTo>
                  <a:cubicBezTo>
                    <a:pt x="7755" y="12388"/>
                    <a:pt x="9850" y="12733"/>
                    <a:pt x="11950" y="12733"/>
                  </a:cubicBezTo>
                  <a:cubicBezTo>
                    <a:pt x="14785" y="12733"/>
                    <a:pt x="17630" y="12104"/>
                    <a:pt x="19815" y="10858"/>
                  </a:cubicBezTo>
                  <a:cubicBezTo>
                    <a:pt x="24118" y="8390"/>
                    <a:pt x="24118" y="4353"/>
                    <a:pt x="19815" y="1852"/>
                  </a:cubicBezTo>
                  <a:cubicBezTo>
                    <a:pt x="17663" y="617"/>
                    <a:pt x="14836" y="0"/>
                    <a:pt x="12009" y="0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8"/>
            <p:cNvSpPr/>
            <p:nvPr/>
          </p:nvSpPr>
          <p:spPr>
            <a:xfrm>
              <a:off x="2882474" y="3205914"/>
              <a:ext cx="75111" cy="109393"/>
            </a:xfrm>
            <a:custGeom>
              <a:rect b="b" l="l" r="r" t="t"/>
              <a:pathLst>
                <a:path extrusionOk="0" h="8373" w="5749">
                  <a:moveTo>
                    <a:pt x="2413" y="0"/>
                  </a:moveTo>
                  <a:cubicBezTo>
                    <a:pt x="2402" y="6"/>
                    <a:pt x="2358" y="48"/>
                    <a:pt x="2291" y="126"/>
                  </a:cubicBezTo>
                  <a:lnTo>
                    <a:pt x="2291" y="126"/>
                  </a:lnTo>
                  <a:cubicBezTo>
                    <a:pt x="2330" y="84"/>
                    <a:pt x="2371" y="42"/>
                    <a:pt x="2413" y="0"/>
                  </a:cubicBezTo>
                  <a:close/>
                  <a:moveTo>
                    <a:pt x="2291" y="126"/>
                  </a:moveTo>
                  <a:cubicBezTo>
                    <a:pt x="0" y="2543"/>
                    <a:pt x="672" y="5639"/>
                    <a:pt x="4181" y="7639"/>
                  </a:cubicBezTo>
                  <a:cubicBezTo>
                    <a:pt x="4648" y="7906"/>
                    <a:pt x="5181" y="8173"/>
                    <a:pt x="5748" y="8373"/>
                  </a:cubicBezTo>
                  <a:cubicBezTo>
                    <a:pt x="4681" y="7973"/>
                    <a:pt x="1612" y="6138"/>
                    <a:pt x="1245" y="3936"/>
                  </a:cubicBezTo>
                  <a:cubicBezTo>
                    <a:pt x="907" y="1992"/>
                    <a:pt x="1926" y="547"/>
                    <a:pt x="2291" y="126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8"/>
            <p:cNvSpPr/>
            <p:nvPr/>
          </p:nvSpPr>
          <p:spPr>
            <a:xfrm>
              <a:off x="3121002" y="3178896"/>
              <a:ext cx="74967" cy="109393"/>
            </a:xfrm>
            <a:custGeom>
              <a:rect b="b" l="l" r="r" t="t"/>
              <a:pathLst>
                <a:path extrusionOk="0" h="8373" w="5738">
                  <a:moveTo>
                    <a:pt x="0" y="0"/>
                  </a:moveTo>
                  <a:cubicBezTo>
                    <a:pt x="1035" y="400"/>
                    <a:pt x="4103" y="2235"/>
                    <a:pt x="4504" y="4437"/>
                  </a:cubicBezTo>
                  <a:cubicBezTo>
                    <a:pt x="4871" y="6738"/>
                    <a:pt x="3370" y="8306"/>
                    <a:pt x="3336" y="8373"/>
                  </a:cubicBezTo>
                  <a:cubicBezTo>
                    <a:pt x="5738" y="5938"/>
                    <a:pt x="5171" y="2769"/>
                    <a:pt x="1535" y="734"/>
                  </a:cubicBezTo>
                  <a:cubicBezTo>
                    <a:pt x="1068" y="434"/>
                    <a:pt x="534" y="200"/>
                    <a:pt x="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8"/>
            <p:cNvSpPr/>
            <p:nvPr/>
          </p:nvSpPr>
          <p:spPr>
            <a:xfrm>
              <a:off x="2905273" y="3169306"/>
              <a:ext cx="268042" cy="154729"/>
            </a:xfrm>
            <a:custGeom>
              <a:rect b="b" l="l" r="r" t="t"/>
              <a:pathLst>
                <a:path extrusionOk="0" h="11843" w="20516">
                  <a:moveTo>
                    <a:pt x="10241" y="0"/>
                  </a:moveTo>
                  <a:cubicBezTo>
                    <a:pt x="4571" y="0"/>
                    <a:pt x="1" y="2669"/>
                    <a:pt x="1" y="5938"/>
                  </a:cubicBezTo>
                  <a:cubicBezTo>
                    <a:pt x="1" y="9207"/>
                    <a:pt x="4571" y="11842"/>
                    <a:pt x="10241" y="11842"/>
                  </a:cubicBezTo>
                  <a:cubicBezTo>
                    <a:pt x="15912" y="11842"/>
                    <a:pt x="20515" y="9207"/>
                    <a:pt x="20515" y="5938"/>
                  </a:cubicBezTo>
                  <a:cubicBezTo>
                    <a:pt x="20515" y="2669"/>
                    <a:pt x="15912" y="0"/>
                    <a:pt x="10241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8"/>
            <p:cNvSpPr/>
            <p:nvPr/>
          </p:nvSpPr>
          <p:spPr>
            <a:xfrm>
              <a:off x="2905273" y="3169306"/>
              <a:ext cx="268042" cy="154729"/>
            </a:xfrm>
            <a:custGeom>
              <a:rect b="b" l="l" r="r" t="t"/>
              <a:pathLst>
                <a:path extrusionOk="0" h="11843" w="20516">
                  <a:moveTo>
                    <a:pt x="10241" y="0"/>
                  </a:moveTo>
                  <a:cubicBezTo>
                    <a:pt x="4571" y="0"/>
                    <a:pt x="1" y="2669"/>
                    <a:pt x="1" y="5938"/>
                  </a:cubicBezTo>
                  <a:cubicBezTo>
                    <a:pt x="1" y="9207"/>
                    <a:pt x="4571" y="11842"/>
                    <a:pt x="10241" y="11842"/>
                  </a:cubicBezTo>
                  <a:cubicBezTo>
                    <a:pt x="15912" y="11842"/>
                    <a:pt x="20515" y="9207"/>
                    <a:pt x="20515" y="5938"/>
                  </a:cubicBezTo>
                  <a:cubicBezTo>
                    <a:pt x="20515" y="2669"/>
                    <a:pt x="15912" y="0"/>
                    <a:pt x="10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8"/>
            <p:cNvSpPr/>
            <p:nvPr/>
          </p:nvSpPr>
          <p:spPr>
            <a:xfrm>
              <a:off x="2900047" y="3188917"/>
              <a:ext cx="140344" cy="83681"/>
            </a:xfrm>
            <a:custGeom>
              <a:rect b="b" l="l" r="r" t="t"/>
              <a:pathLst>
                <a:path extrusionOk="0" h="6405" w="10742">
                  <a:moveTo>
                    <a:pt x="3836" y="0"/>
                  </a:moveTo>
                  <a:lnTo>
                    <a:pt x="3836" y="0"/>
                  </a:lnTo>
                  <a:cubicBezTo>
                    <a:pt x="3670" y="134"/>
                    <a:pt x="3503" y="234"/>
                    <a:pt x="3336" y="301"/>
                  </a:cubicBezTo>
                  <a:cubicBezTo>
                    <a:pt x="3069" y="467"/>
                    <a:pt x="2769" y="634"/>
                    <a:pt x="2502" y="834"/>
                  </a:cubicBezTo>
                  <a:cubicBezTo>
                    <a:pt x="2169" y="1101"/>
                    <a:pt x="1902" y="1335"/>
                    <a:pt x="1635" y="1602"/>
                  </a:cubicBezTo>
                  <a:cubicBezTo>
                    <a:pt x="301" y="3003"/>
                    <a:pt x="0" y="4670"/>
                    <a:pt x="834" y="6238"/>
                  </a:cubicBezTo>
                  <a:cubicBezTo>
                    <a:pt x="1090" y="5839"/>
                    <a:pt x="1560" y="5700"/>
                    <a:pt x="2089" y="5700"/>
                  </a:cubicBezTo>
                  <a:cubicBezTo>
                    <a:pt x="3281" y="5700"/>
                    <a:pt x="4770" y="6405"/>
                    <a:pt x="4770" y="6405"/>
                  </a:cubicBezTo>
                  <a:cubicBezTo>
                    <a:pt x="4770" y="6405"/>
                    <a:pt x="10741" y="1902"/>
                    <a:pt x="6005" y="1602"/>
                  </a:cubicBezTo>
                  <a:cubicBezTo>
                    <a:pt x="3603" y="1468"/>
                    <a:pt x="3436" y="734"/>
                    <a:pt x="3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8"/>
            <p:cNvSpPr/>
            <p:nvPr/>
          </p:nvSpPr>
          <p:spPr>
            <a:xfrm>
              <a:off x="2903966" y="3214995"/>
              <a:ext cx="40541" cy="39012"/>
            </a:xfrm>
            <a:custGeom>
              <a:rect b="b" l="l" r="r" t="t"/>
              <a:pathLst>
                <a:path extrusionOk="0" h="2986" w="3103">
                  <a:moveTo>
                    <a:pt x="1922" y="1"/>
                  </a:moveTo>
                  <a:cubicBezTo>
                    <a:pt x="1251" y="1"/>
                    <a:pt x="520" y="551"/>
                    <a:pt x="267" y="1340"/>
                  </a:cubicBezTo>
                  <a:cubicBezTo>
                    <a:pt x="1" y="2174"/>
                    <a:pt x="334" y="2908"/>
                    <a:pt x="1035" y="2975"/>
                  </a:cubicBezTo>
                  <a:cubicBezTo>
                    <a:pt x="1086" y="2982"/>
                    <a:pt x="1138" y="2985"/>
                    <a:pt x="1189" y="2985"/>
                  </a:cubicBezTo>
                  <a:cubicBezTo>
                    <a:pt x="1874" y="2985"/>
                    <a:pt x="2557" y="2385"/>
                    <a:pt x="2836" y="1640"/>
                  </a:cubicBezTo>
                  <a:cubicBezTo>
                    <a:pt x="3103" y="806"/>
                    <a:pt x="2769" y="106"/>
                    <a:pt x="2035" y="6"/>
                  </a:cubicBezTo>
                  <a:cubicBezTo>
                    <a:pt x="1998" y="2"/>
                    <a:pt x="1960" y="1"/>
                    <a:pt x="1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8"/>
            <p:cNvSpPr/>
            <p:nvPr/>
          </p:nvSpPr>
          <p:spPr>
            <a:xfrm>
              <a:off x="3002019" y="3191961"/>
              <a:ext cx="178703" cy="131199"/>
            </a:xfrm>
            <a:custGeom>
              <a:rect b="b" l="l" r="r" t="t"/>
              <a:pathLst>
                <a:path extrusionOk="0" h="10042" w="13678">
                  <a:moveTo>
                    <a:pt x="1" y="9775"/>
                  </a:moveTo>
                  <a:cubicBezTo>
                    <a:pt x="1" y="9796"/>
                    <a:pt x="34" y="9808"/>
                    <a:pt x="88" y="9808"/>
                  </a:cubicBezTo>
                  <a:cubicBezTo>
                    <a:pt x="110" y="9808"/>
                    <a:pt x="134" y="9806"/>
                    <a:pt x="161" y="9803"/>
                  </a:cubicBezTo>
                  <a:lnTo>
                    <a:pt x="161" y="9803"/>
                  </a:lnTo>
                  <a:cubicBezTo>
                    <a:pt x="108" y="9793"/>
                    <a:pt x="54" y="9784"/>
                    <a:pt x="1" y="9775"/>
                  </a:cubicBezTo>
                  <a:close/>
                  <a:moveTo>
                    <a:pt x="10041" y="1"/>
                  </a:moveTo>
                  <a:cubicBezTo>
                    <a:pt x="10642" y="1202"/>
                    <a:pt x="8941" y="1869"/>
                    <a:pt x="8941" y="1869"/>
                  </a:cubicBezTo>
                  <a:cubicBezTo>
                    <a:pt x="8941" y="1869"/>
                    <a:pt x="1268" y="6739"/>
                    <a:pt x="1002" y="8507"/>
                  </a:cubicBezTo>
                  <a:cubicBezTo>
                    <a:pt x="1209" y="9412"/>
                    <a:pt x="493" y="9756"/>
                    <a:pt x="161" y="9803"/>
                  </a:cubicBezTo>
                  <a:lnTo>
                    <a:pt x="161" y="9803"/>
                  </a:lnTo>
                  <a:cubicBezTo>
                    <a:pt x="1038" y="9952"/>
                    <a:pt x="1891" y="10041"/>
                    <a:pt x="2803" y="10041"/>
                  </a:cubicBezTo>
                  <a:cubicBezTo>
                    <a:pt x="3537" y="10041"/>
                    <a:pt x="4337" y="10008"/>
                    <a:pt x="5105" y="9908"/>
                  </a:cubicBezTo>
                  <a:cubicBezTo>
                    <a:pt x="5271" y="9875"/>
                    <a:pt x="5438" y="9875"/>
                    <a:pt x="5605" y="9841"/>
                  </a:cubicBezTo>
                  <a:cubicBezTo>
                    <a:pt x="6372" y="9708"/>
                    <a:pt x="7139" y="9541"/>
                    <a:pt x="7873" y="9274"/>
                  </a:cubicBezTo>
                  <a:cubicBezTo>
                    <a:pt x="8140" y="9207"/>
                    <a:pt x="8340" y="9107"/>
                    <a:pt x="8607" y="9041"/>
                  </a:cubicBezTo>
                  <a:cubicBezTo>
                    <a:pt x="8841" y="8941"/>
                    <a:pt x="9107" y="8874"/>
                    <a:pt x="9308" y="8740"/>
                  </a:cubicBezTo>
                  <a:cubicBezTo>
                    <a:pt x="9608" y="8607"/>
                    <a:pt x="9875" y="8507"/>
                    <a:pt x="10141" y="8340"/>
                  </a:cubicBezTo>
                  <a:lnTo>
                    <a:pt x="10875" y="7840"/>
                  </a:lnTo>
                  <a:lnTo>
                    <a:pt x="11376" y="7440"/>
                  </a:lnTo>
                  <a:cubicBezTo>
                    <a:pt x="13677" y="5505"/>
                    <a:pt x="13677" y="2870"/>
                    <a:pt x="11376" y="902"/>
                  </a:cubicBezTo>
                  <a:lnTo>
                    <a:pt x="10875" y="535"/>
                  </a:lnTo>
                  <a:cubicBezTo>
                    <a:pt x="10642" y="334"/>
                    <a:pt x="10342" y="168"/>
                    <a:pt x="10041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8"/>
            <p:cNvSpPr/>
            <p:nvPr/>
          </p:nvSpPr>
          <p:spPr>
            <a:xfrm>
              <a:off x="3002019" y="3191961"/>
              <a:ext cx="178703" cy="131199"/>
            </a:xfrm>
            <a:custGeom>
              <a:rect b="b" l="l" r="r" t="t"/>
              <a:pathLst>
                <a:path extrusionOk="0" h="10042" w="13678">
                  <a:moveTo>
                    <a:pt x="1" y="9775"/>
                  </a:moveTo>
                  <a:cubicBezTo>
                    <a:pt x="1" y="9796"/>
                    <a:pt x="34" y="9808"/>
                    <a:pt x="88" y="9808"/>
                  </a:cubicBezTo>
                  <a:cubicBezTo>
                    <a:pt x="110" y="9808"/>
                    <a:pt x="134" y="9806"/>
                    <a:pt x="161" y="9803"/>
                  </a:cubicBezTo>
                  <a:lnTo>
                    <a:pt x="161" y="9803"/>
                  </a:lnTo>
                  <a:cubicBezTo>
                    <a:pt x="108" y="9793"/>
                    <a:pt x="54" y="9784"/>
                    <a:pt x="1" y="9775"/>
                  </a:cubicBezTo>
                  <a:close/>
                  <a:moveTo>
                    <a:pt x="10041" y="1"/>
                  </a:moveTo>
                  <a:cubicBezTo>
                    <a:pt x="10642" y="1202"/>
                    <a:pt x="8941" y="1869"/>
                    <a:pt x="8941" y="1869"/>
                  </a:cubicBezTo>
                  <a:cubicBezTo>
                    <a:pt x="8941" y="1869"/>
                    <a:pt x="1268" y="6739"/>
                    <a:pt x="1002" y="8507"/>
                  </a:cubicBezTo>
                  <a:cubicBezTo>
                    <a:pt x="1209" y="9412"/>
                    <a:pt x="493" y="9756"/>
                    <a:pt x="161" y="9803"/>
                  </a:cubicBezTo>
                  <a:lnTo>
                    <a:pt x="161" y="9803"/>
                  </a:lnTo>
                  <a:cubicBezTo>
                    <a:pt x="1038" y="9952"/>
                    <a:pt x="1891" y="10041"/>
                    <a:pt x="2803" y="10041"/>
                  </a:cubicBezTo>
                  <a:cubicBezTo>
                    <a:pt x="3537" y="10041"/>
                    <a:pt x="4337" y="10008"/>
                    <a:pt x="5105" y="9908"/>
                  </a:cubicBezTo>
                  <a:cubicBezTo>
                    <a:pt x="5271" y="9875"/>
                    <a:pt x="5438" y="9875"/>
                    <a:pt x="5605" y="9841"/>
                  </a:cubicBezTo>
                  <a:cubicBezTo>
                    <a:pt x="6372" y="9708"/>
                    <a:pt x="7139" y="9541"/>
                    <a:pt x="7873" y="9274"/>
                  </a:cubicBezTo>
                  <a:cubicBezTo>
                    <a:pt x="8140" y="9207"/>
                    <a:pt x="8340" y="9107"/>
                    <a:pt x="8607" y="9041"/>
                  </a:cubicBezTo>
                  <a:cubicBezTo>
                    <a:pt x="8841" y="8941"/>
                    <a:pt x="9107" y="8874"/>
                    <a:pt x="9308" y="8740"/>
                  </a:cubicBezTo>
                  <a:cubicBezTo>
                    <a:pt x="9608" y="8607"/>
                    <a:pt x="9875" y="8507"/>
                    <a:pt x="10141" y="8340"/>
                  </a:cubicBezTo>
                  <a:lnTo>
                    <a:pt x="10875" y="7840"/>
                  </a:lnTo>
                  <a:lnTo>
                    <a:pt x="11376" y="7440"/>
                  </a:lnTo>
                  <a:cubicBezTo>
                    <a:pt x="13677" y="5505"/>
                    <a:pt x="13677" y="2870"/>
                    <a:pt x="11376" y="902"/>
                  </a:cubicBezTo>
                  <a:lnTo>
                    <a:pt x="10875" y="535"/>
                  </a:lnTo>
                  <a:cubicBezTo>
                    <a:pt x="10642" y="334"/>
                    <a:pt x="10342" y="168"/>
                    <a:pt x="100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8"/>
            <p:cNvSpPr/>
            <p:nvPr/>
          </p:nvSpPr>
          <p:spPr>
            <a:xfrm>
              <a:off x="2929678" y="3189217"/>
              <a:ext cx="219662" cy="115312"/>
            </a:xfrm>
            <a:custGeom>
              <a:rect b="b" l="l" r="r" t="t"/>
              <a:pathLst>
                <a:path extrusionOk="0" h="8826" w="16813">
                  <a:moveTo>
                    <a:pt x="8389" y="0"/>
                  </a:moveTo>
                  <a:cubicBezTo>
                    <a:pt x="6596" y="0"/>
                    <a:pt x="4807" y="360"/>
                    <a:pt x="3370" y="1078"/>
                  </a:cubicBezTo>
                  <a:cubicBezTo>
                    <a:pt x="3236" y="1145"/>
                    <a:pt x="3136" y="1212"/>
                    <a:pt x="3003" y="1278"/>
                  </a:cubicBezTo>
                  <a:cubicBezTo>
                    <a:pt x="1" y="3046"/>
                    <a:pt x="1" y="5815"/>
                    <a:pt x="3003" y="7549"/>
                  </a:cubicBezTo>
                  <a:cubicBezTo>
                    <a:pt x="4487" y="8400"/>
                    <a:pt x="6439" y="8825"/>
                    <a:pt x="8394" y="8825"/>
                  </a:cubicBezTo>
                  <a:cubicBezTo>
                    <a:pt x="10350" y="8825"/>
                    <a:pt x="12309" y="8400"/>
                    <a:pt x="13810" y="7549"/>
                  </a:cubicBezTo>
                  <a:cubicBezTo>
                    <a:pt x="13911" y="7483"/>
                    <a:pt x="14011" y="7416"/>
                    <a:pt x="14144" y="7316"/>
                  </a:cubicBezTo>
                  <a:cubicBezTo>
                    <a:pt x="16813" y="5581"/>
                    <a:pt x="16679" y="2946"/>
                    <a:pt x="13810" y="1278"/>
                  </a:cubicBezTo>
                  <a:cubicBezTo>
                    <a:pt x="12298" y="426"/>
                    <a:pt x="10341" y="0"/>
                    <a:pt x="8389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8"/>
            <p:cNvSpPr/>
            <p:nvPr/>
          </p:nvSpPr>
          <p:spPr>
            <a:xfrm>
              <a:off x="2929678" y="3189217"/>
              <a:ext cx="219662" cy="115312"/>
            </a:xfrm>
            <a:custGeom>
              <a:rect b="b" l="l" r="r" t="t"/>
              <a:pathLst>
                <a:path extrusionOk="0" h="8826" w="16813">
                  <a:moveTo>
                    <a:pt x="8389" y="0"/>
                  </a:moveTo>
                  <a:cubicBezTo>
                    <a:pt x="6596" y="0"/>
                    <a:pt x="4807" y="360"/>
                    <a:pt x="3370" y="1078"/>
                  </a:cubicBezTo>
                  <a:cubicBezTo>
                    <a:pt x="3236" y="1145"/>
                    <a:pt x="3136" y="1212"/>
                    <a:pt x="3003" y="1278"/>
                  </a:cubicBezTo>
                  <a:cubicBezTo>
                    <a:pt x="1" y="3046"/>
                    <a:pt x="1" y="5815"/>
                    <a:pt x="3003" y="7549"/>
                  </a:cubicBezTo>
                  <a:cubicBezTo>
                    <a:pt x="4487" y="8400"/>
                    <a:pt x="6439" y="8825"/>
                    <a:pt x="8394" y="8825"/>
                  </a:cubicBezTo>
                  <a:cubicBezTo>
                    <a:pt x="10350" y="8825"/>
                    <a:pt x="12309" y="8400"/>
                    <a:pt x="13810" y="7549"/>
                  </a:cubicBezTo>
                  <a:cubicBezTo>
                    <a:pt x="13911" y="7483"/>
                    <a:pt x="14011" y="7416"/>
                    <a:pt x="14144" y="7316"/>
                  </a:cubicBezTo>
                  <a:cubicBezTo>
                    <a:pt x="16813" y="5581"/>
                    <a:pt x="16679" y="2946"/>
                    <a:pt x="13810" y="1278"/>
                  </a:cubicBezTo>
                  <a:cubicBezTo>
                    <a:pt x="12298" y="426"/>
                    <a:pt x="10341" y="0"/>
                    <a:pt x="83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8"/>
            <p:cNvSpPr/>
            <p:nvPr/>
          </p:nvSpPr>
          <p:spPr>
            <a:xfrm>
              <a:off x="2943632" y="3191530"/>
              <a:ext cx="190893" cy="110269"/>
            </a:xfrm>
            <a:custGeom>
              <a:rect b="b" l="l" r="r" t="t"/>
              <a:pathLst>
                <a:path extrusionOk="0" h="8440" w="14611">
                  <a:moveTo>
                    <a:pt x="7305" y="1"/>
                  </a:moveTo>
                  <a:cubicBezTo>
                    <a:pt x="3269" y="1"/>
                    <a:pt x="0" y="1902"/>
                    <a:pt x="0" y="4237"/>
                  </a:cubicBezTo>
                  <a:cubicBezTo>
                    <a:pt x="0" y="6539"/>
                    <a:pt x="3269" y="8440"/>
                    <a:pt x="7305" y="8440"/>
                  </a:cubicBezTo>
                  <a:cubicBezTo>
                    <a:pt x="11341" y="8440"/>
                    <a:pt x="14610" y="6539"/>
                    <a:pt x="14610" y="4237"/>
                  </a:cubicBezTo>
                  <a:cubicBezTo>
                    <a:pt x="14610" y="1902"/>
                    <a:pt x="11341" y="1"/>
                    <a:pt x="7305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8"/>
            <p:cNvSpPr/>
            <p:nvPr/>
          </p:nvSpPr>
          <p:spPr>
            <a:xfrm>
              <a:off x="2943632" y="3191530"/>
              <a:ext cx="190893" cy="110269"/>
            </a:xfrm>
            <a:custGeom>
              <a:rect b="b" l="l" r="r" t="t"/>
              <a:pathLst>
                <a:path extrusionOk="0" h="8440" w="14611">
                  <a:moveTo>
                    <a:pt x="7305" y="1"/>
                  </a:moveTo>
                  <a:cubicBezTo>
                    <a:pt x="3269" y="1"/>
                    <a:pt x="0" y="1902"/>
                    <a:pt x="0" y="4237"/>
                  </a:cubicBezTo>
                  <a:cubicBezTo>
                    <a:pt x="0" y="6539"/>
                    <a:pt x="3269" y="8440"/>
                    <a:pt x="7305" y="8440"/>
                  </a:cubicBezTo>
                  <a:cubicBezTo>
                    <a:pt x="11341" y="8440"/>
                    <a:pt x="14610" y="6539"/>
                    <a:pt x="14610" y="4237"/>
                  </a:cubicBezTo>
                  <a:cubicBezTo>
                    <a:pt x="14610" y="1902"/>
                    <a:pt x="11341" y="1"/>
                    <a:pt x="7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8"/>
            <p:cNvSpPr/>
            <p:nvPr/>
          </p:nvSpPr>
          <p:spPr>
            <a:xfrm>
              <a:off x="2944494" y="3206999"/>
              <a:ext cx="189599" cy="95022"/>
            </a:xfrm>
            <a:custGeom>
              <a:rect b="b" l="l" r="r" t="t"/>
              <a:pathLst>
                <a:path extrusionOk="0" h="7273" w="14512">
                  <a:moveTo>
                    <a:pt x="7239" y="1"/>
                  </a:moveTo>
                  <a:cubicBezTo>
                    <a:pt x="5363" y="1"/>
                    <a:pt x="3487" y="418"/>
                    <a:pt x="2069" y="1252"/>
                  </a:cubicBezTo>
                  <a:cubicBezTo>
                    <a:pt x="901" y="1919"/>
                    <a:pt x="201" y="2753"/>
                    <a:pt x="1" y="3620"/>
                  </a:cubicBezTo>
                  <a:cubicBezTo>
                    <a:pt x="201" y="4521"/>
                    <a:pt x="901" y="5355"/>
                    <a:pt x="2069" y="6022"/>
                  </a:cubicBezTo>
                  <a:cubicBezTo>
                    <a:pt x="3487" y="6856"/>
                    <a:pt x="5363" y="7273"/>
                    <a:pt x="7239" y="7273"/>
                  </a:cubicBezTo>
                  <a:cubicBezTo>
                    <a:pt x="9116" y="7273"/>
                    <a:pt x="10992" y="6856"/>
                    <a:pt x="12410" y="6022"/>
                  </a:cubicBezTo>
                  <a:cubicBezTo>
                    <a:pt x="13577" y="5321"/>
                    <a:pt x="14278" y="4487"/>
                    <a:pt x="14511" y="3620"/>
                  </a:cubicBezTo>
                  <a:cubicBezTo>
                    <a:pt x="14278" y="2753"/>
                    <a:pt x="13577" y="1919"/>
                    <a:pt x="12410" y="1252"/>
                  </a:cubicBezTo>
                  <a:cubicBezTo>
                    <a:pt x="10992" y="418"/>
                    <a:pt x="9116" y="1"/>
                    <a:pt x="7239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8"/>
            <p:cNvSpPr/>
            <p:nvPr/>
          </p:nvSpPr>
          <p:spPr>
            <a:xfrm>
              <a:off x="2944494" y="3206999"/>
              <a:ext cx="189599" cy="95022"/>
            </a:xfrm>
            <a:custGeom>
              <a:rect b="b" l="l" r="r" t="t"/>
              <a:pathLst>
                <a:path extrusionOk="0" h="7273" w="14512">
                  <a:moveTo>
                    <a:pt x="7239" y="1"/>
                  </a:moveTo>
                  <a:cubicBezTo>
                    <a:pt x="5363" y="1"/>
                    <a:pt x="3487" y="418"/>
                    <a:pt x="2069" y="1252"/>
                  </a:cubicBezTo>
                  <a:cubicBezTo>
                    <a:pt x="901" y="1919"/>
                    <a:pt x="201" y="2753"/>
                    <a:pt x="1" y="3620"/>
                  </a:cubicBezTo>
                  <a:cubicBezTo>
                    <a:pt x="201" y="4521"/>
                    <a:pt x="901" y="5355"/>
                    <a:pt x="2069" y="6022"/>
                  </a:cubicBezTo>
                  <a:cubicBezTo>
                    <a:pt x="3487" y="6856"/>
                    <a:pt x="5363" y="7273"/>
                    <a:pt x="7239" y="7273"/>
                  </a:cubicBezTo>
                  <a:cubicBezTo>
                    <a:pt x="9116" y="7273"/>
                    <a:pt x="10992" y="6856"/>
                    <a:pt x="12410" y="6022"/>
                  </a:cubicBezTo>
                  <a:cubicBezTo>
                    <a:pt x="13577" y="5321"/>
                    <a:pt x="14278" y="4487"/>
                    <a:pt x="14511" y="3620"/>
                  </a:cubicBezTo>
                  <a:cubicBezTo>
                    <a:pt x="14278" y="2753"/>
                    <a:pt x="13577" y="1919"/>
                    <a:pt x="12410" y="1252"/>
                  </a:cubicBezTo>
                  <a:cubicBezTo>
                    <a:pt x="10992" y="418"/>
                    <a:pt x="9116" y="1"/>
                    <a:pt x="7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8"/>
            <p:cNvSpPr/>
            <p:nvPr/>
          </p:nvSpPr>
          <p:spPr>
            <a:xfrm>
              <a:off x="2976751" y="3211140"/>
              <a:ext cx="125084" cy="81944"/>
            </a:xfrm>
            <a:custGeom>
              <a:rect b="b" l="l" r="r" t="t"/>
              <a:pathLst>
                <a:path extrusionOk="0" h="6272" w="9574">
                  <a:moveTo>
                    <a:pt x="6538" y="3716"/>
                  </a:moveTo>
                  <a:cubicBezTo>
                    <a:pt x="6774" y="3716"/>
                    <a:pt x="6997" y="3760"/>
                    <a:pt x="7205" y="3870"/>
                  </a:cubicBezTo>
                  <a:cubicBezTo>
                    <a:pt x="7105" y="3903"/>
                    <a:pt x="7072" y="3903"/>
                    <a:pt x="7039" y="3937"/>
                  </a:cubicBezTo>
                  <a:lnTo>
                    <a:pt x="6772" y="4070"/>
                  </a:lnTo>
                  <a:cubicBezTo>
                    <a:pt x="6461" y="4210"/>
                    <a:pt x="6151" y="4263"/>
                    <a:pt x="5858" y="4263"/>
                  </a:cubicBezTo>
                  <a:cubicBezTo>
                    <a:pt x="5520" y="4263"/>
                    <a:pt x="5205" y="4193"/>
                    <a:pt x="4937" y="4104"/>
                  </a:cubicBezTo>
                  <a:cubicBezTo>
                    <a:pt x="5519" y="3902"/>
                    <a:pt x="6056" y="3716"/>
                    <a:pt x="6538" y="3716"/>
                  </a:cubicBezTo>
                  <a:close/>
                  <a:moveTo>
                    <a:pt x="1134" y="1"/>
                  </a:moveTo>
                  <a:lnTo>
                    <a:pt x="0" y="634"/>
                  </a:lnTo>
                  <a:lnTo>
                    <a:pt x="0" y="1502"/>
                  </a:lnTo>
                  <a:lnTo>
                    <a:pt x="400" y="1735"/>
                  </a:lnTo>
                  <a:cubicBezTo>
                    <a:pt x="267" y="1902"/>
                    <a:pt x="234" y="2069"/>
                    <a:pt x="234" y="2236"/>
                  </a:cubicBezTo>
                  <a:lnTo>
                    <a:pt x="234" y="3103"/>
                  </a:lnTo>
                  <a:cubicBezTo>
                    <a:pt x="234" y="3470"/>
                    <a:pt x="467" y="3803"/>
                    <a:pt x="1001" y="4104"/>
                  </a:cubicBezTo>
                  <a:cubicBezTo>
                    <a:pt x="1568" y="4404"/>
                    <a:pt x="2068" y="4504"/>
                    <a:pt x="2569" y="4571"/>
                  </a:cubicBezTo>
                  <a:lnTo>
                    <a:pt x="2836" y="4571"/>
                  </a:lnTo>
                  <a:cubicBezTo>
                    <a:pt x="3436" y="4504"/>
                    <a:pt x="3970" y="4404"/>
                    <a:pt x="4503" y="4170"/>
                  </a:cubicBezTo>
                  <a:cubicBezTo>
                    <a:pt x="4637" y="4137"/>
                    <a:pt x="4737" y="4104"/>
                    <a:pt x="4837" y="4070"/>
                  </a:cubicBezTo>
                  <a:lnTo>
                    <a:pt x="4837" y="4070"/>
                  </a:lnTo>
                  <a:lnTo>
                    <a:pt x="3903" y="5004"/>
                  </a:lnTo>
                  <a:lnTo>
                    <a:pt x="3903" y="5905"/>
                  </a:lnTo>
                  <a:cubicBezTo>
                    <a:pt x="4443" y="6121"/>
                    <a:pt x="4972" y="6211"/>
                    <a:pt x="5477" y="6211"/>
                  </a:cubicBezTo>
                  <a:cubicBezTo>
                    <a:pt x="6220" y="6211"/>
                    <a:pt x="6910" y="6016"/>
                    <a:pt x="7506" y="5738"/>
                  </a:cubicBezTo>
                  <a:lnTo>
                    <a:pt x="8440" y="6272"/>
                  </a:lnTo>
                  <a:lnTo>
                    <a:pt x="9574" y="5638"/>
                  </a:lnTo>
                  <a:lnTo>
                    <a:pt x="9574" y="4771"/>
                  </a:lnTo>
                  <a:lnTo>
                    <a:pt x="9173" y="4571"/>
                  </a:lnTo>
                  <a:cubicBezTo>
                    <a:pt x="9307" y="4404"/>
                    <a:pt x="9407" y="4204"/>
                    <a:pt x="9407" y="4037"/>
                  </a:cubicBezTo>
                  <a:lnTo>
                    <a:pt x="9407" y="3136"/>
                  </a:lnTo>
                  <a:cubicBezTo>
                    <a:pt x="9407" y="2769"/>
                    <a:pt x="9140" y="2436"/>
                    <a:pt x="8606" y="2135"/>
                  </a:cubicBezTo>
                  <a:cubicBezTo>
                    <a:pt x="8055" y="1823"/>
                    <a:pt x="7503" y="1703"/>
                    <a:pt x="6968" y="1703"/>
                  </a:cubicBezTo>
                  <a:cubicBezTo>
                    <a:pt x="6533" y="1703"/>
                    <a:pt x="6108" y="1782"/>
                    <a:pt x="5704" y="1902"/>
                  </a:cubicBezTo>
                  <a:cubicBezTo>
                    <a:pt x="5304" y="1969"/>
                    <a:pt x="4937" y="2102"/>
                    <a:pt x="4603" y="2236"/>
                  </a:cubicBezTo>
                  <a:cubicBezTo>
                    <a:pt x="4136" y="2402"/>
                    <a:pt x="3770" y="2502"/>
                    <a:pt x="3436" y="2602"/>
                  </a:cubicBezTo>
                  <a:cubicBezTo>
                    <a:pt x="3294" y="2626"/>
                    <a:pt x="3170" y="2650"/>
                    <a:pt x="3050" y="2650"/>
                  </a:cubicBezTo>
                  <a:cubicBezTo>
                    <a:pt x="3000" y="2650"/>
                    <a:pt x="2951" y="2646"/>
                    <a:pt x="2902" y="2636"/>
                  </a:cubicBezTo>
                  <a:cubicBezTo>
                    <a:pt x="2735" y="2636"/>
                    <a:pt x="2602" y="2602"/>
                    <a:pt x="2435" y="2502"/>
                  </a:cubicBezTo>
                  <a:cubicBezTo>
                    <a:pt x="2435" y="2502"/>
                    <a:pt x="2469" y="2502"/>
                    <a:pt x="2469" y="2469"/>
                  </a:cubicBezTo>
                  <a:cubicBezTo>
                    <a:pt x="2535" y="2436"/>
                    <a:pt x="2569" y="2436"/>
                    <a:pt x="2602" y="2402"/>
                  </a:cubicBezTo>
                  <a:cubicBezTo>
                    <a:pt x="2702" y="2336"/>
                    <a:pt x="2802" y="2269"/>
                    <a:pt x="2902" y="2236"/>
                  </a:cubicBezTo>
                  <a:cubicBezTo>
                    <a:pt x="3206" y="2093"/>
                    <a:pt x="3510" y="2026"/>
                    <a:pt x="3804" y="2026"/>
                  </a:cubicBezTo>
                  <a:cubicBezTo>
                    <a:pt x="4058" y="2026"/>
                    <a:pt x="4305" y="2076"/>
                    <a:pt x="4537" y="2169"/>
                  </a:cubicBezTo>
                  <a:lnTo>
                    <a:pt x="5437" y="1235"/>
                  </a:lnTo>
                  <a:lnTo>
                    <a:pt x="5437" y="334"/>
                  </a:lnTo>
                  <a:cubicBezTo>
                    <a:pt x="4991" y="191"/>
                    <a:pt x="4534" y="125"/>
                    <a:pt x="4078" y="125"/>
                  </a:cubicBezTo>
                  <a:cubicBezTo>
                    <a:pt x="3684" y="125"/>
                    <a:pt x="3289" y="175"/>
                    <a:pt x="2902" y="267"/>
                  </a:cubicBezTo>
                  <a:cubicBezTo>
                    <a:pt x="2602" y="334"/>
                    <a:pt x="2335" y="434"/>
                    <a:pt x="2068" y="568"/>
                  </a:cubicBezTo>
                  <a:lnTo>
                    <a:pt x="1134" y="1"/>
                  </a:ln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8"/>
            <p:cNvSpPr/>
            <p:nvPr/>
          </p:nvSpPr>
          <p:spPr>
            <a:xfrm>
              <a:off x="2976307" y="3210709"/>
              <a:ext cx="126835" cy="71047"/>
            </a:xfrm>
            <a:custGeom>
              <a:rect b="b" l="l" r="r" t="t"/>
              <a:pathLst>
                <a:path extrusionOk="0" h="5438" w="9708">
                  <a:moveTo>
                    <a:pt x="1168" y="0"/>
                  </a:moveTo>
                  <a:lnTo>
                    <a:pt x="34" y="634"/>
                  </a:lnTo>
                  <a:lnTo>
                    <a:pt x="968" y="1168"/>
                  </a:lnTo>
                  <a:cubicBezTo>
                    <a:pt x="1" y="1902"/>
                    <a:pt x="1" y="2635"/>
                    <a:pt x="1035" y="3269"/>
                  </a:cubicBezTo>
                  <a:cubicBezTo>
                    <a:pt x="1602" y="3569"/>
                    <a:pt x="2102" y="3670"/>
                    <a:pt x="2603" y="3736"/>
                  </a:cubicBezTo>
                  <a:lnTo>
                    <a:pt x="2870" y="3736"/>
                  </a:lnTo>
                  <a:cubicBezTo>
                    <a:pt x="3470" y="3670"/>
                    <a:pt x="4004" y="3569"/>
                    <a:pt x="4537" y="3336"/>
                  </a:cubicBezTo>
                  <a:cubicBezTo>
                    <a:pt x="5313" y="3077"/>
                    <a:pt x="5973" y="2802"/>
                    <a:pt x="6540" y="2802"/>
                  </a:cubicBezTo>
                  <a:cubicBezTo>
                    <a:pt x="6777" y="2802"/>
                    <a:pt x="6999" y="2851"/>
                    <a:pt x="7206" y="2969"/>
                  </a:cubicBezTo>
                  <a:cubicBezTo>
                    <a:pt x="7706" y="3269"/>
                    <a:pt x="7540" y="3603"/>
                    <a:pt x="7039" y="3936"/>
                  </a:cubicBezTo>
                  <a:lnTo>
                    <a:pt x="6806" y="4070"/>
                  </a:lnTo>
                  <a:cubicBezTo>
                    <a:pt x="6496" y="4194"/>
                    <a:pt x="6178" y="4246"/>
                    <a:pt x="5877" y="4246"/>
                  </a:cubicBezTo>
                  <a:cubicBezTo>
                    <a:pt x="5531" y="4246"/>
                    <a:pt x="5205" y="4177"/>
                    <a:pt x="4938" y="4070"/>
                  </a:cubicBezTo>
                  <a:lnTo>
                    <a:pt x="3937" y="5071"/>
                  </a:lnTo>
                  <a:cubicBezTo>
                    <a:pt x="4464" y="5281"/>
                    <a:pt x="4981" y="5367"/>
                    <a:pt x="5475" y="5367"/>
                  </a:cubicBezTo>
                  <a:cubicBezTo>
                    <a:pt x="6231" y="5367"/>
                    <a:pt x="6934" y="5166"/>
                    <a:pt x="7540" y="4904"/>
                  </a:cubicBezTo>
                  <a:lnTo>
                    <a:pt x="8474" y="5437"/>
                  </a:lnTo>
                  <a:lnTo>
                    <a:pt x="9608" y="4804"/>
                  </a:lnTo>
                  <a:lnTo>
                    <a:pt x="8674" y="4270"/>
                  </a:lnTo>
                  <a:cubicBezTo>
                    <a:pt x="9608" y="3569"/>
                    <a:pt x="9708" y="2769"/>
                    <a:pt x="8640" y="2135"/>
                  </a:cubicBezTo>
                  <a:cubicBezTo>
                    <a:pt x="8076" y="1834"/>
                    <a:pt x="7511" y="1713"/>
                    <a:pt x="6964" y="1713"/>
                  </a:cubicBezTo>
                  <a:cubicBezTo>
                    <a:pt x="6542" y="1713"/>
                    <a:pt x="6131" y="1785"/>
                    <a:pt x="5738" y="1902"/>
                  </a:cubicBezTo>
                  <a:cubicBezTo>
                    <a:pt x="5338" y="1968"/>
                    <a:pt x="4971" y="2102"/>
                    <a:pt x="4637" y="2235"/>
                  </a:cubicBezTo>
                  <a:cubicBezTo>
                    <a:pt x="4170" y="2402"/>
                    <a:pt x="3804" y="2502"/>
                    <a:pt x="3470" y="2602"/>
                  </a:cubicBezTo>
                  <a:cubicBezTo>
                    <a:pt x="3328" y="2626"/>
                    <a:pt x="3204" y="2649"/>
                    <a:pt x="3084" y="2649"/>
                  </a:cubicBezTo>
                  <a:cubicBezTo>
                    <a:pt x="3034" y="2649"/>
                    <a:pt x="2985" y="2645"/>
                    <a:pt x="2936" y="2635"/>
                  </a:cubicBezTo>
                  <a:cubicBezTo>
                    <a:pt x="2703" y="2635"/>
                    <a:pt x="2536" y="2602"/>
                    <a:pt x="2369" y="2469"/>
                  </a:cubicBezTo>
                  <a:cubicBezTo>
                    <a:pt x="2002" y="2269"/>
                    <a:pt x="1969" y="1968"/>
                    <a:pt x="2503" y="1601"/>
                  </a:cubicBezTo>
                  <a:cubicBezTo>
                    <a:pt x="2536" y="1568"/>
                    <a:pt x="2603" y="1568"/>
                    <a:pt x="2636" y="1501"/>
                  </a:cubicBezTo>
                  <a:cubicBezTo>
                    <a:pt x="2703" y="1468"/>
                    <a:pt x="2836" y="1401"/>
                    <a:pt x="2936" y="1335"/>
                  </a:cubicBezTo>
                  <a:cubicBezTo>
                    <a:pt x="3231" y="1213"/>
                    <a:pt x="3516" y="1155"/>
                    <a:pt x="3793" y="1155"/>
                  </a:cubicBezTo>
                  <a:cubicBezTo>
                    <a:pt x="4049" y="1155"/>
                    <a:pt x="4297" y="1205"/>
                    <a:pt x="4537" y="1301"/>
                  </a:cubicBezTo>
                  <a:lnTo>
                    <a:pt x="5471" y="334"/>
                  </a:lnTo>
                  <a:cubicBezTo>
                    <a:pt x="5025" y="191"/>
                    <a:pt x="4568" y="124"/>
                    <a:pt x="4112" y="124"/>
                  </a:cubicBezTo>
                  <a:cubicBezTo>
                    <a:pt x="3718" y="124"/>
                    <a:pt x="3323" y="174"/>
                    <a:pt x="2936" y="267"/>
                  </a:cubicBezTo>
                  <a:cubicBezTo>
                    <a:pt x="2636" y="334"/>
                    <a:pt x="2369" y="434"/>
                    <a:pt x="2102" y="56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8"/>
            <p:cNvSpPr/>
            <p:nvPr/>
          </p:nvSpPr>
          <p:spPr>
            <a:xfrm>
              <a:off x="2976307" y="3210709"/>
              <a:ext cx="126835" cy="71047"/>
            </a:xfrm>
            <a:custGeom>
              <a:rect b="b" l="l" r="r" t="t"/>
              <a:pathLst>
                <a:path extrusionOk="0" h="5438" w="9708">
                  <a:moveTo>
                    <a:pt x="1168" y="0"/>
                  </a:moveTo>
                  <a:lnTo>
                    <a:pt x="34" y="634"/>
                  </a:lnTo>
                  <a:lnTo>
                    <a:pt x="968" y="1168"/>
                  </a:lnTo>
                  <a:cubicBezTo>
                    <a:pt x="1" y="1902"/>
                    <a:pt x="1" y="2635"/>
                    <a:pt x="1035" y="3269"/>
                  </a:cubicBezTo>
                  <a:cubicBezTo>
                    <a:pt x="1602" y="3569"/>
                    <a:pt x="2102" y="3670"/>
                    <a:pt x="2603" y="3736"/>
                  </a:cubicBezTo>
                  <a:lnTo>
                    <a:pt x="2870" y="3736"/>
                  </a:lnTo>
                  <a:cubicBezTo>
                    <a:pt x="3470" y="3670"/>
                    <a:pt x="4004" y="3569"/>
                    <a:pt x="4537" y="3336"/>
                  </a:cubicBezTo>
                  <a:cubicBezTo>
                    <a:pt x="5313" y="3077"/>
                    <a:pt x="5973" y="2802"/>
                    <a:pt x="6540" y="2802"/>
                  </a:cubicBezTo>
                  <a:cubicBezTo>
                    <a:pt x="6777" y="2802"/>
                    <a:pt x="6999" y="2851"/>
                    <a:pt x="7206" y="2969"/>
                  </a:cubicBezTo>
                  <a:cubicBezTo>
                    <a:pt x="7706" y="3269"/>
                    <a:pt x="7540" y="3603"/>
                    <a:pt x="7039" y="3936"/>
                  </a:cubicBezTo>
                  <a:lnTo>
                    <a:pt x="6806" y="4070"/>
                  </a:lnTo>
                  <a:cubicBezTo>
                    <a:pt x="6496" y="4194"/>
                    <a:pt x="6178" y="4246"/>
                    <a:pt x="5877" y="4246"/>
                  </a:cubicBezTo>
                  <a:cubicBezTo>
                    <a:pt x="5531" y="4246"/>
                    <a:pt x="5205" y="4177"/>
                    <a:pt x="4938" y="4070"/>
                  </a:cubicBezTo>
                  <a:lnTo>
                    <a:pt x="3937" y="5071"/>
                  </a:lnTo>
                  <a:cubicBezTo>
                    <a:pt x="4464" y="5281"/>
                    <a:pt x="4981" y="5367"/>
                    <a:pt x="5475" y="5367"/>
                  </a:cubicBezTo>
                  <a:cubicBezTo>
                    <a:pt x="6231" y="5367"/>
                    <a:pt x="6934" y="5166"/>
                    <a:pt x="7540" y="4904"/>
                  </a:cubicBezTo>
                  <a:lnTo>
                    <a:pt x="8474" y="5437"/>
                  </a:lnTo>
                  <a:lnTo>
                    <a:pt x="9608" y="4804"/>
                  </a:lnTo>
                  <a:lnTo>
                    <a:pt x="8674" y="4270"/>
                  </a:lnTo>
                  <a:cubicBezTo>
                    <a:pt x="9608" y="3569"/>
                    <a:pt x="9708" y="2769"/>
                    <a:pt x="8640" y="2135"/>
                  </a:cubicBezTo>
                  <a:cubicBezTo>
                    <a:pt x="8076" y="1834"/>
                    <a:pt x="7511" y="1713"/>
                    <a:pt x="6964" y="1713"/>
                  </a:cubicBezTo>
                  <a:cubicBezTo>
                    <a:pt x="6542" y="1713"/>
                    <a:pt x="6131" y="1785"/>
                    <a:pt x="5738" y="1902"/>
                  </a:cubicBezTo>
                  <a:cubicBezTo>
                    <a:pt x="5338" y="1968"/>
                    <a:pt x="4971" y="2102"/>
                    <a:pt x="4637" y="2235"/>
                  </a:cubicBezTo>
                  <a:cubicBezTo>
                    <a:pt x="4170" y="2402"/>
                    <a:pt x="3804" y="2502"/>
                    <a:pt x="3470" y="2602"/>
                  </a:cubicBezTo>
                  <a:cubicBezTo>
                    <a:pt x="3328" y="2626"/>
                    <a:pt x="3204" y="2649"/>
                    <a:pt x="3084" y="2649"/>
                  </a:cubicBezTo>
                  <a:cubicBezTo>
                    <a:pt x="3034" y="2649"/>
                    <a:pt x="2985" y="2645"/>
                    <a:pt x="2936" y="2635"/>
                  </a:cubicBezTo>
                  <a:cubicBezTo>
                    <a:pt x="2703" y="2635"/>
                    <a:pt x="2536" y="2602"/>
                    <a:pt x="2369" y="2469"/>
                  </a:cubicBezTo>
                  <a:cubicBezTo>
                    <a:pt x="2002" y="2269"/>
                    <a:pt x="1969" y="1968"/>
                    <a:pt x="2503" y="1601"/>
                  </a:cubicBezTo>
                  <a:cubicBezTo>
                    <a:pt x="2536" y="1568"/>
                    <a:pt x="2603" y="1568"/>
                    <a:pt x="2636" y="1501"/>
                  </a:cubicBezTo>
                  <a:cubicBezTo>
                    <a:pt x="2703" y="1468"/>
                    <a:pt x="2836" y="1401"/>
                    <a:pt x="2936" y="1335"/>
                  </a:cubicBezTo>
                  <a:cubicBezTo>
                    <a:pt x="3231" y="1213"/>
                    <a:pt x="3516" y="1155"/>
                    <a:pt x="3793" y="1155"/>
                  </a:cubicBezTo>
                  <a:cubicBezTo>
                    <a:pt x="4049" y="1155"/>
                    <a:pt x="4297" y="1205"/>
                    <a:pt x="4537" y="1301"/>
                  </a:cubicBezTo>
                  <a:lnTo>
                    <a:pt x="5471" y="334"/>
                  </a:lnTo>
                  <a:cubicBezTo>
                    <a:pt x="5025" y="191"/>
                    <a:pt x="4568" y="124"/>
                    <a:pt x="4112" y="124"/>
                  </a:cubicBezTo>
                  <a:cubicBezTo>
                    <a:pt x="3718" y="124"/>
                    <a:pt x="3323" y="174"/>
                    <a:pt x="2936" y="267"/>
                  </a:cubicBezTo>
                  <a:cubicBezTo>
                    <a:pt x="2636" y="334"/>
                    <a:pt x="2369" y="434"/>
                    <a:pt x="2102" y="56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8"/>
            <p:cNvSpPr/>
            <p:nvPr/>
          </p:nvSpPr>
          <p:spPr>
            <a:xfrm>
              <a:off x="2977182" y="3211572"/>
              <a:ext cx="26600" cy="8740"/>
            </a:xfrm>
            <a:custGeom>
              <a:rect b="b" l="l" r="r" t="t"/>
              <a:pathLst>
                <a:path extrusionOk="0" h="669" w="2036">
                  <a:moveTo>
                    <a:pt x="1101" y="1"/>
                  </a:moveTo>
                  <a:lnTo>
                    <a:pt x="1" y="668"/>
                  </a:lnTo>
                  <a:lnTo>
                    <a:pt x="1101" y="101"/>
                  </a:lnTo>
                  <a:lnTo>
                    <a:pt x="2035" y="535"/>
                  </a:lnTo>
                  <a:lnTo>
                    <a:pt x="2035" y="535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8"/>
            <p:cNvSpPr/>
            <p:nvPr/>
          </p:nvSpPr>
          <p:spPr>
            <a:xfrm>
              <a:off x="3012915" y="3213048"/>
              <a:ext cx="34884" cy="15103"/>
            </a:xfrm>
            <a:custGeom>
              <a:rect b="b" l="l" r="r" t="t"/>
              <a:pathLst>
                <a:path extrusionOk="0" h="1156" w="2670">
                  <a:moveTo>
                    <a:pt x="1216" y="0"/>
                  </a:moveTo>
                  <a:cubicBezTo>
                    <a:pt x="790" y="0"/>
                    <a:pt x="388" y="58"/>
                    <a:pt x="1" y="155"/>
                  </a:cubicBezTo>
                  <a:cubicBezTo>
                    <a:pt x="271" y="107"/>
                    <a:pt x="648" y="67"/>
                    <a:pt x="1058" y="67"/>
                  </a:cubicBezTo>
                  <a:cubicBezTo>
                    <a:pt x="1509" y="67"/>
                    <a:pt x="2000" y="115"/>
                    <a:pt x="2436" y="255"/>
                  </a:cubicBezTo>
                  <a:lnTo>
                    <a:pt x="1769" y="1156"/>
                  </a:lnTo>
                  <a:lnTo>
                    <a:pt x="1769" y="1156"/>
                  </a:lnTo>
                  <a:lnTo>
                    <a:pt x="2669" y="222"/>
                  </a:lnTo>
                  <a:cubicBezTo>
                    <a:pt x="2152" y="66"/>
                    <a:pt x="1671" y="0"/>
                    <a:pt x="121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8"/>
            <p:cNvSpPr/>
            <p:nvPr/>
          </p:nvSpPr>
          <p:spPr>
            <a:xfrm>
              <a:off x="3051274" y="3233090"/>
              <a:ext cx="52312" cy="33851"/>
            </a:xfrm>
            <a:custGeom>
              <a:rect b="b" l="l" r="r" t="t"/>
              <a:pathLst>
                <a:path extrusionOk="0" h="2591" w="4004">
                  <a:moveTo>
                    <a:pt x="1224" y="0"/>
                  </a:moveTo>
                  <a:cubicBezTo>
                    <a:pt x="804" y="0"/>
                    <a:pt x="393" y="72"/>
                    <a:pt x="0" y="189"/>
                  </a:cubicBezTo>
                  <a:cubicBezTo>
                    <a:pt x="239" y="143"/>
                    <a:pt x="532" y="113"/>
                    <a:pt x="848" y="113"/>
                  </a:cubicBezTo>
                  <a:cubicBezTo>
                    <a:pt x="1461" y="113"/>
                    <a:pt x="2164" y="226"/>
                    <a:pt x="2736" y="556"/>
                  </a:cubicBezTo>
                  <a:cubicBezTo>
                    <a:pt x="3603" y="1056"/>
                    <a:pt x="3770" y="1690"/>
                    <a:pt x="2936" y="2590"/>
                  </a:cubicBezTo>
                  <a:cubicBezTo>
                    <a:pt x="3870" y="1856"/>
                    <a:pt x="4003" y="1089"/>
                    <a:pt x="2869" y="422"/>
                  </a:cubicBezTo>
                  <a:cubicBezTo>
                    <a:pt x="2323" y="121"/>
                    <a:pt x="1767" y="0"/>
                    <a:pt x="12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8"/>
            <p:cNvSpPr/>
            <p:nvPr/>
          </p:nvSpPr>
          <p:spPr>
            <a:xfrm>
              <a:off x="3087007" y="3266928"/>
              <a:ext cx="14829" cy="15260"/>
            </a:xfrm>
            <a:custGeom>
              <a:rect b="b" l="l" r="r" t="t"/>
              <a:pathLst>
                <a:path extrusionOk="0" h="1168" w="1135">
                  <a:moveTo>
                    <a:pt x="201" y="0"/>
                  </a:moveTo>
                  <a:lnTo>
                    <a:pt x="935" y="534"/>
                  </a:lnTo>
                  <a:lnTo>
                    <a:pt x="1" y="1168"/>
                  </a:lnTo>
                  <a:lnTo>
                    <a:pt x="1" y="1168"/>
                  </a:lnTo>
                  <a:lnTo>
                    <a:pt x="1135" y="53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8"/>
            <p:cNvSpPr/>
            <p:nvPr/>
          </p:nvSpPr>
          <p:spPr>
            <a:xfrm>
              <a:off x="3028175" y="3264315"/>
              <a:ext cx="37052" cy="13078"/>
            </a:xfrm>
            <a:custGeom>
              <a:rect b="b" l="l" r="r" t="t"/>
              <a:pathLst>
                <a:path extrusionOk="0" h="1001" w="2836">
                  <a:moveTo>
                    <a:pt x="1001" y="0"/>
                  </a:moveTo>
                  <a:lnTo>
                    <a:pt x="0" y="1001"/>
                  </a:lnTo>
                  <a:lnTo>
                    <a:pt x="0" y="1001"/>
                  </a:lnTo>
                  <a:lnTo>
                    <a:pt x="1034" y="167"/>
                  </a:lnTo>
                  <a:cubicBezTo>
                    <a:pt x="1034" y="167"/>
                    <a:pt x="1288" y="262"/>
                    <a:pt x="1687" y="262"/>
                  </a:cubicBezTo>
                  <a:cubicBezTo>
                    <a:pt x="1998" y="262"/>
                    <a:pt x="2398" y="205"/>
                    <a:pt x="2836" y="0"/>
                  </a:cubicBezTo>
                  <a:lnTo>
                    <a:pt x="2836" y="0"/>
                  </a:lnTo>
                  <a:cubicBezTo>
                    <a:pt x="2507" y="141"/>
                    <a:pt x="2186" y="201"/>
                    <a:pt x="1889" y="201"/>
                  </a:cubicBezTo>
                  <a:cubicBezTo>
                    <a:pt x="1553" y="201"/>
                    <a:pt x="1249" y="124"/>
                    <a:pt x="10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8"/>
            <p:cNvSpPr/>
            <p:nvPr/>
          </p:nvSpPr>
          <p:spPr>
            <a:xfrm>
              <a:off x="2999850" y="3232057"/>
              <a:ext cx="21792" cy="13993"/>
            </a:xfrm>
            <a:custGeom>
              <a:rect b="b" l="l" r="r" t="t"/>
              <a:pathLst>
                <a:path extrusionOk="0" h="1071" w="1668">
                  <a:moveTo>
                    <a:pt x="701" y="1"/>
                  </a:moveTo>
                  <a:lnTo>
                    <a:pt x="701" y="1"/>
                  </a:lnTo>
                  <a:cubicBezTo>
                    <a:pt x="200" y="268"/>
                    <a:pt x="0" y="534"/>
                    <a:pt x="334" y="835"/>
                  </a:cubicBezTo>
                  <a:cubicBezTo>
                    <a:pt x="513" y="994"/>
                    <a:pt x="811" y="1070"/>
                    <a:pt x="1107" y="1070"/>
                  </a:cubicBezTo>
                  <a:cubicBezTo>
                    <a:pt x="1307" y="1070"/>
                    <a:pt x="1507" y="1035"/>
                    <a:pt x="1668" y="968"/>
                  </a:cubicBezTo>
                  <a:lnTo>
                    <a:pt x="1668" y="968"/>
                  </a:lnTo>
                  <a:cubicBezTo>
                    <a:pt x="1468" y="1001"/>
                    <a:pt x="1301" y="1001"/>
                    <a:pt x="1134" y="1035"/>
                  </a:cubicBezTo>
                  <a:cubicBezTo>
                    <a:pt x="934" y="1035"/>
                    <a:pt x="734" y="968"/>
                    <a:pt x="601" y="868"/>
                  </a:cubicBezTo>
                  <a:cubicBezTo>
                    <a:pt x="267" y="668"/>
                    <a:pt x="167" y="334"/>
                    <a:pt x="7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8"/>
            <p:cNvSpPr/>
            <p:nvPr/>
          </p:nvSpPr>
          <p:spPr>
            <a:xfrm>
              <a:off x="2976307" y="3227263"/>
              <a:ext cx="34008" cy="32702"/>
            </a:xfrm>
            <a:custGeom>
              <a:rect b="b" l="l" r="r" t="t"/>
              <a:pathLst>
                <a:path extrusionOk="0" h="2503" w="2603">
                  <a:moveTo>
                    <a:pt x="968" y="1"/>
                  </a:moveTo>
                  <a:lnTo>
                    <a:pt x="968" y="1"/>
                  </a:lnTo>
                  <a:cubicBezTo>
                    <a:pt x="1" y="701"/>
                    <a:pt x="1" y="1469"/>
                    <a:pt x="1068" y="2036"/>
                  </a:cubicBezTo>
                  <a:cubicBezTo>
                    <a:pt x="1569" y="2369"/>
                    <a:pt x="2102" y="2503"/>
                    <a:pt x="2603" y="2503"/>
                  </a:cubicBezTo>
                  <a:cubicBezTo>
                    <a:pt x="1802" y="2403"/>
                    <a:pt x="835" y="2002"/>
                    <a:pt x="501" y="1335"/>
                  </a:cubicBezTo>
                  <a:cubicBezTo>
                    <a:pt x="234" y="701"/>
                    <a:pt x="901" y="68"/>
                    <a:pt x="9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8"/>
            <p:cNvSpPr/>
            <p:nvPr/>
          </p:nvSpPr>
          <p:spPr>
            <a:xfrm>
              <a:off x="2905704" y="3137820"/>
              <a:ext cx="288527" cy="167141"/>
            </a:xfrm>
            <a:custGeom>
              <a:rect b="b" l="l" r="r" t="t"/>
              <a:pathLst>
                <a:path extrusionOk="0" h="12793" w="22084">
                  <a:moveTo>
                    <a:pt x="11046" y="0"/>
                  </a:moveTo>
                  <a:cubicBezTo>
                    <a:pt x="8215" y="0"/>
                    <a:pt x="5388" y="626"/>
                    <a:pt x="3237" y="1877"/>
                  </a:cubicBezTo>
                  <a:cubicBezTo>
                    <a:pt x="2036" y="2644"/>
                    <a:pt x="1168" y="3478"/>
                    <a:pt x="635" y="4345"/>
                  </a:cubicBezTo>
                  <a:lnTo>
                    <a:pt x="1" y="4345"/>
                  </a:lnTo>
                  <a:lnTo>
                    <a:pt x="1" y="6580"/>
                  </a:lnTo>
                  <a:cubicBezTo>
                    <a:pt x="68" y="8181"/>
                    <a:pt x="1168" y="9716"/>
                    <a:pt x="3237" y="10916"/>
                  </a:cubicBezTo>
                  <a:cubicBezTo>
                    <a:pt x="5405" y="12167"/>
                    <a:pt x="8240" y="12793"/>
                    <a:pt x="11071" y="12793"/>
                  </a:cubicBezTo>
                  <a:cubicBezTo>
                    <a:pt x="13903" y="12793"/>
                    <a:pt x="16730" y="12167"/>
                    <a:pt x="18881" y="10916"/>
                  </a:cubicBezTo>
                  <a:cubicBezTo>
                    <a:pt x="20916" y="9716"/>
                    <a:pt x="22017" y="8181"/>
                    <a:pt x="22083" y="6580"/>
                  </a:cubicBezTo>
                  <a:lnTo>
                    <a:pt x="22083" y="4345"/>
                  </a:lnTo>
                  <a:lnTo>
                    <a:pt x="21516" y="4345"/>
                  </a:lnTo>
                  <a:cubicBezTo>
                    <a:pt x="21016" y="3411"/>
                    <a:pt x="20149" y="2577"/>
                    <a:pt x="18881" y="1877"/>
                  </a:cubicBezTo>
                  <a:cubicBezTo>
                    <a:pt x="16713" y="626"/>
                    <a:pt x="13878" y="0"/>
                    <a:pt x="11046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8"/>
            <p:cNvSpPr/>
            <p:nvPr/>
          </p:nvSpPr>
          <p:spPr>
            <a:xfrm>
              <a:off x="2905704" y="3137820"/>
              <a:ext cx="288527" cy="167141"/>
            </a:xfrm>
            <a:custGeom>
              <a:rect b="b" l="l" r="r" t="t"/>
              <a:pathLst>
                <a:path extrusionOk="0" h="12793" w="22084">
                  <a:moveTo>
                    <a:pt x="11046" y="0"/>
                  </a:moveTo>
                  <a:cubicBezTo>
                    <a:pt x="8215" y="0"/>
                    <a:pt x="5388" y="626"/>
                    <a:pt x="3237" y="1877"/>
                  </a:cubicBezTo>
                  <a:cubicBezTo>
                    <a:pt x="2036" y="2644"/>
                    <a:pt x="1168" y="3478"/>
                    <a:pt x="635" y="4345"/>
                  </a:cubicBezTo>
                  <a:lnTo>
                    <a:pt x="1" y="4345"/>
                  </a:lnTo>
                  <a:lnTo>
                    <a:pt x="1" y="6580"/>
                  </a:lnTo>
                  <a:cubicBezTo>
                    <a:pt x="68" y="8181"/>
                    <a:pt x="1168" y="9716"/>
                    <a:pt x="3237" y="10916"/>
                  </a:cubicBezTo>
                  <a:cubicBezTo>
                    <a:pt x="5405" y="12167"/>
                    <a:pt x="8240" y="12793"/>
                    <a:pt x="11071" y="12793"/>
                  </a:cubicBezTo>
                  <a:cubicBezTo>
                    <a:pt x="13903" y="12793"/>
                    <a:pt x="16730" y="12167"/>
                    <a:pt x="18881" y="10916"/>
                  </a:cubicBezTo>
                  <a:cubicBezTo>
                    <a:pt x="20916" y="9716"/>
                    <a:pt x="22017" y="8181"/>
                    <a:pt x="22083" y="6580"/>
                  </a:cubicBezTo>
                  <a:lnTo>
                    <a:pt x="22083" y="4345"/>
                  </a:lnTo>
                  <a:lnTo>
                    <a:pt x="21516" y="4345"/>
                  </a:lnTo>
                  <a:cubicBezTo>
                    <a:pt x="21016" y="3411"/>
                    <a:pt x="20149" y="2577"/>
                    <a:pt x="18881" y="1877"/>
                  </a:cubicBezTo>
                  <a:cubicBezTo>
                    <a:pt x="16713" y="626"/>
                    <a:pt x="13878" y="0"/>
                    <a:pt x="11046" y="0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8"/>
            <p:cNvSpPr/>
            <p:nvPr/>
          </p:nvSpPr>
          <p:spPr>
            <a:xfrm>
              <a:off x="3049968" y="3138355"/>
              <a:ext cx="143833" cy="167376"/>
            </a:xfrm>
            <a:custGeom>
              <a:rect b="b" l="l" r="r" t="t"/>
              <a:pathLst>
                <a:path extrusionOk="0" h="12811" w="11009">
                  <a:moveTo>
                    <a:pt x="0" y="1"/>
                  </a:moveTo>
                  <a:lnTo>
                    <a:pt x="0" y="12810"/>
                  </a:lnTo>
                  <a:cubicBezTo>
                    <a:pt x="2802" y="12810"/>
                    <a:pt x="5638" y="12176"/>
                    <a:pt x="7806" y="10909"/>
                  </a:cubicBezTo>
                  <a:cubicBezTo>
                    <a:pt x="9841" y="9708"/>
                    <a:pt x="10941" y="8173"/>
                    <a:pt x="11008" y="6572"/>
                  </a:cubicBezTo>
                  <a:lnTo>
                    <a:pt x="11008" y="4337"/>
                  </a:lnTo>
                  <a:lnTo>
                    <a:pt x="10441" y="4337"/>
                  </a:lnTo>
                  <a:cubicBezTo>
                    <a:pt x="9941" y="3437"/>
                    <a:pt x="9040" y="2603"/>
                    <a:pt x="7806" y="1869"/>
                  </a:cubicBezTo>
                  <a:cubicBezTo>
                    <a:pt x="5671" y="635"/>
                    <a:pt x="2836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8"/>
            <p:cNvSpPr/>
            <p:nvPr/>
          </p:nvSpPr>
          <p:spPr>
            <a:xfrm>
              <a:off x="3128841" y="3151433"/>
              <a:ext cx="65390" cy="139913"/>
            </a:xfrm>
            <a:custGeom>
              <a:rect b="b" l="l" r="r" t="t"/>
              <a:pathLst>
                <a:path extrusionOk="0" h="10709" w="5005">
                  <a:moveTo>
                    <a:pt x="1" y="1"/>
                  </a:moveTo>
                  <a:lnTo>
                    <a:pt x="1" y="10708"/>
                  </a:lnTo>
                  <a:cubicBezTo>
                    <a:pt x="635" y="10475"/>
                    <a:pt x="1268" y="10208"/>
                    <a:pt x="1802" y="9874"/>
                  </a:cubicBezTo>
                  <a:cubicBezTo>
                    <a:pt x="3837" y="8674"/>
                    <a:pt x="4938" y="7139"/>
                    <a:pt x="5004" y="5538"/>
                  </a:cubicBezTo>
                  <a:lnTo>
                    <a:pt x="5004" y="3303"/>
                  </a:lnTo>
                  <a:lnTo>
                    <a:pt x="4437" y="3303"/>
                  </a:lnTo>
                  <a:cubicBezTo>
                    <a:pt x="3937" y="2369"/>
                    <a:pt x="3070" y="1535"/>
                    <a:pt x="1802" y="835"/>
                  </a:cubicBezTo>
                  <a:cubicBezTo>
                    <a:pt x="1235" y="501"/>
                    <a:pt x="635" y="268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8"/>
            <p:cNvSpPr/>
            <p:nvPr/>
          </p:nvSpPr>
          <p:spPr>
            <a:xfrm>
              <a:off x="2905704" y="3151433"/>
              <a:ext cx="65821" cy="139913"/>
            </a:xfrm>
            <a:custGeom>
              <a:rect b="b" l="l" r="r" t="t"/>
              <a:pathLst>
                <a:path extrusionOk="0" h="10709" w="5038">
                  <a:moveTo>
                    <a:pt x="5005" y="1"/>
                  </a:moveTo>
                  <a:cubicBezTo>
                    <a:pt x="4371" y="268"/>
                    <a:pt x="3804" y="501"/>
                    <a:pt x="3203" y="835"/>
                  </a:cubicBezTo>
                  <a:cubicBezTo>
                    <a:pt x="1969" y="1535"/>
                    <a:pt x="1068" y="2369"/>
                    <a:pt x="568" y="3303"/>
                  </a:cubicBezTo>
                  <a:lnTo>
                    <a:pt x="1" y="3303"/>
                  </a:lnTo>
                  <a:lnTo>
                    <a:pt x="1" y="5538"/>
                  </a:lnTo>
                  <a:cubicBezTo>
                    <a:pt x="68" y="7139"/>
                    <a:pt x="1168" y="8674"/>
                    <a:pt x="3237" y="9874"/>
                  </a:cubicBezTo>
                  <a:cubicBezTo>
                    <a:pt x="3804" y="10208"/>
                    <a:pt x="4404" y="10475"/>
                    <a:pt x="5038" y="10708"/>
                  </a:cubicBezTo>
                  <a:lnTo>
                    <a:pt x="5038" y="1"/>
                  </a:ln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8"/>
            <p:cNvSpPr/>
            <p:nvPr/>
          </p:nvSpPr>
          <p:spPr>
            <a:xfrm>
              <a:off x="2893070" y="3111232"/>
              <a:ext cx="315102" cy="166683"/>
            </a:xfrm>
            <a:custGeom>
              <a:rect b="b" l="l" r="r" t="t"/>
              <a:pathLst>
                <a:path extrusionOk="0" h="12758" w="24118">
                  <a:moveTo>
                    <a:pt x="12009" y="0"/>
                  </a:moveTo>
                  <a:cubicBezTo>
                    <a:pt x="9182" y="0"/>
                    <a:pt x="6355" y="626"/>
                    <a:pt x="4204" y="1877"/>
                  </a:cubicBezTo>
                  <a:cubicBezTo>
                    <a:pt x="3503" y="2244"/>
                    <a:pt x="2869" y="2711"/>
                    <a:pt x="2436" y="3211"/>
                  </a:cubicBezTo>
                  <a:cubicBezTo>
                    <a:pt x="1" y="5680"/>
                    <a:pt x="634" y="8782"/>
                    <a:pt x="4204" y="10883"/>
                  </a:cubicBezTo>
                  <a:cubicBezTo>
                    <a:pt x="4671" y="11183"/>
                    <a:pt x="5204" y="11417"/>
                    <a:pt x="5771" y="11617"/>
                  </a:cubicBezTo>
                  <a:cubicBezTo>
                    <a:pt x="5805" y="11684"/>
                    <a:pt x="5871" y="11684"/>
                    <a:pt x="5938" y="11717"/>
                  </a:cubicBezTo>
                  <a:cubicBezTo>
                    <a:pt x="7755" y="12413"/>
                    <a:pt x="9850" y="12758"/>
                    <a:pt x="11950" y="12758"/>
                  </a:cubicBezTo>
                  <a:cubicBezTo>
                    <a:pt x="14785" y="12758"/>
                    <a:pt x="17630" y="12129"/>
                    <a:pt x="19815" y="10883"/>
                  </a:cubicBezTo>
                  <a:cubicBezTo>
                    <a:pt x="24118" y="8415"/>
                    <a:pt x="24118" y="4379"/>
                    <a:pt x="19815" y="1877"/>
                  </a:cubicBezTo>
                  <a:cubicBezTo>
                    <a:pt x="17663" y="626"/>
                    <a:pt x="14836" y="0"/>
                    <a:pt x="12009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8"/>
            <p:cNvSpPr/>
            <p:nvPr/>
          </p:nvSpPr>
          <p:spPr>
            <a:xfrm>
              <a:off x="2893070" y="3111232"/>
              <a:ext cx="315102" cy="166683"/>
            </a:xfrm>
            <a:custGeom>
              <a:rect b="b" l="l" r="r" t="t"/>
              <a:pathLst>
                <a:path extrusionOk="0" h="12758" w="24118">
                  <a:moveTo>
                    <a:pt x="12009" y="0"/>
                  </a:moveTo>
                  <a:cubicBezTo>
                    <a:pt x="9182" y="0"/>
                    <a:pt x="6355" y="626"/>
                    <a:pt x="4204" y="1877"/>
                  </a:cubicBezTo>
                  <a:cubicBezTo>
                    <a:pt x="3503" y="2244"/>
                    <a:pt x="2869" y="2711"/>
                    <a:pt x="2436" y="3211"/>
                  </a:cubicBezTo>
                  <a:cubicBezTo>
                    <a:pt x="1" y="5680"/>
                    <a:pt x="634" y="8782"/>
                    <a:pt x="4204" y="10883"/>
                  </a:cubicBezTo>
                  <a:cubicBezTo>
                    <a:pt x="4671" y="11183"/>
                    <a:pt x="5204" y="11417"/>
                    <a:pt x="5771" y="11617"/>
                  </a:cubicBezTo>
                  <a:cubicBezTo>
                    <a:pt x="5805" y="11684"/>
                    <a:pt x="5871" y="11684"/>
                    <a:pt x="5938" y="11717"/>
                  </a:cubicBezTo>
                  <a:cubicBezTo>
                    <a:pt x="7755" y="12413"/>
                    <a:pt x="9850" y="12758"/>
                    <a:pt x="11950" y="12758"/>
                  </a:cubicBezTo>
                  <a:cubicBezTo>
                    <a:pt x="14785" y="12758"/>
                    <a:pt x="17630" y="12129"/>
                    <a:pt x="19815" y="10883"/>
                  </a:cubicBezTo>
                  <a:cubicBezTo>
                    <a:pt x="24118" y="8415"/>
                    <a:pt x="24118" y="4379"/>
                    <a:pt x="19815" y="1877"/>
                  </a:cubicBezTo>
                  <a:cubicBezTo>
                    <a:pt x="17663" y="626"/>
                    <a:pt x="14836" y="0"/>
                    <a:pt x="12009" y="0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8"/>
            <p:cNvSpPr/>
            <p:nvPr/>
          </p:nvSpPr>
          <p:spPr>
            <a:xfrm>
              <a:off x="2893410" y="3153184"/>
              <a:ext cx="75071" cy="109393"/>
            </a:xfrm>
            <a:custGeom>
              <a:rect b="b" l="l" r="r" t="t"/>
              <a:pathLst>
                <a:path extrusionOk="0" h="8373" w="5746">
                  <a:moveTo>
                    <a:pt x="2410" y="0"/>
                  </a:moveTo>
                  <a:lnTo>
                    <a:pt x="2410" y="0"/>
                  </a:lnTo>
                  <a:cubicBezTo>
                    <a:pt x="2398" y="6"/>
                    <a:pt x="2346" y="56"/>
                    <a:pt x="2269" y="147"/>
                  </a:cubicBezTo>
                  <a:lnTo>
                    <a:pt x="2269" y="147"/>
                  </a:lnTo>
                  <a:cubicBezTo>
                    <a:pt x="2315" y="98"/>
                    <a:pt x="2362" y="49"/>
                    <a:pt x="2410" y="0"/>
                  </a:cubicBezTo>
                  <a:close/>
                  <a:moveTo>
                    <a:pt x="2269" y="147"/>
                  </a:moveTo>
                  <a:lnTo>
                    <a:pt x="2269" y="147"/>
                  </a:lnTo>
                  <a:cubicBezTo>
                    <a:pt x="1" y="2591"/>
                    <a:pt x="679" y="5612"/>
                    <a:pt x="4178" y="7639"/>
                  </a:cubicBezTo>
                  <a:cubicBezTo>
                    <a:pt x="4645" y="7906"/>
                    <a:pt x="5178" y="8173"/>
                    <a:pt x="5745" y="8373"/>
                  </a:cubicBezTo>
                  <a:cubicBezTo>
                    <a:pt x="4678" y="7972"/>
                    <a:pt x="1609" y="6138"/>
                    <a:pt x="1242" y="3903"/>
                  </a:cubicBezTo>
                  <a:cubicBezTo>
                    <a:pt x="910" y="2018"/>
                    <a:pt x="1890" y="594"/>
                    <a:pt x="2269" y="14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8"/>
            <p:cNvSpPr/>
            <p:nvPr/>
          </p:nvSpPr>
          <p:spPr>
            <a:xfrm>
              <a:off x="3131898" y="3126597"/>
              <a:ext cx="74967" cy="109393"/>
            </a:xfrm>
            <a:custGeom>
              <a:rect b="b" l="l" r="r" t="t"/>
              <a:pathLst>
                <a:path extrusionOk="0" h="8373" w="5738">
                  <a:moveTo>
                    <a:pt x="0" y="0"/>
                  </a:moveTo>
                  <a:lnTo>
                    <a:pt x="0" y="0"/>
                  </a:lnTo>
                  <a:cubicBezTo>
                    <a:pt x="1034" y="401"/>
                    <a:pt x="4103" y="2235"/>
                    <a:pt x="4504" y="4437"/>
                  </a:cubicBezTo>
                  <a:cubicBezTo>
                    <a:pt x="4866" y="6708"/>
                    <a:pt x="3409" y="8296"/>
                    <a:pt x="3338" y="8371"/>
                  </a:cubicBezTo>
                  <a:lnTo>
                    <a:pt x="3338" y="8371"/>
                  </a:lnTo>
                  <a:cubicBezTo>
                    <a:pt x="5737" y="5903"/>
                    <a:pt x="5170" y="2768"/>
                    <a:pt x="1535" y="734"/>
                  </a:cubicBezTo>
                  <a:cubicBezTo>
                    <a:pt x="1068" y="434"/>
                    <a:pt x="534" y="200"/>
                    <a:pt x="0" y="0"/>
                  </a:cubicBezTo>
                  <a:close/>
                  <a:moveTo>
                    <a:pt x="3338" y="8371"/>
                  </a:moveTo>
                  <a:cubicBezTo>
                    <a:pt x="3337" y="8372"/>
                    <a:pt x="3337" y="8372"/>
                    <a:pt x="3336" y="8373"/>
                  </a:cubicBezTo>
                  <a:cubicBezTo>
                    <a:pt x="3337" y="8373"/>
                    <a:pt x="3337" y="8372"/>
                    <a:pt x="3338" y="83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8"/>
            <p:cNvSpPr/>
            <p:nvPr/>
          </p:nvSpPr>
          <p:spPr>
            <a:xfrm>
              <a:off x="2916169" y="3117007"/>
              <a:ext cx="268042" cy="154729"/>
            </a:xfrm>
            <a:custGeom>
              <a:rect b="b" l="l" r="r" t="t"/>
              <a:pathLst>
                <a:path extrusionOk="0" h="11843" w="20516">
                  <a:moveTo>
                    <a:pt x="10241" y="0"/>
                  </a:moveTo>
                  <a:cubicBezTo>
                    <a:pt x="4570" y="0"/>
                    <a:pt x="1" y="2669"/>
                    <a:pt x="1" y="5938"/>
                  </a:cubicBezTo>
                  <a:cubicBezTo>
                    <a:pt x="1" y="9207"/>
                    <a:pt x="4570" y="11842"/>
                    <a:pt x="10241" y="11842"/>
                  </a:cubicBezTo>
                  <a:cubicBezTo>
                    <a:pt x="15912" y="11842"/>
                    <a:pt x="20515" y="9207"/>
                    <a:pt x="20515" y="5938"/>
                  </a:cubicBezTo>
                  <a:cubicBezTo>
                    <a:pt x="20515" y="2669"/>
                    <a:pt x="15912" y="0"/>
                    <a:pt x="10241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8"/>
            <p:cNvSpPr/>
            <p:nvPr/>
          </p:nvSpPr>
          <p:spPr>
            <a:xfrm>
              <a:off x="2916169" y="3117007"/>
              <a:ext cx="268042" cy="154729"/>
            </a:xfrm>
            <a:custGeom>
              <a:rect b="b" l="l" r="r" t="t"/>
              <a:pathLst>
                <a:path extrusionOk="0" h="11843" w="20516">
                  <a:moveTo>
                    <a:pt x="10241" y="0"/>
                  </a:moveTo>
                  <a:cubicBezTo>
                    <a:pt x="4570" y="0"/>
                    <a:pt x="1" y="2669"/>
                    <a:pt x="1" y="5938"/>
                  </a:cubicBezTo>
                  <a:cubicBezTo>
                    <a:pt x="1" y="9207"/>
                    <a:pt x="4570" y="11842"/>
                    <a:pt x="10241" y="11842"/>
                  </a:cubicBezTo>
                  <a:cubicBezTo>
                    <a:pt x="15912" y="11842"/>
                    <a:pt x="20515" y="9207"/>
                    <a:pt x="20515" y="5938"/>
                  </a:cubicBezTo>
                  <a:cubicBezTo>
                    <a:pt x="20515" y="2669"/>
                    <a:pt x="15912" y="0"/>
                    <a:pt x="10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8"/>
            <p:cNvSpPr/>
            <p:nvPr/>
          </p:nvSpPr>
          <p:spPr>
            <a:xfrm>
              <a:off x="2910943" y="3136187"/>
              <a:ext cx="140344" cy="83250"/>
            </a:xfrm>
            <a:custGeom>
              <a:rect b="b" l="l" r="r" t="t"/>
              <a:pathLst>
                <a:path extrusionOk="0" h="6372" w="10742">
                  <a:moveTo>
                    <a:pt x="3836" y="0"/>
                  </a:moveTo>
                  <a:lnTo>
                    <a:pt x="3836" y="0"/>
                  </a:lnTo>
                  <a:cubicBezTo>
                    <a:pt x="3670" y="134"/>
                    <a:pt x="3503" y="200"/>
                    <a:pt x="3336" y="300"/>
                  </a:cubicBezTo>
                  <a:cubicBezTo>
                    <a:pt x="3069" y="467"/>
                    <a:pt x="2769" y="634"/>
                    <a:pt x="2502" y="834"/>
                  </a:cubicBezTo>
                  <a:cubicBezTo>
                    <a:pt x="2168" y="1101"/>
                    <a:pt x="1902" y="1334"/>
                    <a:pt x="1635" y="1568"/>
                  </a:cubicBezTo>
                  <a:cubicBezTo>
                    <a:pt x="300" y="3002"/>
                    <a:pt x="0" y="4670"/>
                    <a:pt x="834" y="6205"/>
                  </a:cubicBezTo>
                  <a:cubicBezTo>
                    <a:pt x="1090" y="5816"/>
                    <a:pt x="1558" y="5681"/>
                    <a:pt x="2085" y="5681"/>
                  </a:cubicBezTo>
                  <a:cubicBezTo>
                    <a:pt x="3278" y="5681"/>
                    <a:pt x="4770" y="6371"/>
                    <a:pt x="4770" y="6371"/>
                  </a:cubicBezTo>
                  <a:cubicBezTo>
                    <a:pt x="4770" y="6371"/>
                    <a:pt x="10741" y="1868"/>
                    <a:pt x="6005" y="1568"/>
                  </a:cubicBezTo>
                  <a:cubicBezTo>
                    <a:pt x="3603" y="1468"/>
                    <a:pt x="3436" y="701"/>
                    <a:pt x="3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8"/>
            <p:cNvSpPr/>
            <p:nvPr/>
          </p:nvSpPr>
          <p:spPr>
            <a:xfrm>
              <a:off x="2914862" y="3162264"/>
              <a:ext cx="40541" cy="38934"/>
            </a:xfrm>
            <a:custGeom>
              <a:rect b="b" l="l" r="r" t="t"/>
              <a:pathLst>
                <a:path extrusionOk="0" h="2980" w="3103">
                  <a:moveTo>
                    <a:pt x="1922" y="0"/>
                  </a:moveTo>
                  <a:cubicBezTo>
                    <a:pt x="1251" y="0"/>
                    <a:pt x="520" y="551"/>
                    <a:pt x="267" y="1340"/>
                  </a:cubicBezTo>
                  <a:cubicBezTo>
                    <a:pt x="0" y="2174"/>
                    <a:pt x="334" y="2874"/>
                    <a:pt x="1035" y="2974"/>
                  </a:cubicBezTo>
                  <a:cubicBezTo>
                    <a:pt x="1074" y="2978"/>
                    <a:pt x="1113" y="2980"/>
                    <a:pt x="1152" y="2980"/>
                  </a:cubicBezTo>
                  <a:cubicBezTo>
                    <a:pt x="1849" y="2980"/>
                    <a:pt x="2552" y="2429"/>
                    <a:pt x="2836" y="1640"/>
                  </a:cubicBezTo>
                  <a:cubicBezTo>
                    <a:pt x="3103" y="806"/>
                    <a:pt x="2769" y="106"/>
                    <a:pt x="2035" y="6"/>
                  </a:cubicBezTo>
                  <a:cubicBezTo>
                    <a:pt x="1998" y="2"/>
                    <a:pt x="1960" y="0"/>
                    <a:pt x="1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8"/>
            <p:cNvSpPr/>
            <p:nvPr/>
          </p:nvSpPr>
          <p:spPr>
            <a:xfrm>
              <a:off x="3012915" y="3139675"/>
              <a:ext cx="178703" cy="131186"/>
            </a:xfrm>
            <a:custGeom>
              <a:rect b="b" l="l" r="r" t="t"/>
              <a:pathLst>
                <a:path extrusionOk="0" h="10041" w="13678">
                  <a:moveTo>
                    <a:pt x="1" y="9774"/>
                  </a:moveTo>
                  <a:cubicBezTo>
                    <a:pt x="1" y="9786"/>
                    <a:pt x="21" y="9793"/>
                    <a:pt x="56" y="9793"/>
                  </a:cubicBezTo>
                  <a:cubicBezTo>
                    <a:pt x="68" y="9793"/>
                    <a:pt x="82" y="9792"/>
                    <a:pt x="97" y="9791"/>
                  </a:cubicBezTo>
                  <a:lnTo>
                    <a:pt x="97" y="9791"/>
                  </a:lnTo>
                  <a:cubicBezTo>
                    <a:pt x="65" y="9785"/>
                    <a:pt x="33" y="9779"/>
                    <a:pt x="1" y="9774"/>
                  </a:cubicBezTo>
                  <a:close/>
                  <a:moveTo>
                    <a:pt x="10041" y="0"/>
                  </a:moveTo>
                  <a:lnTo>
                    <a:pt x="10041" y="0"/>
                  </a:lnTo>
                  <a:cubicBezTo>
                    <a:pt x="10642" y="1201"/>
                    <a:pt x="8941" y="1868"/>
                    <a:pt x="8941" y="1868"/>
                  </a:cubicBezTo>
                  <a:cubicBezTo>
                    <a:pt x="8941" y="1868"/>
                    <a:pt x="1268" y="6738"/>
                    <a:pt x="1002" y="8506"/>
                  </a:cubicBezTo>
                  <a:cubicBezTo>
                    <a:pt x="1223" y="9420"/>
                    <a:pt x="387" y="9759"/>
                    <a:pt x="97" y="9791"/>
                  </a:cubicBezTo>
                  <a:lnTo>
                    <a:pt x="97" y="9791"/>
                  </a:lnTo>
                  <a:cubicBezTo>
                    <a:pt x="997" y="9947"/>
                    <a:pt x="1869" y="10041"/>
                    <a:pt x="2803" y="10041"/>
                  </a:cubicBezTo>
                  <a:cubicBezTo>
                    <a:pt x="3537" y="10041"/>
                    <a:pt x="4337" y="10007"/>
                    <a:pt x="5104" y="9907"/>
                  </a:cubicBezTo>
                  <a:cubicBezTo>
                    <a:pt x="5271" y="9874"/>
                    <a:pt x="5438" y="9874"/>
                    <a:pt x="5605" y="9840"/>
                  </a:cubicBezTo>
                  <a:cubicBezTo>
                    <a:pt x="6372" y="9707"/>
                    <a:pt x="7139" y="9540"/>
                    <a:pt x="7873" y="9273"/>
                  </a:cubicBezTo>
                  <a:cubicBezTo>
                    <a:pt x="8140" y="9207"/>
                    <a:pt x="8340" y="9107"/>
                    <a:pt x="8607" y="9040"/>
                  </a:cubicBezTo>
                  <a:cubicBezTo>
                    <a:pt x="8840" y="8940"/>
                    <a:pt x="9107" y="8873"/>
                    <a:pt x="9307" y="8740"/>
                  </a:cubicBezTo>
                  <a:cubicBezTo>
                    <a:pt x="9608" y="8606"/>
                    <a:pt x="9875" y="8473"/>
                    <a:pt x="10141" y="8339"/>
                  </a:cubicBezTo>
                  <a:lnTo>
                    <a:pt x="10875" y="7839"/>
                  </a:lnTo>
                  <a:lnTo>
                    <a:pt x="11376" y="7439"/>
                  </a:lnTo>
                  <a:cubicBezTo>
                    <a:pt x="13677" y="5504"/>
                    <a:pt x="13677" y="2869"/>
                    <a:pt x="11376" y="901"/>
                  </a:cubicBezTo>
                  <a:lnTo>
                    <a:pt x="10875" y="534"/>
                  </a:lnTo>
                  <a:cubicBezTo>
                    <a:pt x="10642" y="334"/>
                    <a:pt x="10342" y="167"/>
                    <a:pt x="10041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8"/>
            <p:cNvSpPr/>
            <p:nvPr/>
          </p:nvSpPr>
          <p:spPr>
            <a:xfrm>
              <a:off x="3012915" y="3139675"/>
              <a:ext cx="178703" cy="131186"/>
            </a:xfrm>
            <a:custGeom>
              <a:rect b="b" l="l" r="r" t="t"/>
              <a:pathLst>
                <a:path extrusionOk="0" h="10041" w="13678">
                  <a:moveTo>
                    <a:pt x="1" y="9774"/>
                  </a:moveTo>
                  <a:cubicBezTo>
                    <a:pt x="1" y="9786"/>
                    <a:pt x="21" y="9793"/>
                    <a:pt x="56" y="9793"/>
                  </a:cubicBezTo>
                  <a:cubicBezTo>
                    <a:pt x="68" y="9793"/>
                    <a:pt x="82" y="9792"/>
                    <a:pt x="97" y="9791"/>
                  </a:cubicBezTo>
                  <a:lnTo>
                    <a:pt x="97" y="9791"/>
                  </a:lnTo>
                  <a:cubicBezTo>
                    <a:pt x="65" y="9785"/>
                    <a:pt x="33" y="9779"/>
                    <a:pt x="1" y="9774"/>
                  </a:cubicBezTo>
                  <a:close/>
                  <a:moveTo>
                    <a:pt x="10041" y="0"/>
                  </a:moveTo>
                  <a:lnTo>
                    <a:pt x="10041" y="0"/>
                  </a:lnTo>
                  <a:cubicBezTo>
                    <a:pt x="10642" y="1201"/>
                    <a:pt x="8941" y="1868"/>
                    <a:pt x="8941" y="1868"/>
                  </a:cubicBezTo>
                  <a:cubicBezTo>
                    <a:pt x="8941" y="1868"/>
                    <a:pt x="1268" y="6738"/>
                    <a:pt x="1002" y="8506"/>
                  </a:cubicBezTo>
                  <a:cubicBezTo>
                    <a:pt x="1223" y="9420"/>
                    <a:pt x="387" y="9759"/>
                    <a:pt x="97" y="9791"/>
                  </a:cubicBezTo>
                  <a:lnTo>
                    <a:pt x="97" y="9791"/>
                  </a:lnTo>
                  <a:cubicBezTo>
                    <a:pt x="997" y="9947"/>
                    <a:pt x="1869" y="10041"/>
                    <a:pt x="2803" y="10041"/>
                  </a:cubicBezTo>
                  <a:cubicBezTo>
                    <a:pt x="3537" y="10041"/>
                    <a:pt x="4337" y="10007"/>
                    <a:pt x="5104" y="9907"/>
                  </a:cubicBezTo>
                  <a:cubicBezTo>
                    <a:pt x="5271" y="9874"/>
                    <a:pt x="5438" y="9874"/>
                    <a:pt x="5605" y="9840"/>
                  </a:cubicBezTo>
                  <a:cubicBezTo>
                    <a:pt x="6372" y="9707"/>
                    <a:pt x="7139" y="9540"/>
                    <a:pt x="7873" y="9273"/>
                  </a:cubicBezTo>
                  <a:cubicBezTo>
                    <a:pt x="8140" y="9207"/>
                    <a:pt x="8340" y="9107"/>
                    <a:pt x="8607" y="9040"/>
                  </a:cubicBezTo>
                  <a:cubicBezTo>
                    <a:pt x="8840" y="8940"/>
                    <a:pt x="9107" y="8873"/>
                    <a:pt x="9307" y="8740"/>
                  </a:cubicBezTo>
                  <a:cubicBezTo>
                    <a:pt x="9608" y="8606"/>
                    <a:pt x="9875" y="8473"/>
                    <a:pt x="10141" y="8339"/>
                  </a:cubicBezTo>
                  <a:lnTo>
                    <a:pt x="10875" y="7839"/>
                  </a:lnTo>
                  <a:lnTo>
                    <a:pt x="11376" y="7439"/>
                  </a:lnTo>
                  <a:cubicBezTo>
                    <a:pt x="13677" y="5504"/>
                    <a:pt x="13677" y="2869"/>
                    <a:pt x="11376" y="901"/>
                  </a:cubicBezTo>
                  <a:lnTo>
                    <a:pt x="10875" y="534"/>
                  </a:lnTo>
                  <a:cubicBezTo>
                    <a:pt x="10642" y="334"/>
                    <a:pt x="10342" y="167"/>
                    <a:pt x="100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8"/>
            <p:cNvSpPr/>
            <p:nvPr/>
          </p:nvSpPr>
          <p:spPr>
            <a:xfrm>
              <a:off x="2940574" y="3136592"/>
              <a:ext cx="219662" cy="115638"/>
            </a:xfrm>
            <a:custGeom>
              <a:rect b="b" l="l" r="r" t="t"/>
              <a:pathLst>
                <a:path extrusionOk="0" h="8851" w="16813">
                  <a:moveTo>
                    <a:pt x="8394" y="0"/>
                  </a:moveTo>
                  <a:cubicBezTo>
                    <a:pt x="6599" y="0"/>
                    <a:pt x="4808" y="368"/>
                    <a:pt x="3370" y="1103"/>
                  </a:cubicBezTo>
                  <a:cubicBezTo>
                    <a:pt x="3236" y="1170"/>
                    <a:pt x="3136" y="1237"/>
                    <a:pt x="3003" y="1303"/>
                  </a:cubicBezTo>
                  <a:cubicBezTo>
                    <a:pt x="1" y="3071"/>
                    <a:pt x="1" y="5840"/>
                    <a:pt x="3003" y="7575"/>
                  </a:cubicBezTo>
                  <a:cubicBezTo>
                    <a:pt x="4487" y="8425"/>
                    <a:pt x="6438" y="8851"/>
                    <a:pt x="8394" y="8851"/>
                  </a:cubicBezTo>
                  <a:cubicBezTo>
                    <a:pt x="10350" y="8851"/>
                    <a:pt x="12309" y="8425"/>
                    <a:pt x="13810" y="7575"/>
                  </a:cubicBezTo>
                  <a:cubicBezTo>
                    <a:pt x="13910" y="7508"/>
                    <a:pt x="14011" y="7441"/>
                    <a:pt x="14144" y="7341"/>
                  </a:cubicBezTo>
                  <a:cubicBezTo>
                    <a:pt x="16813" y="5607"/>
                    <a:pt x="16679" y="2971"/>
                    <a:pt x="13810" y="1303"/>
                  </a:cubicBezTo>
                  <a:cubicBezTo>
                    <a:pt x="12299" y="435"/>
                    <a:pt x="10344" y="0"/>
                    <a:pt x="8394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8"/>
            <p:cNvSpPr/>
            <p:nvPr/>
          </p:nvSpPr>
          <p:spPr>
            <a:xfrm>
              <a:off x="2940574" y="3136592"/>
              <a:ext cx="219662" cy="115638"/>
            </a:xfrm>
            <a:custGeom>
              <a:rect b="b" l="l" r="r" t="t"/>
              <a:pathLst>
                <a:path extrusionOk="0" h="8851" w="16813">
                  <a:moveTo>
                    <a:pt x="8394" y="0"/>
                  </a:moveTo>
                  <a:cubicBezTo>
                    <a:pt x="6599" y="0"/>
                    <a:pt x="4808" y="368"/>
                    <a:pt x="3370" y="1103"/>
                  </a:cubicBezTo>
                  <a:cubicBezTo>
                    <a:pt x="3236" y="1170"/>
                    <a:pt x="3136" y="1237"/>
                    <a:pt x="3003" y="1303"/>
                  </a:cubicBezTo>
                  <a:cubicBezTo>
                    <a:pt x="1" y="3071"/>
                    <a:pt x="1" y="5840"/>
                    <a:pt x="3003" y="7575"/>
                  </a:cubicBezTo>
                  <a:cubicBezTo>
                    <a:pt x="4487" y="8425"/>
                    <a:pt x="6438" y="8851"/>
                    <a:pt x="8394" y="8851"/>
                  </a:cubicBezTo>
                  <a:cubicBezTo>
                    <a:pt x="10350" y="8851"/>
                    <a:pt x="12309" y="8425"/>
                    <a:pt x="13810" y="7575"/>
                  </a:cubicBezTo>
                  <a:cubicBezTo>
                    <a:pt x="13910" y="7508"/>
                    <a:pt x="14011" y="7441"/>
                    <a:pt x="14144" y="7341"/>
                  </a:cubicBezTo>
                  <a:cubicBezTo>
                    <a:pt x="16813" y="5607"/>
                    <a:pt x="16679" y="2971"/>
                    <a:pt x="13810" y="1303"/>
                  </a:cubicBezTo>
                  <a:cubicBezTo>
                    <a:pt x="12299" y="435"/>
                    <a:pt x="10344" y="0"/>
                    <a:pt x="83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8"/>
            <p:cNvSpPr/>
            <p:nvPr/>
          </p:nvSpPr>
          <p:spPr>
            <a:xfrm>
              <a:off x="2954515" y="3139675"/>
              <a:ext cx="190906" cy="109837"/>
            </a:xfrm>
            <a:custGeom>
              <a:rect b="b" l="l" r="r" t="t"/>
              <a:pathLst>
                <a:path extrusionOk="0" h="8407" w="14612">
                  <a:moveTo>
                    <a:pt x="7306" y="0"/>
                  </a:moveTo>
                  <a:cubicBezTo>
                    <a:pt x="3270" y="0"/>
                    <a:pt x="1" y="1868"/>
                    <a:pt x="1" y="4203"/>
                  </a:cubicBezTo>
                  <a:cubicBezTo>
                    <a:pt x="1" y="6505"/>
                    <a:pt x="3270" y="8406"/>
                    <a:pt x="7306" y="8406"/>
                  </a:cubicBezTo>
                  <a:cubicBezTo>
                    <a:pt x="11342" y="8406"/>
                    <a:pt x="14611" y="6505"/>
                    <a:pt x="14611" y="4203"/>
                  </a:cubicBezTo>
                  <a:cubicBezTo>
                    <a:pt x="14611" y="1868"/>
                    <a:pt x="11342" y="0"/>
                    <a:pt x="7306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8"/>
            <p:cNvSpPr/>
            <p:nvPr/>
          </p:nvSpPr>
          <p:spPr>
            <a:xfrm>
              <a:off x="2954515" y="3139675"/>
              <a:ext cx="190906" cy="109837"/>
            </a:xfrm>
            <a:custGeom>
              <a:rect b="b" l="l" r="r" t="t"/>
              <a:pathLst>
                <a:path extrusionOk="0" h="8407" w="14612">
                  <a:moveTo>
                    <a:pt x="7306" y="0"/>
                  </a:moveTo>
                  <a:cubicBezTo>
                    <a:pt x="3270" y="0"/>
                    <a:pt x="1" y="1868"/>
                    <a:pt x="1" y="4203"/>
                  </a:cubicBezTo>
                  <a:cubicBezTo>
                    <a:pt x="1" y="6505"/>
                    <a:pt x="3270" y="8406"/>
                    <a:pt x="7306" y="8406"/>
                  </a:cubicBezTo>
                  <a:cubicBezTo>
                    <a:pt x="11342" y="8406"/>
                    <a:pt x="14611" y="6505"/>
                    <a:pt x="14611" y="4203"/>
                  </a:cubicBezTo>
                  <a:cubicBezTo>
                    <a:pt x="14611" y="1868"/>
                    <a:pt x="11342" y="0"/>
                    <a:pt x="73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8"/>
            <p:cNvSpPr/>
            <p:nvPr/>
          </p:nvSpPr>
          <p:spPr>
            <a:xfrm>
              <a:off x="2955390" y="3154268"/>
              <a:ext cx="189599" cy="94591"/>
            </a:xfrm>
            <a:custGeom>
              <a:rect b="b" l="l" r="r" t="t"/>
              <a:pathLst>
                <a:path extrusionOk="0" h="7240" w="14512">
                  <a:moveTo>
                    <a:pt x="7239" y="1"/>
                  </a:moveTo>
                  <a:cubicBezTo>
                    <a:pt x="5363" y="1"/>
                    <a:pt x="3487" y="417"/>
                    <a:pt x="2069" y="1251"/>
                  </a:cubicBezTo>
                  <a:cubicBezTo>
                    <a:pt x="901" y="1919"/>
                    <a:pt x="201" y="2752"/>
                    <a:pt x="1" y="3620"/>
                  </a:cubicBezTo>
                  <a:cubicBezTo>
                    <a:pt x="201" y="4487"/>
                    <a:pt x="901" y="5321"/>
                    <a:pt x="2069" y="5988"/>
                  </a:cubicBezTo>
                  <a:cubicBezTo>
                    <a:pt x="3487" y="6822"/>
                    <a:pt x="5363" y="7239"/>
                    <a:pt x="7239" y="7239"/>
                  </a:cubicBezTo>
                  <a:cubicBezTo>
                    <a:pt x="9116" y="7239"/>
                    <a:pt x="10992" y="6822"/>
                    <a:pt x="12410" y="5988"/>
                  </a:cubicBezTo>
                  <a:cubicBezTo>
                    <a:pt x="13577" y="5321"/>
                    <a:pt x="14278" y="4487"/>
                    <a:pt x="14511" y="3620"/>
                  </a:cubicBezTo>
                  <a:cubicBezTo>
                    <a:pt x="14278" y="2786"/>
                    <a:pt x="13577" y="1919"/>
                    <a:pt x="12410" y="1251"/>
                  </a:cubicBezTo>
                  <a:cubicBezTo>
                    <a:pt x="10992" y="417"/>
                    <a:pt x="9116" y="1"/>
                    <a:pt x="7239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8"/>
            <p:cNvSpPr/>
            <p:nvPr/>
          </p:nvSpPr>
          <p:spPr>
            <a:xfrm>
              <a:off x="2955390" y="3154268"/>
              <a:ext cx="189599" cy="94591"/>
            </a:xfrm>
            <a:custGeom>
              <a:rect b="b" l="l" r="r" t="t"/>
              <a:pathLst>
                <a:path extrusionOk="0" h="7240" w="14512">
                  <a:moveTo>
                    <a:pt x="7239" y="1"/>
                  </a:moveTo>
                  <a:cubicBezTo>
                    <a:pt x="5363" y="1"/>
                    <a:pt x="3487" y="417"/>
                    <a:pt x="2069" y="1251"/>
                  </a:cubicBezTo>
                  <a:cubicBezTo>
                    <a:pt x="901" y="1919"/>
                    <a:pt x="201" y="2752"/>
                    <a:pt x="1" y="3620"/>
                  </a:cubicBezTo>
                  <a:cubicBezTo>
                    <a:pt x="201" y="4487"/>
                    <a:pt x="901" y="5321"/>
                    <a:pt x="2069" y="5988"/>
                  </a:cubicBezTo>
                  <a:cubicBezTo>
                    <a:pt x="3487" y="6822"/>
                    <a:pt x="5363" y="7239"/>
                    <a:pt x="7239" y="7239"/>
                  </a:cubicBezTo>
                  <a:cubicBezTo>
                    <a:pt x="9116" y="7239"/>
                    <a:pt x="10992" y="6822"/>
                    <a:pt x="12410" y="5988"/>
                  </a:cubicBezTo>
                  <a:cubicBezTo>
                    <a:pt x="13577" y="5321"/>
                    <a:pt x="14278" y="4487"/>
                    <a:pt x="14511" y="3620"/>
                  </a:cubicBezTo>
                  <a:cubicBezTo>
                    <a:pt x="14278" y="2786"/>
                    <a:pt x="13577" y="1919"/>
                    <a:pt x="12410" y="1251"/>
                  </a:cubicBezTo>
                  <a:cubicBezTo>
                    <a:pt x="10992" y="417"/>
                    <a:pt x="9116" y="1"/>
                    <a:pt x="7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8"/>
            <p:cNvSpPr/>
            <p:nvPr/>
          </p:nvSpPr>
          <p:spPr>
            <a:xfrm>
              <a:off x="2987648" y="3159285"/>
              <a:ext cx="125084" cy="81499"/>
            </a:xfrm>
            <a:custGeom>
              <a:rect b="b" l="l" r="r" t="t"/>
              <a:pathLst>
                <a:path extrusionOk="0" h="6238" w="9574">
                  <a:moveTo>
                    <a:pt x="6575" y="3623"/>
                  </a:moveTo>
                  <a:cubicBezTo>
                    <a:pt x="6797" y="3623"/>
                    <a:pt x="7008" y="3665"/>
                    <a:pt x="7205" y="3769"/>
                  </a:cubicBezTo>
                  <a:cubicBezTo>
                    <a:pt x="7105" y="3836"/>
                    <a:pt x="7072" y="3870"/>
                    <a:pt x="7038" y="3870"/>
                  </a:cubicBezTo>
                  <a:lnTo>
                    <a:pt x="6772" y="4003"/>
                  </a:lnTo>
                  <a:cubicBezTo>
                    <a:pt x="6451" y="4131"/>
                    <a:pt x="6130" y="4183"/>
                    <a:pt x="5828" y="4183"/>
                  </a:cubicBezTo>
                  <a:cubicBezTo>
                    <a:pt x="5501" y="4183"/>
                    <a:pt x="5197" y="4123"/>
                    <a:pt x="4937" y="4036"/>
                  </a:cubicBezTo>
                  <a:cubicBezTo>
                    <a:pt x="5534" y="3830"/>
                    <a:pt x="6083" y="3623"/>
                    <a:pt x="6575" y="3623"/>
                  </a:cubicBezTo>
                  <a:close/>
                  <a:moveTo>
                    <a:pt x="1134" y="0"/>
                  </a:moveTo>
                  <a:lnTo>
                    <a:pt x="0" y="601"/>
                  </a:lnTo>
                  <a:lnTo>
                    <a:pt x="0" y="1501"/>
                  </a:lnTo>
                  <a:lnTo>
                    <a:pt x="400" y="1701"/>
                  </a:lnTo>
                  <a:cubicBezTo>
                    <a:pt x="267" y="1868"/>
                    <a:pt x="234" y="2035"/>
                    <a:pt x="234" y="2202"/>
                  </a:cubicBezTo>
                  <a:lnTo>
                    <a:pt x="234" y="3069"/>
                  </a:lnTo>
                  <a:cubicBezTo>
                    <a:pt x="234" y="3436"/>
                    <a:pt x="467" y="3769"/>
                    <a:pt x="1001" y="4070"/>
                  </a:cubicBezTo>
                  <a:cubicBezTo>
                    <a:pt x="1568" y="4370"/>
                    <a:pt x="2068" y="4503"/>
                    <a:pt x="2569" y="4537"/>
                  </a:cubicBezTo>
                  <a:lnTo>
                    <a:pt x="2835" y="4537"/>
                  </a:lnTo>
                  <a:cubicBezTo>
                    <a:pt x="3436" y="4503"/>
                    <a:pt x="3970" y="4370"/>
                    <a:pt x="4503" y="4170"/>
                  </a:cubicBezTo>
                  <a:cubicBezTo>
                    <a:pt x="4637" y="4103"/>
                    <a:pt x="4737" y="4070"/>
                    <a:pt x="4837" y="4036"/>
                  </a:cubicBezTo>
                  <a:lnTo>
                    <a:pt x="4837" y="4036"/>
                  </a:lnTo>
                  <a:lnTo>
                    <a:pt x="3903" y="5004"/>
                  </a:lnTo>
                  <a:lnTo>
                    <a:pt x="3903" y="5871"/>
                  </a:lnTo>
                  <a:cubicBezTo>
                    <a:pt x="4443" y="6087"/>
                    <a:pt x="4972" y="6177"/>
                    <a:pt x="5477" y="6177"/>
                  </a:cubicBezTo>
                  <a:cubicBezTo>
                    <a:pt x="6220" y="6177"/>
                    <a:pt x="6910" y="5982"/>
                    <a:pt x="7505" y="5704"/>
                  </a:cubicBezTo>
                  <a:lnTo>
                    <a:pt x="8439" y="6238"/>
                  </a:lnTo>
                  <a:lnTo>
                    <a:pt x="9574" y="5604"/>
                  </a:lnTo>
                  <a:lnTo>
                    <a:pt x="9574" y="4737"/>
                  </a:lnTo>
                  <a:lnTo>
                    <a:pt x="9173" y="4537"/>
                  </a:lnTo>
                  <a:cubicBezTo>
                    <a:pt x="9307" y="4337"/>
                    <a:pt x="9407" y="4170"/>
                    <a:pt x="9407" y="3936"/>
                  </a:cubicBezTo>
                  <a:lnTo>
                    <a:pt x="9407" y="3069"/>
                  </a:lnTo>
                  <a:cubicBezTo>
                    <a:pt x="9407" y="2702"/>
                    <a:pt x="9140" y="2368"/>
                    <a:pt x="8606" y="2068"/>
                  </a:cubicBezTo>
                  <a:cubicBezTo>
                    <a:pt x="8055" y="1756"/>
                    <a:pt x="7503" y="1636"/>
                    <a:pt x="6968" y="1636"/>
                  </a:cubicBezTo>
                  <a:cubicBezTo>
                    <a:pt x="6532" y="1636"/>
                    <a:pt x="6108" y="1715"/>
                    <a:pt x="5704" y="1835"/>
                  </a:cubicBezTo>
                  <a:cubicBezTo>
                    <a:pt x="5304" y="1901"/>
                    <a:pt x="4937" y="2035"/>
                    <a:pt x="4603" y="2168"/>
                  </a:cubicBezTo>
                  <a:cubicBezTo>
                    <a:pt x="4136" y="2302"/>
                    <a:pt x="3769" y="2435"/>
                    <a:pt x="3436" y="2535"/>
                  </a:cubicBezTo>
                  <a:cubicBezTo>
                    <a:pt x="3294" y="2559"/>
                    <a:pt x="3170" y="2582"/>
                    <a:pt x="3050" y="2582"/>
                  </a:cubicBezTo>
                  <a:cubicBezTo>
                    <a:pt x="3000" y="2582"/>
                    <a:pt x="2951" y="2578"/>
                    <a:pt x="2902" y="2569"/>
                  </a:cubicBezTo>
                  <a:cubicBezTo>
                    <a:pt x="2735" y="2569"/>
                    <a:pt x="2602" y="2535"/>
                    <a:pt x="2435" y="2435"/>
                  </a:cubicBezTo>
                  <a:cubicBezTo>
                    <a:pt x="2435" y="2435"/>
                    <a:pt x="2469" y="2435"/>
                    <a:pt x="2469" y="2402"/>
                  </a:cubicBezTo>
                  <a:cubicBezTo>
                    <a:pt x="2535" y="2368"/>
                    <a:pt x="2569" y="2368"/>
                    <a:pt x="2602" y="2302"/>
                  </a:cubicBezTo>
                  <a:cubicBezTo>
                    <a:pt x="2702" y="2268"/>
                    <a:pt x="2802" y="2202"/>
                    <a:pt x="2902" y="2168"/>
                  </a:cubicBezTo>
                  <a:cubicBezTo>
                    <a:pt x="3206" y="2025"/>
                    <a:pt x="3510" y="1959"/>
                    <a:pt x="3804" y="1959"/>
                  </a:cubicBezTo>
                  <a:cubicBezTo>
                    <a:pt x="4058" y="1959"/>
                    <a:pt x="4304" y="2009"/>
                    <a:pt x="4537" y="2102"/>
                  </a:cubicBezTo>
                  <a:lnTo>
                    <a:pt x="5437" y="1134"/>
                  </a:lnTo>
                  <a:lnTo>
                    <a:pt x="5437" y="334"/>
                  </a:lnTo>
                  <a:cubicBezTo>
                    <a:pt x="4978" y="168"/>
                    <a:pt x="4509" y="94"/>
                    <a:pt x="4041" y="94"/>
                  </a:cubicBezTo>
                  <a:cubicBezTo>
                    <a:pt x="3659" y="94"/>
                    <a:pt x="3277" y="144"/>
                    <a:pt x="2902" y="234"/>
                  </a:cubicBezTo>
                  <a:cubicBezTo>
                    <a:pt x="2602" y="334"/>
                    <a:pt x="2335" y="400"/>
                    <a:pt x="2068" y="534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8"/>
            <p:cNvSpPr/>
            <p:nvPr/>
          </p:nvSpPr>
          <p:spPr>
            <a:xfrm>
              <a:off x="2987203" y="3157979"/>
              <a:ext cx="126835" cy="71047"/>
            </a:xfrm>
            <a:custGeom>
              <a:rect b="b" l="l" r="r" t="t"/>
              <a:pathLst>
                <a:path extrusionOk="0" h="5438" w="9708">
                  <a:moveTo>
                    <a:pt x="1168" y="0"/>
                  </a:moveTo>
                  <a:lnTo>
                    <a:pt x="34" y="634"/>
                  </a:lnTo>
                  <a:lnTo>
                    <a:pt x="968" y="1168"/>
                  </a:lnTo>
                  <a:cubicBezTo>
                    <a:pt x="1" y="1868"/>
                    <a:pt x="1" y="2635"/>
                    <a:pt x="1035" y="3269"/>
                  </a:cubicBezTo>
                  <a:cubicBezTo>
                    <a:pt x="1602" y="3536"/>
                    <a:pt x="2102" y="3669"/>
                    <a:pt x="2603" y="3703"/>
                  </a:cubicBezTo>
                  <a:lnTo>
                    <a:pt x="2869" y="3703"/>
                  </a:lnTo>
                  <a:cubicBezTo>
                    <a:pt x="3470" y="3669"/>
                    <a:pt x="4004" y="3536"/>
                    <a:pt x="4537" y="3336"/>
                  </a:cubicBezTo>
                  <a:cubicBezTo>
                    <a:pt x="5310" y="3078"/>
                    <a:pt x="5968" y="2787"/>
                    <a:pt x="6534" y="2787"/>
                  </a:cubicBezTo>
                  <a:cubicBezTo>
                    <a:pt x="6774" y="2787"/>
                    <a:pt x="6997" y="2840"/>
                    <a:pt x="7206" y="2969"/>
                  </a:cubicBezTo>
                  <a:cubicBezTo>
                    <a:pt x="7706" y="3269"/>
                    <a:pt x="7539" y="3603"/>
                    <a:pt x="7039" y="3936"/>
                  </a:cubicBezTo>
                  <a:lnTo>
                    <a:pt x="6806" y="4036"/>
                  </a:lnTo>
                  <a:cubicBezTo>
                    <a:pt x="6493" y="4177"/>
                    <a:pt x="6172" y="4237"/>
                    <a:pt x="5869" y="4237"/>
                  </a:cubicBezTo>
                  <a:cubicBezTo>
                    <a:pt x="5525" y="4237"/>
                    <a:pt x="5203" y="4160"/>
                    <a:pt x="4938" y="4036"/>
                  </a:cubicBezTo>
                  <a:lnTo>
                    <a:pt x="3937" y="5037"/>
                  </a:lnTo>
                  <a:cubicBezTo>
                    <a:pt x="4472" y="5264"/>
                    <a:pt x="4997" y="5358"/>
                    <a:pt x="5498" y="5358"/>
                  </a:cubicBezTo>
                  <a:cubicBezTo>
                    <a:pt x="6245" y="5358"/>
                    <a:pt x="6940" y="5150"/>
                    <a:pt x="7539" y="4870"/>
                  </a:cubicBezTo>
                  <a:lnTo>
                    <a:pt x="8473" y="5437"/>
                  </a:lnTo>
                  <a:lnTo>
                    <a:pt x="9608" y="4803"/>
                  </a:lnTo>
                  <a:lnTo>
                    <a:pt x="8674" y="4270"/>
                  </a:lnTo>
                  <a:cubicBezTo>
                    <a:pt x="9608" y="3536"/>
                    <a:pt x="9708" y="2769"/>
                    <a:pt x="8640" y="2135"/>
                  </a:cubicBezTo>
                  <a:cubicBezTo>
                    <a:pt x="8068" y="1830"/>
                    <a:pt x="7497" y="1721"/>
                    <a:pt x="6943" y="1721"/>
                  </a:cubicBezTo>
                  <a:cubicBezTo>
                    <a:pt x="6529" y="1721"/>
                    <a:pt x="6124" y="1782"/>
                    <a:pt x="5738" y="1868"/>
                  </a:cubicBezTo>
                  <a:cubicBezTo>
                    <a:pt x="5338" y="1968"/>
                    <a:pt x="4971" y="2102"/>
                    <a:pt x="4637" y="2202"/>
                  </a:cubicBezTo>
                  <a:cubicBezTo>
                    <a:pt x="4170" y="2368"/>
                    <a:pt x="3803" y="2502"/>
                    <a:pt x="3470" y="2602"/>
                  </a:cubicBezTo>
                  <a:cubicBezTo>
                    <a:pt x="3328" y="2625"/>
                    <a:pt x="3204" y="2649"/>
                    <a:pt x="3084" y="2649"/>
                  </a:cubicBezTo>
                  <a:cubicBezTo>
                    <a:pt x="3034" y="2649"/>
                    <a:pt x="2985" y="2645"/>
                    <a:pt x="2936" y="2635"/>
                  </a:cubicBezTo>
                  <a:cubicBezTo>
                    <a:pt x="2703" y="2635"/>
                    <a:pt x="2536" y="2602"/>
                    <a:pt x="2369" y="2468"/>
                  </a:cubicBezTo>
                  <a:cubicBezTo>
                    <a:pt x="2002" y="2268"/>
                    <a:pt x="1969" y="1968"/>
                    <a:pt x="2503" y="1601"/>
                  </a:cubicBezTo>
                  <a:cubicBezTo>
                    <a:pt x="2536" y="1534"/>
                    <a:pt x="2603" y="1534"/>
                    <a:pt x="2636" y="1501"/>
                  </a:cubicBezTo>
                  <a:cubicBezTo>
                    <a:pt x="2703" y="1468"/>
                    <a:pt x="2836" y="1368"/>
                    <a:pt x="2936" y="1334"/>
                  </a:cubicBezTo>
                  <a:cubicBezTo>
                    <a:pt x="3231" y="1213"/>
                    <a:pt x="3516" y="1155"/>
                    <a:pt x="3793" y="1155"/>
                  </a:cubicBezTo>
                  <a:cubicBezTo>
                    <a:pt x="4049" y="1155"/>
                    <a:pt x="4297" y="1205"/>
                    <a:pt x="4537" y="1301"/>
                  </a:cubicBezTo>
                  <a:lnTo>
                    <a:pt x="5471" y="334"/>
                  </a:lnTo>
                  <a:cubicBezTo>
                    <a:pt x="5028" y="174"/>
                    <a:pt x="4576" y="99"/>
                    <a:pt x="4124" y="99"/>
                  </a:cubicBezTo>
                  <a:cubicBezTo>
                    <a:pt x="3725" y="99"/>
                    <a:pt x="3327" y="157"/>
                    <a:pt x="2936" y="267"/>
                  </a:cubicBezTo>
                  <a:cubicBezTo>
                    <a:pt x="2636" y="334"/>
                    <a:pt x="2369" y="434"/>
                    <a:pt x="2102" y="534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8"/>
            <p:cNvSpPr/>
            <p:nvPr/>
          </p:nvSpPr>
          <p:spPr>
            <a:xfrm>
              <a:off x="2987203" y="3157979"/>
              <a:ext cx="126835" cy="71047"/>
            </a:xfrm>
            <a:custGeom>
              <a:rect b="b" l="l" r="r" t="t"/>
              <a:pathLst>
                <a:path extrusionOk="0" h="5438" w="9708">
                  <a:moveTo>
                    <a:pt x="1168" y="0"/>
                  </a:moveTo>
                  <a:lnTo>
                    <a:pt x="34" y="634"/>
                  </a:lnTo>
                  <a:lnTo>
                    <a:pt x="968" y="1168"/>
                  </a:lnTo>
                  <a:cubicBezTo>
                    <a:pt x="1" y="1868"/>
                    <a:pt x="1" y="2635"/>
                    <a:pt x="1035" y="3269"/>
                  </a:cubicBezTo>
                  <a:cubicBezTo>
                    <a:pt x="1602" y="3536"/>
                    <a:pt x="2102" y="3669"/>
                    <a:pt x="2603" y="3703"/>
                  </a:cubicBezTo>
                  <a:lnTo>
                    <a:pt x="2869" y="3703"/>
                  </a:lnTo>
                  <a:cubicBezTo>
                    <a:pt x="3470" y="3669"/>
                    <a:pt x="4004" y="3536"/>
                    <a:pt x="4537" y="3336"/>
                  </a:cubicBezTo>
                  <a:cubicBezTo>
                    <a:pt x="5310" y="3078"/>
                    <a:pt x="5968" y="2787"/>
                    <a:pt x="6534" y="2787"/>
                  </a:cubicBezTo>
                  <a:cubicBezTo>
                    <a:pt x="6774" y="2787"/>
                    <a:pt x="6997" y="2840"/>
                    <a:pt x="7206" y="2969"/>
                  </a:cubicBezTo>
                  <a:cubicBezTo>
                    <a:pt x="7706" y="3269"/>
                    <a:pt x="7539" y="3603"/>
                    <a:pt x="7039" y="3936"/>
                  </a:cubicBezTo>
                  <a:lnTo>
                    <a:pt x="6806" y="4036"/>
                  </a:lnTo>
                  <a:cubicBezTo>
                    <a:pt x="6493" y="4177"/>
                    <a:pt x="6172" y="4237"/>
                    <a:pt x="5869" y="4237"/>
                  </a:cubicBezTo>
                  <a:cubicBezTo>
                    <a:pt x="5525" y="4237"/>
                    <a:pt x="5203" y="4160"/>
                    <a:pt x="4938" y="4036"/>
                  </a:cubicBezTo>
                  <a:lnTo>
                    <a:pt x="3937" y="5037"/>
                  </a:lnTo>
                  <a:cubicBezTo>
                    <a:pt x="4472" y="5264"/>
                    <a:pt x="4997" y="5358"/>
                    <a:pt x="5498" y="5358"/>
                  </a:cubicBezTo>
                  <a:cubicBezTo>
                    <a:pt x="6245" y="5358"/>
                    <a:pt x="6940" y="5150"/>
                    <a:pt x="7539" y="4870"/>
                  </a:cubicBezTo>
                  <a:lnTo>
                    <a:pt x="8473" y="5437"/>
                  </a:lnTo>
                  <a:lnTo>
                    <a:pt x="9608" y="4803"/>
                  </a:lnTo>
                  <a:lnTo>
                    <a:pt x="8674" y="4270"/>
                  </a:lnTo>
                  <a:cubicBezTo>
                    <a:pt x="9608" y="3536"/>
                    <a:pt x="9708" y="2769"/>
                    <a:pt x="8640" y="2135"/>
                  </a:cubicBezTo>
                  <a:cubicBezTo>
                    <a:pt x="8068" y="1830"/>
                    <a:pt x="7497" y="1721"/>
                    <a:pt x="6943" y="1721"/>
                  </a:cubicBezTo>
                  <a:cubicBezTo>
                    <a:pt x="6529" y="1721"/>
                    <a:pt x="6124" y="1782"/>
                    <a:pt x="5738" y="1868"/>
                  </a:cubicBezTo>
                  <a:cubicBezTo>
                    <a:pt x="5338" y="1968"/>
                    <a:pt x="4971" y="2102"/>
                    <a:pt x="4637" y="2202"/>
                  </a:cubicBezTo>
                  <a:cubicBezTo>
                    <a:pt x="4170" y="2368"/>
                    <a:pt x="3803" y="2502"/>
                    <a:pt x="3470" y="2602"/>
                  </a:cubicBezTo>
                  <a:cubicBezTo>
                    <a:pt x="3328" y="2625"/>
                    <a:pt x="3204" y="2649"/>
                    <a:pt x="3084" y="2649"/>
                  </a:cubicBezTo>
                  <a:cubicBezTo>
                    <a:pt x="3034" y="2649"/>
                    <a:pt x="2985" y="2645"/>
                    <a:pt x="2936" y="2635"/>
                  </a:cubicBezTo>
                  <a:cubicBezTo>
                    <a:pt x="2703" y="2635"/>
                    <a:pt x="2536" y="2602"/>
                    <a:pt x="2369" y="2468"/>
                  </a:cubicBezTo>
                  <a:cubicBezTo>
                    <a:pt x="2002" y="2268"/>
                    <a:pt x="1969" y="1968"/>
                    <a:pt x="2503" y="1601"/>
                  </a:cubicBezTo>
                  <a:cubicBezTo>
                    <a:pt x="2536" y="1534"/>
                    <a:pt x="2603" y="1534"/>
                    <a:pt x="2636" y="1501"/>
                  </a:cubicBezTo>
                  <a:cubicBezTo>
                    <a:pt x="2703" y="1468"/>
                    <a:pt x="2836" y="1368"/>
                    <a:pt x="2936" y="1334"/>
                  </a:cubicBezTo>
                  <a:cubicBezTo>
                    <a:pt x="3231" y="1213"/>
                    <a:pt x="3516" y="1155"/>
                    <a:pt x="3793" y="1155"/>
                  </a:cubicBezTo>
                  <a:cubicBezTo>
                    <a:pt x="4049" y="1155"/>
                    <a:pt x="4297" y="1205"/>
                    <a:pt x="4537" y="1301"/>
                  </a:cubicBezTo>
                  <a:lnTo>
                    <a:pt x="5471" y="334"/>
                  </a:lnTo>
                  <a:cubicBezTo>
                    <a:pt x="5028" y="174"/>
                    <a:pt x="4576" y="99"/>
                    <a:pt x="4124" y="99"/>
                  </a:cubicBezTo>
                  <a:cubicBezTo>
                    <a:pt x="3725" y="99"/>
                    <a:pt x="3327" y="157"/>
                    <a:pt x="2936" y="267"/>
                  </a:cubicBezTo>
                  <a:cubicBezTo>
                    <a:pt x="2636" y="334"/>
                    <a:pt x="2369" y="434"/>
                    <a:pt x="2102" y="534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8"/>
            <p:cNvSpPr/>
            <p:nvPr/>
          </p:nvSpPr>
          <p:spPr>
            <a:xfrm>
              <a:off x="2988079" y="3158410"/>
              <a:ext cx="26600" cy="8727"/>
            </a:xfrm>
            <a:custGeom>
              <a:rect b="b" l="l" r="r" t="t"/>
              <a:pathLst>
                <a:path extrusionOk="0" h="668" w="2036">
                  <a:moveTo>
                    <a:pt x="1101" y="0"/>
                  </a:moveTo>
                  <a:lnTo>
                    <a:pt x="0" y="668"/>
                  </a:lnTo>
                  <a:lnTo>
                    <a:pt x="1101" y="167"/>
                  </a:lnTo>
                  <a:lnTo>
                    <a:pt x="2035" y="567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8"/>
            <p:cNvSpPr/>
            <p:nvPr/>
          </p:nvSpPr>
          <p:spPr>
            <a:xfrm>
              <a:off x="3023811" y="3160370"/>
              <a:ext cx="34884" cy="15482"/>
            </a:xfrm>
            <a:custGeom>
              <a:rect b="b" l="l" r="r" t="t"/>
              <a:pathLst>
                <a:path extrusionOk="0" h="1185" w="2670">
                  <a:moveTo>
                    <a:pt x="1260" y="1"/>
                  </a:moveTo>
                  <a:cubicBezTo>
                    <a:pt x="818" y="1"/>
                    <a:pt x="401" y="67"/>
                    <a:pt x="1" y="184"/>
                  </a:cubicBezTo>
                  <a:cubicBezTo>
                    <a:pt x="271" y="136"/>
                    <a:pt x="648" y="96"/>
                    <a:pt x="1058" y="96"/>
                  </a:cubicBezTo>
                  <a:cubicBezTo>
                    <a:pt x="1509" y="96"/>
                    <a:pt x="2000" y="144"/>
                    <a:pt x="2436" y="284"/>
                  </a:cubicBezTo>
                  <a:lnTo>
                    <a:pt x="1769" y="1185"/>
                  </a:lnTo>
                  <a:lnTo>
                    <a:pt x="1769" y="1185"/>
                  </a:lnTo>
                  <a:lnTo>
                    <a:pt x="2669" y="217"/>
                  </a:lnTo>
                  <a:cubicBezTo>
                    <a:pt x="2169" y="67"/>
                    <a:pt x="1702" y="1"/>
                    <a:pt x="126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8"/>
            <p:cNvSpPr/>
            <p:nvPr/>
          </p:nvSpPr>
          <p:spPr>
            <a:xfrm>
              <a:off x="3062601" y="3180647"/>
              <a:ext cx="52312" cy="33995"/>
            </a:xfrm>
            <a:custGeom>
              <a:rect b="b" l="l" r="r" t="t"/>
              <a:pathLst>
                <a:path extrusionOk="0" h="2602" w="4004">
                  <a:moveTo>
                    <a:pt x="1236" y="1"/>
                  </a:moveTo>
                  <a:cubicBezTo>
                    <a:pt x="806" y="1"/>
                    <a:pt x="390" y="80"/>
                    <a:pt x="1" y="200"/>
                  </a:cubicBezTo>
                  <a:cubicBezTo>
                    <a:pt x="239" y="154"/>
                    <a:pt x="532" y="124"/>
                    <a:pt x="848" y="124"/>
                  </a:cubicBezTo>
                  <a:cubicBezTo>
                    <a:pt x="1461" y="124"/>
                    <a:pt x="2164" y="237"/>
                    <a:pt x="2736" y="567"/>
                  </a:cubicBezTo>
                  <a:cubicBezTo>
                    <a:pt x="3636" y="1067"/>
                    <a:pt x="3803" y="1701"/>
                    <a:pt x="2969" y="2601"/>
                  </a:cubicBezTo>
                  <a:cubicBezTo>
                    <a:pt x="3870" y="1868"/>
                    <a:pt x="4003" y="1100"/>
                    <a:pt x="2869" y="433"/>
                  </a:cubicBezTo>
                  <a:cubicBezTo>
                    <a:pt x="2318" y="121"/>
                    <a:pt x="1766" y="1"/>
                    <a:pt x="123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8"/>
            <p:cNvSpPr/>
            <p:nvPr/>
          </p:nvSpPr>
          <p:spPr>
            <a:xfrm>
              <a:off x="3097903" y="3214198"/>
              <a:ext cx="14829" cy="15260"/>
            </a:xfrm>
            <a:custGeom>
              <a:rect b="b" l="l" r="r" t="t"/>
              <a:pathLst>
                <a:path extrusionOk="0" h="1168" w="1135">
                  <a:moveTo>
                    <a:pt x="201" y="0"/>
                  </a:moveTo>
                  <a:lnTo>
                    <a:pt x="934" y="534"/>
                  </a:lnTo>
                  <a:lnTo>
                    <a:pt x="0" y="1168"/>
                  </a:lnTo>
                  <a:lnTo>
                    <a:pt x="0" y="1168"/>
                  </a:lnTo>
                  <a:lnTo>
                    <a:pt x="1135" y="53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8"/>
            <p:cNvSpPr/>
            <p:nvPr/>
          </p:nvSpPr>
          <p:spPr>
            <a:xfrm>
              <a:off x="3039071" y="3211572"/>
              <a:ext cx="37052" cy="13091"/>
            </a:xfrm>
            <a:custGeom>
              <a:rect b="b" l="l" r="r" t="t"/>
              <a:pathLst>
                <a:path extrusionOk="0" h="1002" w="2836">
                  <a:moveTo>
                    <a:pt x="1001" y="1"/>
                  </a:moveTo>
                  <a:lnTo>
                    <a:pt x="0" y="1002"/>
                  </a:lnTo>
                  <a:lnTo>
                    <a:pt x="1034" y="168"/>
                  </a:lnTo>
                  <a:cubicBezTo>
                    <a:pt x="1034" y="168"/>
                    <a:pt x="1278" y="249"/>
                    <a:pt x="1665" y="249"/>
                  </a:cubicBezTo>
                  <a:cubicBezTo>
                    <a:pt x="1979" y="249"/>
                    <a:pt x="2387" y="195"/>
                    <a:pt x="2836" y="1"/>
                  </a:cubicBezTo>
                  <a:lnTo>
                    <a:pt x="2836" y="1"/>
                  </a:lnTo>
                  <a:cubicBezTo>
                    <a:pt x="2513" y="130"/>
                    <a:pt x="2183" y="189"/>
                    <a:pt x="1875" y="189"/>
                  </a:cubicBezTo>
                  <a:cubicBezTo>
                    <a:pt x="1546" y="189"/>
                    <a:pt x="1242" y="122"/>
                    <a:pt x="10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8"/>
            <p:cNvSpPr/>
            <p:nvPr/>
          </p:nvSpPr>
          <p:spPr>
            <a:xfrm>
              <a:off x="3010746" y="3179327"/>
              <a:ext cx="21792" cy="13862"/>
            </a:xfrm>
            <a:custGeom>
              <a:rect b="b" l="l" r="r" t="t"/>
              <a:pathLst>
                <a:path extrusionOk="0" h="1061" w="1668">
                  <a:moveTo>
                    <a:pt x="701" y="1"/>
                  </a:moveTo>
                  <a:lnTo>
                    <a:pt x="701" y="1"/>
                  </a:lnTo>
                  <a:cubicBezTo>
                    <a:pt x="200" y="234"/>
                    <a:pt x="0" y="534"/>
                    <a:pt x="334" y="834"/>
                  </a:cubicBezTo>
                  <a:cubicBezTo>
                    <a:pt x="521" y="980"/>
                    <a:pt x="837" y="1061"/>
                    <a:pt x="1145" y="1061"/>
                  </a:cubicBezTo>
                  <a:cubicBezTo>
                    <a:pt x="1332" y="1061"/>
                    <a:pt x="1517" y="1031"/>
                    <a:pt x="1668" y="968"/>
                  </a:cubicBezTo>
                  <a:lnTo>
                    <a:pt x="1668" y="968"/>
                  </a:lnTo>
                  <a:cubicBezTo>
                    <a:pt x="1468" y="1001"/>
                    <a:pt x="1301" y="1001"/>
                    <a:pt x="1134" y="1035"/>
                  </a:cubicBezTo>
                  <a:cubicBezTo>
                    <a:pt x="934" y="1035"/>
                    <a:pt x="734" y="968"/>
                    <a:pt x="600" y="868"/>
                  </a:cubicBezTo>
                  <a:cubicBezTo>
                    <a:pt x="267" y="668"/>
                    <a:pt x="167" y="334"/>
                    <a:pt x="7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8"/>
            <p:cNvSpPr/>
            <p:nvPr/>
          </p:nvSpPr>
          <p:spPr>
            <a:xfrm>
              <a:off x="2987203" y="3174532"/>
              <a:ext cx="34008" cy="32702"/>
            </a:xfrm>
            <a:custGeom>
              <a:rect b="b" l="l" r="r" t="t"/>
              <a:pathLst>
                <a:path extrusionOk="0" h="2503" w="2603">
                  <a:moveTo>
                    <a:pt x="968" y="1"/>
                  </a:moveTo>
                  <a:lnTo>
                    <a:pt x="968" y="1"/>
                  </a:lnTo>
                  <a:cubicBezTo>
                    <a:pt x="1" y="701"/>
                    <a:pt x="1" y="1435"/>
                    <a:pt x="1068" y="2035"/>
                  </a:cubicBezTo>
                  <a:cubicBezTo>
                    <a:pt x="1569" y="2369"/>
                    <a:pt x="2102" y="2502"/>
                    <a:pt x="2603" y="2502"/>
                  </a:cubicBezTo>
                  <a:cubicBezTo>
                    <a:pt x="1802" y="2402"/>
                    <a:pt x="835" y="2002"/>
                    <a:pt x="501" y="1335"/>
                  </a:cubicBezTo>
                  <a:cubicBezTo>
                    <a:pt x="234" y="701"/>
                    <a:pt x="901" y="67"/>
                    <a:pt x="9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8"/>
            <p:cNvSpPr/>
            <p:nvPr/>
          </p:nvSpPr>
          <p:spPr>
            <a:xfrm>
              <a:off x="2871722" y="3104256"/>
              <a:ext cx="288946" cy="167154"/>
            </a:xfrm>
            <a:custGeom>
              <a:rect b="b" l="l" r="r" t="t"/>
              <a:pathLst>
                <a:path extrusionOk="0" h="12794" w="22116">
                  <a:moveTo>
                    <a:pt x="11079" y="1"/>
                  </a:moveTo>
                  <a:cubicBezTo>
                    <a:pt x="8248" y="1"/>
                    <a:pt x="5421" y="626"/>
                    <a:pt x="3269" y="1877"/>
                  </a:cubicBezTo>
                  <a:cubicBezTo>
                    <a:pt x="2068" y="2611"/>
                    <a:pt x="1168" y="3445"/>
                    <a:pt x="634" y="4312"/>
                  </a:cubicBezTo>
                  <a:lnTo>
                    <a:pt x="0" y="4312"/>
                  </a:lnTo>
                  <a:lnTo>
                    <a:pt x="0" y="6580"/>
                  </a:lnTo>
                  <a:cubicBezTo>
                    <a:pt x="100" y="8148"/>
                    <a:pt x="1168" y="9716"/>
                    <a:pt x="3269" y="10917"/>
                  </a:cubicBezTo>
                  <a:cubicBezTo>
                    <a:pt x="5437" y="12168"/>
                    <a:pt x="8273" y="12793"/>
                    <a:pt x="11104" y="12793"/>
                  </a:cubicBezTo>
                  <a:cubicBezTo>
                    <a:pt x="13935" y="12793"/>
                    <a:pt x="16762" y="12168"/>
                    <a:pt x="18914" y="10917"/>
                  </a:cubicBezTo>
                  <a:cubicBezTo>
                    <a:pt x="20948" y="9716"/>
                    <a:pt x="22016" y="8148"/>
                    <a:pt x="22116" y="6580"/>
                  </a:cubicBezTo>
                  <a:lnTo>
                    <a:pt x="22116" y="4312"/>
                  </a:lnTo>
                  <a:lnTo>
                    <a:pt x="21515" y="4312"/>
                  </a:lnTo>
                  <a:cubicBezTo>
                    <a:pt x="21015" y="3412"/>
                    <a:pt x="20148" y="2578"/>
                    <a:pt x="18914" y="1877"/>
                  </a:cubicBezTo>
                  <a:cubicBezTo>
                    <a:pt x="16745" y="626"/>
                    <a:pt x="13910" y="1"/>
                    <a:pt x="11079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8"/>
            <p:cNvSpPr/>
            <p:nvPr/>
          </p:nvSpPr>
          <p:spPr>
            <a:xfrm>
              <a:off x="2871722" y="3104256"/>
              <a:ext cx="288946" cy="167154"/>
            </a:xfrm>
            <a:custGeom>
              <a:rect b="b" l="l" r="r" t="t"/>
              <a:pathLst>
                <a:path extrusionOk="0" h="12794" w="22116">
                  <a:moveTo>
                    <a:pt x="11079" y="1"/>
                  </a:moveTo>
                  <a:cubicBezTo>
                    <a:pt x="8248" y="1"/>
                    <a:pt x="5421" y="626"/>
                    <a:pt x="3269" y="1877"/>
                  </a:cubicBezTo>
                  <a:cubicBezTo>
                    <a:pt x="2068" y="2611"/>
                    <a:pt x="1168" y="3445"/>
                    <a:pt x="634" y="4312"/>
                  </a:cubicBezTo>
                  <a:lnTo>
                    <a:pt x="0" y="4312"/>
                  </a:lnTo>
                  <a:lnTo>
                    <a:pt x="0" y="6580"/>
                  </a:lnTo>
                  <a:cubicBezTo>
                    <a:pt x="100" y="8148"/>
                    <a:pt x="1168" y="9716"/>
                    <a:pt x="3269" y="10917"/>
                  </a:cubicBezTo>
                  <a:cubicBezTo>
                    <a:pt x="5437" y="12168"/>
                    <a:pt x="8273" y="12793"/>
                    <a:pt x="11104" y="12793"/>
                  </a:cubicBezTo>
                  <a:cubicBezTo>
                    <a:pt x="13935" y="12793"/>
                    <a:pt x="16762" y="12168"/>
                    <a:pt x="18914" y="10917"/>
                  </a:cubicBezTo>
                  <a:cubicBezTo>
                    <a:pt x="20948" y="9716"/>
                    <a:pt x="22016" y="8148"/>
                    <a:pt x="22116" y="6580"/>
                  </a:cubicBezTo>
                  <a:lnTo>
                    <a:pt x="22116" y="4312"/>
                  </a:lnTo>
                  <a:lnTo>
                    <a:pt x="21515" y="4312"/>
                  </a:lnTo>
                  <a:cubicBezTo>
                    <a:pt x="21015" y="3412"/>
                    <a:pt x="20148" y="2578"/>
                    <a:pt x="18914" y="1877"/>
                  </a:cubicBezTo>
                  <a:cubicBezTo>
                    <a:pt x="16745" y="626"/>
                    <a:pt x="13910" y="1"/>
                    <a:pt x="11079" y="1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8"/>
            <p:cNvSpPr/>
            <p:nvPr/>
          </p:nvSpPr>
          <p:spPr>
            <a:xfrm>
              <a:off x="3016848" y="3104804"/>
              <a:ext cx="143820" cy="166932"/>
            </a:xfrm>
            <a:custGeom>
              <a:rect b="b" l="l" r="r" t="t"/>
              <a:pathLst>
                <a:path extrusionOk="0" h="12777" w="11008">
                  <a:moveTo>
                    <a:pt x="0" y="0"/>
                  </a:moveTo>
                  <a:lnTo>
                    <a:pt x="0" y="12776"/>
                  </a:lnTo>
                  <a:cubicBezTo>
                    <a:pt x="2802" y="12776"/>
                    <a:pt x="5637" y="12142"/>
                    <a:pt x="7806" y="10908"/>
                  </a:cubicBezTo>
                  <a:cubicBezTo>
                    <a:pt x="9840" y="9707"/>
                    <a:pt x="10908" y="8140"/>
                    <a:pt x="11008" y="6572"/>
                  </a:cubicBezTo>
                  <a:lnTo>
                    <a:pt x="11008" y="4337"/>
                  </a:lnTo>
                  <a:lnTo>
                    <a:pt x="10407" y="4337"/>
                  </a:lnTo>
                  <a:cubicBezTo>
                    <a:pt x="9907" y="3403"/>
                    <a:pt x="9040" y="2569"/>
                    <a:pt x="7806" y="1868"/>
                  </a:cubicBezTo>
                  <a:cubicBezTo>
                    <a:pt x="5671" y="601"/>
                    <a:pt x="2835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8"/>
            <p:cNvSpPr/>
            <p:nvPr/>
          </p:nvSpPr>
          <p:spPr>
            <a:xfrm>
              <a:off x="3095290" y="3117882"/>
              <a:ext cx="65377" cy="139900"/>
            </a:xfrm>
            <a:custGeom>
              <a:rect b="b" l="l" r="r" t="t"/>
              <a:pathLst>
                <a:path extrusionOk="0" h="10708" w="5004">
                  <a:moveTo>
                    <a:pt x="0" y="0"/>
                  </a:moveTo>
                  <a:lnTo>
                    <a:pt x="0" y="10708"/>
                  </a:lnTo>
                  <a:cubicBezTo>
                    <a:pt x="634" y="10441"/>
                    <a:pt x="1235" y="10207"/>
                    <a:pt x="1802" y="9874"/>
                  </a:cubicBezTo>
                  <a:cubicBezTo>
                    <a:pt x="3836" y="8673"/>
                    <a:pt x="4904" y="7105"/>
                    <a:pt x="5004" y="5537"/>
                  </a:cubicBezTo>
                  <a:lnTo>
                    <a:pt x="5004" y="3269"/>
                  </a:lnTo>
                  <a:lnTo>
                    <a:pt x="4403" y="3269"/>
                  </a:lnTo>
                  <a:cubicBezTo>
                    <a:pt x="3903" y="2369"/>
                    <a:pt x="3036" y="1535"/>
                    <a:pt x="1802" y="834"/>
                  </a:cubicBezTo>
                  <a:cubicBezTo>
                    <a:pt x="1201" y="501"/>
                    <a:pt x="634" y="23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8"/>
            <p:cNvSpPr/>
            <p:nvPr/>
          </p:nvSpPr>
          <p:spPr>
            <a:xfrm>
              <a:off x="2872584" y="3117882"/>
              <a:ext cx="65821" cy="139900"/>
            </a:xfrm>
            <a:custGeom>
              <a:rect b="b" l="l" r="r" t="t"/>
              <a:pathLst>
                <a:path extrusionOk="0" h="10708" w="5038">
                  <a:moveTo>
                    <a:pt x="5004" y="0"/>
                  </a:moveTo>
                  <a:cubicBezTo>
                    <a:pt x="4371" y="234"/>
                    <a:pt x="3770" y="501"/>
                    <a:pt x="3203" y="834"/>
                  </a:cubicBezTo>
                  <a:cubicBezTo>
                    <a:pt x="1936" y="1535"/>
                    <a:pt x="1068" y="2369"/>
                    <a:pt x="568" y="3269"/>
                  </a:cubicBezTo>
                  <a:lnTo>
                    <a:pt x="1" y="3269"/>
                  </a:lnTo>
                  <a:lnTo>
                    <a:pt x="1" y="5537"/>
                  </a:lnTo>
                  <a:cubicBezTo>
                    <a:pt x="68" y="7105"/>
                    <a:pt x="1168" y="8673"/>
                    <a:pt x="3236" y="9874"/>
                  </a:cubicBezTo>
                  <a:cubicBezTo>
                    <a:pt x="3770" y="10207"/>
                    <a:pt x="4404" y="10441"/>
                    <a:pt x="5038" y="10708"/>
                  </a:cubicBezTo>
                  <a:lnTo>
                    <a:pt x="5038" y="0"/>
                  </a:ln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8"/>
            <p:cNvSpPr/>
            <p:nvPr/>
          </p:nvSpPr>
          <p:spPr>
            <a:xfrm>
              <a:off x="2859950" y="3077237"/>
              <a:ext cx="314671" cy="166696"/>
            </a:xfrm>
            <a:custGeom>
              <a:rect b="b" l="l" r="r" t="t"/>
              <a:pathLst>
                <a:path extrusionOk="0" h="12759" w="24085">
                  <a:moveTo>
                    <a:pt x="12009" y="1"/>
                  </a:moveTo>
                  <a:cubicBezTo>
                    <a:pt x="9182" y="1"/>
                    <a:pt x="6355" y="626"/>
                    <a:pt x="4203" y="1877"/>
                  </a:cubicBezTo>
                  <a:cubicBezTo>
                    <a:pt x="3503" y="2277"/>
                    <a:pt x="2869" y="2711"/>
                    <a:pt x="2402" y="3211"/>
                  </a:cubicBezTo>
                  <a:cubicBezTo>
                    <a:pt x="0" y="5680"/>
                    <a:pt x="634" y="8815"/>
                    <a:pt x="4203" y="10883"/>
                  </a:cubicBezTo>
                  <a:cubicBezTo>
                    <a:pt x="4670" y="11184"/>
                    <a:pt x="5204" y="11450"/>
                    <a:pt x="5738" y="11651"/>
                  </a:cubicBezTo>
                  <a:cubicBezTo>
                    <a:pt x="5805" y="11684"/>
                    <a:pt x="5871" y="11684"/>
                    <a:pt x="5905" y="11717"/>
                  </a:cubicBezTo>
                  <a:cubicBezTo>
                    <a:pt x="7736" y="12413"/>
                    <a:pt x="9839" y="12758"/>
                    <a:pt x="11944" y="12758"/>
                  </a:cubicBezTo>
                  <a:cubicBezTo>
                    <a:pt x="14785" y="12758"/>
                    <a:pt x="17630" y="12129"/>
                    <a:pt x="19815" y="10883"/>
                  </a:cubicBezTo>
                  <a:cubicBezTo>
                    <a:pt x="24084" y="8448"/>
                    <a:pt x="24084" y="4379"/>
                    <a:pt x="19815" y="1877"/>
                  </a:cubicBezTo>
                  <a:cubicBezTo>
                    <a:pt x="17663" y="626"/>
                    <a:pt x="14836" y="1"/>
                    <a:pt x="12009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8"/>
            <p:cNvSpPr/>
            <p:nvPr/>
          </p:nvSpPr>
          <p:spPr>
            <a:xfrm>
              <a:off x="2859950" y="3077237"/>
              <a:ext cx="314671" cy="166696"/>
            </a:xfrm>
            <a:custGeom>
              <a:rect b="b" l="l" r="r" t="t"/>
              <a:pathLst>
                <a:path extrusionOk="0" h="12759" w="24085">
                  <a:moveTo>
                    <a:pt x="12009" y="1"/>
                  </a:moveTo>
                  <a:cubicBezTo>
                    <a:pt x="9182" y="1"/>
                    <a:pt x="6355" y="626"/>
                    <a:pt x="4203" y="1877"/>
                  </a:cubicBezTo>
                  <a:cubicBezTo>
                    <a:pt x="3503" y="2277"/>
                    <a:pt x="2869" y="2711"/>
                    <a:pt x="2402" y="3211"/>
                  </a:cubicBezTo>
                  <a:cubicBezTo>
                    <a:pt x="0" y="5680"/>
                    <a:pt x="634" y="8815"/>
                    <a:pt x="4203" y="10883"/>
                  </a:cubicBezTo>
                  <a:cubicBezTo>
                    <a:pt x="4670" y="11184"/>
                    <a:pt x="5204" y="11450"/>
                    <a:pt x="5738" y="11651"/>
                  </a:cubicBezTo>
                  <a:cubicBezTo>
                    <a:pt x="5805" y="11684"/>
                    <a:pt x="5871" y="11684"/>
                    <a:pt x="5905" y="11717"/>
                  </a:cubicBezTo>
                  <a:cubicBezTo>
                    <a:pt x="7736" y="12413"/>
                    <a:pt x="9839" y="12758"/>
                    <a:pt x="11944" y="12758"/>
                  </a:cubicBezTo>
                  <a:cubicBezTo>
                    <a:pt x="14785" y="12758"/>
                    <a:pt x="17630" y="12129"/>
                    <a:pt x="19815" y="10883"/>
                  </a:cubicBezTo>
                  <a:cubicBezTo>
                    <a:pt x="24084" y="8448"/>
                    <a:pt x="24084" y="4379"/>
                    <a:pt x="19815" y="1877"/>
                  </a:cubicBezTo>
                  <a:cubicBezTo>
                    <a:pt x="17663" y="626"/>
                    <a:pt x="14836" y="1"/>
                    <a:pt x="12009" y="1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8"/>
            <p:cNvSpPr/>
            <p:nvPr/>
          </p:nvSpPr>
          <p:spPr>
            <a:xfrm>
              <a:off x="2859950" y="3119189"/>
              <a:ext cx="74536" cy="109393"/>
            </a:xfrm>
            <a:custGeom>
              <a:rect b="b" l="l" r="r" t="t"/>
              <a:pathLst>
                <a:path extrusionOk="0" h="8373" w="5705">
                  <a:moveTo>
                    <a:pt x="2369" y="0"/>
                  </a:moveTo>
                  <a:lnTo>
                    <a:pt x="2369" y="0"/>
                  </a:lnTo>
                  <a:cubicBezTo>
                    <a:pt x="0" y="2469"/>
                    <a:pt x="568" y="5604"/>
                    <a:pt x="4170" y="7639"/>
                  </a:cubicBezTo>
                  <a:cubicBezTo>
                    <a:pt x="4637" y="7939"/>
                    <a:pt x="5171" y="8173"/>
                    <a:pt x="5705" y="8373"/>
                  </a:cubicBezTo>
                  <a:cubicBezTo>
                    <a:pt x="4670" y="7973"/>
                    <a:pt x="1568" y="6138"/>
                    <a:pt x="1201" y="3936"/>
                  </a:cubicBezTo>
                  <a:cubicBezTo>
                    <a:pt x="834" y="1635"/>
                    <a:pt x="2335" y="67"/>
                    <a:pt x="236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8"/>
            <p:cNvSpPr/>
            <p:nvPr/>
          </p:nvSpPr>
          <p:spPr>
            <a:xfrm>
              <a:off x="3098334" y="3092602"/>
              <a:ext cx="75058" cy="109406"/>
            </a:xfrm>
            <a:custGeom>
              <a:rect b="b" l="l" r="r" t="t"/>
              <a:pathLst>
                <a:path extrusionOk="0" h="8374" w="5745">
                  <a:moveTo>
                    <a:pt x="1" y="0"/>
                  </a:moveTo>
                  <a:lnTo>
                    <a:pt x="1" y="0"/>
                  </a:lnTo>
                  <a:cubicBezTo>
                    <a:pt x="1068" y="434"/>
                    <a:pt x="4137" y="2269"/>
                    <a:pt x="4504" y="4470"/>
                  </a:cubicBezTo>
                  <a:cubicBezTo>
                    <a:pt x="4835" y="6375"/>
                    <a:pt x="3865" y="7776"/>
                    <a:pt x="3482" y="8223"/>
                  </a:cubicBezTo>
                  <a:lnTo>
                    <a:pt x="3482" y="8223"/>
                  </a:lnTo>
                  <a:cubicBezTo>
                    <a:pt x="5744" y="5810"/>
                    <a:pt x="5065" y="2761"/>
                    <a:pt x="1569" y="768"/>
                  </a:cubicBezTo>
                  <a:cubicBezTo>
                    <a:pt x="1102" y="467"/>
                    <a:pt x="568" y="201"/>
                    <a:pt x="1" y="0"/>
                  </a:cubicBezTo>
                  <a:close/>
                  <a:moveTo>
                    <a:pt x="3482" y="8223"/>
                  </a:moveTo>
                  <a:cubicBezTo>
                    <a:pt x="3435" y="8273"/>
                    <a:pt x="3386" y="8323"/>
                    <a:pt x="3337" y="8373"/>
                  </a:cubicBezTo>
                  <a:cubicBezTo>
                    <a:pt x="3348" y="8367"/>
                    <a:pt x="3402" y="8316"/>
                    <a:pt x="3482" y="822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8"/>
            <p:cNvSpPr/>
            <p:nvPr/>
          </p:nvSpPr>
          <p:spPr>
            <a:xfrm>
              <a:off x="2882618" y="3083443"/>
              <a:ext cx="268028" cy="154729"/>
            </a:xfrm>
            <a:custGeom>
              <a:rect b="b" l="l" r="r" t="t"/>
              <a:pathLst>
                <a:path extrusionOk="0" h="11843" w="20515">
                  <a:moveTo>
                    <a:pt x="10274" y="1"/>
                  </a:moveTo>
                  <a:cubicBezTo>
                    <a:pt x="4603" y="1"/>
                    <a:pt x="0" y="2636"/>
                    <a:pt x="0" y="5905"/>
                  </a:cubicBezTo>
                  <a:cubicBezTo>
                    <a:pt x="0" y="9174"/>
                    <a:pt x="4603" y="11843"/>
                    <a:pt x="10274" y="11843"/>
                  </a:cubicBezTo>
                  <a:cubicBezTo>
                    <a:pt x="15945" y="11843"/>
                    <a:pt x="20515" y="9174"/>
                    <a:pt x="20515" y="5905"/>
                  </a:cubicBezTo>
                  <a:cubicBezTo>
                    <a:pt x="20515" y="2636"/>
                    <a:pt x="15945" y="1"/>
                    <a:pt x="10274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8"/>
            <p:cNvSpPr/>
            <p:nvPr/>
          </p:nvSpPr>
          <p:spPr>
            <a:xfrm>
              <a:off x="2882618" y="3083443"/>
              <a:ext cx="268028" cy="154729"/>
            </a:xfrm>
            <a:custGeom>
              <a:rect b="b" l="l" r="r" t="t"/>
              <a:pathLst>
                <a:path extrusionOk="0" h="11843" w="20515">
                  <a:moveTo>
                    <a:pt x="10274" y="1"/>
                  </a:moveTo>
                  <a:cubicBezTo>
                    <a:pt x="4603" y="1"/>
                    <a:pt x="0" y="2636"/>
                    <a:pt x="0" y="5905"/>
                  </a:cubicBezTo>
                  <a:cubicBezTo>
                    <a:pt x="0" y="9174"/>
                    <a:pt x="4603" y="11843"/>
                    <a:pt x="10274" y="11843"/>
                  </a:cubicBezTo>
                  <a:cubicBezTo>
                    <a:pt x="15945" y="11843"/>
                    <a:pt x="20515" y="9174"/>
                    <a:pt x="20515" y="5905"/>
                  </a:cubicBezTo>
                  <a:cubicBezTo>
                    <a:pt x="20515" y="2636"/>
                    <a:pt x="15945" y="1"/>
                    <a:pt x="10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8"/>
            <p:cNvSpPr/>
            <p:nvPr/>
          </p:nvSpPr>
          <p:spPr>
            <a:xfrm>
              <a:off x="2877823" y="3102191"/>
              <a:ext cx="139900" cy="83681"/>
            </a:xfrm>
            <a:custGeom>
              <a:rect b="b" l="l" r="r" t="t"/>
              <a:pathLst>
                <a:path extrusionOk="0" h="6405" w="10708">
                  <a:moveTo>
                    <a:pt x="3836" y="0"/>
                  </a:moveTo>
                  <a:cubicBezTo>
                    <a:pt x="3669" y="134"/>
                    <a:pt x="3503" y="234"/>
                    <a:pt x="3336" y="301"/>
                  </a:cubicBezTo>
                  <a:cubicBezTo>
                    <a:pt x="3036" y="467"/>
                    <a:pt x="2769" y="634"/>
                    <a:pt x="2502" y="834"/>
                  </a:cubicBezTo>
                  <a:cubicBezTo>
                    <a:pt x="2168" y="1101"/>
                    <a:pt x="1868" y="1335"/>
                    <a:pt x="1635" y="1601"/>
                  </a:cubicBezTo>
                  <a:cubicBezTo>
                    <a:pt x="300" y="3036"/>
                    <a:pt x="0" y="4704"/>
                    <a:pt x="834" y="6238"/>
                  </a:cubicBezTo>
                  <a:cubicBezTo>
                    <a:pt x="1090" y="5839"/>
                    <a:pt x="1560" y="5700"/>
                    <a:pt x="2089" y="5700"/>
                  </a:cubicBezTo>
                  <a:cubicBezTo>
                    <a:pt x="3281" y="5700"/>
                    <a:pt x="4770" y="6405"/>
                    <a:pt x="4770" y="6405"/>
                  </a:cubicBezTo>
                  <a:cubicBezTo>
                    <a:pt x="4770" y="6405"/>
                    <a:pt x="10708" y="1902"/>
                    <a:pt x="6004" y="1601"/>
                  </a:cubicBezTo>
                  <a:cubicBezTo>
                    <a:pt x="3603" y="1468"/>
                    <a:pt x="3436" y="734"/>
                    <a:pt x="3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8"/>
            <p:cNvSpPr/>
            <p:nvPr/>
          </p:nvSpPr>
          <p:spPr>
            <a:xfrm>
              <a:off x="2881298" y="3128635"/>
              <a:ext cx="40110" cy="38646"/>
            </a:xfrm>
            <a:custGeom>
              <a:rect b="b" l="l" r="r" t="t"/>
              <a:pathLst>
                <a:path extrusionOk="0" h="2958" w="3070">
                  <a:moveTo>
                    <a:pt x="1881" y="0"/>
                  </a:moveTo>
                  <a:cubicBezTo>
                    <a:pt x="1221" y="0"/>
                    <a:pt x="513" y="573"/>
                    <a:pt x="234" y="1345"/>
                  </a:cubicBezTo>
                  <a:cubicBezTo>
                    <a:pt x="1" y="2179"/>
                    <a:pt x="335" y="2880"/>
                    <a:pt x="1035" y="2947"/>
                  </a:cubicBezTo>
                  <a:cubicBezTo>
                    <a:pt x="1086" y="2954"/>
                    <a:pt x="1138" y="2957"/>
                    <a:pt x="1191" y="2957"/>
                  </a:cubicBezTo>
                  <a:cubicBezTo>
                    <a:pt x="1855" y="2957"/>
                    <a:pt x="2589" y="2385"/>
                    <a:pt x="2836" y="1612"/>
                  </a:cubicBezTo>
                  <a:cubicBezTo>
                    <a:pt x="3070" y="778"/>
                    <a:pt x="2736" y="78"/>
                    <a:pt x="2036" y="11"/>
                  </a:cubicBezTo>
                  <a:cubicBezTo>
                    <a:pt x="1984" y="4"/>
                    <a:pt x="1933" y="0"/>
                    <a:pt x="1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8"/>
            <p:cNvSpPr/>
            <p:nvPr/>
          </p:nvSpPr>
          <p:spPr>
            <a:xfrm>
              <a:off x="2979795" y="3105680"/>
              <a:ext cx="178703" cy="131186"/>
            </a:xfrm>
            <a:custGeom>
              <a:rect b="b" l="l" r="r" t="t"/>
              <a:pathLst>
                <a:path extrusionOk="0" h="10041" w="13678">
                  <a:moveTo>
                    <a:pt x="1" y="9807"/>
                  </a:moveTo>
                  <a:cubicBezTo>
                    <a:pt x="1" y="9814"/>
                    <a:pt x="13" y="9818"/>
                    <a:pt x="35" y="9818"/>
                  </a:cubicBezTo>
                  <a:cubicBezTo>
                    <a:pt x="40" y="9818"/>
                    <a:pt x="47" y="9817"/>
                    <a:pt x="54" y="9817"/>
                  </a:cubicBezTo>
                  <a:lnTo>
                    <a:pt x="54" y="9817"/>
                  </a:lnTo>
                  <a:cubicBezTo>
                    <a:pt x="36" y="9814"/>
                    <a:pt x="18" y="9810"/>
                    <a:pt x="1" y="9807"/>
                  </a:cubicBezTo>
                  <a:close/>
                  <a:moveTo>
                    <a:pt x="10041" y="0"/>
                  </a:moveTo>
                  <a:lnTo>
                    <a:pt x="10041" y="0"/>
                  </a:lnTo>
                  <a:cubicBezTo>
                    <a:pt x="10642" y="1201"/>
                    <a:pt x="8907" y="1868"/>
                    <a:pt x="8907" y="1868"/>
                  </a:cubicBezTo>
                  <a:cubicBezTo>
                    <a:pt x="8907" y="1868"/>
                    <a:pt x="1235" y="6772"/>
                    <a:pt x="1001" y="8506"/>
                  </a:cubicBezTo>
                  <a:cubicBezTo>
                    <a:pt x="1176" y="9496"/>
                    <a:pt x="283" y="9800"/>
                    <a:pt x="54" y="9817"/>
                  </a:cubicBezTo>
                  <a:lnTo>
                    <a:pt x="54" y="9817"/>
                  </a:lnTo>
                  <a:cubicBezTo>
                    <a:pt x="938" y="9977"/>
                    <a:pt x="1854" y="10041"/>
                    <a:pt x="2803" y="10041"/>
                  </a:cubicBezTo>
                  <a:cubicBezTo>
                    <a:pt x="3537" y="10041"/>
                    <a:pt x="4337" y="10007"/>
                    <a:pt x="5071" y="9941"/>
                  </a:cubicBezTo>
                  <a:cubicBezTo>
                    <a:pt x="5238" y="9874"/>
                    <a:pt x="5405" y="9874"/>
                    <a:pt x="5571" y="9841"/>
                  </a:cubicBezTo>
                  <a:cubicBezTo>
                    <a:pt x="6372" y="9707"/>
                    <a:pt x="7139" y="9540"/>
                    <a:pt x="7873" y="9307"/>
                  </a:cubicBezTo>
                  <a:cubicBezTo>
                    <a:pt x="8106" y="9207"/>
                    <a:pt x="8340" y="9140"/>
                    <a:pt x="8573" y="9040"/>
                  </a:cubicBezTo>
                  <a:cubicBezTo>
                    <a:pt x="8840" y="8973"/>
                    <a:pt x="9074" y="8873"/>
                    <a:pt x="9307" y="8773"/>
                  </a:cubicBezTo>
                  <a:cubicBezTo>
                    <a:pt x="9574" y="8640"/>
                    <a:pt x="9874" y="8506"/>
                    <a:pt x="10141" y="8339"/>
                  </a:cubicBezTo>
                  <a:lnTo>
                    <a:pt x="10875" y="7839"/>
                  </a:lnTo>
                  <a:lnTo>
                    <a:pt x="11375" y="7472"/>
                  </a:lnTo>
                  <a:cubicBezTo>
                    <a:pt x="13677" y="5504"/>
                    <a:pt x="13677" y="2869"/>
                    <a:pt x="11375" y="934"/>
                  </a:cubicBezTo>
                  <a:lnTo>
                    <a:pt x="10875" y="534"/>
                  </a:lnTo>
                  <a:cubicBezTo>
                    <a:pt x="10608" y="334"/>
                    <a:pt x="10341" y="167"/>
                    <a:pt x="10041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8"/>
            <p:cNvSpPr/>
            <p:nvPr/>
          </p:nvSpPr>
          <p:spPr>
            <a:xfrm>
              <a:off x="2979795" y="3105680"/>
              <a:ext cx="178703" cy="131186"/>
            </a:xfrm>
            <a:custGeom>
              <a:rect b="b" l="l" r="r" t="t"/>
              <a:pathLst>
                <a:path extrusionOk="0" h="10041" w="13678">
                  <a:moveTo>
                    <a:pt x="1" y="9807"/>
                  </a:moveTo>
                  <a:cubicBezTo>
                    <a:pt x="1" y="9814"/>
                    <a:pt x="13" y="9818"/>
                    <a:pt x="35" y="9818"/>
                  </a:cubicBezTo>
                  <a:cubicBezTo>
                    <a:pt x="40" y="9818"/>
                    <a:pt x="47" y="9817"/>
                    <a:pt x="54" y="9817"/>
                  </a:cubicBezTo>
                  <a:lnTo>
                    <a:pt x="54" y="9817"/>
                  </a:lnTo>
                  <a:cubicBezTo>
                    <a:pt x="36" y="9814"/>
                    <a:pt x="18" y="9810"/>
                    <a:pt x="1" y="9807"/>
                  </a:cubicBezTo>
                  <a:close/>
                  <a:moveTo>
                    <a:pt x="10041" y="0"/>
                  </a:moveTo>
                  <a:lnTo>
                    <a:pt x="10041" y="0"/>
                  </a:lnTo>
                  <a:cubicBezTo>
                    <a:pt x="10642" y="1201"/>
                    <a:pt x="8907" y="1868"/>
                    <a:pt x="8907" y="1868"/>
                  </a:cubicBezTo>
                  <a:cubicBezTo>
                    <a:pt x="8907" y="1868"/>
                    <a:pt x="1235" y="6772"/>
                    <a:pt x="1001" y="8506"/>
                  </a:cubicBezTo>
                  <a:cubicBezTo>
                    <a:pt x="1176" y="9496"/>
                    <a:pt x="283" y="9800"/>
                    <a:pt x="54" y="9817"/>
                  </a:cubicBezTo>
                  <a:lnTo>
                    <a:pt x="54" y="9817"/>
                  </a:lnTo>
                  <a:cubicBezTo>
                    <a:pt x="938" y="9977"/>
                    <a:pt x="1854" y="10041"/>
                    <a:pt x="2803" y="10041"/>
                  </a:cubicBezTo>
                  <a:cubicBezTo>
                    <a:pt x="3537" y="10041"/>
                    <a:pt x="4337" y="10007"/>
                    <a:pt x="5071" y="9941"/>
                  </a:cubicBezTo>
                  <a:cubicBezTo>
                    <a:pt x="5238" y="9874"/>
                    <a:pt x="5405" y="9874"/>
                    <a:pt x="5571" y="9841"/>
                  </a:cubicBezTo>
                  <a:cubicBezTo>
                    <a:pt x="6372" y="9707"/>
                    <a:pt x="7139" y="9540"/>
                    <a:pt x="7873" y="9307"/>
                  </a:cubicBezTo>
                  <a:cubicBezTo>
                    <a:pt x="8106" y="9207"/>
                    <a:pt x="8340" y="9140"/>
                    <a:pt x="8573" y="9040"/>
                  </a:cubicBezTo>
                  <a:cubicBezTo>
                    <a:pt x="8840" y="8973"/>
                    <a:pt x="9074" y="8873"/>
                    <a:pt x="9307" y="8773"/>
                  </a:cubicBezTo>
                  <a:cubicBezTo>
                    <a:pt x="9574" y="8640"/>
                    <a:pt x="9874" y="8506"/>
                    <a:pt x="10141" y="8339"/>
                  </a:cubicBezTo>
                  <a:lnTo>
                    <a:pt x="10875" y="7839"/>
                  </a:lnTo>
                  <a:lnTo>
                    <a:pt x="11375" y="7472"/>
                  </a:lnTo>
                  <a:cubicBezTo>
                    <a:pt x="13677" y="5504"/>
                    <a:pt x="13677" y="2869"/>
                    <a:pt x="11375" y="934"/>
                  </a:cubicBezTo>
                  <a:lnTo>
                    <a:pt x="10875" y="534"/>
                  </a:lnTo>
                  <a:cubicBezTo>
                    <a:pt x="10608" y="334"/>
                    <a:pt x="10341" y="167"/>
                    <a:pt x="100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8"/>
            <p:cNvSpPr/>
            <p:nvPr/>
          </p:nvSpPr>
          <p:spPr>
            <a:xfrm>
              <a:off x="2907455" y="3102975"/>
              <a:ext cx="219231" cy="115259"/>
            </a:xfrm>
            <a:custGeom>
              <a:rect b="b" l="l" r="r" t="t"/>
              <a:pathLst>
                <a:path extrusionOk="0" h="8822" w="16780">
                  <a:moveTo>
                    <a:pt x="8345" y="0"/>
                  </a:moveTo>
                  <a:cubicBezTo>
                    <a:pt x="6561" y="0"/>
                    <a:pt x="4784" y="359"/>
                    <a:pt x="3369" y="1074"/>
                  </a:cubicBezTo>
                  <a:cubicBezTo>
                    <a:pt x="3236" y="1175"/>
                    <a:pt x="3103" y="1208"/>
                    <a:pt x="3003" y="1308"/>
                  </a:cubicBezTo>
                  <a:cubicBezTo>
                    <a:pt x="0" y="3043"/>
                    <a:pt x="0" y="5845"/>
                    <a:pt x="3003" y="7546"/>
                  </a:cubicBezTo>
                  <a:cubicBezTo>
                    <a:pt x="4470" y="8396"/>
                    <a:pt x="6413" y="8822"/>
                    <a:pt x="8365" y="8822"/>
                  </a:cubicBezTo>
                  <a:cubicBezTo>
                    <a:pt x="10316" y="8822"/>
                    <a:pt x="12276" y="8396"/>
                    <a:pt x="13777" y="7546"/>
                  </a:cubicBezTo>
                  <a:cubicBezTo>
                    <a:pt x="13910" y="7512"/>
                    <a:pt x="14010" y="7412"/>
                    <a:pt x="14110" y="7346"/>
                  </a:cubicBezTo>
                  <a:cubicBezTo>
                    <a:pt x="16779" y="5578"/>
                    <a:pt x="16679" y="2976"/>
                    <a:pt x="13777" y="1308"/>
                  </a:cubicBezTo>
                  <a:cubicBezTo>
                    <a:pt x="12275" y="435"/>
                    <a:pt x="10306" y="0"/>
                    <a:pt x="8345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8"/>
            <p:cNvSpPr/>
            <p:nvPr/>
          </p:nvSpPr>
          <p:spPr>
            <a:xfrm>
              <a:off x="2907455" y="3102975"/>
              <a:ext cx="219231" cy="115259"/>
            </a:xfrm>
            <a:custGeom>
              <a:rect b="b" l="l" r="r" t="t"/>
              <a:pathLst>
                <a:path extrusionOk="0" h="8822" w="16780">
                  <a:moveTo>
                    <a:pt x="8345" y="0"/>
                  </a:moveTo>
                  <a:cubicBezTo>
                    <a:pt x="6561" y="0"/>
                    <a:pt x="4784" y="359"/>
                    <a:pt x="3369" y="1074"/>
                  </a:cubicBezTo>
                  <a:cubicBezTo>
                    <a:pt x="3236" y="1175"/>
                    <a:pt x="3103" y="1208"/>
                    <a:pt x="3003" y="1308"/>
                  </a:cubicBezTo>
                  <a:cubicBezTo>
                    <a:pt x="0" y="3043"/>
                    <a:pt x="0" y="5845"/>
                    <a:pt x="3003" y="7546"/>
                  </a:cubicBezTo>
                  <a:cubicBezTo>
                    <a:pt x="4470" y="8396"/>
                    <a:pt x="6413" y="8822"/>
                    <a:pt x="8365" y="8822"/>
                  </a:cubicBezTo>
                  <a:cubicBezTo>
                    <a:pt x="10316" y="8822"/>
                    <a:pt x="12276" y="8396"/>
                    <a:pt x="13777" y="7546"/>
                  </a:cubicBezTo>
                  <a:cubicBezTo>
                    <a:pt x="13910" y="7512"/>
                    <a:pt x="14010" y="7412"/>
                    <a:pt x="14110" y="7346"/>
                  </a:cubicBezTo>
                  <a:cubicBezTo>
                    <a:pt x="16779" y="5578"/>
                    <a:pt x="16679" y="2976"/>
                    <a:pt x="13777" y="1308"/>
                  </a:cubicBezTo>
                  <a:cubicBezTo>
                    <a:pt x="12275" y="435"/>
                    <a:pt x="10306" y="0"/>
                    <a:pt x="83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8"/>
            <p:cNvSpPr/>
            <p:nvPr/>
          </p:nvSpPr>
          <p:spPr>
            <a:xfrm>
              <a:off x="2921395" y="3105680"/>
              <a:ext cx="190906" cy="110269"/>
            </a:xfrm>
            <a:custGeom>
              <a:rect b="b" l="l" r="r" t="t"/>
              <a:pathLst>
                <a:path extrusionOk="0" h="8440" w="14612">
                  <a:moveTo>
                    <a:pt x="7306" y="0"/>
                  </a:moveTo>
                  <a:cubicBezTo>
                    <a:pt x="3270" y="0"/>
                    <a:pt x="1" y="1902"/>
                    <a:pt x="1" y="4203"/>
                  </a:cubicBezTo>
                  <a:cubicBezTo>
                    <a:pt x="1" y="6538"/>
                    <a:pt x="3270" y="8440"/>
                    <a:pt x="7306" y="8440"/>
                  </a:cubicBezTo>
                  <a:cubicBezTo>
                    <a:pt x="11342" y="8440"/>
                    <a:pt x="14611" y="6538"/>
                    <a:pt x="14611" y="4203"/>
                  </a:cubicBezTo>
                  <a:cubicBezTo>
                    <a:pt x="14611" y="1902"/>
                    <a:pt x="11342" y="0"/>
                    <a:pt x="7306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8"/>
            <p:cNvSpPr/>
            <p:nvPr/>
          </p:nvSpPr>
          <p:spPr>
            <a:xfrm>
              <a:off x="2921395" y="3105680"/>
              <a:ext cx="190906" cy="110269"/>
            </a:xfrm>
            <a:custGeom>
              <a:rect b="b" l="l" r="r" t="t"/>
              <a:pathLst>
                <a:path extrusionOk="0" h="8440" w="14612">
                  <a:moveTo>
                    <a:pt x="7306" y="0"/>
                  </a:moveTo>
                  <a:cubicBezTo>
                    <a:pt x="3270" y="0"/>
                    <a:pt x="1" y="1902"/>
                    <a:pt x="1" y="4203"/>
                  </a:cubicBezTo>
                  <a:cubicBezTo>
                    <a:pt x="1" y="6538"/>
                    <a:pt x="3270" y="8440"/>
                    <a:pt x="7306" y="8440"/>
                  </a:cubicBezTo>
                  <a:cubicBezTo>
                    <a:pt x="11342" y="8440"/>
                    <a:pt x="14611" y="6538"/>
                    <a:pt x="14611" y="4203"/>
                  </a:cubicBezTo>
                  <a:cubicBezTo>
                    <a:pt x="14611" y="1902"/>
                    <a:pt x="11342" y="0"/>
                    <a:pt x="73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8"/>
            <p:cNvSpPr/>
            <p:nvPr/>
          </p:nvSpPr>
          <p:spPr>
            <a:xfrm>
              <a:off x="2921839" y="3120273"/>
              <a:ext cx="189586" cy="95022"/>
            </a:xfrm>
            <a:custGeom>
              <a:rect b="b" l="l" r="r" t="t"/>
              <a:pathLst>
                <a:path extrusionOk="0" h="7273" w="14511">
                  <a:moveTo>
                    <a:pt x="7272" y="1"/>
                  </a:moveTo>
                  <a:cubicBezTo>
                    <a:pt x="5396" y="1"/>
                    <a:pt x="3519" y="418"/>
                    <a:pt x="2102" y="1252"/>
                  </a:cubicBezTo>
                  <a:cubicBezTo>
                    <a:pt x="934" y="1919"/>
                    <a:pt x="234" y="2753"/>
                    <a:pt x="0" y="3653"/>
                  </a:cubicBezTo>
                  <a:cubicBezTo>
                    <a:pt x="234" y="4521"/>
                    <a:pt x="934" y="5354"/>
                    <a:pt x="2102" y="6022"/>
                  </a:cubicBezTo>
                  <a:cubicBezTo>
                    <a:pt x="3519" y="6856"/>
                    <a:pt x="5396" y="7273"/>
                    <a:pt x="7272" y="7273"/>
                  </a:cubicBezTo>
                  <a:cubicBezTo>
                    <a:pt x="9148" y="7273"/>
                    <a:pt x="11025" y="6856"/>
                    <a:pt x="12442" y="6022"/>
                  </a:cubicBezTo>
                  <a:cubicBezTo>
                    <a:pt x="13610" y="5354"/>
                    <a:pt x="14310" y="4521"/>
                    <a:pt x="14511" y="3653"/>
                  </a:cubicBezTo>
                  <a:cubicBezTo>
                    <a:pt x="14277" y="2819"/>
                    <a:pt x="13610" y="1985"/>
                    <a:pt x="12442" y="1252"/>
                  </a:cubicBezTo>
                  <a:cubicBezTo>
                    <a:pt x="11025" y="418"/>
                    <a:pt x="9148" y="1"/>
                    <a:pt x="7272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8"/>
            <p:cNvSpPr/>
            <p:nvPr/>
          </p:nvSpPr>
          <p:spPr>
            <a:xfrm>
              <a:off x="2921839" y="3120273"/>
              <a:ext cx="189586" cy="95022"/>
            </a:xfrm>
            <a:custGeom>
              <a:rect b="b" l="l" r="r" t="t"/>
              <a:pathLst>
                <a:path extrusionOk="0" h="7273" w="14511">
                  <a:moveTo>
                    <a:pt x="7272" y="1"/>
                  </a:moveTo>
                  <a:cubicBezTo>
                    <a:pt x="5396" y="1"/>
                    <a:pt x="3519" y="418"/>
                    <a:pt x="2102" y="1252"/>
                  </a:cubicBezTo>
                  <a:cubicBezTo>
                    <a:pt x="934" y="1919"/>
                    <a:pt x="234" y="2753"/>
                    <a:pt x="0" y="3653"/>
                  </a:cubicBezTo>
                  <a:cubicBezTo>
                    <a:pt x="234" y="4521"/>
                    <a:pt x="934" y="5354"/>
                    <a:pt x="2102" y="6022"/>
                  </a:cubicBezTo>
                  <a:cubicBezTo>
                    <a:pt x="3519" y="6856"/>
                    <a:pt x="5396" y="7273"/>
                    <a:pt x="7272" y="7273"/>
                  </a:cubicBezTo>
                  <a:cubicBezTo>
                    <a:pt x="9148" y="7273"/>
                    <a:pt x="11025" y="6856"/>
                    <a:pt x="12442" y="6022"/>
                  </a:cubicBezTo>
                  <a:cubicBezTo>
                    <a:pt x="13610" y="5354"/>
                    <a:pt x="14310" y="4521"/>
                    <a:pt x="14511" y="3653"/>
                  </a:cubicBezTo>
                  <a:cubicBezTo>
                    <a:pt x="14277" y="2819"/>
                    <a:pt x="13610" y="1985"/>
                    <a:pt x="12442" y="1252"/>
                  </a:cubicBezTo>
                  <a:cubicBezTo>
                    <a:pt x="11025" y="418"/>
                    <a:pt x="9148" y="1"/>
                    <a:pt x="7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8"/>
            <p:cNvSpPr/>
            <p:nvPr/>
          </p:nvSpPr>
          <p:spPr>
            <a:xfrm>
              <a:off x="2954084" y="3124846"/>
              <a:ext cx="124653" cy="81513"/>
            </a:xfrm>
            <a:custGeom>
              <a:rect b="b" l="l" r="r" t="t"/>
              <a:pathLst>
                <a:path extrusionOk="0" h="6239" w="9541">
                  <a:moveTo>
                    <a:pt x="6590" y="3690"/>
                  </a:moveTo>
                  <a:cubicBezTo>
                    <a:pt x="6810" y="3690"/>
                    <a:pt x="7016" y="3732"/>
                    <a:pt x="7206" y="3837"/>
                  </a:cubicBezTo>
                  <a:cubicBezTo>
                    <a:pt x="7139" y="3870"/>
                    <a:pt x="7106" y="3904"/>
                    <a:pt x="7039" y="3904"/>
                  </a:cubicBezTo>
                  <a:lnTo>
                    <a:pt x="6805" y="4037"/>
                  </a:lnTo>
                  <a:cubicBezTo>
                    <a:pt x="6495" y="4177"/>
                    <a:pt x="6185" y="4230"/>
                    <a:pt x="5891" y="4230"/>
                  </a:cubicBezTo>
                  <a:cubicBezTo>
                    <a:pt x="5554" y="4230"/>
                    <a:pt x="5238" y="4160"/>
                    <a:pt x="4971" y="4070"/>
                  </a:cubicBezTo>
                  <a:cubicBezTo>
                    <a:pt x="5564" y="3888"/>
                    <a:pt x="6111" y="3690"/>
                    <a:pt x="6590" y="3690"/>
                  </a:cubicBezTo>
                  <a:close/>
                  <a:moveTo>
                    <a:pt x="1135" y="1"/>
                  </a:moveTo>
                  <a:lnTo>
                    <a:pt x="1" y="601"/>
                  </a:lnTo>
                  <a:lnTo>
                    <a:pt x="1" y="1502"/>
                  </a:lnTo>
                  <a:lnTo>
                    <a:pt x="368" y="1702"/>
                  </a:lnTo>
                  <a:cubicBezTo>
                    <a:pt x="234" y="1869"/>
                    <a:pt x="201" y="2036"/>
                    <a:pt x="201" y="2202"/>
                  </a:cubicBezTo>
                  <a:lnTo>
                    <a:pt x="201" y="3070"/>
                  </a:lnTo>
                  <a:cubicBezTo>
                    <a:pt x="201" y="3437"/>
                    <a:pt x="468" y="3770"/>
                    <a:pt x="1001" y="4070"/>
                  </a:cubicBezTo>
                  <a:cubicBezTo>
                    <a:pt x="1535" y="4371"/>
                    <a:pt x="2035" y="4504"/>
                    <a:pt x="2536" y="4537"/>
                  </a:cubicBezTo>
                  <a:lnTo>
                    <a:pt x="2836" y="4537"/>
                  </a:lnTo>
                  <a:cubicBezTo>
                    <a:pt x="3403" y="4504"/>
                    <a:pt x="3970" y="4371"/>
                    <a:pt x="4504" y="4171"/>
                  </a:cubicBezTo>
                  <a:cubicBezTo>
                    <a:pt x="4637" y="4104"/>
                    <a:pt x="4704" y="4070"/>
                    <a:pt x="4837" y="4037"/>
                  </a:cubicBezTo>
                  <a:lnTo>
                    <a:pt x="4837" y="4037"/>
                  </a:lnTo>
                  <a:lnTo>
                    <a:pt x="3870" y="5004"/>
                  </a:lnTo>
                  <a:lnTo>
                    <a:pt x="3870" y="5872"/>
                  </a:lnTo>
                  <a:cubicBezTo>
                    <a:pt x="4410" y="6088"/>
                    <a:pt x="4945" y="6178"/>
                    <a:pt x="5456" y="6178"/>
                  </a:cubicBezTo>
                  <a:cubicBezTo>
                    <a:pt x="6208" y="6178"/>
                    <a:pt x="6910" y="5983"/>
                    <a:pt x="7506" y="5705"/>
                  </a:cubicBezTo>
                  <a:lnTo>
                    <a:pt x="8407" y="6239"/>
                  </a:lnTo>
                  <a:lnTo>
                    <a:pt x="9541" y="5638"/>
                  </a:lnTo>
                  <a:lnTo>
                    <a:pt x="9541" y="4738"/>
                  </a:lnTo>
                  <a:lnTo>
                    <a:pt x="9174" y="4537"/>
                  </a:lnTo>
                  <a:cubicBezTo>
                    <a:pt x="9341" y="4371"/>
                    <a:pt x="9374" y="4204"/>
                    <a:pt x="9374" y="4004"/>
                  </a:cubicBezTo>
                  <a:lnTo>
                    <a:pt x="9374" y="3136"/>
                  </a:lnTo>
                  <a:cubicBezTo>
                    <a:pt x="9374" y="2736"/>
                    <a:pt x="9140" y="2403"/>
                    <a:pt x="8607" y="2136"/>
                  </a:cubicBezTo>
                  <a:cubicBezTo>
                    <a:pt x="8055" y="1804"/>
                    <a:pt x="7502" y="1686"/>
                    <a:pt x="6961" y="1686"/>
                  </a:cubicBezTo>
                  <a:cubicBezTo>
                    <a:pt x="6522" y="1686"/>
                    <a:pt x="6090" y="1764"/>
                    <a:pt x="5671" y="1869"/>
                  </a:cubicBezTo>
                  <a:cubicBezTo>
                    <a:pt x="5304" y="1969"/>
                    <a:pt x="4937" y="2069"/>
                    <a:pt x="4604" y="2202"/>
                  </a:cubicBezTo>
                  <a:cubicBezTo>
                    <a:pt x="4137" y="2369"/>
                    <a:pt x="3770" y="2503"/>
                    <a:pt x="3436" y="2569"/>
                  </a:cubicBezTo>
                  <a:cubicBezTo>
                    <a:pt x="3265" y="2618"/>
                    <a:pt x="3130" y="2649"/>
                    <a:pt x="3005" y="2649"/>
                  </a:cubicBezTo>
                  <a:cubicBezTo>
                    <a:pt x="2959" y="2649"/>
                    <a:pt x="2914" y="2645"/>
                    <a:pt x="2869" y="2636"/>
                  </a:cubicBezTo>
                  <a:cubicBezTo>
                    <a:pt x="2703" y="2636"/>
                    <a:pt x="2602" y="2569"/>
                    <a:pt x="2436" y="2503"/>
                  </a:cubicBezTo>
                  <a:cubicBezTo>
                    <a:pt x="2436" y="2503"/>
                    <a:pt x="2469" y="2503"/>
                    <a:pt x="2469" y="2436"/>
                  </a:cubicBezTo>
                  <a:cubicBezTo>
                    <a:pt x="2502" y="2403"/>
                    <a:pt x="2536" y="2403"/>
                    <a:pt x="2602" y="2369"/>
                  </a:cubicBezTo>
                  <a:cubicBezTo>
                    <a:pt x="2669" y="2336"/>
                    <a:pt x="2803" y="2236"/>
                    <a:pt x="2869" y="2202"/>
                  </a:cubicBezTo>
                  <a:cubicBezTo>
                    <a:pt x="3181" y="2081"/>
                    <a:pt x="3475" y="2023"/>
                    <a:pt x="3755" y="2023"/>
                  </a:cubicBezTo>
                  <a:cubicBezTo>
                    <a:pt x="4015" y="2023"/>
                    <a:pt x="4263" y="2073"/>
                    <a:pt x="4504" y="2169"/>
                  </a:cubicBezTo>
                  <a:lnTo>
                    <a:pt x="5438" y="1202"/>
                  </a:lnTo>
                  <a:lnTo>
                    <a:pt x="5438" y="334"/>
                  </a:lnTo>
                  <a:cubicBezTo>
                    <a:pt x="4979" y="169"/>
                    <a:pt x="4499" y="95"/>
                    <a:pt x="4022" y="95"/>
                  </a:cubicBezTo>
                  <a:cubicBezTo>
                    <a:pt x="3633" y="95"/>
                    <a:pt x="3244" y="144"/>
                    <a:pt x="2869" y="234"/>
                  </a:cubicBezTo>
                  <a:cubicBezTo>
                    <a:pt x="2569" y="334"/>
                    <a:pt x="2336" y="401"/>
                    <a:pt x="2035" y="535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8"/>
            <p:cNvSpPr/>
            <p:nvPr/>
          </p:nvSpPr>
          <p:spPr>
            <a:xfrm>
              <a:off x="2954084" y="3124415"/>
              <a:ext cx="126835" cy="70616"/>
            </a:xfrm>
            <a:custGeom>
              <a:rect b="b" l="l" r="r" t="t"/>
              <a:pathLst>
                <a:path extrusionOk="0" h="5405" w="9708">
                  <a:moveTo>
                    <a:pt x="1168" y="1"/>
                  </a:moveTo>
                  <a:lnTo>
                    <a:pt x="34" y="601"/>
                  </a:lnTo>
                  <a:lnTo>
                    <a:pt x="968" y="1168"/>
                  </a:lnTo>
                  <a:cubicBezTo>
                    <a:pt x="1" y="1869"/>
                    <a:pt x="1" y="2602"/>
                    <a:pt x="1035" y="3236"/>
                  </a:cubicBezTo>
                  <a:cubicBezTo>
                    <a:pt x="1568" y="3536"/>
                    <a:pt x="2069" y="3670"/>
                    <a:pt x="2569" y="3703"/>
                  </a:cubicBezTo>
                  <a:lnTo>
                    <a:pt x="2869" y="3703"/>
                  </a:lnTo>
                  <a:cubicBezTo>
                    <a:pt x="3470" y="3670"/>
                    <a:pt x="4003" y="3536"/>
                    <a:pt x="4537" y="3336"/>
                  </a:cubicBezTo>
                  <a:cubicBezTo>
                    <a:pt x="5316" y="3053"/>
                    <a:pt x="5977" y="2770"/>
                    <a:pt x="6546" y="2770"/>
                  </a:cubicBezTo>
                  <a:cubicBezTo>
                    <a:pt x="6781" y="2770"/>
                    <a:pt x="7001" y="2819"/>
                    <a:pt x="7206" y="2936"/>
                  </a:cubicBezTo>
                  <a:cubicBezTo>
                    <a:pt x="7706" y="3236"/>
                    <a:pt x="7539" y="3570"/>
                    <a:pt x="7039" y="3903"/>
                  </a:cubicBezTo>
                  <a:lnTo>
                    <a:pt x="6805" y="4037"/>
                  </a:lnTo>
                  <a:cubicBezTo>
                    <a:pt x="6504" y="4172"/>
                    <a:pt x="6190" y="4226"/>
                    <a:pt x="5889" y="4226"/>
                  </a:cubicBezTo>
                  <a:cubicBezTo>
                    <a:pt x="5523" y="4226"/>
                    <a:pt x="5179" y="4147"/>
                    <a:pt x="4904" y="4037"/>
                  </a:cubicBezTo>
                  <a:lnTo>
                    <a:pt x="3903" y="5037"/>
                  </a:lnTo>
                  <a:cubicBezTo>
                    <a:pt x="4444" y="5254"/>
                    <a:pt x="4978" y="5344"/>
                    <a:pt x="5490" y="5344"/>
                  </a:cubicBezTo>
                  <a:cubicBezTo>
                    <a:pt x="6242" y="5344"/>
                    <a:pt x="6944" y="5149"/>
                    <a:pt x="7539" y="4871"/>
                  </a:cubicBezTo>
                  <a:lnTo>
                    <a:pt x="8473" y="5404"/>
                  </a:lnTo>
                  <a:lnTo>
                    <a:pt x="9574" y="4771"/>
                  </a:lnTo>
                  <a:lnTo>
                    <a:pt x="8673" y="4237"/>
                  </a:lnTo>
                  <a:cubicBezTo>
                    <a:pt x="9574" y="3536"/>
                    <a:pt x="9708" y="2736"/>
                    <a:pt x="8640" y="2102"/>
                  </a:cubicBezTo>
                  <a:cubicBezTo>
                    <a:pt x="8093" y="1810"/>
                    <a:pt x="7535" y="1708"/>
                    <a:pt x="6995" y="1708"/>
                  </a:cubicBezTo>
                  <a:cubicBezTo>
                    <a:pt x="6548" y="1708"/>
                    <a:pt x="6113" y="1778"/>
                    <a:pt x="5705" y="1869"/>
                  </a:cubicBezTo>
                  <a:cubicBezTo>
                    <a:pt x="5338" y="1935"/>
                    <a:pt x="4971" y="2069"/>
                    <a:pt x="4637" y="2202"/>
                  </a:cubicBezTo>
                  <a:cubicBezTo>
                    <a:pt x="4170" y="2369"/>
                    <a:pt x="3803" y="2502"/>
                    <a:pt x="3470" y="2569"/>
                  </a:cubicBezTo>
                  <a:cubicBezTo>
                    <a:pt x="3332" y="2592"/>
                    <a:pt x="3210" y="2631"/>
                    <a:pt x="3092" y="2631"/>
                  </a:cubicBezTo>
                  <a:cubicBezTo>
                    <a:pt x="3040" y="2631"/>
                    <a:pt x="2988" y="2623"/>
                    <a:pt x="2936" y="2602"/>
                  </a:cubicBezTo>
                  <a:cubicBezTo>
                    <a:pt x="2703" y="2602"/>
                    <a:pt x="2536" y="2569"/>
                    <a:pt x="2369" y="2436"/>
                  </a:cubicBezTo>
                  <a:cubicBezTo>
                    <a:pt x="2002" y="2235"/>
                    <a:pt x="1969" y="1935"/>
                    <a:pt x="2502" y="1568"/>
                  </a:cubicBezTo>
                  <a:cubicBezTo>
                    <a:pt x="2536" y="1535"/>
                    <a:pt x="2569" y="1535"/>
                    <a:pt x="2636" y="1502"/>
                  </a:cubicBezTo>
                  <a:cubicBezTo>
                    <a:pt x="2703" y="1435"/>
                    <a:pt x="2836" y="1368"/>
                    <a:pt x="2936" y="1335"/>
                  </a:cubicBezTo>
                  <a:cubicBezTo>
                    <a:pt x="3240" y="1192"/>
                    <a:pt x="3534" y="1125"/>
                    <a:pt x="3819" y="1125"/>
                  </a:cubicBezTo>
                  <a:cubicBezTo>
                    <a:pt x="4066" y="1125"/>
                    <a:pt x="4305" y="1175"/>
                    <a:pt x="4537" y="1268"/>
                  </a:cubicBezTo>
                  <a:lnTo>
                    <a:pt x="5471" y="334"/>
                  </a:lnTo>
                  <a:cubicBezTo>
                    <a:pt x="5012" y="169"/>
                    <a:pt x="4533" y="95"/>
                    <a:pt x="4056" y="95"/>
                  </a:cubicBezTo>
                  <a:cubicBezTo>
                    <a:pt x="3666" y="95"/>
                    <a:pt x="3278" y="144"/>
                    <a:pt x="2903" y="234"/>
                  </a:cubicBezTo>
                  <a:cubicBezTo>
                    <a:pt x="2636" y="334"/>
                    <a:pt x="2369" y="401"/>
                    <a:pt x="2069" y="534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8"/>
            <p:cNvSpPr/>
            <p:nvPr/>
          </p:nvSpPr>
          <p:spPr>
            <a:xfrm>
              <a:off x="2954084" y="3124415"/>
              <a:ext cx="126835" cy="70616"/>
            </a:xfrm>
            <a:custGeom>
              <a:rect b="b" l="l" r="r" t="t"/>
              <a:pathLst>
                <a:path extrusionOk="0" h="5405" w="9708">
                  <a:moveTo>
                    <a:pt x="1168" y="1"/>
                  </a:moveTo>
                  <a:lnTo>
                    <a:pt x="34" y="601"/>
                  </a:lnTo>
                  <a:lnTo>
                    <a:pt x="968" y="1168"/>
                  </a:lnTo>
                  <a:cubicBezTo>
                    <a:pt x="1" y="1869"/>
                    <a:pt x="1" y="2602"/>
                    <a:pt x="1035" y="3236"/>
                  </a:cubicBezTo>
                  <a:cubicBezTo>
                    <a:pt x="1568" y="3536"/>
                    <a:pt x="2069" y="3670"/>
                    <a:pt x="2569" y="3703"/>
                  </a:cubicBezTo>
                  <a:lnTo>
                    <a:pt x="2869" y="3703"/>
                  </a:lnTo>
                  <a:cubicBezTo>
                    <a:pt x="3470" y="3670"/>
                    <a:pt x="4003" y="3536"/>
                    <a:pt x="4537" y="3336"/>
                  </a:cubicBezTo>
                  <a:cubicBezTo>
                    <a:pt x="5316" y="3053"/>
                    <a:pt x="5977" y="2770"/>
                    <a:pt x="6546" y="2770"/>
                  </a:cubicBezTo>
                  <a:cubicBezTo>
                    <a:pt x="6781" y="2770"/>
                    <a:pt x="7001" y="2819"/>
                    <a:pt x="7206" y="2936"/>
                  </a:cubicBezTo>
                  <a:cubicBezTo>
                    <a:pt x="7706" y="3236"/>
                    <a:pt x="7539" y="3570"/>
                    <a:pt x="7039" y="3903"/>
                  </a:cubicBezTo>
                  <a:lnTo>
                    <a:pt x="6805" y="4037"/>
                  </a:lnTo>
                  <a:cubicBezTo>
                    <a:pt x="6504" y="4172"/>
                    <a:pt x="6190" y="4226"/>
                    <a:pt x="5889" y="4226"/>
                  </a:cubicBezTo>
                  <a:cubicBezTo>
                    <a:pt x="5523" y="4226"/>
                    <a:pt x="5179" y="4147"/>
                    <a:pt x="4904" y="4037"/>
                  </a:cubicBezTo>
                  <a:lnTo>
                    <a:pt x="3903" y="5037"/>
                  </a:lnTo>
                  <a:cubicBezTo>
                    <a:pt x="4444" y="5254"/>
                    <a:pt x="4978" y="5344"/>
                    <a:pt x="5490" y="5344"/>
                  </a:cubicBezTo>
                  <a:cubicBezTo>
                    <a:pt x="6242" y="5344"/>
                    <a:pt x="6944" y="5149"/>
                    <a:pt x="7539" y="4871"/>
                  </a:cubicBezTo>
                  <a:lnTo>
                    <a:pt x="8473" y="5404"/>
                  </a:lnTo>
                  <a:lnTo>
                    <a:pt x="9574" y="4771"/>
                  </a:lnTo>
                  <a:lnTo>
                    <a:pt x="8673" y="4237"/>
                  </a:lnTo>
                  <a:cubicBezTo>
                    <a:pt x="9574" y="3536"/>
                    <a:pt x="9708" y="2736"/>
                    <a:pt x="8640" y="2102"/>
                  </a:cubicBezTo>
                  <a:cubicBezTo>
                    <a:pt x="8093" y="1810"/>
                    <a:pt x="7535" y="1708"/>
                    <a:pt x="6995" y="1708"/>
                  </a:cubicBezTo>
                  <a:cubicBezTo>
                    <a:pt x="6548" y="1708"/>
                    <a:pt x="6113" y="1778"/>
                    <a:pt x="5705" y="1869"/>
                  </a:cubicBezTo>
                  <a:cubicBezTo>
                    <a:pt x="5338" y="1935"/>
                    <a:pt x="4971" y="2069"/>
                    <a:pt x="4637" y="2202"/>
                  </a:cubicBezTo>
                  <a:cubicBezTo>
                    <a:pt x="4170" y="2369"/>
                    <a:pt x="3803" y="2502"/>
                    <a:pt x="3470" y="2569"/>
                  </a:cubicBezTo>
                  <a:cubicBezTo>
                    <a:pt x="3332" y="2592"/>
                    <a:pt x="3210" y="2631"/>
                    <a:pt x="3092" y="2631"/>
                  </a:cubicBezTo>
                  <a:cubicBezTo>
                    <a:pt x="3040" y="2631"/>
                    <a:pt x="2988" y="2623"/>
                    <a:pt x="2936" y="2602"/>
                  </a:cubicBezTo>
                  <a:cubicBezTo>
                    <a:pt x="2703" y="2602"/>
                    <a:pt x="2536" y="2569"/>
                    <a:pt x="2369" y="2436"/>
                  </a:cubicBezTo>
                  <a:cubicBezTo>
                    <a:pt x="2002" y="2235"/>
                    <a:pt x="1969" y="1935"/>
                    <a:pt x="2502" y="1568"/>
                  </a:cubicBezTo>
                  <a:cubicBezTo>
                    <a:pt x="2536" y="1535"/>
                    <a:pt x="2569" y="1535"/>
                    <a:pt x="2636" y="1502"/>
                  </a:cubicBezTo>
                  <a:cubicBezTo>
                    <a:pt x="2703" y="1435"/>
                    <a:pt x="2836" y="1368"/>
                    <a:pt x="2936" y="1335"/>
                  </a:cubicBezTo>
                  <a:cubicBezTo>
                    <a:pt x="3240" y="1192"/>
                    <a:pt x="3534" y="1125"/>
                    <a:pt x="3819" y="1125"/>
                  </a:cubicBezTo>
                  <a:cubicBezTo>
                    <a:pt x="4066" y="1125"/>
                    <a:pt x="4305" y="1175"/>
                    <a:pt x="4537" y="1268"/>
                  </a:cubicBezTo>
                  <a:lnTo>
                    <a:pt x="5471" y="334"/>
                  </a:lnTo>
                  <a:cubicBezTo>
                    <a:pt x="5012" y="169"/>
                    <a:pt x="4533" y="95"/>
                    <a:pt x="4056" y="95"/>
                  </a:cubicBezTo>
                  <a:cubicBezTo>
                    <a:pt x="3666" y="95"/>
                    <a:pt x="3278" y="144"/>
                    <a:pt x="2903" y="234"/>
                  </a:cubicBezTo>
                  <a:cubicBezTo>
                    <a:pt x="2636" y="334"/>
                    <a:pt x="2369" y="401"/>
                    <a:pt x="2069" y="534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8"/>
            <p:cNvSpPr/>
            <p:nvPr/>
          </p:nvSpPr>
          <p:spPr>
            <a:xfrm>
              <a:off x="2954084" y="3125290"/>
              <a:ext cx="27476" cy="8296"/>
            </a:xfrm>
            <a:custGeom>
              <a:rect b="b" l="l" r="r" t="t"/>
              <a:pathLst>
                <a:path extrusionOk="0" h="635" w="2103">
                  <a:moveTo>
                    <a:pt x="1135" y="0"/>
                  </a:moveTo>
                  <a:lnTo>
                    <a:pt x="1" y="634"/>
                  </a:lnTo>
                  <a:lnTo>
                    <a:pt x="1135" y="134"/>
                  </a:lnTo>
                  <a:lnTo>
                    <a:pt x="2102" y="534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8"/>
            <p:cNvSpPr/>
            <p:nvPr/>
          </p:nvSpPr>
          <p:spPr>
            <a:xfrm>
              <a:off x="2990261" y="3126479"/>
              <a:ext cx="34870" cy="15822"/>
            </a:xfrm>
            <a:custGeom>
              <a:rect b="b" l="l" r="r" t="t"/>
              <a:pathLst>
                <a:path extrusionOk="0" h="1211" w="2669">
                  <a:moveTo>
                    <a:pt x="1285" y="1"/>
                  </a:moveTo>
                  <a:cubicBezTo>
                    <a:pt x="843" y="1"/>
                    <a:pt x="417" y="76"/>
                    <a:pt x="0" y="209"/>
                  </a:cubicBezTo>
                  <a:cubicBezTo>
                    <a:pt x="271" y="146"/>
                    <a:pt x="640" y="105"/>
                    <a:pt x="1043" y="105"/>
                  </a:cubicBezTo>
                  <a:cubicBezTo>
                    <a:pt x="1484" y="105"/>
                    <a:pt x="1966" y="154"/>
                    <a:pt x="2402" y="276"/>
                  </a:cubicBezTo>
                  <a:lnTo>
                    <a:pt x="1735" y="1210"/>
                  </a:lnTo>
                  <a:lnTo>
                    <a:pt x="2669" y="243"/>
                  </a:lnTo>
                  <a:cubicBezTo>
                    <a:pt x="2185" y="76"/>
                    <a:pt x="1727" y="1"/>
                    <a:pt x="128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8"/>
            <p:cNvSpPr/>
            <p:nvPr/>
          </p:nvSpPr>
          <p:spPr>
            <a:xfrm>
              <a:off x="3028606" y="3146874"/>
              <a:ext cx="52312" cy="34204"/>
            </a:xfrm>
            <a:custGeom>
              <a:rect b="b" l="l" r="r" t="t"/>
              <a:pathLst>
                <a:path extrusionOk="0" h="2618" w="4004">
                  <a:moveTo>
                    <a:pt x="1274" y="0"/>
                  </a:moveTo>
                  <a:cubicBezTo>
                    <a:pt x="835" y="0"/>
                    <a:pt x="404" y="78"/>
                    <a:pt x="1" y="183"/>
                  </a:cubicBezTo>
                  <a:cubicBezTo>
                    <a:pt x="251" y="137"/>
                    <a:pt x="547" y="107"/>
                    <a:pt x="865" y="107"/>
                  </a:cubicBezTo>
                  <a:cubicBezTo>
                    <a:pt x="1480" y="107"/>
                    <a:pt x="2175" y="220"/>
                    <a:pt x="2769" y="550"/>
                  </a:cubicBezTo>
                  <a:cubicBezTo>
                    <a:pt x="3637" y="1050"/>
                    <a:pt x="3803" y="1684"/>
                    <a:pt x="2969" y="2618"/>
                  </a:cubicBezTo>
                  <a:cubicBezTo>
                    <a:pt x="3903" y="1851"/>
                    <a:pt x="4004" y="1117"/>
                    <a:pt x="2903" y="450"/>
                  </a:cubicBezTo>
                  <a:cubicBezTo>
                    <a:pt x="2369" y="118"/>
                    <a:pt x="1815" y="0"/>
                    <a:pt x="127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8"/>
            <p:cNvSpPr/>
            <p:nvPr/>
          </p:nvSpPr>
          <p:spPr>
            <a:xfrm>
              <a:off x="3064783" y="3180202"/>
              <a:ext cx="14829" cy="16135"/>
            </a:xfrm>
            <a:custGeom>
              <a:rect b="b" l="l" r="r" t="t"/>
              <a:pathLst>
                <a:path extrusionOk="0" h="1235" w="1135">
                  <a:moveTo>
                    <a:pt x="200" y="0"/>
                  </a:moveTo>
                  <a:lnTo>
                    <a:pt x="901" y="567"/>
                  </a:lnTo>
                  <a:lnTo>
                    <a:pt x="0" y="1234"/>
                  </a:lnTo>
                  <a:lnTo>
                    <a:pt x="1134" y="567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8"/>
            <p:cNvSpPr/>
            <p:nvPr/>
          </p:nvSpPr>
          <p:spPr>
            <a:xfrm>
              <a:off x="3005507" y="3178021"/>
              <a:ext cx="37065" cy="13091"/>
            </a:xfrm>
            <a:custGeom>
              <a:rect b="b" l="l" r="r" t="t"/>
              <a:pathLst>
                <a:path extrusionOk="0" h="1002" w="2837">
                  <a:moveTo>
                    <a:pt x="1001" y="0"/>
                  </a:moveTo>
                  <a:lnTo>
                    <a:pt x="1" y="1001"/>
                  </a:lnTo>
                  <a:lnTo>
                    <a:pt x="1035" y="167"/>
                  </a:lnTo>
                  <a:cubicBezTo>
                    <a:pt x="1035" y="167"/>
                    <a:pt x="1288" y="262"/>
                    <a:pt x="1688" y="262"/>
                  </a:cubicBezTo>
                  <a:cubicBezTo>
                    <a:pt x="1999" y="262"/>
                    <a:pt x="2398" y="205"/>
                    <a:pt x="2836" y="0"/>
                  </a:cubicBezTo>
                  <a:lnTo>
                    <a:pt x="2836" y="0"/>
                  </a:lnTo>
                  <a:cubicBezTo>
                    <a:pt x="2523" y="141"/>
                    <a:pt x="2196" y="201"/>
                    <a:pt x="1891" y="201"/>
                  </a:cubicBezTo>
                  <a:cubicBezTo>
                    <a:pt x="1547" y="201"/>
                    <a:pt x="1232" y="124"/>
                    <a:pt x="10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8"/>
            <p:cNvSpPr/>
            <p:nvPr/>
          </p:nvSpPr>
          <p:spPr>
            <a:xfrm>
              <a:off x="2977182" y="3145332"/>
              <a:ext cx="21805" cy="13980"/>
            </a:xfrm>
            <a:custGeom>
              <a:rect b="b" l="l" r="r" t="t"/>
              <a:pathLst>
                <a:path extrusionOk="0" h="1070" w="1669">
                  <a:moveTo>
                    <a:pt x="701" y="1"/>
                  </a:moveTo>
                  <a:lnTo>
                    <a:pt x="701" y="1"/>
                  </a:lnTo>
                  <a:cubicBezTo>
                    <a:pt x="201" y="268"/>
                    <a:pt x="1" y="568"/>
                    <a:pt x="334" y="835"/>
                  </a:cubicBezTo>
                  <a:cubicBezTo>
                    <a:pt x="493" y="994"/>
                    <a:pt x="783" y="1070"/>
                    <a:pt x="1084" y="1070"/>
                  </a:cubicBezTo>
                  <a:cubicBezTo>
                    <a:pt x="1286" y="1070"/>
                    <a:pt x="1494" y="1035"/>
                    <a:pt x="1668" y="968"/>
                  </a:cubicBezTo>
                  <a:lnTo>
                    <a:pt x="1668" y="968"/>
                  </a:lnTo>
                  <a:cubicBezTo>
                    <a:pt x="1502" y="1001"/>
                    <a:pt x="1268" y="1068"/>
                    <a:pt x="1101" y="1068"/>
                  </a:cubicBezTo>
                  <a:cubicBezTo>
                    <a:pt x="901" y="1068"/>
                    <a:pt x="734" y="968"/>
                    <a:pt x="568" y="901"/>
                  </a:cubicBezTo>
                  <a:cubicBezTo>
                    <a:pt x="234" y="668"/>
                    <a:pt x="167" y="334"/>
                    <a:pt x="7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8"/>
            <p:cNvSpPr/>
            <p:nvPr/>
          </p:nvSpPr>
          <p:spPr>
            <a:xfrm>
              <a:off x="2953652" y="3140537"/>
              <a:ext cx="33564" cy="32702"/>
            </a:xfrm>
            <a:custGeom>
              <a:rect b="b" l="l" r="r" t="t"/>
              <a:pathLst>
                <a:path extrusionOk="0" h="2503" w="2569">
                  <a:moveTo>
                    <a:pt x="968" y="1"/>
                  </a:moveTo>
                  <a:cubicBezTo>
                    <a:pt x="34" y="701"/>
                    <a:pt x="0" y="1468"/>
                    <a:pt x="1034" y="2036"/>
                  </a:cubicBezTo>
                  <a:cubicBezTo>
                    <a:pt x="1535" y="2369"/>
                    <a:pt x="2068" y="2503"/>
                    <a:pt x="2569" y="2503"/>
                  </a:cubicBezTo>
                  <a:cubicBezTo>
                    <a:pt x="1802" y="2436"/>
                    <a:pt x="834" y="2002"/>
                    <a:pt x="501" y="1335"/>
                  </a:cubicBezTo>
                  <a:cubicBezTo>
                    <a:pt x="200" y="701"/>
                    <a:pt x="868" y="101"/>
                    <a:pt x="9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8"/>
            <p:cNvSpPr/>
            <p:nvPr/>
          </p:nvSpPr>
          <p:spPr>
            <a:xfrm>
              <a:off x="2902229" y="3057196"/>
              <a:ext cx="288946" cy="167141"/>
            </a:xfrm>
            <a:custGeom>
              <a:rect b="b" l="l" r="r" t="t"/>
              <a:pathLst>
                <a:path extrusionOk="0" h="12793" w="22116">
                  <a:moveTo>
                    <a:pt x="11079" y="0"/>
                  </a:moveTo>
                  <a:cubicBezTo>
                    <a:pt x="8248" y="0"/>
                    <a:pt x="5421" y="626"/>
                    <a:pt x="3269" y="1877"/>
                  </a:cubicBezTo>
                  <a:cubicBezTo>
                    <a:pt x="2068" y="2610"/>
                    <a:pt x="1168" y="3444"/>
                    <a:pt x="634" y="4345"/>
                  </a:cubicBezTo>
                  <a:lnTo>
                    <a:pt x="0" y="4345"/>
                  </a:lnTo>
                  <a:lnTo>
                    <a:pt x="0" y="6580"/>
                  </a:lnTo>
                  <a:cubicBezTo>
                    <a:pt x="100" y="8181"/>
                    <a:pt x="1168" y="9715"/>
                    <a:pt x="3269" y="10916"/>
                  </a:cubicBezTo>
                  <a:cubicBezTo>
                    <a:pt x="5437" y="12167"/>
                    <a:pt x="8273" y="12793"/>
                    <a:pt x="11104" y="12793"/>
                  </a:cubicBezTo>
                  <a:cubicBezTo>
                    <a:pt x="13935" y="12793"/>
                    <a:pt x="16762" y="12167"/>
                    <a:pt x="18914" y="10916"/>
                  </a:cubicBezTo>
                  <a:cubicBezTo>
                    <a:pt x="20948" y="9715"/>
                    <a:pt x="22016" y="8181"/>
                    <a:pt x="22116" y="6580"/>
                  </a:cubicBezTo>
                  <a:lnTo>
                    <a:pt x="22116" y="4345"/>
                  </a:lnTo>
                  <a:lnTo>
                    <a:pt x="21516" y="4345"/>
                  </a:lnTo>
                  <a:cubicBezTo>
                    <a:pt x="21015" y="3411"/>
                    <a:pt x="20148" y="2577"/>
                    <a:pt x="18914" y="1877"/>
                  </a:cubicBezTo>
                  <a:cubicBezTo>
                    <a:pt x="16745" y="626"/>
                    <a:pt x="13910" y="0"/>
                    <a:pt x="11079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8"/>
            <p:cNvSpPr/>
            <p:nvPr/>
          </p:nvSpPr>
          <p:spPr>
            <a:xfrm>
              <a:off x="2902229" y="3057196"/>
              <a:ext cx="288946" cy="167141"/>
            </a:xfrm>
            <a:custGeom>
              <a:rect b="b" l="l" r="r" t="t"/>
              <a:pathLst>
                <a:path extrusionOk="0" h="12793" w="22116">
                  <a:moveTo>
                    <a:pt x="11079" y="0"/>
                  </a:moveTo>
                  <a:cubicBezTo>
                    <a:pt x="8248" y="0"/>
                    <a:pt x="5421" y="626"/>
                    <a:pt x="3269" y="1877"/>
                  </a:cubicBezTo>
                  <a:cubicBezTo>
                    <a:pt x="2068" y="2610"/>
                    <a:pt x="1168" y="3444"/>
                    <a:pt x="634" y="4345"/>
                  </a:cubicBezTo>
                  <a:lnTo>
                    <a:pt x="0" y="4345"/>
                  </a:lnTo>
                  <a:lnTo>
                    <a:pt x="0" y="6580"/>
                  </a:lnTo>
                  <a:cubicBezTo>
                    <a:pt x="100" y="8181"/>
                    <a:pt x="1168" y="9715"/>
                    <a:pt x="3269" y="10916"/>
                  </a:cubicBezTo>
                  <a:cubicBezTo>
                    <a:pt x="5437" y="12167"/>
                    <a:pt x="8273" y="12793"/>
                    <a:pt x="11104" y="12793"/>
                  </a:cubicBezTo>
                  <a:cubicBezTo>
                    <a:pt x="13935" y="12793"/>
                    <a:pt x="16762" y="12167"/>
                    <a:pt x="18914" y="10916"/>
                  </a:cubicBezTo>
                  <a:cubicBezTo>
                    <a:pt x="20948" y="9715"/>
                    <a:pt x="22016" y="8181"/>
                    <a:pt x="22116" y="6580"/>
                  </a:cubicBezTo>
                  <a:lnTo>
                    <a:pt x="22116" y="4345"/>
                  </a:lnTo>
                  <a:lnTo>
                    <a:pt x="21516" y="4345"/>
                  </a:lnTo>
                  <a:cubicBezTo>
                    <a:pt x="21015" y="3411"/>
                    <a:pt x="20148" y="2577"/>
                    <a:pt x="18914" y="1877"/>
                  </a:cubicBezTo>
                  <a:cubicBezTo>
                    <a:pt x="16745" y="626"/>
                    <a:pt x="13910" y="0"/>
                    <a:pt x="11079" y="0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8"/>
            <p:cNvSpPr/>
            <p:nvPr/>
          </p:nvSpPr>
          <p:spPr>
            <a:xfrm>
              <a:off x="3047355" y="3057731"/>
              <a:ext cx="143820" cy="167376"/>
            </a:xfrm>
            <a:custGeom>
              <a:rect b="b" l="l" r="r" t="t"/>
              <a:pathLst>
                <a:path extrusionOk="0" h="12811" w="11008">
                  <a:moveTo>
                    <a:pt x="0" y="1"/>
                  </a:moveTo>
                  <a:lnTo>
                    <a:pt x="0" y="12810"/>
                  </a:lnTo>
                  <a:cubicBezTo>
                    <a:pt x="2802" y="12810"/>
                    <a:pt x="5637" y="12176"/>
                    <a:pt x="7806" y="10909"/>
                  </a:cubicBezTo>
                  <a:cubicBezTo>
                    <a:pt x="9840" y="9708"/>
                    <a:pt x="10908" y="8173"/>
                    <a:pt x="11008" y="6606"/>
                  </a:cubicBezTo>
                  <a:lnTo>
                    <a:pt x="11008" y="4337"/>
                  </a:lnTo>
                  <a:lnTo>
                    <a:pt x="10408" y="4337"/>
                  </a:lnTo>
                  <a:cubicBezTo>
                    <a:pt x="9907" y="3437"/>
                    <a:pt x="9040" y="2603"/>
                    <a:pt x="7806" y="1869"/>
                  </a:cubicBezTo>
                  <a:cubicBezTo>
                    <a:pt x="5671" y="635"/>
                    <a:pt x="2835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8"/>
            <p:cNvSpPr/>
            <p:nvPr/>
          </p:nvSpPr>
          <p:spPr>
            <a:xfrm>
              <a:off x="3126228" y="3070809"/>
              <a:ext cx="65390" cy="139913"/>
            </a:xfrm>
            <a:custGeom>
              <a:rect b="b" l="l" r="r" t="t"/>
              <a:pathLst>
                <a:path extrusionOk="0" h="10709" w="5005">
                  <a:moveTo>
                    <a:pt x="1" y="1"/>
                  </a:moveTo>
                  <a:lnTo>
                    <a:pt x="1" y="10708"/>
                  </a:lnTo>
                  <a:cubicBezTo>
                    <a:pt x="634" y="10475"/>
                    <a:pt x="1268" y="10208"/>
                    <a:pt x="1802" y="9874"/>
                  </a:cubicBezTo>
                  <a:cubicBezTo>
                    <a:pt x="3837" y="8673"/>
                    <a:pt x="4938" y="7139"/>
                    <a:pt x="5004" y="5538"/>
                  </a:cubicBezTo>
                  <a:lnTo>
                    <a:pt x="5004" y="3303"/>
                  </a:lnTo>
                  <a:lnTo>
                    <a:pt x="4437" y="3303"/>
                  </a:lnTo>
                  <a:cubicBezTo>
                    <a:pt x="3937" y="2369"/>
                    <a:pt x="3036" y="1535"/>
                    <a:pt x="1802" y="835"/>
                  </a:cubicBezTo>
                  <a:cubicBezTo>
                    <a:pt x="1202" y="501"/>
                    <a:pt x="634" y="267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8"/>
            <p:cNvSpPr/>
            <p:nvPr/>
          </p:nvSpPr>
          <p:spPr>
            <a:xfrm>
              <a:off x="2903091" y="3070809"/>
              <a:ext cx="65821" cy="139913"/>
            </a:xfrm>
            <a:custGeom>
              <a:rect b="b" l="l" r="r" t="t"/>
              <a:pathLst>
                <a:path extrusionOk="0" h="10709" w="5038">
                  <a:moveTo>
                    <a:pt x="5004" y="1"/>
                  </a:moveTo>
                  <a:cubicBezTo>
                    <a:pt x="4371" y="267"/>
                    <a:pt x="3770" y="501"/>
                    <a:pt x="3203" y="835"/>
                  </a:cubicBezTo>
                  <a:cubicBezTo>
                    <a:pt x="1936" y="1535"/>
                    <a:pt x="1068" y="2369"/>
                    <a:pt x="568" y="3303"/>
                  </a:cubicBezTo>
                  <a:lnTo>
                    <a:pt x="1" y="3303"/>
                  </a:lnTo>
                  <a:lnTo>
                    <a:pt x="1" y="5538"/>
                  </a:lnTo>
                  <a:cubicBezTo>
                    <a:pt x="68" y="7139"/>
                    <a:pt x="1168" y="8673"/>
                    <a:pt x="3236" y="9874"/>
                  </a:cubicBezTo>
                  <a:cubicBezTo>
                    <a:pt x="3770" y="10208"/>
                    <a:pt x="4404" y="10475"/>
                    <a:pt x="5038" y="10708"/>
                  </a:cubicBezTo>
                  <a:lnTo>
                    <a:pt x="5038" y="1"/>
                  </a:ln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8"/>
            <p:cNvSpPr/>
            <p:nvPr/>
          </p:nvSpPr>
          <p:spPr>
            <a:xfrm>
              <a:off x="2890457" y="3030608"/>
              <a:ext cx="314671" cy="166683"/>
            </a:xfrm>
            <a:custGeom>
              <a:rect b="b" l="l" r="r" t="t"/>
              <a:pathLst>
                <a:path extrusionOk="0" h="12758" w="24085">
                  <a:moveTo>
                    <a:pt x="12009" y="0"/>
                  </a:moveTo>
                  <a:cubicBezTo>
                    <a:pt x="9182" y="0"/>
                    <a:pt x="6355" y="626"/>
                    <a:pt x="4203" y="1877"/>
                  </a:cubicBezTo>
                  <a:cubicBezTo>
                    <a:pt x="3503" y="2244"/>
                    <a:pt x="2869" y="2711"/>
                    <a:pt x="2402" y="3211"/>
                  </a:cubicBezTo>
                  <a:cubicBezTo>
                    <a:pt x="0" y="5679"/>
                    <a:pt x="634" y="8782"/>
                    <a:pt x="4203" y="10883"/>
                  </a:cubicBezTo>
                  <a:cubicBezTo>
                    <a:pt x="4670" y="11183"/>
                    <a:pt x="5204" y="11417"/>
                    <a:pt x="5738" y="11617"/>
                  </a:cubicBezTo>
                  <a:cubicBezTo>
                    <a:pt x="5771" y="11684"/>
                    <a:pt x="5871" y="11684"/>
                    <a:pt x="5905" y="11717"/>
                  </a:cubicBezTo>
                  <a:cubicBezTo>
                    <a:pt x="7736" y="12413"/>
                    <a:pt x="9839" y="12758"/>
                    <a:pt x="11944" y="12758"/>
                  </a:cubicBezTo>
                  <a:cubicBezTo>
                    <a:pt x="14785" y="12758"/>
                    <a:pt x="17630" y="12129"/>
                    <a:pt x="19815" y="10883"/>
                  </a:cubicBezTo>
                  <a:cubicBezTo>
                    <a:pt x="24084" y="8415"/>
                    <a:pt x="24084" y="4379"/>
                    <a:pt x="19815" y="1877"/>
                  </a:cubicBezTo>
                  <a:cubicBezTo>
                    <a:pt x="17663" y="626"/>
                    <a:pt x="14836" y="0"/>
                    <a:pt x="12009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8"/>
            <p:cNvSpPr/>
            <p:nvPr/>
          </p:nvSpPr>
          <p:spPr>
            <a:xfrm>
              <a:off x="2890457" y="3030608"/>
              <a:ext cx="314671" cy="166683"/>
            </a:xfrm>
            <a:custGeom>
              <a:rect b="b" l="l" r="r" t="t"/>
              <a:pathLst>
                <a:path extrusionOk="0" h="12758" w="24085">
                  <a:moveTo>
                    <a:pt x="12009" y="0"/>
                  </a:moveTo>
                  <a:cubicBezTo>
                    <a:pt x="9182" y="0"/>
                    <a:pt x="6355" y="626"/>
                    <a:pt x="4203" y="1877"/>
                  </a:cubicBezTo>
                  <a:cubicBezTo>
                    <a:pt x="3503" y="2244"/>
                    <a:pt x="2869" y="2711"/>
                    <a:pt x="2402" y="3211"/>
                  </a:cubicBezTo>
                  <a:cubicBezTo>
                    <a:pt x="0" y="5679"/>
                    <a:pt x="634" y="8782"/>
                    <a:pt x="4203" y="10883"/>
                  </a:cubicBezTo>
                  <a:cubicBezTo>
                    <a:pt x="4670" y="11183"/>
                    <a:pt x="5204" y="11417"/>
                    <a:pt x="5738" y="11617"/>
                  </a:cubicBezTo>
                  <a:cubicBezTo>
                    <a:pt x="5771" y="11684"/>
                    <a:pt x="5871" y="11684"/>
                    <a:pt x="5905" y="11717"/>
                  </a:cubicBezTo>
                  <a:cubicBezTo>
                    <a:pt x="7736" y="12413"/>
                    <a:pt x="9839" y="12758"/>
                    <a:pt x="11944" y="12758"/>
                  </a:cubicBezTo>
                  <a:cubicBezTo>
                    <a:pt x="14785" y="12758"/>
                    <a:pt x="17630" y="12129"/>
                    <a:pt x="19815" y="10883"/>
                  </a:cubicBezTo>
                  <a:cubicBezTo>
                    <a:pt x="24084" y="8415"/>
                    <a:pt x="24084" y="4379"/>
                    <a:pt x="19815" y="1877"/>
                  </a:cubicBezTo>
                  <a:cubicBezTo>
                    <a:pt x="17663" y="626"/>
                    <a:pt x="14836" y="0"/>
                    <a:pt x="12009" y="0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8"/>
            <p:cNvSpPr/>
            <p:nvPr/>
          </p:nvSpPr>
          <p:spPr>
            <a:xfrm>
              <a:off x="2890457" y="3072560"/>
              <a:ext cx="74967" cy="109393"/>
            </a:xfrm>
            <a:custGeom>
              <a:rect b="b" l="l" r="r" t="t"/>
              <a:pathLst>
                <a:path extrusionOk="0" h="8373" w="5738">
                  <a:moveTo>
                    <a:pt x="2402" y="0"/>
                  </a:moveTo>
                  <a:cubicBezTo>
                    <a:pt x="2402" y="0"/>
                    <a:pt x="2401" y="1"/>
                    <a:pt x="2400" y="2"/>
                  </a:cubicBezTo>
                  <a:lnTo>
                    <a:pt x="2400" y="2"/>
                  </a:lnTo>
                  <a:cubicBezTo>
                    <a:pt x="2401" y="2"/>
                    <a:pt x="2401" y="1"/>
                    <a:pt x="2402" y="0"/>
                  </a:cubicBezTo>
                  <a:close/>
                  <a:moveTo>
                    <a:pt x="2400" y="2"/>
                  </a:moveTo>
                  <a:cubicBezTo>
                    <a:pt x="1" y="2470"/>
                    <a:pt x="569" y="5571"/>
                    <a:pt x="4203" y="7639"/>
                  </a:cubicBezTo>
                  <a:cubicBezTo>
                    <a:pt x="4670" y="7906"/>
                    <a:pt x="5204" y="8173"/>
                    <a:pt x="5738" y="8373"/>
                  </a:cubicBezTo>
                  <a:cubicBezTo>
                    <a:pt x="4704" y="7972"/>
                    <a:pt x="1602" y="6138"/>
                    <a:pt x="1235" y="3903"/>
                  </a:cubicBezTo>
                  <a:cubicBezTo>
                    <a:pt x="873" y="1666"/>
                    <a:pt x="2327" y="78"/>
                    <a:pt x="2400" y="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8"/>
            <p:cNvSpPr/>
            <p:nvPr/>
          </p:nvSpPr>
          <p:spPr>
            <a:xfrm>
              <a:off x="3128841" y="3045973"/>
              <a:ext cx="75071" cy="109393"/>
            </a:xfrm>
            <a:custGeom>
              <a:rect b="b" l="l" r="r" t="t"/>
              <a:pathLst>
                <a:path extrusionOk="0" h="8373" w="5746">
                  <a:moveTo>
                    <a:pt x="1" y="0"/>
                  </a:moveTo>
                  <a:cubicBezTo>
                    <a:pt x="1068" y="401"/>
                    <a:pt x="4137" y="2235"/>
                    <a:pt x="4504" y="4437"/>
                  </a:cubicBezTo>
                  <a:cubicBezTo>
                    <a:pt x="4837" y="6351"/>
                    <a:pt x="3855" y="7781"/>
                    <a:pt x="3476" y="8227"/>
                  </a:cubicBezTo>
                  <a:lnTo>
                    <a:pt x="3476" y="8227"/>
                  </a:lnTo>
                  <a:cubicBezTo>
                    <a:pt x="5746" y="5782"/>
                    <a:pt x="5068" y="2729"/>
                    <a:pt x="1569" y="734"/>
                  </a:cubicBezTo>
                  <a:cubicBezTo>
                    <a:pt x="1102" y="434"/>
                    <a:pt x="568" y="200"/>
                    <a:pt x="1" y="0"/>
                  </a:cubicBezTo>
                  <a:close/>
                  <a:moveTo>
                    <a:pt x="3476" y="8227"/>
                  </a:moveTo>
                  <a:cubicBezTo>
                    <a:pt x="3431" y="8276"/>
                    <a:pt x="3384" y="8325"/>
                    <a:pt x="3337" y="8373"/>
                  </a:cubicBezTo>
                  <a:cubicBezTo>
                    <a:pt x="3348" y="8367"/>
                    <a:pt x="3400" y="8317"/>
                    <a:pt x="3476" y="822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8"/>
            <p:cNvSpPr/>
            <p:nvPr/>
          </p:nvSpPr>
          <p:spPr>
            <a:xfrm>
              <a:off x="2913125" y="3036383"/>
              <a:ext cx="268028" cy="154729"/>
            </a:xfrm>
            <a:custGeom>
              <a:rect b="b" l="l" r="r" t="t"/>
              <a:pathLst>
                <a:path extrusionOk="0" h="11843" w="20515">
                  <a:moveTo>
                    <a:pt x="10274" y="0"/>
                  </a:moveTo>
                  <a:cubicBezTo>
                    <a:pt x="4603" y="0"/>
                    <a:pt x="0" y="2669"/>
                    <a:pt x="0" y="5938"/>
                  </a:cubicBezTo>
                  <a:cubicBezTo>
                    <a:pt x="0" y="9207"/>
                    <a:pt x="4603" y="11842"/>
                    <a:pt x="10274" y="11842"/>
                  </a:cubicBezTo>
                  <a:cubicBezTo>
                    <a:pt x="15945" y="11842"/>
                    <a:pt x="20515" y="9207"/>
                    <a:pt x="20515" y="5938"/>
                  </a:cubicBezTo>
                  <a:cubicBezTo>
                    <a:pt x="20515" y="2669"/>
                    <a:pt x="15945" y="0"/>
                    <a:pt x="10274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8"/>
            <p:cNvSpPr/>
            <p:nvPr/>
          </p:nvSpPr>
          <p:spPr>
            <a:xfrm>
              <a:off x="2913125" y="3036383"/>
              <a:ext cx="268028" cy="154729"/>
            </a:xfrm>
            <a:custGeom>
              <a:rect b="b" l="l" r="r" t="t"/>
              <a:pathLst>
                <a:path extrusionOk="0" h="11843" w="20515">
                  <a:moveTo>
                    <a:pt x="10274" y="0"/>
                  </a:moveTo>
                  <a:cubicBezTo>
                    <a:pt x="4603" y="0"/>
                    <a:pt x="0" y="2669"/>
                    <a:pt x="0" y="5938"/>
                  </a:cubicBezTo>
                  <a:cubicBezTo>
                    <a:pt x="0" y="9207"/>
                    <a:pt x="4603" y="11842"/>
                    <a:pt x="10274" y="11842"/>
                  </a:cubicBezTo>
                  <a:cubicBezTo>
                    <a:pt x="15945" y="11842"/>
                    <a:pt x="20515" y="9207"/>
                    <a:pt x="20515" y="5938"/>
                  </a:cubicBezTo>
                  <a:cubicBezTo>
                    <a:pt x="20515" y="2669"/>
                    <a:pt x="15945" y="0"/>
                    <a:pt x="10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8"/>
            <p:cNvSpPr/>
            <p:nvPr/>
          </p:nvSpPr>
          <p:spPr>
            <a:xfrm>
              <a:off x="3046035" y="3055562"/>
              <a:ext cx="140344" cy="83250"/>
            </a:xfrm>
            <a:custGeom>
              <a:rect b="b" l="l" r="r" t="t"/>
              <a:pathLst>
                <a:path extrusionOk="0" h="6372" w="10742">
                  <a:moveTo>
                    <a:pt x="6906" y="0"/>
                  </a:moveTo>
                  <a:lnTo>
                    <a:pt x="6906" y="0"/>
                  </a:lnTo>
                  <a:cubicBezTo>
                    <a:pt x="7306" y="701"/>
                    <a:pt x="7139" y="1468"/>
                    <a:pt x="4738" y="1601"/>
                  </a:cubicBezTo>
                  <a:cubicBezTo>
                    <a:pt x="1" y="1868"/>
                    <a:pt x="5972" y="6371"/>
                    <a:pt x="5972" y="6371"/>
                  </a:cubicBezTo>
                  <a:cubicBezTo>
                    <a:pt x="5972" y="6371"/>
                    <a:pt x="7464" y="5681"/>
                    <a:pt x="8657" y="5681"/>
                  </a:cubicBezTo>
                  <a:cubicBezTo>
                    <a:pt x="9184" y="5681"/>
                    <a:pt x="9653" y="5816"/>
                    <a:pt x="9908" y="6205"/>
                  </a:cubicBezTo>
                  <a:cubicBezTo>
                    <a:pt x="10742" y="4670"/>
                    <a:pt x="10442" y="3002"/>
                    <a:pt x="9108" y="1601"/>
                  </a:cubicBezTo>
                  <a:cubicBezTo>
                    <a:pt x="8841" y="1334"/>
                    <a:pt x="8574" y="1101"/>
                    <a:pt x="8240" y="834"/>
                  </a:cubicBezTo>
                  <a:cubicBezTo>
                    <a:pt x="7973" y="634"/>
                    <a:pt x="7673" y="467"/>
                    <a:pt x="7406" y="300"/>
                  </a:cubicBezTo>
                  <a:cubicBezTo>
                    <a:pt x="7239" y="200"/>
                    <a:pt x="7073" y="134"/>
                    <a:pt x="6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8"/>
            <p:cNvSpPr/>
            <p:nvPr/>
          </p:nvSpPr>
          <p:spPr>
            <a:xfrm>
              <a:off x="3141919" y="3081640"/>
              <a:ext cx="40541" cy="38934"/>
            </a:xfrm>
            <a:custGeom>
              <a:rect b="b" l="l" r="r" t="t"/>
              <a:pathLst>
                <a:path extrusionOk="0" h="2980" w="3103">
                  <a:moveTo>
                    <a:pt x="1181" y="0"/>
                  </a:moveTo>
                  <a:cubicBezTo>
                    <a:pt x="1143" y="0"/>
                    <a:pt x="1105" y="2"/>
                    <a:pt x="1068" y="6"/>
                  </a:cubicBezTo>
                  <a:cubicBezTo>
                    <a:pt x="334" y="106"/>
                    <a:pt x="1" y="806"/>
                    <a:pt x="267" y="1640"/>
                  </a:cubicBezTo>
                  <a:cubicBezTo>
                    <a:pt x="552" y="2429"/>
                    <a:pt x="1254" y="2980"/>
                    <a:pt x="1951" y="2980"/>
                  </a:cubicBezTo>
                  <a:cubicBezTo>
                    <a:pt x="1990" y="2980"/>
                    <a:pt x="2029" y="2978"/>
                    <a:pt x="2069" y="2974"/>
                  </a:cubicBezTo>
                  <a:cubicBezTo>
                    <a:pt x="2769" y="2874"/>
                    <a:pt x="3103" y="2174"/>
                    <a:pt x="2836" y="1340"/>
                  </a:cubicBezTo>
                  <a:cubicBezTo>
                    <a:pt x="2583" y="550"/>
                    <a:pt x="1853" y="0"/>
                    <a:pt x="1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8"/>
            <p:cNvSpPr/>
            <p:nvPr/>
          </p:nvSpPr>
          <p:spPr>
            <a:xfrm>
              <a:off x="2905704" y="3059038"/>
              <a:ext cx="178703" cy="131199"/>
            </a:xfrm>
            <a:custGeom>
              <a:rect b="b" l="l" r="r" t="t"/>
              <a:pathLst>
                <a:path extrusionOk="0" h="10042" w="13678">
                  <a:moveTo>
                    <a:pt x="13677" y="9775"/>
                  </a:moveTo>
                  <a:cubicBezTo>
                    <a:pt x="13646" y="9780"/>
                    <a:pt x="13615" y="9786"/>
                    <a:pt x="13583" y="9791"/>
                  </a:cubicBezTo>
                  <a:lnTo>
                    <a:pt x="13583" y="9791"/>
                  </a:lnTo>
                  <a:cubicBezTo>
                    <a:pt x="13599" y="9793"/>
                    <a:pt x="13613" y="9794"/>
                    <a:pt x="13625" y="9794"/>
                  </a:cubicBezTo>
                  <a:cubicBezTo>
                    <a:pt x="13658" y="9794"/>
                    <a:pt x="13677" y="9787"/>
                    <a:pt x="13677" y="9775"/>
                  </a:cubicBezTo>
                  <a:close/>
                  <a:moveTo>
                    <a:pt x="3637" y="1"/>
                  </a:moveTo>
                  <a:lnTo>
                    <a:pt x="3637" y="1"/>
                  </a:lnTo>
                  <a:cubicBezTo>
                    <a:pt x="3337" y="168"/>
                    <a:pt x="3036" y="335"/>
                    <a:pt x="2803" y="535"/>
                  </a:cubicBezTo>
                  <a:lnTo>
                    <a:pt x="2303" y="902"/>
                  </a:lnTo>
                  <a:cubicBezTo>
                    <a:pt x="1" y="2870"/>
                    <a:pt x="1" y="5505"/>
                    <a:pt x="2303" y="7440"/>
                  </a:cubicBezTo>
                  <a:lnTo>
                    <a:pt x="2803" y="7840"/>
                  </a:lnTo>
                  <a:lnTo>
                    <a:pt x="3537" y="8307"/>
                  </a:lnTo>
                  <a:cubicBezTo>
                    <a:pt x="3804" y="8474"/>
                    <a:pt x="4071" y="8607"/>
                    <a:pt x="4371" y="8741"/>
                  </a:cubicBezTo>
                  <a:cubicBezTo>
                    <a:pt x="4571" y="8874"/>
                    <a:pt x="4838" y="8941"/>
                    <a:pt x="5071" y="9041"/>
                  </a:cubicBezTo>
                  <a:cubicBezTo>
                    <a:pt x="5338" y="9107"/>
                    <a:pt x="5538" y="9208"/>
                    <a:pt x="5805" y="9274"/>
                  </a:cubicBezTo>
                  <a:cubicBezTo>
                    <a:pt x="6539" y="9541"/>
                    <a:pt x="7306" y="9708"/>
                    <a:pt x="8073" y="9841"/>
                  </a:cubicBezTo>
                  <a:cubicBezTo>
                    <a:pt x="8240" y="9875"/>
                    <a:pt x="8407" y="9875"/>
                    <a:pt x="8574" y="9908"/>
                  </a:cubicBezTo>
                  <a:cubicBezTo>
                    <a:pt x="9341" y="9975"/>
                    <a:pt x="10142" y="10041"/>
                    <a:pt x="10875" y="10041"/>
                  </a:cubicBezTo>
                  <a:cubicBezTo>
                    <a:pt x="11810" y="10041"/>
                    <a:pt x="12683" y="9948"/>
                    <a:pt x="13583" y="9791"/>
                  </a:cubicBezTo>
                  <a:lnTo>
                    <a:pt x="13583" y="9791"/>
                  </a:lnTo>
                  <a:cubicBezTo>
                    <a:pt x="13304" y="9758"/>
                    <a:pt x="12511" y="9418"/>
                    <a:pt x="12677" y="8507"/>
                  </a:cubicBezTo>
                  <a:cubicBezTo>
                    <a:pt x="12410" y="6739"/>
                    <a:pt x="4738" y="1869"/>
                    <a:pt x="4738" y="1869"/>
                  </a:cubicBezTo>
                  <a:cubicBezTo>
                    <a:pt x="4738" y="1869"/>
                    <a:pt x="3036" y="1202"/>
                    <a:pt x="3637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8"/>
            <p:cNvSpPr/>
            <p:nvPr/>
          </p:nvSpPr>
          <p:spPr>
            <a:xfrm>
              <a:off x="2905704" y="3059038"/>
              <a:ext cx="178703" cy="131199"/>
            </a:xfrm>
            <a:custGeom>
              <a:rect b="b" l="l" r="r" t="t"/>
              <a:pathLst>
                <a:path extrusionOk="0" h="10042" w="13678">
                  <a:moveTo>
                    <a:pt x="13677" y="9775"/>
                  </a:moveTo>
                  <a:cubicBezTo>
                    <a:pt x="13646" y="9780"/>
                    <a:pt x="13615" y="9786"/>
                    <a:pt x="13583" y="9791"/>
                  </a:cubicBezTo>
                  <a:lnTo>
                    <a:pt x="13583" y="9791"/>
                  </a:lnTo>
                  <a:cubicBezTo>
                    <a:pt x="13599" y="9793"/>
                    <a:pt x="13613" y="9794"/>
                    <a:pt x="13625" y="9794"/>
                  </a:cubicBezTo>
                  <a:cubicBezTo>
                    <a:pt x="13658" y="9794"/>
                    <a:pt x="13677" y="9787"/>
                    <a:pt x="13677" y="9775"/>
                  </a:cubicBezTo>
                  <a:close/>
                  <a:moveTo>
                    <a:pt x="3637" y="1"/>
                  </a:moveTo>
                  <a:lnTo>
                    <a:pt x="3637" y="1"/>
                  </a:lnTo>
                  <a:cubicBezTo>
                    <a:pt x="3337" y="168"/>
                    <a:pt x="3036" y="335"/>
                    <a:pt x="2803" y="535"/>
                  </a:cubicBezTo>
                  <a:lnTo>
                    <a:pt x="2303" y="902"/>
                  </a:lnTo>
                  <a:cubicBezTo>
                    <a:pt x="1" y="2870"/>
                    <a:pt x="1" y="5505"/>
                    <a:pt x="2303" y="7440"/>
                  </a:cubicBezTo>
                  <a:lnTo>
                    <a:pt x="2803" y="7840"/>
                  </a:lnTo>
                  <a:lnTo>
                    <a:pt x="3537" y="8307"/>
                  </a:lnTo>
                  <a:cubicBezTo>
                    <a:pt x="3804" y="8474"/>
                    <a:pt x="4071" y="8607"/>
                    <a:pt x="4371" y="8741"/>
                  </a:cubicBezTo>
                  <a:cubicBezTo>
                    <a:pt x="4571" y="8874"/>
                    <a:pt x="4838" y="8941"/>
                    <a:pt x="5071" y="9041"/>
                  </a:cubicBezTo>
                  <a:cubicBezTo>
                    <a:pt x="5338" y="9107"/>
                    <a:pt x="5538" y="9208"/>
                    <a:pt x="5805" y="9274"/>
                  </a:cubicBezTo>
                  <a:cubicBezTo>
                    <a:pt x="6539" y="9541"/>
                    <a:pt x="7306" y="9708"/>
                    <a:pt x="8073" y="9841"/>
                  </a:cubicBezTo>
                  <a:cubicBezTo>
                    <a:pt x="8240" y="9875"/>
                    <a:pt x="8407" y="9875"/>
                    <a:pt x="8574" y="9908"/>
                  </a:cubicBezTo>
                  <a:cubicBezTo>
                    <a:pt x="9341" y="9975"/>
                    <a:pt x="10142" y="10041"/>
                    <a:pt x="10875" y="10041"/>
                  </a:cubicBezTo>
                  <a:cubicBezTo>
                    <a:pt x="11810" y="10041"/>
                    <a:pt x="12683" y="9948"/>
                    <a:pt x="13583" y="9791"/>
                  </a:cubicBezTo>
                  <a:lnTo>
                    <a:pt x="13583" y="9791"/>
                  </a:lnTo>
                  <a:cubicBezTo>
                    <a:pt x="13304" y="9758"/>
                    <a:pt x="12511" y="9418"/>
                    <a:pt x="12677" y="8507"/>
                  </a:cubicBezTo>
                  <a:cubicBezTo>
                    <a:pt x="12410" y="6739"/>
                    <a:pt x="4738" y="1869"/>
                    <a:pt x="4738" y="1869"/>
                  </a:cubicBezTo>
                  <a:cubicBezTo>
                    <a:pt x="4738" y="1869"/>
                    <a:pt x="3036" y="1202"/>
                    <a:pt x="3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8"/>
            <p:cNvSpPr/>
            <p:nvPr/>
          </p:nvSpPr>
          <p:spPr>
            <a:xfrm>
              <a:off x="2937086" y="3056137"/>
              <a:ext cx="219662" cy="115468"/>
            </a:xfrm>
            <a:custGeom>
              <a:rect b="b" l="l" r="r" t="t"/>
              <a:pathLst>
                <a:path extrusionOk="0" h="8838" w="16813">
                  <a:moveTo>
                    <a:pt x="8406" y="0"/>
                  </a:moveTo>
                  <a:cubicBezTo>
                    <a:pt x="6460" y="0"/>
                    <a:pt x="4507" y="426"/>
                    <a:pt x="3003" y="1290"/>
                  </a:cubicBezTo>
                  <a:cubicBezTo>
                    <a:pt x="134" y="2958"/>
                    <a:pt x="1" y="5593"/>
                    <a:pt x="2669" y="7328"/>
                  </a:cubicBezTo>
                  <a:cubicBezTo>
                    <a:pt x="2803" y="7428"/>
                    <a:pt x="2903" y="7495"/>
                    <a:pt x="3003" y="7562"/>
                  </a:cubicBezTo>
                  <a:cubicBezTo>
                    <a:pt x="4504" y="8412"/>
                    <a:pt x="6464" y="8837"/>
                    <a:pt x="8419" y="8837"/>
                  </a:cubicBezTo>
                  <a:cubicBezTo>
                    <a:pt x="10375" y="8837"/>
                    <a:pt x="12326" y="8412"/>
                    <a:pt x="13811" y="7562"/>
                  </a:cubicBezTo>
                  <a:cubicBezTo>
                    <a:pt x="16813" y="5827"/>
                    <a:pt x="16813" y="3058"/>
                    <a:pt x="13811" y="1290"/>
                  </a:cubicBezTo>
                  <a:cubicBezTo>
                    <a:pt x="13677" y="1224"/>
                    <a:pt x="13544" y="1157"/>
                    <a:pt x="13444" y="1090"/>
                  </a:cubicBezTo>
                  <a:cubicBezTo>
                    <a:pt x="12014" y="367"/>
                    <a:pt x="10213" y="0"/>
                    <a:pt x="8406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8"/>
            <p:cNvSpPr/>
            <p:nvPr/>
          </p:nvSpPr>
          <p:spPr>
            <a:xfrm>
              <a:off x="2937086" y="3056137"/>
              <a:ext cx="219662" cy="115468"/>
            </a:xfrm>
            <a:custGeom>
              <a:rect b="b" l="l" r="r" t="t"/>
              <a:pathLst>
                <a:path extrusionOk="0" h="8838" w="16813">
                  <a:moveTo>
                    <a:pt x="8406" y="0"/>
                  </a:moveTo>
                  <a:cubicBezTo>
                    <a:pt x="6460" y="0"/>
                    <a:pt x="4507" y="426"/>
                    <a:pt x="3003" y="1290"/>
                  </a:cubicBezTo>
                  <a:cubicBezTo>
                    <a:pt x="134" y="2958"/>
                    <a:pt x="1" y="5593"/>
                    <a:pt x="2669" y="7328"/>
                  </a:cubicBezTo>
                  <a:cubicBezTo>
                    <a:pt x="2803" y="7428"/>
                    <a:pt x="2903" y="7495"/>
                    <a:pt x="3003" y="7562"/>
                  </a:cubicBezTo>
                  <a:cubicBezTo>
                    <a:pt x="4504" y="8412"/>
                    <a:pt x="6464" y="8837"/>
                    <a:pt x="8419" y="8837"/>
                  </a:cubicBezTo>
                  <a:cubicBezTo>
                    <a:pt x="10375" y="8837"/>
                    <a:pt x="12326" y="8412"/>
                    <a:pt x="13811" y="7562"/>
                  </a:cubicBezTo>
                  <a:cubicBezTo>
                    <a:pt x="16813" y="5827"/>
                    <a:pt x="16813" y="3058"/>
                    <a:pt x="13811" y="1290"/>
                  </a:cubicBezTo>
                  <a:cubicBezTo>
                    <a:pt x="13677" y="1224"/>
                    <a:pt x="13544" y="1157"/>
                    <a:pt x="13444" y="1090"/>
                  </a:cubicBezTo>
                  <a:cubicBezTo>
                    <a:pt x="12014" y="367"/>
                    <a:pt x="10213" y="0"/>
                    <a:pt x="8406" y="0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8"/>
            <p:cNvSpPr/>
            <p:nvPr/>
          </p:nvSpPr>
          <p:spPr>
            <a:xfrm>
              <a:off x="2951902" y="3058607"/>
              <a:ext cx="190906" cy="110269"/>
            </a:xfrm>
            <a:custGeom>
              <a:rect b="b" l="l" r="r" t="t"/>
              <a:pathLst>
                <a:path extrusionOk="0" h="8440" w="14612">
                  <a:moveTo>
                    <a:pt x="7306" y="1"/>
                  </a:moveTo>
                  <a:cubicBezTo>
                    <a:pt x="3270" y="1"/>
                    <a:pt x="1" y="1902"/>
                    <a:pt x="1" y="4237"/>
                  </a:cubicBezTo>
                  <a:cubicBezTo>
                    <a:pt x="1" y="6539"/>
                    <a:pt x="3270" y="8440"/>
                    <a:pt x="7306" y="8440"/>
                  </a:cubicBezTo>
                  <a:cubicBezTo>
                    <a:pt x="11342" y="8440"/>
                    <a:pt x="14611" y="6539"/>
                    <a:pt x="14611" y="4237"/>
                  </a:cubicBezTo>
                  <a:cubicBezTo>
                    <a:pt x="14611" y="1902"/>
                    <a:pt x="11342" y="1"/>
                    <a:pt x="7306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8"/>
            <p:cNvSpPr/>
            <p:nvPr/>
          </p:nvSpPr>
          <p:spPr>
            <a:xfrm>
              <a:off x="2951902" y="3058607"/>
              <a:ext cx="190906" cy="110269"/>
            </a:xfrm>
            <a:custGeom>
              <a:rect b="b" l="l" r="r" t="t"/>
              <a:pathLst>
                <a:path extrusionOk="0" h="8440" w="14612">
                  <a:moveTo>
                    <a:pt x="7306" y="1"/>
                  </a:moveTo>
                  <a:cubicBezTo>
                    <a:pt x="3270" y="1"/>
                    <a:pt x="1" y="1902"/>
                    <a:pt x="1" y="4237"/>
                  </a:cubicBezTo>
                  <a:cubicBezTo>
                    <a:pt x="1" y="6539"/>
                    <a:pt x="3270" y="8440"/>
                    <a:pt x="7306" y="8440"/>
                  </a:cubicBezTo>
                  <a:cubicBezTo>
                    <a:pt x="11342" y="8440"/>
                    <a:pt x="14611" y="6539"/>
                    <a:pt x="14611" y="4237"/>
                  </a:cubicBezTo>
                  <a:cubicBezTo>
                    <a:pt x="14611" y="1902"/>
                    <a:pt x="11342" y="1"/>
                    <a:pt x="7306" y="1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8"/>
            <p:cNvSpPr/>
            <p:nvPr/>
          </p:nvSpPr>
          <p:spPr>
            <a:xfrm>
              <a:off x="2952346" y="3073644"/>
              <a:ext cx="189586" cy="94578"/>
            </a:xfrm>
            <a:custGeom>
              <a:rect b="b" l="l" r="r" t="t"/>
              <a:pathLst>
                <a:path extrusionOk="0" h="7239" w="14511">
                  <a:moveTo>
                    <a:pt x="7272" y="0"/>
                  </a:moveTo>
                  <a:cubicBezTo>
                    <a:pt x="5396" y="0"/>
                    <a:pt x="3519" y="417"/>
                    <a:pt x="2102" y="1251"/>
                  </a:cubicBezTo>
                  <a:cubicBezTo>
                    <a:pt x="934" y="1952"/>
                    <a:pt x="234" y="2786"/>
                    <a:pt x="0" y="3620"/>
                  </a:cubicBezTo>
                  <a:cubicBezTo>
                    <a:pt x="234" y="4487"/>
                    <a:pt x="934" y="5321"/>
                    <a:pt x="2102" y="5988"/>
                  </a:cubicBezTo>
                  <a:cubicBezTo>
                    <a:pt x="3519" y="6822"/>
                    <a:pt x="5396" y="7239"/>
                    <a:pt x="7272" y="7239"/>
                  </a:cubicBezTo>
                  <a:cubicBezTo>
                    <a:pt x="9148" y="7239"/>
                    <a:pt x="11025" y="6822"/>
                    <a:pt x="12442" y="5988"/>
                  </a:cubicBezTo>
                  <a:cubicBezTo>
                    <a:pt x="13610" y="5321"/>
                    <a:pt x="14310" y="4487"/>
                    <a:pt x="14511" y="3620"/>
                  </a:cubicBezTo>
                  <a:cubicBezTo>
                    <a:pt x="14310" y="2752"/>
                    <a:pt x="13610" y="1918"/>
                    <a:pt x="12442" y="1251"/>
                  </a:cubicBezTo>
                  <a:cubicBezTo>
                    <a:pt x="11025" y="417"/>
                    <a:pt x="9148" y="0"/>
                    <a:pt x="7272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8"/>
            <p:cNvSpPr/>
            <p:nvPr/>
          </p:nvSpPr>
          <p:spPr>
            <a:xfrm>
              <a:off x="2952346" y="3073644"/>
              <a:ext cx="189586" cy="94578"/>
            </a:xfrm>
            <a:custGeom>
              <a:rect b="b" l="l" r="r" t="t"/>
              <a:pathLst>
                <a:path extrusionOk="0" h="7239" w="14511">
                  <a:moveTo>
                    <a:pt x="7272" y="0"/>
                  </a:moveTo>
                  <a:cubicBezTo>
                    <a:pt x="5396" y="0"/>
                    <a:pt x="3519" y="417"/>
                    <a:pt x="2102" y="1251"/>
                  </a:cubicBezTo>
                  <a:cubicBezTo>
                    <a:pt x="934" y="1952"/>
                    <a:pt x="234" y="2786"/>
                    <a:pt x="0" y="3620"/>
                  </a:cubicBezTo>
                  <a:cubicBezTo>
                    <a:pt x="234" y="4487"/>
                    <a:pt x="934" y="5321"/>
                    <a:pt x="2102" y="5988"/>
                  </a:cubicBezTo>
                  <a:cubicBezTo>
                    <a:pt x="3519" y="6822"/>
                    <a:pt x="5396" y="7239"/>
                    <a:pt x="7272" y="7239"/>
                  </a:cubicBezTo>
                  <a:cubicBezTo>
                    <a:pt x="9148" y="7239"/>
                    <a:pt x="11025" y="6822"/>
                    <a:pt x="12442" y="5988"/>
                  </a:cubicBezTo>
                  <a:cubicBezTo>
                    <a:pt x="13610" y="5321"/>
                    <a:pt x="14310" y="4487"/>
                    <a:pt x="14511" y="3620"/>
                  </a:cubicBezTo>
                  <a:cubicBezTo>
                    <a:pt x="14310" y="2752"/>
                    <a:pt x="13610" y="1918"/>
                    <a:pt x="12442" y="1251"/>
                  </a:cubicBezTo>
                  <a:cubicBezTo>
                    <a:pt x="11025" y="417"/>
                    <a:pt x="9148" y="0"/>
                    <a:pt x="7272" y="0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8"/>
            <p:cNvSpPr/>
            <p:nvPr/>
          </p:nvSpPr>
          <p:spPr>
            <a:xfrm>
              <a:off x="2984590" y="3077786"/>
              <a:ext cx="124653" cy="81944"/>
            </a:xfrm>
            <a:custGeom>
              <a:rect b="b" l="l" r="r" t="t"/>
              <a:pathLst>
                <a:path extrusionOk="0" h="6272" w="9541">
                  <a:moveTo>
                    <a:pt x="6598" y="3690"/>
                  </a:moveTo>
                  <a:cubicBezTo>
                    <a:pt x="6815" y="3690"/>
                    <a:pt x="7019" y="3732"/>
                    <a:pt x="7206" y="3836"/>
                  </a:cubicBezTo>
                  <a:cubicBezTo>
                    <a:pt x="7139" y="3903"/>
                    <a:pt x="7106" y="3936"/>
                    <a:pt x="7039" y="3936"/>
                  </a:cubicBezTo>
                  <a:lnTo>
                    <a:pt x="6805" y="4070"/>
                  </a:lnTo>
                  <a:cubicBezTo>
                    <a:pt x="6485" y="4198"/>
                    <a:pt x="6164" y="4249"/>
                    <a:pt x="5861" y="4249"/>
                  </a:cubicBezTo>
                  <a:cubicBezTo>
                    <a:pt x="5535" y="4249"/>
                    <a:pt x="5231" y="4190"/>
                    <a:pt x="4971" y="4103"/>
                  </a:cubicBezTo>
                  <a:cubicBezTo>
                    <a:pt x="5568" y="3897"/>
                    <a:pt x="6117" y="3690"/>
                    <a:pt x="6598" y="3690"/>
                  </a:cubicBezTo>
                  <a:close/>
                  <a:moveTo>
                    <a:pt x="1135" y="0"/>
                  </a:moveTo>
                  <a:lnTo>
                    <a:pt x="1" y="634"/>
                  </a:lnTo>
                  <a:lnTo>
                    <a:pt x="1" y="1501"/>
                  </a:lnTo>
                  <a:lnTo>
                    <a:pt x="368" y="1702"/>
                  </a:lnTo>
                  <a:cubicBezTo>
                    <a:pt x="234" y="1868"/>
                    <a:pt x="201" y="2035"/>
                    <a:pt x="201" y="2202"/>
                  </a:cubicBezTo>
                  <a:lnTo>
                    <a:pt x="201" y="3103"/>
                  </a:lnTo>
                  <a:cubicBezTo>
                    <a:pt x="201" y="3469"/>
                    <a:pt x="468" y="3803"/>
                    <a:pt x="1001" y="4103"/>
                  </a:cubicBezTo>
                  <a:cubicBezTo>
                    <a:pt x="1535" y="4370"/>
                    <a:pt x="2035" y="4504"/>
                    <a:pt x="2536" y="4537"/>
                  </a:cubicBezTo>
                  <a:lnTo>
                    <a:pt x="2836" y="4537"/>
                  </a:lnTo>
                  <a:cubicBezTo>
                    <a:pt x="3403" y="4504"/>
                    <a:pt x="3970" y="4370"/>
                    <a:pt x="4504" y="4170"/>
                  </a:cubicBezTo>
                  <a:cubicBezTo>
                    <a:pt x="4637" y="4137"/>
                    <a:pt x="4704" y="4103"/>
                    <a:pt x="4837" y="4037"/>
                  </a:cubicBezTo>
                  <a:lnTo>
                    <a:pt x="4837" y="4037"/>
                  </a:lnTo>
                  <a:lnTo>
                    <a:pt x="3870" y="5004"/>
                  </a:lnTo>
                  <a:lnTo>
                    <a:pt x="3870" y="5905"/>
                  </a:lnTo>
                  <a:cubicBezTo>
                    <a:pt x="4397" y="6115"/>
                    <a:pt x="4919" y="6201"/>
                    <a:pt x="5420" y="6201"/>
                  </a:cubicBezTo>
                  <a:cubicBezTo>
                    <a:pt x="6186" y="6201"/>
                    <a:pt x="6901" y="6000"/>
                    <a:pt x="7506" y="5738"/>
                  </a:cubicBezTo>
                  <a:lnTo>
                    <a:pt x="8407" y="6271"/>
                  </a:lnTo>
                  <a:lnTo>
                    <a:pt x="9541" y="5638"/>
                  </a:lnTo>
                  <a:lnTo>
                    <a:pt x="9541" y="4770"/>
                  </a:lnTo>
                  <a:lnTo>
                    <a:pt x="9174" y="4570"/>
                  </a:lnTo>
                  <a:cubicBezTo>
                    <a:pt x="9341" y="4403"/>
                    <a:pt x="9374" y="4237"/>
                    <a:pt x="9374" y="4003"/>
                  </a:cubicBezTo>
                  <a:lnTo>
                    <a:pt x="9374" y="3136"/>
                  </a:lnTo>
                  <a:cubicBezTo>
                    <a:pt x="9374" y="2769"/>
                    <a:pt x="9140" y="2435"/>
                    <a:pt x="8607" y="2135"/>
                  </a:cubicBezTo>
                  <a:cubicBezTo>
                    <a:pt x="8041" y="1815"/>
                    <a:pt x="7476" y="1697"/>
                    <a:pt x="6923" y="1697"/>
                  </a:cubicBezTo>
                  <a:cubicBezTo>
                    <a:pt x="6497" y="1697"/>
                    <a:pt x="6078" y="1767"/>
                    <a:pt x="5671" y="1868"/>
                  </a:cubicBezTo>
                  <a:cubicBezTo>
                    <a:pt x="5304" y="1968"/>
                    <a:pt x="4937" y="2102"/>
                    <a:pt x="4604" y="2235"/>
                  </a:cubicBezTo>
                  <a:cubicBezTo>
                    <a:pt x="4137" y="2369"/>
                    <a:pt x="3770" y="2502"/>
                    <a:pt x="3436" y="2602"/>
                  </a:cubicBezTo>
                  <a:cubicBezTo>
                    <a:pt x="3271" y="2626"/>
                    <a:pt x="3140" y="2649"/>
                    <a:pt x="3018" y="2649"/>
                  </a:cubicBezTo>
                  <a:cubicBezTo>
                    <a:pt x="2967" y="2649"/>
                    <a:pt x="2918" y="2645"/>
                    <a:pt x="2869" y="2636"/>
                  </a:cubicBezTo>
                  <a:cubicBezTo>
                    <a:pt x="2703" y="2636"/>
                    <a:pt x="2602" y="2602"/>
                    <a:pt x="2402" y="2502"/>
                  </a:cubicBezTo>
                  <a:cubicBezTo>
                    <a:pt x="2402" y="2502"/>
                    <a:pt x="2469" y="2502"/>
                    <a:pt x="2469" y="2469"/>
                  </a:cubicBezTo>
                  <a:cubicBezTo>
                    <a:pt x="2502" y="2435"/>
                    <a:pt x="2536" y="2435"/>
                    <a:pt x="2602" y="2369"/>
                  </a:cubicBezTo>
                  <a:cubicBezTo>
                    <a:pt x="2669" y="2335"/>
                    <a:pt x="2803" y="2269"/>
                    <a:pt x="2869" y="2235"/>
                  </a:cubicBezTo>
                  <a:cubicBezTo>
                    <a:pt x="3191" y="2092"/>
                    <a:pt x="3494" y="2026"/>
                    <a:pt x="3782" y="2026"/>
                  </a:cubicBezTo>
                  <a:cubicBezTo>
                    <a:pt x="4032" y="2026"/>
                    <a:pt x="4272" y="2076"/>
                    <a:pt x="4504" y="2169"/>
                  </a:cubicBezTo>
                  <a:lnTo>
                    <a:pt x="5404" y="1201"/>
                  </a:lnTo>
                  <a:lnTo>
                    <a:pt x="5404" y="334"/>
                  </a:lnTo>
                  <a:cubicBezTo>
                    <a:pt x="4961" y="174"/>
                    <a:pt x="4509" y="100"/>
                    <a:pt x="4057" y="100"/>
                  </a:cubicBezTo>
                  <a:cubicBezTo>
                    <a:pt x="3658" y="100"/>
                    <a:pt x="3260" y="158"/>
                    <a:pt x="2869" y="267"/>
                  </a:cubicBezTo>
                  <a:cubicBezTo>
                    <a:pt x="2569" y="334"/>
                    <a:pt x="2336" y="434"/>
                    <a:pt x="2035" y="534"/>
                  </a:cubicBezTo>
                  <a:lnTo>
                    <a:pt x="1135" y="0"/>
                  </a:ln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8"/>
            <p:cNvSpPr/>
            <p:nvPr/>
          </p:nvSpPr>
          <p:spPr>
            <a:xfrm>
              <a:off x="2984590" y="3077342"/>
              <a:ext cx="126835" cy="71061"/>
            </a:xfrm>
            <a:custGeom>
              <a:rect b="b" l="l" r="r" t="t"/>
              <a:pathLst>
                <a:path extrusionOk="0" h="5439" w="9708">
                  <a:moveTo>
                    <a:pt x="1168" y="1"/>
                  </a:moveTo>
                  <a:lnTo>
                    <a:pt x="34" y="635"/>
                  </a:lnTo>
                  <a:lnTo>
                    <a:pt x="968" y="1168"/>
                  </a:lnTo>
                  <a:cubicBezTo>
                    <a:pt x="1" y="1869"/>
                    <a:pt x="1" y="2636"/>
                    <a:pt x="1035" y="3270"/>
                  </a:cubicBezTo>
                  <a:cubicBezTo>
                    <a:pt x="1568" y="3537"/>
                    <a:pt x="2069" y="3670"/>
                    <a:pt x="2569" y="3704"/>
                  </a:cubicBezTo>
                  <a:lnTo>
                    <a:pt x="2869" y="3704"/>
                  </a:lnTo>
                  <a:cubicBezTo>
                    <a:pt x="3470" y="3670"/>
                    <a:pt x="4003" y="3537"/>
                    <a:pt x="4537" y="3337"/>
                  </a:cubicBezTo>
                  <a:cubicBezTo>
                    <a:pt x="5310" y="3079"/>
                    <a:pt x="5968" y="2788"/>
                    <a:pt x="6534" y="2788"/>
                  </a:cubicBezTo>
                  <a:cubicBezTo>
                    <a:pt x="6774" y="2788"/>
                    <a:pt x="6997" y="2841"/>
                    <a:pt x="7206" y="2970"/>
                  </a:cubicBezTo>
                  <a:cubicBezTo>
                    <a:pt x="7706" y="3270"/>
                    <a:pt x="7539" y="3604"/>
                    <a:pt x="7039" y="3937"/>
                  </a:cubicBezTo>
                  <a:lnTo>
                    <a:pt x="6805" y="4037"/>
                  </a:lnTo>
                  <a:cubicBezTo>
                    <a:pt x="6493" y="4178"/>
                    <a:pt x="6165" y="4238"/>
                    <a:pt x="5854" y="4238"/>
                  </a:cubicBezTo>
                  <a:cubicBezTo>
                    <a:pt x="5501" y="4238"/>
                    <a:pt x="5170" y="4161"/>
                    <a:pt x="4904" y="4037"/>
                  </a:cubicBezTo>
                  <a:lnTo>
                    <a:pt x="3903" y="5038"/>
                  </a:lnTo>
                  <a:cubicBezTo>
                    <a:pt x="4439" y="5265"/>
                    <a:pt x="4969" y="5359"/>
                    <a:pt x="5476" y="5359"/>
                  </a:cubicBezTo>
                  <a:cubicBezTo>
                    <a:pt x="6233" y="5359"/>
                    <a:pt x="6940" y="5151"/>
                    <a:pt x="7539" y="4871"/>
                  </a:cubicBezTo>
                  <a:lnTo>
                    <a:pt x="8473" y="5438"/>
                  </a:lnTo>
                  <a:lnTo>
                    <a:pt x="9574" y="4804"/>
                  </a:lnTo>
                  <a:lnTo>
                    <a:pt x="8673" y="4271"/>
                  </a:lnTo>
                  <a:cubicBezTo>
                    <a:pt x="9574" y="3537"/>
                    <a:pt x="9708" y="2770"/>
                    <a:pt x="8640" y="2136"/>
                  </a:cubicBezTo>
                  <a:cubicBezTo>
                    <a:pt x="8068" y="1831"/>
                    <a:pt x="7486" y="1722"/>
                    <a:pt x="6923" y="1722"/>
                  </a:cubicBezTo>
                  <a:cubicBezTo>
                    <a:pt x="6501" y="1722"/>
                    <a:pt x="6091" y="1783"/>
                    <a:pt x="5705" y="1869"/>
                  </a:cubicBezTo>
                  <a:cubicBezTo>
                    <a:pt x="5338" y="1969"/>
                    <a:pt x="4971" y="2102"/>
                    <a:pt x="4637" y="2203"/>
                  </a:cubicBezTo>
                  <a:cubicBezTo>
                    <a:pt x="4170" y="2369"/>
                    <a:pt x="3803" y="2503"/>
                    <a:pt x="3470" y="2603"/>
                  </a:cubicBezTo>
                  <a:cubicBezTo>
                    <a:pt x="3305" y="2626"/>
                    <a:pt x="3190" y="2650"/>
                    <a:pt x="3066" y="2650"/>
                  </a:cubicBezTo>
                  <a:cubicBezTo>
                    <a:pt x="3014" y="2650"/>
                    <a:pt x="2961" y="2646"/>
                    <a:pt x="2903" y="2636"/>
                  </a:cubicBezTo>
                  <a:cubicBezTo>
                    <a:pt x="2703" y="2636"/>
                    <a:pt x="2536" y="2603"/>
                    <a:pt x="2369" y="2469"/>
                  </a:cubicBezTo>
                  <a:cubicBezTo>
                    <a:pt x="2002" y="2269"/>
                    <a:pt x="1969" y="1969"/>
                    <a:pt x="2502" y="1602"/>
                  </a:cubicBezTo>
                  <a:cubicBezTo>
                    <a:pt x="2536" y="1535"/>
                    <a:pt x="2569" y="1535"/>
                    <a:pt x="2636" y="1502"/>
                  </a:cubicBezTo>
                  <a:cubicBezTo>
                    <a:pt x="2703" y="1469"/>
                    <a:pt x="2836" y="1369"/>
                    <a:pt x="2903" y="1335"/>
                  </a:cubicBezTo>
                  <a:cubicBezTo>
                    <a:pt x="3214" y="1214"/>
                    <a:pt x="3508" y="1156"/>
                    <a:pt x="3789" y="1156"/>
                  </a:cubicBezTo>
                  <a:cubicBezTo>
                    <a:pt x="4048" y="1156"/>
                    <a:pt x="4297" y="1206"/>
                    <a:pt x="4537" y="1302"/>
                  </a:cubicBezTo>
                  <a:lnTo>
                    <a:pt x="5471" y="335"/>
                  </a:lnTo>
                  <a:cubicBezTo>
                    <a:pt x="5028" y="175"/>
                    <a:pt x="4566" y="100"/>
                    <a:pt x="4105" y="100"/>
                  </a:cubicBezTo>
                  <a:cubicBezTo>
                    <a:pt x="3699" y="100"/>
                    <a:pt x="3294" y="158"/>
                    <a:pt x="2903" y="268"/>
                  </a:cubicBezTo>
                  <a:cubicBezTo>
                    <a:pt x="2636" y="335"/>
                    <a:pt x="2369" y="435"/>
                    <a:pt x="2069" y="535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8"/>
            <p:cNvSpPr/>
            <p:nvPr/>
          </p:nvSpPr>
          <p:spPr>
            <a:xfrm>
              <a:off x="2984590" y="3077342"/>
              <a:ext cx="126835" cy="71061"/>
            </a:xfrm>
            <a:custGeom>
              <a:rect b="b" l="l" r="r" t="t"/>
              <a:pathLst>
                <a:path extrusionOk="0" h="5439" w="9708">
                  <a:moveTo>
                    <a:pt x="1168" y="1"/>
                  </a:moveTo>
                  <a:lnTo>
                    <a:pt x="34" y="635"/>
                  </a:lnTo>
                  <a:lnTo>
                    <a:pt x="968" y="1168"/>
                  </a:lnTo>
                  <a:cubicBezTo>
                    <a:pt x="1" y="1869"/>
                    <a:pt x="1" y="2636"/>
                    <a:pt x="1035" y="3270"/>
                  </a:cubicBezTo>
                  <a:cubicBezTo>
                    <a:pt x="1568" y="3537"/>
                    <a:pt x="2069" y="3670"/>
                    <a:pt x="2569" y="3704"/>
                  </a:cubicBezTo>
                  <a:lnTo>
                    <a:pt x="2869" y="3704"/>
                  </a:lnTo>
                  <a:cubicBezTo>
                    <a:pt x="3470" y="3670"/>
                    <a:pt x="4003" y="3537"/>
                    <a:pt x="4537" y="3337"/>
                  </a:cubicBezTo>
                  <a:cubicBezTo>
                    <a:pt x="5310" y="3079"/>
                    <a:pt x="5968" y="2788"/>
                    <a:pt x="6534" y="2788"/>
                  </a:cubicBezTo>
                  <a:cubicBezTo>
                    <a:pt x="6774" y="2788"/>
                    <a:pt x="6997" y="2841"/>
                    <a:pt x="7206" y="2970"/>
                  </a:cubicBezTo>
                  <a:cubicBezTo>
                    <a:pt x="7706" y="3270"/>
                    <a:pt x="7539" y="3604"/>
                    <a:pt x="7039" y="3937"/>
                  </a:cubicBezTo>
                  <a:lnTo>
                    <a:pt x="6805" y="4037"/>
                  </a:lnTo>
                  <a:cubicBezTo>
                    <a:pt x="6493" y="4178"/>
                    <a:pt x="6165" y="4238"/>
                    <a:pt x="5854" y="4238"/>
                  </a:cubicBezTo>
                  <a:cubicBezTo>
                    <a:pt x="5501" y="4238"/>
                    <a:pt x="5170" y="4161"/>
                    <a:pt x="4904" y="4037"/>
                  </a:cubicBezTo>
                  <a:lnTo>
                    <a:pt x="3903" y="5038"/>
                  </a:lnTo>
                  <a:cubicBezTo>
                    <a:pt x="4439" y="5265"/>
                    <a:pt x="4969" y="5359"/>
                    <a:pt x="5476" y="5359"/>
                  </a:cubicBezTo>
                  <a:cubicBezTo>
                    <a:pt x="6233" y="5359"/>
                    <a:pt x="6940" y="5151"/>
                    <a:pt x="7539" y="4871"/>
                  </a:cubicBezTo>
                  <a:lnTo>
                    <a:pt x="8473" y="5438"/>
                  </a:lnTo>
                  <a:lnTo>
                    <a:pt x="9574" y="4804"/>
                  </a:lnTo>
                  <a:lnTo>
                    <a:pt x="8673" y="4271"/>
                  </a:lnTo>
                  <a:cubicBezTo>
                    <a:pt x="9574" y="3537"/>
                    <a:pt x="9708" y="2770"/>
                    <a:pt x="8640" y="2136"/>
                  </a:cubicBezTo>
                  <a:cubicBezTo>
                    <a:pt x="8068" y="1831"/>
                    <a:pt x="7486" y="1722"/>
                    <a:pt x="6923" y="1722"/>
                  </a:cubicBezTo>
                  <a:cubicBezTo>
                    <a:pt x="6501" y="1722"/>
                    <a:pt x="6091" y="1783"/>
                    <a:pt x="5705" y="1869"/>
                  </a:cubicBezTo>
                  <a:cubicBezTo>
                    <a:pt x="5338" y="1969"/>
                    <a:pt x="4971" y="2102"/>
                    <a:pt x="4637" y="2203"/>
                  </a:cubicBezTo>
                  <a:cubicBezTo>
                    <a:pt x="4170" y="2369"/>
                    <a:pt x="3803" y="2503"/>
                    <a:pt x="3470" y="2603"/>
                  </a:cubicBezTo>
                  <a:cubicBezTo>
                    <a:pt x="3305" y="2626"/>
                    <a:pt x="3190" y="2650"/>
                    <a:pt x="3066" y="2650"/>
                  </a:cubicBezTo>
                  <a:cubicBezTo>
                    <a:pt x="3014" y="2650"/>
                    <a:pt x="2961" y="2646"/>
                    <a:pt x="2903" y="2636"/>
                  </a:cubicBezTo>
                  <a:cubicBezTo>
                    <a:pt x="2703" y="2636"/>
                    <a:pt x="2536" y="2603"/>
                    <a:pt x="2369" y="2469"/>
                  </a:cubicBezTo>
                  <a:cubicBezTo>
                    <a:pt x="2002" y="2269"/>
                    <a:pt x="1969" y="1969"/>
                    <a:pt x="2502" y="1602"/>
                  </a:cubicBezTo>
                  <a:cubicBezTo>
                    <a:pt x="2536" y="1535"/>
                    <a:pt x="2569" y="1535"/>
                    <a:pt x="2636" y="1502"/>
                  </a:cubicBezTo>
                  <a:cubicBezTo>
                    <a:pt x="2703" y="1469"/>
                    <a:pt x="2836" y="1369"/>
                    <a:pt x="2903" y="1335"/>
                  </a:cubicBezTo>
                  <a:cubicBezTo>
                    <a:pt x="3214" y="1214"/>
                    <a:pt x="3508" y="1156"/>
                    <a:pt x="3789" y="1156"/>
                  </a:cubicBezTo>
                  <a:cubicBezTo>
                    <a:pt x="4048" y="1156"/>
                    <a:pt x="4297" y="1206"/>
                    <a:pt x="4537" y="1302"/>
                  </a:cubicBezTo>
                  <a:lnTo>
                    <a:pt x="5471" y="335"/>
                  </a:lnTo>
                  <a:cubicBezTo>
                    <a:pt x="5028" y="175"/>
                    <a:pt x="4566" y="100"/>
                    <a:pt x="4105" y="100"/>
                  </a:cubicBezTo>
                  <a:cubicBezTo>
                    <a:pt x="3699" y="100"/>
                    <a:pt x="3294" y="158"/>
                    <a:pt x="2903" y="268"/>
                  </a:cubicBezTo>
                  <a:cubicBezTo>
                    <a:pt x="2636" y="335"/>
                    <a:pt x="2369" y="435"/>
                    <a:pt x="2069" y="535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8"/>
            <p:cNvSpPr/>
            <p:nvPr/>
          </p:nvSpPr>
          <p:spPr>
            <a:xfrm>
              <a:off x="2985021" y="3078661"/>
              <a:ext cx="27045" cy="7852"/>
            </a:xfrm>
            <a:custGeom>
              <a:rect b="b" l="l" r="r" t="t"/>
              <a:pathLst>
                <a:path extrusionOk="0" h="601" w="2070">
                  <a:moveTo>
                    <a:pt x="1102" y="0"/>
                  </a:moveTo>
                  <a:lnTo>
                    <a:pt x="1" y="600"/>
                  </a:lnTo>
                  <a:lnTo>
                    <a:pt x="1" y="600"/>
                  </a:lnTo>
                  <a:lnTo>
                    <a:pt x="1135" y="100"/>
                  </a:lnTo>
                  <a:lnTo>
                    <a:pt x="2069" y="534"/>
                  </a:lnTo>
                  <a:lnTo>
                    <a:pt x="110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8"/>
            <p:cNvSpPr/>
            <p:nvPr/>
          </p:nvSpPr>
          <p:spPr>
            <a:xfrm>
              <a:off x="3020767" y="3079798"/>
              <a:ext cx="34870" cy="15430"/>
            </a:xfrm>
            <a:custGeom>
              <a:rect b="b" l="l" r="r" t="t"/>
              <a:pathLst>
                <a:path extrusionOk="0" h="1181" w="2669">
                  <a:moveTo>
                    <a:pt x="1245" y="0"/>
                  </a:moveTo>
                  <a:cubicBezTo>
                    <a:pt x="817" y="0"/>
                    <a:pt x="405" y="67"/>
                    <a:pt x="0" y="180"/>
                  </a:cubicBezTo>
                  <a:cubicBezTo>
                    <a:pt x="271" y="132"/>
                    <a:pt x="640" y="92"/>
                    <a:pt x="1042" y="92"/>
                  </a:cubicBezTo>
                  <a:cubicBezTo>
                    <a:pt x="1484" y="92"/>
                    <a:pt x="1966" y="140"/>
                    <a:pt x="2402" y="280"/>
                  </a:cubicBezTo>
                  <a:lnTo>
                    <a:pt x="1735" y="1181"/>
                  </a:lnTo>
                  <a:lnTo>
                    <a:pt x="1735" y="1181"/>
                  </a:lnTo>
                  <a:lnTo>
                    <a:pt x="2669" y="247"/>
                  </a:lnTo>
                  <a:cubicBezTo>
                    <a:pt x="2171" y="75"/>
                    <a:pt x="1699" y="0"/>
                    <a:pt x="124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8"/>
            <p:cNvSpPr/>
            <p:nvPr/>
          </p:nvSpPr>
          <p:spPr>
            <a:xfrm>
              <a:off x="3059113" y="3100023"/>
              <a:ext cx="52312" cy="33995"/>
            </a:xfrm>
            <a:custGeom>
              <a:rect b="b" l="l" r="r" t="t"/>
              <a:pathLst>
                <a:path extrusionOk="0" h="2602" w="4004">
                  <a:moveTo>
                    <a:pt x="1275" y="1"/>
                  </a:moveTo>
                  <a:cubicBezTo>
                    <a:pt x="836" y="1"/>
                    <a:pt x="405" y="80"/>
                    <a:pt x="1" y="200"/>
                  </a:cubicBezTo>
                  <a:cubicBezTo>
                    <a:pt x="251" y="154"/>
                    <a:pt x="551" y="124"/>
                    <a:pt x="872" y="124"/>
                  </a:cubicBezTo>
                  <a:cubicBezTo>
                    <a:pt x="1495" y="124"/>
                    <a:pt x="2197" y="237"/>
                    <a:pt x="2769" y="567"/>
                  </a:cubicBezTo>
                  <a:cubicBezTo>
                    <a:pt x="3637" y="1067"/>
                    <a:pt x="3803" y="1701"/>
                    <a:pt x="2969" y="2601"/>
                  </a:cubicBezTo>
                  <a:cubicBezTo>
                    <a:pt x="3903" y="1834"/>
                    <a:pt x="4004" y="1100"/>
                    <a:pt x="2903" y="433"/>
                  </a:cubicBezTo>
                  <a:cubicBezTo>
                    <a:pt x="2369" y="121"/>
                    <a:pt x="1816" y="1"/>
                    <a:pt x="127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8"/>
            <p:cNvSpPr/>
            <p:nvPr/>
          </p:nvSpPr>
          <p:spPr>
            <a:xfrm>
              <a:off x="3095290" y="3133574"/>
              <a:ext cx="14829" cy="15691"/>
            </a:xfrm>
            <a:custGeom>
              <a:rect b="b" l="l" r="r" t="t"/>
              <a:pathLst>
                <a:path extrusionOk="0" h="1201" w="1135">
                  <a:moveTo>
                    <a:pt x="200" y="0"/>
                  </a:moveTo>
                  <a:lnTo>
                    <a:pt x="901" y="534"/>
                  </a:lnTo>
                  <a:lnTo>
                    <a:pt x="0" y="1201"/>
                  </a:lnTo>
                  <a:lnTo>
                    <a:pt x="0" y="1201"/>
                  </a:lnTo>
                  <a:lnTo>
                    <a:pt x="1134" y="53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8"/>
            <p:cNvSpPr/>
            <p:nvPr/>
          </p:nvSpPr>
          <p:spPr>
            <a:xfrm>
              <a:off x="3036458" y="3131392"/>
              <a:ext cx="37052" cy="13078"/>
            </a:xfrm>
            <a:custGeom>
              <a:rect b="b" l="l" r="r" t="t"/>
              <a:pathLst>
                <a:path extrusionOk="0" h="1001" w="2836">
                  <a:moveTo>
                    <a:pt x="1001" y="0"/>
                  </a:moveTo>
                  <a:lnTo>
                    <a:pt x="0" y="1001"/>
                  </a:lnTo>
                  <a:lnTo>
                    <a:pt x="1034" y="167"/>
                  </a:lnTo>
                  <a:cubicBezTo>
                    <a:pt x="1034" y="167"/>
                    <a:pt x="1288" y="262"/>
                    <a:pt x="1687" y="262"/>
                  </a:cubicBezTo>
                  <a:cubicBezTo>
                    <a:pt x="1998" y="262"/>
                    <a:pt x="2398" y="205"/>
                    <a:pt x="2835" y="0"/>
                  </a:cubicBezTo>
                  <a:lnTo>
                    <a:pt x="2835" y="0"/>
                  </a:lnTo>
                  <a:cubicBezTo>
                    <a:pt x="2519" y="136"/>
                    <a:pt x="2196" y="190"/>
                    <a:pt x="1900" y="190"/>
                  </a:cubicBezTo>
                  <a:cubicBezTo>
                    <a:pt x="1540" y="190"/>
                    <a:pt x="1220" y="110"/>
                    <a:pt x="10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8"/>
            <p:cNvSpPr/>
            <p:nvPr/>
          </p:nvSpPr>
          <p:spPr>
            <a:xfrm>
              <a:off x="3008120" y="3098703"/>
              <a:ext cx="21805" cy="13666"/>
            </a:xfrm>
            <a:custGeom>
              <a:rect b="b" l="l" r="r" t="t"/>
              <a:pathLst>
                <a:path extrusionOk="0" h="1046" w="1669">
                  <a:moveTo>
                    <a:pt x="701" y="0"/>
                  </a:moveTo>
                  <a:lnTo>
                    <a:pt x="701" y="0"/>
                  </a:lnTo>
                  <a:cubicBezTo>
                    <a:pt x="201" y="234"/>
                    <a:pt x="1" y="534"/>
                    <a:pt x="334" y="834"/>
                  </a:cubicBezTo>
                  <a:cubicBezTo>
                    <a:pt x="519" y="978"/>
                    <a:pt x="817" y="1046"/>
                    <a:pt x="1120" y="1046"/>
                  </a:cubicBezTo>
                  <a:cubicBezTo>
                    <a:pt x="1310" y="1046"/>
                    <a:pt x="1502" y="1019"/>
                    <a:pt x="1669" y="968"/>
                  </a:cubicBezTo>
                  <a:lnTo>
                    <a:pt x="1669" y="968"/>
                  </a:lnTo>
                  <a:cubicBezTo>
                    <a:pt x="1469" y="1001"/>
                    <a:pt x="1235" y="1035"/>
                    <a:pt x="1135" y="1035"/>
                  </a:cubicBezTo>
                  <a:cubicBezTo>
                    <a:pt x="902" y="1035"/>
                    <a:pt x="735" y="968"/>
                    <a:pt x="568" y="868"/>
                  </a:cubicBezTo>
                  <a:cubicBezTo>
                    <a:pt x="234" y="668"/>
                    <a:pt x="168" y="334"/>
                    <a:pt x="7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8"/>
            <p:cNvSpPr/>
            <p:nvPr/>
          </p:nvSpPr>
          <p:spPr>
            <a:xfrm>
              <a:off x="2984590" y="3093908"/>
              <a:ext cx="34008" cy="32702"/>
            </a:xfrm>
            <a:custGeom>
              <a:rect b="b" l="l" r="r" t="t"/>
              <a:pathLst>
                <a:path extrusionOk="0" h="2503" w="2603">
                  <a:moveTo>
                    <a:pt x="968" y="1"/>
                  </a:moveTo>
                  <a:cubicBezTo>
                    <a:pt x="964" y="3"/>
                    <a:pt x="960" y="6"/>
                    <a:pt x="954" y="11"/>
                  </a:cubicBezTo>
                  <a:lnTo>
                    <a:pt x="954" y="11"/>
                  </a:lnTo>
                  <a:cubicBezTo>
                    <a:pt x="959" y="7"/>
                    <a:pt x="963" y="4"/>
                    <a:pt x="968" y="1"/>
                  </a:cubicBezTo>
                  <a:close/>
                  <a:moveTo>
                    <a:pt x="954" y="11"/>
                  </a:moveTo>
                  <a:lnTo>
                    <a:pt x="954" y="11"/>
                  </a:lnTo>
                  <a:cubicBezTo>
                    <a:pt x="1" y="708"/>
                    <a:pt x="6" y="1438"/>
                    <a:pt x="1035" y="2035"/>
                  </a:cubicBezTo>
                  <a:cubicBezTo>
                    <a:pt x="1535" y="2369"/>
                    <a:pt x="2102" y="2502"/>
                    <a:pt x="2602" y="2502"/>
                  </a:cubicBezTo>
                  <a:cubicBezTo>
                    <a:pt x="1802" y="2402"/>
                    <a:pt x="835" y="2002"/>
                    <a:pt x="501" y="1335"/>
                  </a:cubicBezTo>
                  <a:cubicBezTo>
                    <a:pt x="212" y="725"/>
                    <a:pt x="819" y="115"/>
                    <a:pt x="954" y="1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8"/>
            <p:cNvSpPr/>
            <p:nvPr/>
          </p:nvSpPr>
          <p:spPr>
            <a:xfrm>
              <a:off x="2620260" y="3420664"/>
              <a:ext cx="288514" cy="167141"/>
            </a:xfrm>
            <a:custGeom>
              <a:rect b="b" l="l" r="r" t="t"/>
              <a:pathLst>
                <a:path extrusionOk="0" h="12793" w="22083">
                  <a:moveTo>
                    <a:pt x="11045" y="0"/>
                  </a:moveTo>
                  <a:cubicBezTo>
                    <a:pt x="8214" y="0"/>
                    <a:pt x="5387" y="626"/>
                    <a:pt x="3236" y="1876"/>
                  </a:cubicBezTo>
                  <a:cubicBezTo>
                    <a:pt x="2035" y="2610"/>
                    <a:pt x="1168" y="3444"/>
                    <a:pt x="634" y="4345"/>
                  </a:cubicBezTo>
                  <a:lnTo>
                    <a:pt x="0" y="4345"/>
                  </a:lnTo>
                  <a:lnTo>
                    <a:pt x="0" y="6580"/>
                  </a:lnTo>
                  <a:cubicBezTo>
                    <a:pt x="67" y="8148"/>
                    <a:pt x="1168" y="9715"/>
                    <a:pt x="3236" y="10916"/>
                  </a:cubicBezTo>
                  <a:cubicBezTo>
                    <a:pt x="5404" y="12167"/>
                    <a:pt x="8239" y="12793"/>
                    <a:pt x="11070" y="12793"/>
                  </a:cubicBezTo>
                  <a:cubicBezTo>
                    <a:pt x="13902" y="12793"/>
                    <a:pt x="16729" y="12167"/>
                    <a:pt x="18880" y="10916"/>
                  </a:cubicBezTo>
                  <a:cubicBezTo>
                    <a:pt x="20915" y="9715"/>
                    <a:pt x="22016" y="8181"/>
                    <a:pt x="22082" y="6580"/>
                  </a:cubicBezTo>
                  <a:lnTo>
                    <a:pt x="22082" y="4345"/>
                  </a:lnTo>
                  <a:lnTo>
                    <a:pt x="21515" y="4345"/>
                  </a:lnTo>
                  <a:cubicBezTo>
                    <a:pt x="21015" y="3411"/>
                    <a:pt x="20148" y="2577"/>
                    <a:pt x="18880" y="1876"/>
                  </a:cubicBezTo>
                  <a:cubicBezTo>
                    <a:pt x="16712" y="626"/>
                    <a:pt x="13877" y="0"/>
                    <a:pt x="11045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8"/>
            <p:cNvSpPr/>
            <p:nvPr/>
          </p:nvSpPr>
          <p:spPr>
            <a:xfrm>
              <a:off x="2620260" y="3420664"/>
              <a:ext cx="288514" cy="167141"/>
            </a:xfrm>
            <a:custGeom>
              <a:rect b="b" l="l" r="r" t="t"/>
              <a:pathLst>
                <a:path extrusionOk="0" h="12793" w="22083">
                  <a:moveTo>
                    <a:pt x="11045" y="0"/>
                  </a:moveTo>
                  <a:cubicBezTo>
                    <a:pt x="8214" y="0"/>
                    <a:pt x="5387" y="626"/>
                    <a:pt x="3236" y="1876"/>
                  </a:cubicBezTo>
                  <a:cubicBezTo>
                    <a:pt x="2035" y="2610"/>
                    <a:pt x="1168" y="3444"/>
                    <a:pt x="634" y="4345"/>
                  </a:cubicBezTo>
                  <a:lnTo>
                    <a:pt x="0" y="4345"/>
                  </a:lnTo>
                  <a:lnTo>
                    <a:pt x="0" y="6580"/>
                  </a:lnTo>
                  <a:cubicBezTo>
                    <a:pt x="67" y="8148"/>
                    <a:pt x="1168" y="9715"/>
                    <a:pt x="3236" y="10916"/>
                  </a:cubicBezTo>
                  <a:cubicBezTo>
                    <a:pt x="5404" y="12167"/>
                    <a:pt x="8239" y="12793"/>
                    <a:pt x="11070" y="12793"/>
                  </a:cubicBezTo>
                  <a:cubicBezTo>
                    <a:pt x="13902" y="12793"/>
                    <a:pt x="16729" y="12167"/>
                    <a:pt x="18880" y="10916"/>
                  </a:cubicBezTo>
                  <a:cubicBezTo>
                    <a:pt x="20915" y="9715"/>
                    <a:pt x="22016" y="8181"/>
                    <a:pt x="22082" y="6580"/>
                  </a:cubicBezTo>
                  <a:lnTo>
                    <a:pt x="22082" y="4345"/>
                  </a:lnTo>
                  <a:lnTo>
                    <a:pt x="21515" y="4345"/>
                  </a:lnTo>
                  <a:cubicBezTo>
                    <a:pt x="21015" y="3411"/>
                    <a:pt x="20148" y="2577"/>
                    <a:pt x="18880" y="1876"/>
                  </a:cubicBezTo>
                  <a:cubicBezTo>
                    <a:pt x="16712" y="626"/>
                    <a:pt x="13877" y="0"/>
                    <a:pt x="11045" y="0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8"/>
            <p:cNvSpPr/>
            <p:nvPr/>
          </p:nvSpPr>
          <p:spPr>
            <a:xfrm>
              <a:off x="2764510" y="3421199"/>
              <a:ext cx="143833" cy="166932"/>
            </a:xfrm>
            <a:custGeom>
              <a:rect b="b" l="l" r="r" t="t"/>
              <a:pathLst>
                <a:path extrusionOk="0" h="12777" w="11009">
                  <a:moveTo>
                    <a:pt x="0" y="1"/>
                  </a:moveTo>
                  <a:lnTo>
                    <a:pt x="0" y="12777"/>
                  </a:lnTo>
                  <a:cubicBezTo>
                    <a:pt x="2802" y="12777"/>
                    <a:pt x="5638" y="12176"/>
                    <a:pt x="7806" y="10909"/>
                  </a:cubicBezTo>
                  <a:cubicBezTo>
                    <a:pt x="9841" y="9708"/>
                    <a:pt x="10941" y="8173"/>
                    <a:pt x="11008" y="6572"/>
                  </a:cubicBezTo>
                  <a:lnTo>
                    <a:pt x="11008" y="4337"/>
                  </a:lnTo>
                  <a:lnTo>
                    <a:pt x="10441" y="4337"/>
                  </a:lnTo>
                  <a:cubicBezTo>
                    <a:pt x="9941" y="3403"/>
                    <a:pt x="9040" y="2569"/>
                    <a:pt x="7806" y="1869"/>
                  </a:cubicBezTo>
                  <a:cubicBezTo>
                    <a:pt x="5671" y="635"/>
                    <a:pt x="2836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8"/>
            <p:cNvSpPr/>
            <p:nvPr/>
          </p:nvSpPr>
          <p:spPr>
            <a:xfrm>
              <a:off x="2843384" y="3434709"/>
              <a:ext cx="65390" cy="139913"/>
            </a:xfrm>
            <a:custGeom>
              <a:rect b="b" l="l" r="r" t="t"/>
              <a:pathLst>
                <a:path extrusionOk="0" h="10709" w="5005">
                  <a:moveTo>
                    <a:pt x="1" y="1"/>
                  </a:moveTo>
                  <a:lnTo>
                    <a:pt x="1" y="10709"/>
                  </a:lnTo>
                  <a:cubicBezTo>
                    <a:pt x="635" y="10475"/>
                    <a:pt x="1268" y="10208"/>
                    <a:pt x="1802" y="9875"/>
                  </a:cubicBezTo>
                  <a:cubicBezTo>
                    <a:pt x="3837" y="8674"/>
                    <a:pt x="4938" y="7139"/>
                    <a:pt x="5004" y="5538"/>
                  </a:cubicBezTo>
                  <a:lnTo>
                    <a:pt x="5004" y="3303"/>
                  </a:lnTo>
                  <a:lnTo>
                    <a:pt x="4437" y="3303"/>
                  </a:lnTo>
                  <a:cubicBezTo>
                    <a:pt x="3937" y="2369"/>
                    <a:pt x="3070" y="1535"/>
                    <a:pt x="1802" y="835"/>
                  </a:cubicBezTo>
                  <a:cubicBezTo>
                    <a:pt x="1235" y="501"/>
                    <a:pt x="635" y="268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8"/>
            <p:cNvSpPr/>
            <p:nvPr/>
          </p:nvSpPr>
          <p:spPr>
            <a:xfrm>
              <a:off x="2620691" y="3434709"/>
              <a:ext cx="65821" cy="139913"/>
            </a:xfrm>
            <a:custGeom>
              <a:rect b="b" l="l" r="r" t="t"/>
              <a:pathLst>
                <a:path extrusionOk="0" h="10709" w="5038">
                  <a:moveTo>
                    <a:pt x="5004" y="1"/>
                  </a:moveTo>
                  <a:cubicBezTo>
                    <a:pt x="4370" y="268"/>
                    <a:pt x="3803" y="501"/>
                    <a:pt x="3203" y="835"/>
                  </a:cubicBezTo>
                  <a:cubicBezTo>
                    <a:pt x="1968" y="1535"/>
                    <a:pt x="1068" y="2369"/>
                    <a:pt x="567" y="3303"/>
                  </a:cubicBezTo>
                  <a:lnTo>
                    <a:pt x="0" y="3303"/>
                  </a:lnTo>
                  <a:lnTo>
                    <a:pt x="0" y="5538"/>
                  </a:lnTo>
                  <a:cubicBezTo>
                    <a:pt x="100" y="7139"/>
                    <a:pt x="1168" y="8674"/>
                    <a:pt x="3269" y="9875"/>
                  </a:cubicBezTo>
                  <a:cubicBezTo>
                    <a:pt x="3803" y="10208"/>
                    <a:pt x="4437" y="10475"/>
                    <a:pt x="5037" y="10709"/>
                  </a:cubicBezTo>
                  <a:lnTo>
                    <a:pt x="5037" y="1"/>
                  </a:ln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8"/>
            <p:cNvSpPr/>
            <p:nvPr/>
          </p:nvSpPr>
          <p:spPr>
            <a:xfrm>
              <a:off x="2608057" y="3394077"/>
              <a:ext cx="315102" cy="166500"/>
            </a:xfrm>
            <a:custGeom>
              <a:rect b="b" l="l" r="r" t="t"/>
              <a:pathLst>
                <a:path extrusionOk="0" h="12744" w="24118">
                  <a:moveTo>
                    <a:pt x="11988" y="0"/>
                  </a:moveTo>
                  <a:cubicBezTo>
                    <a:pt x="9165" y="0"/>
                    <a:pt x="6355" y="626"/>
                    <a:pt x="4236" y="1877"/>
                  </a:cubicBezTo>
                  <a:cubicBezTo>
                    <a:pt x="3503" y="2244"/>
                    <a:pt x="2902" y="2711"/>
                    <a:pt x="2435" y="3211"/>
                  </a:cubicBezTo>
                  <a:cubicBezTo>
                    <a:pt x="0" y="5646"/>
                    <a:pt x="634" y="8782"/>
                    <a:pt x="4236" y="10883"/>
                  </a:cubicBezTo>
                  <a:cubicBezTo>
                    <a:pt x="4670" y="11150"/>
                    <a:pt x="5237" y="11417"/>
                    <a:pt x="5771" y="11617"/>
                  </a:cubicBezTo>
                  <a:cubicBezTo>
                    <a:pt x="5804" y="11650"/>
                    <a:pt x="5904" y="11650"/>
                    <a:pt x="5938" y="11717"/>
                  </a:cubicBezTo>
                  <a:cubicBezTo>
                    <a:pt x="7775" y="12401"/>
                    <a:pt x="9880" y="12744"/>
                    <a:pt x="11984" y="12744"/>
                  </a:cubicBezTo>
                  <a:cubicBezTo>
                    <a:pt x="14810" y="12744"/>
                    <a:pt x="17635" y="12126"/>
                    <a:pt x="19814" y="10883"/>
                  </a:cubicBezTo>
                  <a:cubicBezTo>
                    <a:pt x="24117" y="8415"/>
                    <a:pt x="24117" y="4378"/>
                    <a:pt x="19814" y="1877"/>
                  </a:cubicBezTo>
                  <a:cubicBezTo>
                    <a:pt x="17646" y="626"/>
                    <a:pt x="14811" y="0"/>
                    <a:pt x="11988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8"/>
            <p:cNvSpPr/>
            <p:nvPr/>
          </p:nvSpPr>
          <p:spPr>
            <a:xfrm>
              <a:off x="2608057" y="3394077"/>
              <a:ext cx="315102" cy="166500"/>
            </a:xfrm>
            <a:custGeom>
              <a:rect b="b" l="l" r="r" t="t"/>
              <a:pathLst>
                <a:path extrusionOk="0" h="12744" w="24118">
                  <a:moveTo>
                    <a:pt x="11988" y="0"/>
                  </a:moveTo>
                  <a:cubicBezTo>
                    <a:pt x="9165" y="0"/>
                    <a:pt x="6355" y="626"/>
                    <a:pt x="4236" y="1877"/>
                  </a:cubicBezTo>
                  <a:cubicBezTo>
                    <a:pt x="3503" y="2244"/>
                    <a:pt x="2902" y="2711"/>
                    <a:pt x="2435" y="3211"/>
                  </a:cubicBezTo>
                  <a:cubicBezTo>
                    <a:pt x="0" y="5646"/>
                    <a:pt x="634" y="8782"/>
                    <a:pt x="4236" y="10883"/>
                  </a:cubicBezTo>
                  <a:cubicBezTo>
                    <a:pt x="4670" y="11150"/>
                    <a:pt x="5237" y="11417"/>
                    <a:pt x="5771" y="11617"/>
                  </a:cubicBezTo>
                  <a:cubicBezTo>
                    <a:pt x="5804" y="11650"/>
                    <a:pt x="5904" y="11650"/>
                    <a:pt x="5938" y="11717"/>
                  </a:cubicBezTo>
                  <a:cubicBezTo>
                    <a:pt x="7775" y="12401"/>
                    <a:pt x="9880" y="12744"/>
                    <a:pt x="11984" y="12744"/>
                  </a:cubicBezTo>
                  <a:cubicBezTo>
                    <a:pt x="14810" y="12744"/>
                    <a:pt x="17635" y="12126"/>
                    <a:pt x="19814" y="10883"/>
                  </a:cubicBezTo>
                  <a:cubicBezTo>
                    <a:pt x="24117" y="8415"/>
                    <a:pt x="24117" y="4378"/>
                    <a:pt x="19814" y="1877"/>
                  </a:cubicBezTo>
                  <a:cubicBezTo>
                    <a:pt x="17646" y="626"/>
                    <a:pt x="14811" y="0"/>
                    <a:pt x="11988" y="0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8"/>
            <p:cNvSpPr/>
            <p:nvPr/>
          </p:nvSpPr>
          <p:spPr>
            <a:xfrm>
              <a:off x="2607874" y="3436459"/>
              <a:ext cx="75150" cy="109393"/>
            </a:xfrm>
            <a:custGeom>
              <a:rect b="b" l="l" r="r" t="t"/>
              <a:pathLst>
                <a:path extrusionOk="0" h="8373" w="5752">
                  <a:moveTo>
                    <a:pt x="2416" y="0"/>
                  </a:moveTo>
                  <a:cubicBezTo>
                    <a:pt x="2406" y="5"/>
                    <a:pt x="2367" y="42"/>
                    <a:pt x="2308" y="109"/>
                  </a:cubicBezTo>
                  <a:lnTo>
                    <a:pt x="2308" y="109"/>
                  </a:lnTo>
                  <a:cubicBezTo>
                    <a:pt x="2343" y="73"/>
                    <a:pt x="2379" y="36"/>
                    <a:pt x="2416" y="0"/>
                  </a:cubicBezTo>
                  <a:close/>
                  <a:moveTo>
                    <a:pt x="2308" y="109"/>
                  </a:moveTo>
                  <a:cubicBezTo>
                    <a:pt x="0" y="2497"/>
                    <a:pt x="668" y="5602"/>
                    <a:pt x="4184" y="7639"/>
                  </a:cubicBezTo>
                  <a:cubicBezTo>
                    <a:pt x="4651" y="7906"/>
                    <a:pt x="5184" y="8173"/>
                    <a:pt x="5751" y="8373"/>
                  </a:cubicBezTo>
                  <a:cubicBezTo>
                    <a:pt x="4684" y="7973"/>
                    <a:pt x="1615" y="6138"/>
                    <a:pt x="1248" y="3903"/>
                  </a:cubicBezTo>
                  <a:cubicBezTo>
                    <a:pt x="905" y="1960"/>
                    <a:pt x="1957" y="507"/>
                    <a:pt x="2308" y="10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8"/>
            <p:cNvSpPr/>
            <p:nvPr/>
          </p:nvSpPr>
          <p:spPr>
            <a:xfrm>
              <a:off x="2846872" y="3408997"/>
              <a:ext cx="74536" cy="109837"/>
            </a:xfrm>
            <a:custGeom>
              <a:rect b="b" l="l" r="r" t="t"/>
              <a:pathLst>
                <a:path extrusionOk="0" h="8407" w="5705">
                  <a:moveTo>
                    <a:pt x="1" y="1"/>
                  </a:moveTo>
                  <a:lnTo>
                    <a:pt x="1" y="1"/>
                  </a:lnTo>
                  <a:cubicBezTo>
                    <a:pt x="43" y="19"/>
                    <a:pt x="84" y="37"/>
                    <a:pt x="126" y="56"/>
                  </a:cubicBezTo>
                  <a:lnTo>
                    <a:pt x="126" y="56"/>
                  </a:lnTo>
                  <a:cubicBezTo>
                    <a:pt x="82" y="35"/>
                    <a:pt x="40" y="17"/>
                    <a:pt x="1" y="1"/>
                  </a:cubicBezTo>
                  <a:close/>
                  <a:moveTo>
                    <a:pt x="126" y="56"/>
                  </a:moveTo>
                  <a:lnTo>
                    <a:pt x="126" y="56"/>
                  </a:lnTo>
                  <a:cubicBezTo>
                    <a:pt x="1264" y="573"/>
                    <a:pt x="4151" y="2352"/>
                    <a:pt x="4504" y="4471"/>
                  </a:cubicBezTo>
                  <a:cubicBezTo>
                    <a:pt x="4871" y="6772"/>
                    <a:pt x="3370" y="8340"/>
                    <a:pt x="3336" y="8407"/>
                  </a:cubicBezTo>
                  <a:cubicBezTo>
                    <a:pt x="5705" y="5972"/>
                    <a:pt x="5138" y="2803"/>
                    <a:pt x="1535" y="768"/>
                  </a:cubicBezTo>
                  <a:cubicBezTo>
                    <a:pt x="1105" y="491"/>
                    <a:pt x="618" y="271"/>
                    <a:pt x="126" y="5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8"/>
            <p:cNvSpPr/>
            <p:nvPr/>
          </p:nvSpPr>
          <p:spPr>
            <a:xfrm>
              <a:off x="2630281" y="3399851"/>
              <a:ext cx="268028" cy="154729"/>
            </a:xfrm>
            <a:custGeom>
              <a:rect b="b" l="l" r="r" t="t"/>
              <a:pathLst>
                <a:path extrusionOk="0" h="11843" w="20515">
                  <a:moveTo>
                    <a:pt x="10274" y="0"/>
                  </a:moveTo>
                  <a:cubicBezTo>
                    <a:pt x="4604" y="0"/>
                    <a:pt x="0" y="2636"/>
                    <a:pt x="0" y="5938"/>
                  </a:cubicBezTo>
                  <a:cubicBezTo>
                    <a:pt x="0" y="9207"/>
                    <a:pt x="4604" y="11842"/>
                    <a:pt x="10274" y="11842"/>
                  </a:cubicBezTo>
                  <a:cubicBezTo>
                    <a:pt x="15945" y="11842"/>
                    <a:pt x="20515" y="9207"/>
                    <a:pt x="20515" y="5938"/>
                  </a:cubicBezTo>
                  <a:cubicBezTo>
                    <a:pt x="20515" y="2636"/>
                    <a:pt x="15945" y="0"/>
                    <a:pt x="10274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8"/>
            <p:cNvSpPr/>
            <p:nvPr/>
          </p:nvSpPr>
          <p:spPr>
            <a:xfrm>
              <a:off x="2630281" y="3399851"/>
              <a:ext cx="268028" cy="154729"/>
            </a:xfrm>
            <a:custGeom>
              <a:rect b="b" l="l" r="r" t="t"/>
              <a:pathLst>
                <a:path extrusionOk="0" h="11843" w="20515">
                  <a:moveTo>
                    <a:pt x="10274" y="0"/>
                  </a:moveTo>
                  <a:cubicBezTo>
                    <a:pt x="4604" y="0"/>
                    <a:pt x="0" y="2636"/>
                    <a:pt x="0" y="5938"/>
                  </a:cubicBezTo>
                  <a:cubicBezTo>
                    <a:pt x="0" y="9207"/>
                    <a:pt x="4604" y="11842"/>
                    <a:pt x="10274" y="11842"/>
                  </a:cubicBezTo>
                  <a:cubicBezTo>
                    <a:pt x="15945" y="11842"/>
                    <a:pt x="20515" y="9207"/>
                    <a:pt x="20515" y="5938"/>
                  </a:cubicBezTo>
                  <a:cubicBezTo>
                    <a:pt x="20515" y="2636"/>
                    <a:pt x="15945" y="0"/>
                    <a:pt x="10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8"/>
            <p:cNvSpPr/>
            <p:nvPr/>
          </p:nvSpPr>
          <p:spPr>
            <a:xfrm>
              <a:off x="2625486" y="3419031"/>
              <a:ext cx="140344" cy="83250"/>
            </a:xfrm>
            <a:custGeom>
              <a:rect b="b" l="l" r="r" t="t"/>
              <a:pathLst>
                <a:path extrusionOk="0" h="6372" w="10742">
                  <a:moveTo>
                    <a:pt x="3836" y="0"/>
                  </a:moveTo>
                  <a:lnTo>
                    <a:pt x="3836" y="0"/>
                  </a:lnTo>
                  <a:cubicBezTo>
                    <a:pt x="3670" y="133"/>
                    <a:pt x="3503" y="200"/>
                    <a:pt x="3336" y="300"/>
                  </a:cubicBezTo>
                  <a:cubicBezTo>
                    <a:pt x="3069" y="467"/>
                    <a:pt x="2769" y="634"/>
                    <a:pt x="2502" y="834"/>
                  </a:cubicBezTo>
                  <a:cubicBezTo>
                    <a:pt x="2169" y="1067"/>
                    <a:pt x="1902" y="1334"/>
                    <a:pt x="1635" y="1568"/>
                  </a:cubicBezTo>
                  <a:cubicBezTo>
                    <a:pt x="301" y="3002"/>
                    <a:pt x="0" y="4670"/>
                    <a:pt x="834" y="6204"/>
                  </a:cubicBezTo>
                  <a:cubicBezTo>
                    <a:pt x="1111" y="5805"/>
                    <a:pt x="1589" y="5667"/>
                    <a:pt x="2118" y="5667"/>
                  </a:cubicBezTo>
                  <a:cubicBezTo>
                    <a:pt x="3313" y="5667"/>
                    <a:pt x="4770" y="6371"/>
                    <a:pt x="4770" y="6371"/>
                  </a:cubicBezTo>
                  <a:cubicBezTo>
                    <a:pt x="4770" y="6371"/>
                    <a:pt x="10741" y="1868"/>
                    <a:pt x="6005" y="1568"/>
                  </a:cubicBezTo>
                  <a:cubicBezTo>
                    <a:pt x="3603" y="1468"/>
                    <a:pt x="3436" y="701"/>
                    <a:pt x="3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8"/>
            <p:cNvSpPr/>
            <p:nvPr/>
          </p:nvSpPr>
          <p:spPr>
            <a:xfrm>
              <a:off x="2629405" y="3445030"/>
              <a:ext cx="40541" cy="39012"/>
            </a:xfrm>
            <a:custGeom>
              <a:rect b="b" l="l" r="r" t="t"/>
              <a:pathLst>
                <a:path extrusionOk="0" h="2986" w="3103">
                  <a:moveTo>
                    <a:pt x="1880" y="1"/>
                  </a:moveTo>
                  <a:cubicBezTo>
                    <a:pt x="1220" y="1"/>
                    <a:pt x="515" y="573"/>
                    <a:pt x="267" y="1346"/>
                  </a:cubicBezTo>
                  <a:cubicBezTo>
                    <a:pt x="1" y="2180"/>
                    <a:pt x="334" y="2880"/>
                    <a:pt x="1035" y="2980"/>
                  </a:cubicBezTo>
                  <a:cubicBezTo>
                    <a:pt x="1074" y="2984"/>
                    <a:pt x="1113" y="2986"/>
                    <a:pt x="1153" y="2986"/>
                  </a:cubicBezTo>
                  <a:cubicBezTo>
                    <a:pt x="1849" y="2986"/>
                    <a:pt x="2552" y="2435"/>
                    <a:pt x="2836" y="1646"/>
                  </a:cubicBezTo>
                  <a:cubicBezTo>
                    <a:pt x="3103" y="812"/>
                    <a:pt x="2769" y="78"/>
                    <a:pt x="2035" y="11"/>
                  </a:cubicBezTo>
                  <a:cubicBezTo>
                    <a:pt x="1984" y="4"/>
                    <a:pt x="1932" y="1"/>
                    <a:pt x="1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8"/>
            <p:cNvSpPr/>
            <p:nvPr/>
          </p:nvSpPr>
          <p:spPr>
            <a:xfrm>
              <a:off x="2727837" y="3422075"/>
              <a:ext cx="178755" cy="131630"/>
            </a:xfrm>
            <a:custGeom>
              <a:rect b="b" l="l" r="r" t="t"/>
              <a:pathLst>
                <a:path extrusionOk="0" h="10075" w="13682">
                  <a:moveTo>
                    <a:pt x="5" y="9808"/>
                  </a:moveTo>
                  <a:cubicBezTo>
                    <a:pt x="0" y="9828"/>
                    <a:pt x="25" y="9839"/>
                    <a:pt x="71" y="9839"/>
                  </a:cubicBezTo>
                  <a:cubicBezTo>
                    <a:pt x="91" y="9839"/>
                    <a:pt x="116" y="9837"/>
                    <a:pt x="144" y="9832"/>
                  </a:cubicBezTo>
                  <a:lnTo>
                    <a:pt x="144" y="9832"/>
                  </a:lnTo>
                  <a:cubicBezTo>
                    <a:pt x="98" y="9824"/>
                    <a:pt x="52" y="9816"/>
                    <a:pt x="5" y="9808"/>
                  </a:cubicBezTo>
                  <a:close/>
                  <a:moveTo>
                    <a:pt x="10079" y="1"/>
                  </a:moveTo>
                  <a:lnTo>
                    <a:pt x="10079" y="1"/>
                  </a:lnTo>
                  <a:cubicBezTo>
                    <a:pt x="10646" y="1235"/>
                    <a:pt x="8945" y="1902"/>
                    <a:pt x="8945" y="1902"/>
                  </a:cubicBezTo>
                  <a:cubicBezTo>
                    <a:pt x="8945" y="1902"/>
                    <a:pt x="1273" y="6772"/>
                    <a:pt x="1006" y="8507"/>
                  </a:cubicBezTo>
                  <a:cubicBezTo>
                    <a:pt x="1188" y="9416"/>
                    <a:pt x="460" y="9779"/>
                    <a:pt x="144" y="9832"/>
                  </a:cubicBezTo>
                  <a:lnTo>
                    <a:pt x="144" y="9832"/>
                  </a:lnTo>
                  <a:cubicBezTo>
                    <a:pt x="1029" y="9984"/>
                    <a:pt x="1888" y="10074"/>
                    <a:pt x="2807" y="10074"/>
                  </a:cubicBezTo>
                  <a:cubicBezTo>
                    <a:pt x="3574" y="10074"/>
                    <a:pt x="4342" y="10008"/>
                    <a:pt x="5109" y="9941"/>
                  </a:cubicBezTo>
                  <a:cubicBezTo>
                    <a:pt x="5276" y="9908"/>
                    <a:pt x="5442" y="9908"/>
                    <a:pt x="5609" y="9841"/>
                  </a:cubicBezTo>
                  <a:cubicBezTo>
                    <a:pt x="6410" y="9707"/>
                    <a:pt x="7144" y="9574"/>
                    <a:pt x="7911" y="9307"/>
                  </a:cubicBezTo>
                  <a:cubicBezTo>
                    <a:pt x="8144" y="9207"/>
                    <a:pt x="8345" y="9140"/>
                    <a:pt x="8611" y="9040"/>
                  </a:cubicBezTo>
                  <a:cubicBezTo>
                    <a:pt x="8845" y="8974"/>
                    <a:pt x="9112" y="8874"/>
                    <a:pt x="9312" y="8773"/>
                  </a:cubicBezTo>
                  <a:cubicBezTo>
                    <a:pt x="9612" y="8640"/>
                    <a:pt x="9879" y="8507"/>
                    <a:pt x="10146" y="8340"/>
                  </a:cubicBezTo>
                  <a:lnTo>
                    <a:pt x="10913" y="7839"/>
                  </a:lnTo>
                  <a:lnTo>
                    <a:pt x="11413" y="7473"/>
                  </a:lnTo>
                  <a:cubicBezTo>
                    <a:pt x="13682" y="5504"/>
                    <a:pt x="13682" y="2903"/>
                    <a:pt x="11413" y="935"/>
                  </a:cubicBezTo>
                  <a:lnTo>
                    <a:pt x="10913" y="568"/>
                  </a:lnTo>
                  <a:cubicBezTo>
                    <a:pt x="10646" y="334"/>
                    <a:pt x="10346" y="167"/>
                    <a:pt x="10079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8"/>
            <p:cNvSpPr/>
            <p:nvPr/>
          </p:nvSpPr>
          <p:spPr>
            <a:xfrm>
              <a:off x="2727837" y="3422075"/>
              <a:ext cx="178755" cy="131630"/>
            </a:xfrm>
            <a:custGeom>
              <a:rect b="b" l="l" r="r" t="t"/>
              <a:pathLst>
                <a:path extrusionOk="0" h="10075" w="13682">
                  <a:moveTo>
                    <a:pt x="5" y="9808"/>
                  </a:moveTo>
                  <a:cubicBezTo>
                    <a:pt x="0" y="9828"/>
                    <a:pt x="25" y="9839"/>
                    <a:pt x="71" y="9839"/>
                  </a:cubicBezTo>
                  <a:cubicBezTo>
                    <a:pt x="91" y="9839"/>
                    <a:pt x="116" y="9837"/>
                    <a:pt x="144" y="9832"/>
                  </a:cubicBezTo>
                  <a:lnTo>
                    <a:pt x="144" y="9832"/>
                  </a:lnTo>
                  <a:cubicBezTo>
                    <a:pt x="98" y="9824"/>
                    <a:pt x="52" y="9816"/>
                    <a:pt x="5" y="9808"/>
                  </a:cubicBezTo>
                  <a:close/>
                  <a:moveTo>
                    <a:pt x="10079" y="1"/>
                  </a:moveTo>
                  <a:lnTo>
                    <a:pt x="10079" y="1"/>
                  </a:lnTo>
                  <a:cubicBezTo>
                    <a:pt x="10646" y="1235"/>
                    <a:pt x="8945" y="1902"/>
                    <a:pt x="8945" y="1902"/>
                  </a:cubicBezTo>
                  <a:cubicBezTo>
                    <a:pt x="8945" y="1902"/>
                    <a:pt x="1273" y="6772"/>
                    <a:pt x="1006" y="8507"/>
                  </a:cubicBezTo>
                  <a:cubicBezTo>
                    <a:pt x="1188" y="9416"/>
                    <a:pt x="460" y="9779"/>
                    <a:pt x="144" y="9832"/>
                  </a:cubicBezTo>
                  <a:lnTo>
                    <a:pt x="144" y="9832"/>
                  </a:lnTo>
                  <a:cubicBezTo>
                    <a:pt x="1029" y="9984"/>
                    <a:pt x="1888" y="10074"/>
                    <a:pt x="2807" y="10074"/>
                  </a:cubicBezTo>
                  <a:cubicBezTo>
                    <a:pt x="3574" y="10074"/>
                    <a:pt x="4342" y="10008"/>
                    <a:pt x="5109" y="9941"/>
                  </a:cubicBezTo>
                  <a:cubicBezTo>
                    <a:pt x="5276" y="9908"/>
                    <a:pt x="5442" y="9908"/>
                    <a:pt x="5609" y="9841"/>
                  </a:cubicBezTo>
                  <a:cubicBezTo>
                    <a:pt x="6410" y="9707"/>
                    <a:pt x="7144" y="9574"/>
                    <a:pt x="7911" y="9307"/>
                  </a:cubicBezTo>
                  <a:cubicBezTo>
                    <a:pt x="8144" y="9207"/>
                    <a:pt x="8345" y="9140"/>
                    <a:pt x="8611" y="9040"/>
                  </a:cubicBezTo>
                  <a:cubicBezTo>
                    <a:pt x="8845" y="8974"/>
                    <a:pt x="9112" y="8874"/>
                    <a:pt x="9312" y="8773"/>
                  </a:cubicBezTo>
                  <a:cubicBezTo>
                    <a:pt x="9612" y="8640"/>
                    <a:pt x="9879" y="8507"/>
                    <a:pt x="10146" y="8340"/>
                  </a:cubicBezTo>
                  <a:lnTo>
                    <a:pt x="10913" y="7839"/>
                  </a:lnTo>
                  <a:lnTo>
                    <a:pt x="11413" y="7473"/>
                  </a:lnTo>
                  <a:cubicBezTo>
                    <a:pt x="13682" y="5504"/>
                    <a:pt x="13682" y="2903"/>
                    <a:pt x="11413" y="935"/>
                  </a:cubicBezTo>
                  <a:lnTo>
                    <a:pt x="10913" y="568"/>
                  </a:lnTo>
                  <a:cubicBezTo>
                    <a:pt x="10646" y="334"/>
                    <a:pt x="10346" y="167"/>
                    <a:pt x="100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8"/>
            <p:cNvSpPr/>
            <p:nvPr/>
          </p:nvSpPr>
          <p:spPr>
            <a:xfrm>
              <a:off x="2655117" y="3419606"/>
              <a:ext cx="219662" cy="115364"/>
            </a:xfrm>
            <a:custGeom>
              <a:rect b="b" l="l" r="r" t="t"/>
              <a:pathLst>
                <a:path extrusionOk="0" h="8830" w="16813">
                  <a:moveTo>
                    <a:pt x="8445" y="0"/>
                  </a:moveTo>
                  <a:cubicBezTo>
                    <a:pt x="6632" y="0"/>
                    <a:pt x="4815" y="367"/>
                    <a:pt x="3370" y="1090"/>
                  </a:cubicBezTo>
                  <a:cubicBezTo>
                    <a:pt x="3236" y="1157"/>
                    <a:pt x="3136" y="1190"/>
                    <a:pt x="3003" y="1290"/>
                  </a:cubicBezTo>
                  <a:cubicBezTo>
                    <a:pt x="1" y="3025"/>
                    <a:pt x="1" y="5827"/>
                    <a:pt x="3003" y="7528"/>
                  </a:cubicBezTo>
                  <a:cubicBezTo>
                    <a:pt x="4487" y="8395"/>
                    <a:pt x="6439" y="8829"/>
                    <a:pt x="8394" y="8829"/>
                  </a:cubicBezTo>
                  <a:cubicBezTo>
                    <a:pt x="10350" y="8829"/>
                    <a:pt x="12309" y="8395"/>
                    <a:pt x="13810" y="7528"/>
                  </a:cubicBezTo>
                  <a:cubicBezTo>
                    <a:pt x="13911" y="7495"/>
                    <a:pt x="14011" y="7428"/>
                    <a:pt x="14144" y="7328"/>
                  </a:cubicBezTo>
                  <a:cubicBezTo>
                    <a:pt x="16813" y="5593"/>
                    <a:pt x="16679" y="2958"/>
                    <a:pt x="13810" y="1290"/>
                  </a:cubicBezTo>
                  <a:cubicBezTo>
                    <a:pt x="12341" y="426"/>
                    <a:pt x="10395" y="0"/>
                    <a:pt x="8445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8"/>
            <p:cNvSpPr/>
            <p:nvPr/>
          </p:nvSpPr>
          <p:spPr>
            <a:xfrm>
              <a:off x="2655117" y="3419606"/>
              <a:ext cx="219662" cy="115364"/>
            </a:xfrm>
            <a:custGeom>
              <a:rect b="b" l="l" r="r" t="t"/>
              <a:pathLst>
                <a:path extrusionOk="0" h="8830" w="16813">
                  <a:moveTo>
                    <a:pt x="8445" y="0"/>
                  </a:moveTo>
                  <a:cubicBezTo>
                    <a:pt x="6632" y="0"/>
                    <a:pt x="4815" y="367"/>
                    <a:pt x="3370" y="1090"/>
                  </a:cubicBezTo>
                  <a:cubicBezTo>
                    <a:pt x="3236" y="1157"/>
                    <a:pt x="3136" y="1190"/>
                    <a:pt x="3003" y="1290"/>
                  </a:cubicBezTo>
                  <a:cubicBezTo>
                    <a:pt x="1" y="3025"/>
                    <a:pt x="1" y="5827"/>
                    <a:pt x="3003" y="7528"/>
                  </a:cubicBezTo>
                  <a:cubicBezTo>
                    <a:pt x="4487" y="8395"/>
                    <a:pt x="6439" y="8829"/>
                    <a:pt x="8394" y="8829"/>
                  </a:cubicBezTo>
                  <a:cubicBezTo>
                    <a:pt x="10350" y="8829"/>
                    <a:pt x="12309" y="8395"/>
                    <a:pt x="13810" y="7528"/>
                  </a:cubicBezTo>
                  <a:cubicBezTo>
                    <a:pt x="13911" y="7495"/>
                    <a:pt x="14011" y="7428"/>
                    <a:pt x="14144" y="7328"/>
                  </a:cubicBezTo>
                  <a:cubicBezTo>
                    <a:pt x="16813" y="5593"/>
                    <a:pt x="16679" y="2958"/>
                    <a:pt x="13810" y="1290"/>
                  </a:cubicBezTo>
                  <a:cubicBezTo>
                    <a:pt x="12341" y="426"/>
                    <a:pt x="10395" y="0"/>
                    <a:pt x="84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8"/>
            <p:cNvSpPr/>
            <p:nvPr/>
          </p:nvSpPr>
          <p:spPr>
            <a:xfrm>
              <a:off x="2669071" y="3422075"/>
              <a:ext cx="190893" cy="110269"/>
            </a:xfrm>
            <a:custGeom>
              <a:rect b="b" l="l" r="r" t="t"/>
              <a:pathLst>
                <a:path extrusionOk="0" h="8440" w="14611">
                  <a:moveTo>
                    <a:pt x="7305" y="1"/>
                  </a:moveTo>
                  <a:cubicBezTo>
                    <a:pt x="3269" y="1"/>
                    <a:pt x="0" y="1902"/>
                    <a:pt x="0" y="4237"/>
                  </a:cubicBezTo>
                  <a:cubicBezTo>
                    <a:pt x="0" y="6539"/>
                    <a:pt x="3269" y="8440"/>
                    <a:pt x="7305" y="8440"/>
                  </a:cubicBezTo>
                  <a:cubicBezTo>
                    <a:pt x="11341" y="8440"/>
                    <a:pt x="14610" y="6539"/>
                    <a:pt x="14610" y="4237"/>
                  </a:cubicBezTo>
                  <a:cubicBezTo>
                    <a:pt x="14610" y="1902"/>
                    <a:pt x="11341" y="1"/>
                    <a:pt x="7305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8"/>
            <p:cNvSpPr/>
            <p:nvPr/>
          </p:nvSpPr>
          <p:spPr>
            <a:xfrm>
              <a:off x="2669071" y="3422075"/>
              <a:ext cx="190893" cy="110269"/>
            </a:xfrm>
            <a:custGeom>
              <a:rect b="b" l="l" r="r" t="t"/>
              <a:pathLst>
                <a:path extrusionOk="0" h="8440" w="14611">
                  <a:moveTo>
                    <a:pt x="7305" y="1"/>
                  </a:moveTo>
                  <a:cubicBezTo>
                    <a:pt x="3269" y="1"/>
                    <a:pt x="0" y="1902"/>
                    <a:pt x="0" y="4237"/>
                  </a:cubicBezTo>
                  <a:cubicBezTo>
                    <a:pt x="0" y="6539"/>
                    <a:pt x="3269" y="8440"/>
                    <a:pt x="7305" y="8440"/>
                  </a:cubicBezTo>
                  <a:cubicBezTo>
                    <a:pt x="11341" y="8440"/>
                    <a:pt x="14610" y="6539"/>
                    <a:pt x="14610" y="4237"/>
                  </a:cubicBezTo>
                  <a:cubicBezTo>
                    <a:pt x="14610" y="1902"/>
                    <a:pt x="11341" y="1"/>
                    <a:pt x="7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8"/>
            <p:cNvSpPr/>
            <p:nvPr/>
          </p:nvSpPr>
          <p:spPr>
            <a:xfrm>
              <a:off x="2669933" y="3437544"/>
              <a:ext cx="189599" cy="94591"/>
            </a:xfrm>
            <a:custGeom>
              <a:rect b="b" l="l" r="r" t="t"/>
              <a:pathLst>
                <a:path extrusionOk="0" h="7240" w="14512">
                  <a:moveTo>
                    <a:pt x="7239" y="1"/>
                  </a:moveTo>
                  <a:cubicBezTo>
                    <a:pt x="5363" y="1"/>
                    <a:pt x="3487" y="418"/>
                    <a:pt x="2069" y="1252"/>
                  </a:cubicBezTo>
                  <a:cubicBezTo>
                    <a:pt x="901" y="1919"/>
                    <a:pt x="201" y="2753"/>
                    <a:pt x="1" y="3620"/>
                  </a:cubicBezTo>
                  <a:cubicBezTo>
                    <a:pt x="201" y="4487"/>
                    <a:pt x="901" y="5321"/>
                    <a:pt x="2069" y="5988"/>
                  </a:cubicBezTo>
                  <a:cubicBezTo>
                    <a:pt x="3487" y="6822"/>
                    <a:pt x="5363" y="7239"/>
                    <a:pt x="7239" y="7239"/>
                  </a:cubicBezTo>
                  <a:cubicBezTo>
                    <a:pt x="9116" y="7239"/>
                    <a:pt x="10992" y="6822"/>
                    <a:pt x="12410" y="5988"/>
                  </a:cubicBezTo>
                  <a:cubicBezTo>
                    <a:pt x="13577" y="5321"/>
                    <a:pt x="14278" y="4487"/>
                    <a:pt x="14511" y="3620"/>
                  </a:cubicBezTo>
                  <a:cubicBezTo>
                    <a:pt x="14278" y="2753"/>
                    <a:pt x="13577" y="1919"/>
                    <a:pt x="12410" y="1252"/>
                  </a:cubicBezTo>
                  <a:cubicBezTo>
                    <a:pt x="10992" y="418"/>
                    <a:pt x="9116" y="1"/>
                    <a:pt x="7239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8"/>
            <p:cNvSpPr/>
            <p:nvPr/>
          </p:nvSpPr>
          <p:spPr>
            <a:xfrm>
              <a:off x="2669933" y="3437544"/>
              <a:ext cx="189599" cy="94591"/>
            </a:xfrm>
            <a:custGeom>
              <a:rect b="b" l="l" r="r" t="t"/>
              <a:pathLst>
                <a:path extrusionOk="0" h="7240" w="14512">
                  <a:moveTo>
                    <a:pt x="7239" y="1"/>
                  </a:moveTo>
                  <a:cubicBezTo>
                    <a:pt x="5363" y="1"/>
                    <a:pt x="3487" y="418"/>
                    <a:pt x="2069" y="1252"/>
                  </a:cubicBezTo>
                  <a:cubicBezTo>
                    <a:pt x="901" y="1919"/>
                    <a:pt x="201" y="2753"/>
                    <a:pt x="1" y="3620"/>
                  </a:cubicBezTo>
                  <a:cubicBezTo>
                    <a:pt x="201" y="4487"/>
                    <a:pt x="901" y="5321"/>
                    <a:pt x="2069" y="5988"/>
                  </a:cubicBezTo>
                  <a:cubicBezTo>
                    <a:pt x="3487" y="6822"/>
                    <a:pt x="5363" y="7239"/>
                    <a:pt x="7239" y="7239"/>
                  </a:cubicBezTo>
                  <a:cubicBezTo>
                    <a:pt x="9116" y="7239"/>
                    <a:pt x="10992" y="6822"/>
                    <a:pt x="12410" y="5988"/>
                  </a:cubicBezTo>
                  <a:cubicBezTo>
                    <a:pt x="13577" y="5321"/>
                    <a:pt x="14278" y="4487"/>
                    <a:pt x="14511" y="3620"/>
                  </a:cubicBezTo>
                  <a:cubicBezTo>
                    <a:pt x="14278" y="2753"/>
                    <a:pt x="13577" y="1919"/>
                    <a:pt x="12410" y="1252"/>
                  </a:cubicBezTo>
                  <a:cubicBezTo>
                    <a:pt x="10992" y="418"/>
                    <a:pt x="9116" y="1"/>
                    <a:pt x="7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8"/>
            <p:cNvSpPr/>
            <p:nvPr/>
          </p:nvSpPr>
          <p:spPr>
            <a:xfrm>
              <a:off x="2702190" y="3441685"/>
              <a:ext cx="125084" cy="81944"/>
            </a:xfrm>
            <a:custGeom>
              <a:rect b="b" l="l" r="r" t="t"/>
              <a:pathLst>
                <a:path extrusionOk="0" h="6272" w="9574">
                  <a:moveTo>
                    <a:pt x="6575" y="3690"/>
                  </a:moveTo>
                  <a:cubicBezTo>
                    <a:pt x="6797" y="3690"/>
                    <a:pt x="7008" y="3733"/>
                    <a:pt x="7205" y="3837"/>
                  </a:cubicBezTo>
                  <a:cubicBezTo>
                    <a:pt x="7139" y="3837"/>
                    <a:pt x="7105" y="3903"/>
                    <a:pt x="7039" y="3937"/>
                  </a:cubicBezTo>
                  <a:lnTo>
                    <a:pt x="6772" y="4070"/>
                  </a:lnTo>
                  <a:cubicBezTo>
                    <a:pt x="6451" y="4199"/>
                    <a:pt x="6130" y="4250"/>
                    <a:pt x="5828" y="4250"/>
                  </a:cubicBezTo>
                  <a:cubicBezTo>
                    <a:pt x="5501" y="4250"/>
                    <a:pt x="5197" y="4190"/>
                    <a:pt x="4937" y="4104"/>
                  </a:cubicBezTo>
                  <a:cubicBezTo>
                    <a:pt x="5534" y="3897"/>
                    <a:pt x="6083" y="3690"/>
                    <a:pt x="6575" y="3690"/>
                  </a:cubicBezTo>
                  <a:close/>
                  <a:moveTo>
                    <a:pt x="1134" y="1"/>
                  </a:moveTo>
                  <a:lnTo>
                    <a:pt x="0" y="634"/>
                  </a:lnTo>
                  <a:lnTo>
                    <a:pt x="0" y="1502"/>
                  </a:lnTo>
                  <a:lnTo>
                    <a:pt x="400" y="1702"/>
                  </a:lnTo>
                  <a:cubicBezTo>
                    <a:pt x="267" y="1869"/>
                    <a:pt x="234" y="2035"/>
                    <a:pt x="234" y="2202"/>
                  </a:cubicBezTo>
                  <a:lnTo>
                    <a:pt x="234" y="3103"/>
                  </a:lnTo>
                  <a:cubicBezTo>
                    <a:pt x="234" y="3470"/>
                    <a:pt x="467" y="3803"/>
                    <a:pt x="1001" y="4104"/>
                  </a:cubicBezTo>
                  <a:cubicBezTo>
                    <a:pt x="1568" y="4370"/>
                    <a:pt x="2068" y="4504"/>
                    <a:pt x="2569" y="4537"/>
                  </a:cubicBezTo>
                  <a:lnTo>
                    <a:pt x="2836" y="4537"/>
                  </a:lnTo>
                  <a:cubicBezTo>
                    <a:pt x="3436" y="4504"/>
                    <a:pt x="3970" y="4404"/>
                    <a:pt x="4503" y="4170"/>
                  </a:cubicBezTo>
                  <a:cubicBezTo>
                    <a:pt x="4637" y="4137"/>
                    <a:pt x="4737" y="4104"/>
                    <a:pt x="4837" y="4037"/>
                  </a:cubicBezTo>
                  <a:lnTo>
                    <a:pt x="4837" y="4037"/>
                  </a:lnTo>
                  <a:lnTo>
                    <a:pt x="3903" y="5004"/>
                  </a:lnTo>
                  <a:lnTo>
                    <a:pt x="3903" y="5905"/>
                  </a:lnTo>
                  <a:cubicBezTo>
                    <a:pt x="4430" y="6116"/>
                    <a:pt x="4947" y="6202"/>
                    <a:pt x="5441" y="6202"/>
                  </a:cubicBezTo>
                  <a:cubicBezTo>
                    <a:pt x="6197" y="6202"/>
                    <a:pt x="6900" y="6000"/>
                    <a:pt x="7506" y="5738"/>
                  </a:cubicBezTo>
                  <a:lnTo>
                    <a:pt x="8440" y="6272"/>
                  </a:lnTo>
                  <a:lnTo>
                    <a:pt x="9574" y="5638"/>
                  </a:lnTo>
                  <a:lnTo>
                    <a:pt x="9574" y="4771"/>
                  </a:lnTo>
                  <a:lnTo>
                    <a:pt x="9173" y="4571"/>
                  </a:lnTo>
                  <a:cubicBezTo>
                    <a:pt x="9307" y="4404"/>
                    <a:pt x="9407" y="4170"/>
                    <a:pt x="9407" y="4003"/>
                  </a:cubicBezTo>
                  <a:lnTo>
                    <a:pt x="9407" y="3136"/>
                  </a:lnTo>
                  <a:cubicBezTo>
                    <a:pt x="9407" y="2769"/>
                    <a:pt x="9140" y="2436"/>
                    <a:pt x="8606" y="2135"/>
                  </a:cubicBezTo>
                  <a:cubicBezTo>
                    <a:pt x="8055" y="1823"/>
                    <a:pt x="7503" y="1703"/>
                    <a:pt x="6968" y="1703"/>
                  </a:cubicBezTo>
                  <a:cubicBezTo>
                    <a:pt x="6533" y="1703"/>
                    <a:pt x="6108" y="1782"/>
                    <a:pt x="5704" y="1902"/>
                  </a:cubicBezTo>
                  <a:cubicBezTo>
                    <a:pt x="5304" y="1969"/>
                    <a:pt x="4937" y="2102"/>
                    <a:pt x="4603" y="2236"/>
                  </a:cubicBezTo>
                  <a:cubicBezTo>
                    <a:pt x="4136" y="2369"/>
                    <a:pt x="3770" y="2502"/>
                    <a:pt x="3436" y="2602"/>
                  </a:cubicBezTo>
                  <a:cubicBezTo>
                    <a:pt x="3294" y="2626"/>
                    <a:pt x="3170" y="2650"/>
                    <a:pt x="3050" y="2650"/>
                  </a:cubicBezTo>
                  <a:cubicBezTo>
                    <a:pt x="3000" y="2650"/>
                    <a:pt x="2951" y="2646"/>
                    <a:pt x="2902" y="2636"/>
                  </a:cubicBezTo>
                  <a:cubicBezTo>
                    <a:pt x="2735" y="2636"/>
                    <a:pt x="2602" y="2602"/>
                    <a:pt x="2435" y="2502"/>
                  </a:cubicBezTo>
                  <a:cubicBezTo>
                    <a:pt x="2435" y="2502"/>
                    <a:pt x="2469" y="2502"/>
                    <a:pt x="2469" y="2469"/>
                  </a:cubicBezTo>
                  <a:cubicBezTo>
                    <a:pt x="2535" y="2436"/>
                    <a:pt x="2569" y="2436"/>
                    <a:pt x="2602" y="2369"/>
                  </a:cubicBezTo>
                  <a:cubicBezTo>
                    <a:pt x="2669" y="2336"/>
                    <a:pt x="2802" y="2269"/>
                    <a:pt x="2902" y="2236"/>
                  </a:cubicBezTo>
                  <a:cubicBezTo>
                    <a:pt x="3206" y="2093"/>
                    <a:pt x="3500" y="2026"/>
                    <a:pt x="3785" y="2026"/>
                  </a:cubicBezTo>
                  <a:cubicBezTo>
                    <a:pt x="4032" y="2026"/>
                    <a:pt x="4271" y="2076"/>
                    <a:pt x="4503" y="2169"/>
                  </a:cubicBezTo>
                  <a:lnTo>
                    <a:pt x="5437" y="1201"/>
                  </a:lnTo>
                  <a:lnTo>
                    <a:pt x="5437" y="334"/>
                  </a:lnTo>
                  <a:cubicBezTo>
                    <a:pt x="4994" y="175"/>
                    <a:pt x="4542" y="100"/>
                    <a:pt x="4090" y="100"/>
                  </a:cubicBezTo>
                  <a:cubicBezTo>
                    <a:pt x="3691" y="100"/>
                    <a:pt x="3293" y="158"/>
                    <a:pt x="2902" y="267"/>
                  </a:cubicBezTo>
                  <a:cubicBezTo>
                    <a:pt x="2602" y="334"/>
                    <a:pt x="2335" y="434"/>
                    <a:pt x="2068" y="534"/>
                  </a:cubicBezTo>
                  <a:lnTo>
                    <a:pt x="1134" y="1"/>
                  </a:ln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8"/>
            <p:cNvSpPr/>
            <p:nvPr/>
          </p:nvSpPr>
          <p:spPr>
            <a:xfrm>
              <a:off x="2701746" y="3441254"/>
              <a:ext cx="126835" cy="71047"/>
            </a:xfrm>
            <a:custGeom>
              <a:rect b="b" l="l" r="r" t="t"/>
              <a:pathLst>
                <a:path extrusionOk="0" h="5438" w="9708">
                  <a:moveTo>
                    <a:pt x="1168" y="0"/>
                  </a:moveTo>
                  <a:lnTo>
                    <a:pt x="34" y="634"/>
                  </a:lnTo>
                  <a:lnTo>
                    <a:pt x="968" y="1168"/>
                  </a:lnTo>
                  <a:cubicBezTo>
                    <a:pt x="1" y="1868"/>
                    <a:pt x="1" y="2635"/>
                    <a:pt x="1035" y="3269"/>
                  </a:cubicBezTo>
                  <a:cubicBezTo>
                    <a:pt x="1602" y="3536"/>
                    <a:pt x="2102" y="3670"/>
                    <a:pt x="2603" y="3703"/>
                  </a:cubicBezTo>
                  <a:lnTo>
                    <a:pt x="2870" y="3703"/>
                  </a:lnTo>
                  <a:cubicBezTo>
                    <a:pt x="3470" y="3670"/>
                    <a:pt x="4004" y="3536"/>
                    <a:pt x="4537" y="3336"/>
                  </a:cubicBezTo>
                  <a:cubicBezTo>
                    <a:pt x="5310" y="3078"/>
                    <a:pt x="5968" y="2788"/>
                    <a:pt x="6534" y="2788"/>
                  </a:cubicBezTo>
                  <a:cubicBezTo>
                    <a:pt x="6774" y="2788"/>
                    <a:pt x="6997" y="2840"/>
                    <a:pt x="7206" y="2969"/>
                  </a:cubicBezTo>
                  <a:cubicBezTo>
                    <a:pt x="7706" y="3269"/>
                    <a:pt x="7540" y="3603"/>
                    <a:pt x="7039" y="3936"/>
                  </a:cubicBezTo>
                  <a:lnTo>
                    <a:pt x="6806" y="4036"/>
                  </a:lnTo>
                  <a:cubicBezTo>
                    <a:pt x="6493" y="4177"/>
                    <a:pt x="6172" y="4237"/>
                    <a:pt x="5869" y="4237"/>
                  </a:cubicBezTo>
                  <a:cubicBezTo>
                    <a:pt x="5525" y="4237"/>
                    <a:pt x="5203" y="4160"/>
                    <a:pt x="4938" y="4036"/>
                  </a:cubicBezTo>
                  <a:lnTo>
                    <a:pt x="3937" y="5037"/>
                  </a:lnTo>
                  <a:cubicBezTo>
                    <a:pt x="4472" y="5265"/>
                    <a:pt x="4997" y="5358"/>
                    <a:pt x="5498" y="5358"/>
                  </a:cubicBezTo>
                  <a:cubicBezTo>
                    <a:pt x="6245" y="5358"/>
                    <a:pt x="6940" y="5150"/>
                    <a:pt x="7540" y="4870"/>
                  </a:cubicBezTo>
                  <a:lnTo>
                    <a:pt x="8474" y="5437"/>
                  </a:lnTo>
                  <a:lnTo>
                    <a:pt x="9608" y="4804"/>
                  </a:lnTo>
                  <a:lnTo>
                    <a:pt x="8674" y="4270"/>
                  </a:lnTo>
                  <a:cubicBezTo>
                    <a:pt x="9608" y="3536"/>
                    <a:pt x="9708" y="2769"/>
                    <a:pt x="8640" y="2135"/>
                  </a:cubicBezTo>
                  <a:cubicBezTo>
                    <a:pt x="8088" y="1804"/>
                    <a:pt x="7536" y="1686"/>
                    <a:pt x="7001" y="1686"/>
                  </a:cubicBezTo>
                  <a:cubicBezTo>
                    <a:pt x="6566" y="1686"/>
                    <a:pt x="6142" y="1764"/>
                    <a:pt x="5738" y="1868"/>
                  </a:cubicBezTo>
                  <a:cubicBezTo>
                    <a:pt x="5338" y="1968"/>
                    <a:pt x="4971" y="2102"/>
                    <a:pt x="4637" y="2202"/>
                  </a:cubicBezTo>
                  <a:cubicBezTo>
                    <a:pt x="4170" y="2369"/>
                    <a:pt x="3804" y="2502"/>
                    <a:pt x="3470" y="2602"/>
                  </a:cubicBezTo>
                  <a:cubicBezTo>
                    <a:pt x="3328" y="2626"/>
                    <a:pt x="3204" y="2649"/>
                    <a:pt x="3084" y="2649"/>
                  </a:cubicBezTo>
                  <a:cubicBezTo>
                    <a:pt x="3034" y="2649"/>
                    <a:pt x="2985" y="2645"/>
                    <a:pt x="2936" y="2635"/>
                  </a:cubicBezTo>
                  <a:cubicBezTo>
                    <a:pt x="2703" y="2635"/>
                    <a:pt x="2569" y="2602"/>
                    <a:pt x="2369" y="2469"/>
                  </a:cubicBezTo>
                  <a:cubicBezTo>
                    <a:pt x="2002" y="2269"/>
                    <a:pt x="1969" y="1968"/>
                    <a:pt x="2503" y="1601"/>
                  </a:cubicBezTo>
                  <a:cubicBezTo>
                    <a:pt x="2569" y="1535"/>
                    <a:pt x="2603" y="1535"/>
                    <a:pt x="2636" y="1501"/>
                  </a:cubicBezTo>
                  <a:cubicBezTo>
                    <a:pt x="2703" y="1468"/>
                    <a:pt x="2836" y="1368"/>
                    <a:pt x="2936" y="1335"/>
                  </a:cubicBezTo>
                  <a:cubicBezTo>
                    <a:pt x="3231" y="1213"/>
                    <a:pt x="3516" y="1155"/>
                    <a:pt x="3793" y="1155"/>
                  </a:cubicBezTo>
                  <a:cubicBezTo>
                    <a:pt x="4049" y="1155"/>
                    <a:pt x="4297" y="1205"/>
                    <a:pt x="4537" y="1301"/>
                  </a:cubicBezTo>
                  <a:lnTo>
                    <a:pt x="5471" y="334"/>
                  </a:lnTo>
                  <a:cubicBezTo>
                    <a:pt x="5028" y="174"/>
                    <a:pt x="4576" y="100"/>
                    <a:pt x="4124" y="100"/>
                  </a:cubicBezTo>
                  <a:cubicBezTo>
                    <a:pt x="3725" y="100"/>
                    <a:pt x="3327" y="158"/>
                    <a:pt x="2936" y="267"/>
                  </a:cubicBezTo>
                  <a:cubicBezTo>
                    <a:pt x="2636" y="334"/>
                    <a:pt x="2369" y="434"/>
                    <a:pt x="2102" y="534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8"/>
            <p:cNvSpPr/>
            <p:nvPr/>
          </p:nvSpPr>
          <p:spPr>
            <a:xfrm>
              <a:off x="2701746" y="3441254"/>
              <a:ext cx="126835" cy="71047"/>
            </a:xfrm>
            <a:custGeom>
              <a:rect b="b" l="l" r="r" t="t"/>
              <a:pathLst>
                <a:path extrusionOk="0" h="5438" w="9708">
                  <a:moveTo>
                    <a:pt x="1168" y="0"/>
                  </a:moveTo>
                  <a:lnTo>
                    <a:pt x="34" y="634"/>
                  </a:lnTo>
                  <a:lnTo>
                    <a:pt x="968" y="1168"/>
                  </a:lnTo>
                  <a:cubicBezTo>
                    <a:pt x="1" y="1868"/>
                    <a:pt x="1" y="2635"/>
                    <a:pt x="1035" y="3269"/>
                  </a:cubicBezTo>
                  <a:cubicBezTo>
                    <a:pt x="1602" y="3536"/>
                    <a:pt x="2102" y="3670"/>
                    <a:pt x="2603" y="3703"/>
                  </a:cubicBezTo>
                  <a:lnTo>
                    <a:pt x="2870" y="3703"/>
                  </a:lnTo>
                  <a:cubicBezTo>
                    <a:pt x="3470" y="3670"/>
                    <a:pt x="4004" y="3536"/>
                    <a:pt x="4537" y="3336"/>
                  </a:cubicBezTo>
                  <a:cubicBezTo>
                    <a:pt x="5310" y="3078"/>
                    <a:pt x="5968" y="2788"/>
                    <a:pt x="6534" y="2788"/>
                  </a:cubicBezTo>
                  <a:cubicBezTo>
                    <a:pt x="6774" y="2788"/>
                    <a:pt x="6997" y="2840"/>
                    <a:pt x="7206" y="2969"/>
                  </a:cubicBezTo>
                  <a:cubicBezTo>
                    <a:pt x="7706" y="3269"/>
                    <a:pt x="7540" y="3603"/>
                    <a:pt x="7039" y="3936"/>
                  </a:cubicBezTo>
                  <a:lnTo>
                    <a:pt x="6806" y="4036"/>
                  </a:lnTo>
                  <a:cubicBezTo>
                    <a:pt x="6493" y="4177"/>
                    <a:pt x="6172" y="4237"/>
                    <a:pt x="5869" y="4237"/>
                  </a:cubicBezTo>
                  <a:cubicBezTo>
                    <a:pt x="5525" y="4237"/>
                    <a:pt x="5203" y="4160"/>
                    <a:pt x="4938" y="4036"/>
                  </a:cubicBezTo>
                  <a:lnTo>
                    <a:pt x="3937" y="5037"/>
                  </a:lnTo>
                  <a:cubicBezTo>
                    <a:pt x="4472" y="5265"/>
                    <a:pt x="4997" y="5358"/>
                    <a:pt x="5498" y="5358"/>
                  </a:cubicBezTo>
                  <a:cubicBezTo>
                    <a:pt x="6245" y="5358"/>
                    <a:pt x="6940" y="5150"/>
                    <a:pt x="7540" y="4870"/>
                  </a:cubicBezTo>
                  <a:lnTo>
                    <a:pt x="8474" y="5437"/>
                  </a:lnTo>
                  <a:lnTo>
                    <a:pt x="9608" y="4804"/>
                  </a:lnTo>
                  <a:lnTo>
                    <a:pt x="8674" y="4270"/>
                  </a:lnTo>
                  <a:cubicBezTo>
                    <a:pt x="9608" y="3536"/>
                    <a:pt x="9708" y="2769"/>
                    <a:pt x="8640" y="2135"/>
                  </a:cubicBezTo>
                  <a:cubicBezTo>
                    <a:pt x="8088" y="1804"/>
                    <a:pt x="7536" y="1686"/>
                    <a:pt x="7001" y="1686"/>
                  </a:cubicBezTo>
                  <a:cubicBezTo>
                    <a:pt x="6566" y="1686"/>
                    <a:pt x="6142" y="1764"/>
                    <a:pt x="5738" y="1868"/>
                  </a:cubicBezTo>
                  <a:cubicBezTo>
                    <a:pt x="5338" y="1968"/>
                    <a:pt x="4971" y="2102"/>
                    <a:pt x="4637" y="2202"/>
                  </a:cubicBezTo>
                  <a:cubicBezTo>
                    <a:pt x="4170" y="2369"/>
                    <a:pt x="3804" y="2502"/>
                    <a:pt x="3470" y="2602"/>
                  </a:cubicBezTo>
                  <a:cubicBezTo>
                    <a:pt x="3328" y="2626"/>
                    <a:pt x="3204" y="2649"/>
                    <a:pt x="3084" y="2649"/>
                  </a:cubicBezTo>
                  <a:cubicBezTo>
                    <a:pt x="3034" y="2649"/>
                    <a:pt x="2985" y="2645"/>
                    <a:pt x="2936" y="2635"/>
                  </a:cubicBezTo>
                  <a:cubicBezTo>
                    <a:pt x="2703" y="2635"/>
                    <a:pt x="2569" y="2602"/>
                    <a:pt x="2369" y="2469"/>
                  </a:cubicBezTo>
                  <a:cubicBezTo>
                    <a:pt x="2002" y="2269"/>
                    <a:pt x="1969" y="1968"/>
                    <a:pt x="2503" y="1601"/>
                  </a:cubicBezTo>
                  <a:cubicBezTo>
                    <a:pt x="2569" y="1535"/>
                    <a:pt x="2603" y="1535"/>
                    <a:pt x="2636" y="1501"/>
                  </a:cubicBezTo>
                  <a:cubicBezTo>
                    <a:pt x="2703" y="1468"/>
                    <a:pt x="2836" y="1368"/>
                    <a:pt x="2936" y="1335"/>
                  </a:cubicBezTo>
                  <a:cubicBezTo>
                    <a:pt x="3231" y="1213"/>
                    <a:pt x="3516" y="1155"/>
                    <a:pt x="3793" y="1155"/>
                  </a:cubicBezTo>
                  <a:cubicBezTo>
                    <a:pt x="4049" y="1155"/>
                    <a:pt x="4297" y="1205"/>
                    <a:pt x="4537" y="1301"/>
                  </a:cubicBezTo>
                  <a:lnTo>
                    <a:pt x="5471" y="334"/>
                  </a:lnTo>
                  <a:cubicBezTo>
                    <a:pt x="5028" y="174"/>
                    <a:pt x="4576" y="100"/>
                    <a:pt x="4124" y="100"/>
                  </a:cubicBezTo>
                  <a:cubicBezTo>
                    <a:pt x="3725" y="100"/>
                    <a:pt x="3327" y="158"/>
                    <a:pt x="2936" y="267"/>
                  </a:cubicBezTo>
                  <a:cubicBezTo>
                    <a:pt x="2636" y="334"/>
                    <a:pt x="2369" y="434"/>
                    <a:pt x="2102" y="534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8"/>
            <p:cNvSpPr/>
            <p:nvPr/>
          </p:nvSpPr>
          <p:spPr>
            <a:xfrm>
              <a:off x="2702621" y="3441685"/>
              <a:ext cx="26600" cy="8296"/>
            </a:xfrm>
            <a:custGeom>
              <a:rect b="b" l="l" r="r" t="t"/>
              <a:pathLst>
                <a:path extrusionOk="0" h="635" w="2036">
                  <a:moveTo>
                    <a:pt x="1101" y="1"/>
                  </a:moveTo>
                  <a:lnTo>
                    <a:pt x="1" y="634"/>
                  </a:lnTo>
                  <a:lnTo>
                    <a:pt x="1101" y="134"/>
                  </a:lnTo>
                  <a:lnTo>
                    <a:pt x="2035" y="568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8"/>
            <p:cNvSpPr/>
            <p:nvPr/>
          </p:nvSpPr>
          <p:spPr>
            <a:xfrm>
              <a:off x="2738354" y="3443371"/>
              <a:ext cx="34884" cy="15325"/>
            </a:xfrm>
            <a:custGeom>
              <a:rect b="b" l="l" r="r" t="t"/>
              <a:pathLst>
                <a:path extrusionOk="0" h="1173" w="2670">
                  <a:moveTo>
                    <a:pt x="1216" y="1"/>
                  </a:moveTo>
                  <a:cubicBezTo>
                    <a:pt x="790" y="1"/>
                    <a:pt x="388" y="59"/>
                    <a:pt x="1" y="172"/>
                  </a:cubicBezTo>
                  <a:cubicBezTo>
                    <a:pt x="275" y="111"/>
                    <a:pt x="634" y="71"/>
                    <a:pt x="1022" y="71"/>
                  </a:cubicBezTo>
                  <a:cubicBezTo>
                    <a:pt x="1482" y="71"/>
                    <a:pt x="1983" y="127"/>
                    <a:pt x="2436" y="272"/>
                  </a:cubicBezTo>
                  <a:lnTo>
                    <a:pt x="1769" y="1173"/>
                  </a:lnTo>
                  <a:lnTo>
                    <a:pt x="2669" y="205"/>
                  </a:lnTo>
                  <a:cubicBezTo>
                    <a:pt x="2152" y="67"/>
                    <a:pt x="1671" y="1"/>
                    <a:pt x="121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8"/>
            <p:cNvSpPr/>
            <p:nvPr/>
          </p:nvSpPr>
          <p:spPr>
            <a:xfrm>
              <a:off x="2777144" y="3463269"/>
              <a:ext cx="52312" cy="34217"/>
            </a:xfrm>
            <a:custGeom>
              <a:rect b="b" l="l" r="r" t="t"/>
              <a:pathLst>
                <a:path extrusionOk="0" h="2619" w="4004">
                  <a:moveTo>
                    <a:pt x="1235" y="1"/>
                  </a:moveTo>
                  <a:cubicBezTo>
                    <a:pt x="805" y="1"/>
                    <a:pt x="389" y="79"/>
                    <a:pt x="1" y="183"/>
                  </a:cubicBezTo>
                  <a:cubicBezTo>
                    <a:pt x="217" y="152"/>
                    <a:pt x="478" y="131"/>
                    <a:pt x="761" y="131"/>
                  </a:cubicBezTo>
                  <a:cubicBezTo>
                    <a:pt x="1394" y="131"/>
                    <a:pt x="2137" y="238"/>
                    <a:pt x="2736" y="584"/>
                  </a:cubicBezTo>
                  <a:cubicBezTo>
                    <a:pt x="3637" y="1084"/>
                    <a:pt x="3803" y="1684"/>
                    <a:pt x="2969" y="2618"/>
                  </a:cubicBezTo>
                  <a:cubicBezTo>
                    <a:pt x="3870" y="1851"/>
                    <a:pt x="4003" y="1117"/>
                    <a:pt x="2869" y="450"/>
                  </a:cubicBezTo>
                  <a:cubicBezTo>
                    <a:pt x="2317" y="119"/>
                    <a:pt x="1765" y="1"/>
                    <a:pt x="12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8"/>
            <p:cNvSpPr/>
            <p:nvPr/>
          </p:nvSpPr>
          <p:spPr>
            <a:xfrm>
              <a:off x="2812877" y="3497473"/>
              <a:ext cx="14842" cy="15260"/>
            </a:xfrm>
            <a:custGeom>
              <a:rect b="b" l="l" r="r" t="t"/>
              <a:pathLst>
                <a:path extrusionOk="0" h="1168" w="1136">
                  <a:moveTo>
                    <a:pt x="168" y="0"/>
                  </a:moveTo>
                  <a:lnTo>
                    <a:pt x="902" y="534"/>
                  </a:lnTo>
                  <a:lnTo>
                    <a:pt x="1" y="1168"/>
                  </a:lnTo>
                  <a:lnTo>
                    <a:pt x="1" y="1168"/>
                  </a:lnTo>
                  <a:lnTo>
                    <a:pt x="1135" y="501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8"/>
            <p:cNvSpPr/>
            <p:nvPr/>
          </p:nvSpPr>
          <p:spPr>
            <a:xfrm>
              <a:off x="2753614" y="3494860"/>
              <a:ext cx="37052" cy="13078"/>
            </a:xfrm>
            <a:custGeom>
              <a:rect b="b" l="l" r="r" t="t"/>
              <a:pathLst>
                <a:path extrusionOk="0" h="1001" w="2836">
                  <a:moveTo>
                    <a:pt x="1001" y="0"/>
                  </a:moveTo>
                  <a:lnTo>
                    <a:pt x="0" y="1001"/>
                  </a:lnTo>
                  <a:lnTo>
                    <a:pt x="0" y="1001"/>
                  </a:lnTo>
                  <a:lnTo>
                    <a:pt x="1034" y="167"/>
                  </a:lnTo>
                  <a:cubicBezTo>
                    <a:pt x="1034" y="167"/>
                    <a:pt x="1278" y="248"/>
                    <a:pt x="1665" y="248"/>
                  </a:cubicBezTo>
                  <a:cubicBezTo>
                    <a:pt x="1979" y="248"/>
                    <a:pt x="2387" y="195"/>
                    <a:pt x="2836" y="0"/>
                  </a:cubicBezTo>
                  <a:lnTo>
                    <a:pt x="2836" y="0"/>
                  </a:lnTo>
                  <a:cubicBezTo>
                    <a:pt x="2526" y="124"/>
                    <a:pt x="2208" y="176"/>
                    <a:pt x="1911" y="176"/>
                  </a:cubicBezTo>
                  <a:cubicBezTo>
                    <a:pt x="1568" y="176"/>
                    <a:pt x="1251" y="107"/>
                    <a:pt x="10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8"/>
            <p:cNvSpPr/>
            <p:nvPr/>
          </p:nvSpPr>
          <p:spPr>
            <a:xfrm>
              <a:off x="2725289" y="3462171"/>
              <a:ext cx="21792" cy="13575"/>
            </a:xfrm>
            <a:custGeom>
              <a:rect b="b" l="l" r="r" t="t"/>
              <a:pathLst>
                <a:path extrusionOk="0" h="1039" w="1668">
                  <a:moveTo>
                    <a:pt x="701" y="0"/>
                  </a:moveTo>
                  <a:lnTo>
                    <a:pt x="701" y="0"/>
                  </a:lnTo>
                  <a:cubicBezTo>
                    <a:pt x="200" y="234"/>
                    <a:pt x="0" y="534"/>
                    <a:pt x="334" y="834"/>
                  </a:cubicBezTo>
                  <a:cubicBezTo>
                    <a:pt x="509" y="971"/>
                    <a:pt x="797" y="1039"/>
                    <a:pt x="1087" y="1039"/>
                  </a:cubicBezTo>
                  <a:cubicBezTo>
                    <a:pt x="1294" y="1039"/>
                    <a:pt x="1501" y="1004"/>
                    <a:pt x="1668" y="934"/>
                  </a:cubicBezTo>
                  <a:lnTo>
                    <a:pt x="1668" y="934"/>
                  </a:lnTo>
                  <a:cubicBezTo>
                    <a:pt x="1468" y="1001"/>
                    <a:pt x="1301" y="1034"/>
                    <a:pt x="1134" y="1034"/>
                  </a:cubicBezTo>
                  <a:cubicBezTo>
                    <a:pt x="934" y="1034"/>
                    <a:pt x="767" y="934"/>
                    <a:pt x="601" y="868"/>
                  </a:cubicBezTo>
                  <a:cubicBezTo>
                    <a:pt x="267" y="668"/>
                    <a:pt x="167" y="334"/>
                    <a:pt x="7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8"/>
            <p:cNvSpPr/>
            <p:nvPr/>
          </p:nvSpPr>
          <p:spPr>
            <a:xfrm>
              <a:off x="2701746" y="3456945"/>
              <a:ext cx="34008" cy="32689"/>
            </a:xfrm>
            <a:custGeom>
              <a:rect b="b" l="l" r="r" t="t"/>
              <a:pathLst>
                <a:path extrusionOk="0" h="2502" w="2603">
                  <a:moveTo>
                    <a:pt x="968" y="0"/>
                  </a:moveTo>
                  <a:lnTo>
                    <a:pt x="968" y="0"/>
                  </a:lnTo>
                  <a:cubicBezTo>
                    <a:pt x="1" y="734"/>
                    <a:pt x="1" y="1468"/>
                    <a:pt x="1068" y="2035"/>
                  </a:cubicBezTo>
                  <a:cubicBezTo>
                    <a:pt x="1569" y="2402"/>
                    <a:pt x="2102" y="2502"/>
                    <a:pt x="2603" y="2502"/>
                  </a:cubicBezTo>
                  <a:cubicBezTo>
                    <a:pt x="1802" y="2435"/>
                    <a:pt x="835" y="2002"/>
                    <a:pt x="501" y="1334"/>
                  </a:cubicBezTo>
                  <a:cubicBezTo>
                    <a:pt x="234" y="734"/>
                    <a:pt x="901" y="100"/>
                    <a:pt x="9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8"/>
            <p:cNvSpPr/>
            <p:nvPr/>
          </p:nvSpPr>
          <p:spPr>
            <a:xfrm>
              <a:off x="2586265" y="3386669"/>
              <a:ext cx="288946" cy="167141"/>
            </a:xfrm>
            <a:custGeom>
              <a:rect b="b" l="l" r="r" t="t"/>
              <a:pathLst>
                <a:path extrusionOk="0" h="12793" w="22116">
                  <a:moveTo>
                    <a:pt x="11079" y="0"/>
                  </a:moveTo>
                  <a:cubicBezTo>
                    <a:pt x="8248" y="0"/>
                    <a:pt x="5421" y="626"/>
                    <a:pt x="3269" y="1877"/>
                  </a:cubicBezTo>
                  <a:cubicBezTo>
                    <a:pt x="2068" y="2644"/>
                    <a:pt x="1168" y="3478"/>
                    <a:pt x="634" y="4345"/>
                  </a:cubicBezTo>
                  <a:lnTo>
                    <a:pt x="0" y="4345"/>
                  </a:lnTo>
                  <a:lnTo>
                    <a:pt x="0" y="6580"/>
                  </a:lnTo>
                  <a:cubicBezTo>
                    <a:pt x="100" y="8181"/>
                    <a:pt x="1168" y="9716"/>
                    <a:pt x="3269" y="10916"/>
                  </a:cubicBezTo>
                  <a:cubicBezTo>
                    <a:pt x="5437" y="12167"/>
                    <a:pt x="8273" y="12793"/>
                    <a:pt x="11104" y="12793"/>
                  </a:cubicBezTo>
                  <a:cubicBezTo>
                    <a:pt x="13935" y="12793"/>
                    <a:pt x="16762" y="12167"/>
                    <a:pt x="18914" y="10916"/>
                  </a:cubicBezTo>
                  <a:cubicBezTo>
                    <a:pt x="20948" y="9716"/>
                    <a:pt x="22016" y="8181"/>
                    <a:pt x="22116" y="6580"/>
                  </a:cubicBezTo>
                  <a:lnTo>
                    <a:pt x="22116" y="4345"/>
                  </a:lnTo>
                  <a:lnTo>
                    <a:pt x="21516" y="4345"/>
                  </a:lnTo>
                  <a:cubicBezTo>
                    <a:pt x="21015" y="3444"/>
                    <a:pt x="20148" y="2610"/>
                    <a:pt x="18914" y="1877"/>
                  </a:cubicBezTo>
                  <a:cubicBezTo>
                    <a:pt x="16745" y="626"/>
                    <a:pt x="13910" y="0"/>
                    <a:pt x="11079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8"/>
            <p:cNvSpPr/>
            <p:nvPr/>
          </p:nvSpPr>
          <p:spPr>
            <a:xfrm>
              <a:off x="2586265" y="3386669"/>
              <a:ext cx="288946" cy="167141"/>
            </a:xfrm>
            <a:custGeom>
              <a:rect b="b" l="l" r="r" t="t"/>
              <a:pathLst>
                <a:path extrusionOk="0" h="12793" w="22116">
                  <a:moveTo>
                    <a:pt x="11079" y="0"/>
                  </a:moveTo>
                  <a:cubicBezTo>
                    <a:pt x="8248" y="0"/>
                    <a:pt x="5421" y="626"/>
                    <a:pt x="3269" y="1877"/>
                  </a:cubicBezTo>
                  <a:cubicBezTo>
                    <a:pt x="2068" y="2644"/>
                    <a:pt x="1168" y="3478"/>
                    <a:pt x="634" y="4345"/>
                  </a:cubicBezTo>
                  <a:lnTo>
                    <a:pt x="0" y="4345"/>
                  </a:lnTo>
                  <a:lnTo>
                    <a:pt x="0" y="6580"/>
                  </a:lnTo>
                  <a:cubicBezTo>
                    <a:pt x="100" y="8181"/>
                    <a:pt x="1168" y="9716"/>
                    <a:pt x="3269" y="10916"/>
                  </a:cubicBezTo>
                  <a:cubicBezTo>
                    <a:pt x="5437" y="12167"/>
                    <a:pt x="8273" y="12793"/>
                    <a:pt x="11104" y="12793"/>
                  </a:cubicBezTo>
                  <a:cubicBezTo>
                    <a:pt x="13935" y="12793"/>
                    <a:pt x="16762" y="12167"/>
                    <a:pt x="18914" y="10916"/>
                  </a:cubicBezTo>
                  <a:cubicBezTo>
                    <a:pt x="20948" y="9716"/>
                    <a:pt x="22016" y="8181"/>
                    <a:pt x="22116" y="6580"/>
                  </a:cubicBezTo>
                  <a:lnTo>
                    <a:pt x="22116" y="4345"/>
                  </a:lnTo>
                  <a:lnTo>
                    <a:pt x="21516" y="4345"/>
                  </a:lnTo>
                  <a:cubicBezTo>
                    <a:pt x="21015" y="3444"/>
                    <a:pt x="20148" y="2610"/>
                    <a:pt x="18914" y="1877"/>
                  </a:cubicBezTo>
                  <a:cubicBezTo>
                    <a:pt x="16745" y="626"/>
                    <a:pt x="13910" y="0"/>
                    <a:pt x="11079" y="0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8"/>
            <p:cNvSpPr/>
            <p:nvPr/>
          </p:nvSpPr>
          <p:spPr>
            <a:xfrm>
              <a:off x="2731391" y="3387204"/>
              <a:ext cx="143820" cy="167376"/>
            </a:xfrm>
            <a:custGeom>
              <a:rect b="b" l="l" r="r" t="t"/>
              <a:pathLst>
                <a:path extrusionOk="0" h="12811" w="11008">
                  <a:moveTo>
                    <a:pt x="0" y="1"/>
                  </a:moveTo>
                  <a:lnTo>
                    <a:pt x="0" y="12810"/>
                  </a:lnTo>
                  <a:cubicBezTo>
                    <a:pt x="2802" y="12810"/>
                    <a:pt x="5637" y="12176"/>
                    <a:pt x="7806" y="10942"/>
                  </a:cubicBezTo>
                  <a:cubicBezTo>
                    <a:pt x="9840" y="9741"/>
                    <a:pt x="10908" y="8173"/>
                    <a:pt x="11008" y="6606"/>
                  </a:cubicBezTo>
                  <a:lnTo>
                    <a:pt x="11008" y="4337"/>
                  </a:lnTo>
                  <a:lnTo>
                    <a:pt x="10408" y="4337"/>
                  </a:lnTo>
                  <a:cubicBezTo>
                    <a:pt x="9907" y="3437"/>
                    <a:pt x="9040" y="2603"/>
                    <a:pt x="7806" y="1902"/>
                  </a:cubicBezTo>
                  <a:cubicBezTo>
                    <a:pt x="5671" y="635"/>
                    <a:pt x="2835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8"/>
            <p:cNvSpPr/>
            <p:nvPr/>
          </p:nvSpPr>
          <p:spPr>
            <a:xfrm>
              <a:off x="2810264" y="3401158"/>
              <a:ext cx="65390" cy="139913"/>
            </a:xfrm>
            <a:custGeom>
              <a:rect b="b" l="l" r="r" t="t"/>
              <a:pathLst>
                <a:path extrusionOk="0" h="10709" w="5005">
                  <a:moveTo>
                    <a:pt x="1" y="0"/>
                  </a:moveTo>
                  <a:lnTo>
                    <a:pt x="1" y="10708"/>
                  </a:lnTo>
                  <a:cubicBezTo>
                    <a:pt x="635" y="10441"/>
                    <a:pt x="1268" y="10208"/>
                    <a:pt x="1802" y="9874"/>
                  </a:cubicBezTo>
                  <a:cubicBezTo>
                    <a:pt x="3837" y="8673"/>
                    <a:pt x="4938" y="7105"/>
                    <a:pt x="5004" y="5538"/>
                  </a:cubicBezTo>
                  <a:lnTo>
                    <a:pt x="5004" y="3269"/>
                  </a:lnTo>
                  <a:lnTo>
                    <a:pt x="4437" y="3269"/>
                  </a:lnTo>
                  <a:cubicBezTo>
                    <a:pt x="3937" y="2369"/>
                    <a:pt x="3036" y="1535"/>
                    <a:pt x="1802" y="834"/>
                  </a:cubicBezTo>
                  <a:cubicBezTo>
                    <a:pt x="1202" y="501"/>
                    <a:pt x="635" y="234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8"/>
            <p:cNvSpPr/>
            <p:nvPr/>
          </p:nvSpPr>
          <p:spPr>
            <a:xfrm>
              <a:off x="2587127" y="3401158"/>
              <a:ext cx="65821" cy="139913"/>
            </a:xfrm>
            <a:custGeom>
              <a:rect b="b" l="l" r="r" t="t"/>
              <a:pathLst>
                <a:path extrusionOk="0" h="10709" w="5038">
                  <a:moveTo>
                    <a:pt x="5004" y="0"/>
                  </a:moveTo>
                  <a:cubicBezTo>
                    <a:pt x="4371" y="234"/>
                    <a:pt x="3770" y="501"/>
                    <a:pt x="3203" y="834"/>
                  </a:cubicBezTo>
                  <a:cubicBezTo>
                    <a:pt x="1936" y="1535"/>
                    <a:pt x="1068" y="2369"/>
                    <a:pt x="568" y="3269"/>
                  </a:cubicBezTo>
                  <a:lnTo>
                    <a:pt x="1" y="3269"/>
                  </a:lnTo>
                  <a:lnTo>
                    <a:pt x="1" y="5538"/>
                  </a:lnTo>
                  <a:cubicBezTo>
                    <a:pt x="68" y="7105"/>
                    <a:pt x="1168" y="8673"/>
                    <a:pt x="3237" y="9874"/>
                  </a:cubicBezTo>
                  <a:cubicBezTo>
                    <a:pt x="3770" y="10208"/>
                    <a:pt x="4404" y="10441"/>
                    <a:pt x="5038" y="10708"/>
                  </a:cubicBezTo>
                  <a:lnTo>
                    <a:pt x="5038" y="0"/>
                  </a:ln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8"/>
            <p:cNvSpPr/>
            <p:nvPr/>
          </p:nvSpPr>
          <p:spPr>
            <a:xfrm>
              <a:off x="2574493" y="3360081"/>
              <a:ext cx="314671" cy="166683"/>
            </a:xfrm>
            <a:custGeom>
              <a:rect b="b" l="l" r="r" t="t"/>
              <a:pathLst>
                <a:path extrusionOk="0" h="12758" w="24085">
                  <a:moveTo>
                    <a:pt x="12009" y="0"/>
                  </a:moveTo>
                  <a:cubicBezTo>
                    <a:pt x="9182" y="0"/>
                    <a:pt x="6355" y="626"/>
                    <a:pt x="4204" y="1877"/>
                  </a:cubicBezTo>
                  <a:cubicBezTo>
                    <a:pt x="3503" y="2244"/>
                    <a:pt x="2869" y="2711"/>
                    <a:pt x="2402" y="3211"/>
                  </a:cubicBezTo>
                  <a:cubicBezTo>
                    <a:pt x="1" y="5680"/>
                    <a:pt x="634" y="8815"/>
                    <a:pt x="4204" y="10883"/>
                  </a:cubicBezTo>
                  <a:cubicBezTo>
                    <a:pt x="4671" y="11183"/>
                    <a:pt x="5204" y="11417"/>
                    <a:pt x="5738" y="11650"/>
                  </a:cubicBezTo>
                  <a:cubicBezTo>
                    <a:pt x="5771" y="11684"/>
                    <a:pt x="5871" y="11684"/>
                    <a:pt x="5905" y="11717"/>
                  </a:cubicBezTo>
                  <a:cubicBezTo>
                    <a:pt x="7736" y="12413"/>
                    <a:pt x="9839" y="12758"/>
                    <a:pt x="11944" y="12758"/>
                  </a:cubicBezTo>
                  <a:cubicBezTo>
                    <a:pt x="14785" y="12758"/>
                    <a:pt x="17630" y="12129"/>
                    <a:pt x="19815" y="10883"/>
                  </a:cubicBezTo>
                  <a:cubicBezTo>
                    <a:pt x="24084" y="8415"/>
                    <a:pt x="24084" y="4379"/>
                    <a:pt x="19815" y="1877"/>
                  </a:cubicBezTo>
                  <a:cubicBezTo>
                    <a:pt x="17663" y="626"/>
                    <a:pt x="14836" y="0"/>
                    <a:pt x="12009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8"/>
            <p:cNvSpPr/>
            <p:nvPr/>
          </p:nvSpPr>
          <p:spPr>
            <a:xfrm>
              <a:off x="2574493" y="3360081"/>
              <a:ext cx="314671" cy="166683"/>
            </a:xfrm>
            <a:custGeom>
              <a:rect b="b" l="l" r="r" t="t"/>
              <a:pathLst>
                <a:path extrusionOk="0" h="12758" w="24085">
                  <a:moveTo>
                    <a:pt x="12009" y="0"/>
                  </a:moveTo>
                  <a:cubicBezTo>
                    <a:pt x="9182" y="0"/>
                    <a:pt x="6355" y="626"/>
                    <a:pt x="4204" y="1877"/>
                  </a:cubicBezTo>
                  <a:cubicBezTo>
                    <a:pt x="3503" y="2244"/>
                    <a:pt x="2869" y="2711"/>
                    <a:pt x="2402" y="3211"/>
                  </a:cubicBezTo>
                  <a:cubicBezTo>
                    <a:pt x="1" y="5680"/>
                    <a:pt x="634" y="8815"/>
                    <a:pt x="4204" y="10883"/>
                  </a:cubicBezTo>
                  <a:cubicBezTo>
                    <a:pt x="4671" y="11183"/>
                    <a:pt x="5204" y="11417"/>
                    <a:pt x="5738" y="11650"/>
                  </a:cubicBezTo>
                  <a:cubicBezTo>
                    <a:pt x="5771" y="11684"/>
                    <a:pt x="5871" y="11684"/>
                    <a:pt x="5905" y="11717"/>
                  </a:cubicBezTo>
                  <a:cubicBezTo>
                    <a:pt x="7736" y="12413"/>
                    <a:pt x="9839" y="12758"/>
                    <a:pt x="11944" y="12758"/>
                  </a:cubicBezTo>
                  <a:cubicBezTo>
                    <a:pt x="14785" y="12758"/>
                    <a:pt x="17630" y="12129"/>
                    <a:pt x="19815" y="10883"/>
                  </a:cubicBezTo>
                  <a:cubicBezTo>
                    <a:pt x="24084" y="8415"/>
                    <a:pt x="24084" y="4379"/>
                    <a:pt x="19815" y="1877"/>
                  </a:cubicBezTo>
                  <a:cubicBezTo>
                    <a:pt x="17663" y="626"/>
                    <a:pt x="14836" y="0"/>
                    <a:pt x="12009" y="0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8"/>
            <p:cNvSpPr/>
            <p:nvPr/>
          </p:nvSpPr>
          <p:spPr>
            <a:xfrm>
              <a:off x="2812877" y="3375446"/>
              <a:ext cx="75163" cy="109393"/>
            </a:xfrm>
            <a:custGeom>
              <a:rect b="b" l="l" r="r" t="t"/>
              <a:pathLst>
                <a:path extrusionOk="0" h="8373" w="5753">
                  <a:moveTo>
                    <a:pt x="1" y="0"/>
                  </a:moveTo>
                  <a:lnTo>
                    <a:pt x="1" y="0"/>
                  </a:lnTo>
                  <a:cubicBezTo>
                    <a:pt x="1068" y="401"/>
                    <a:pt x="4137" y="2235"/>
                    <a:pt x="4504" y="4470"/>
                  </a:cubicBezTo>
                  <a:cubicBezTo>
                    <a:pt x="4847" y="6413"/>
                    <a:pt x="3795" y="7866"/>
                    <a:pt x="3444" y="8264"/>
                  </a:cubicBezTo>
                  <a:lnTo>
                    <a:pt x="3444" y="8264"/>
                  </a:lnTo>
                  <a:cubicBezTo>
                    <a:pt x="5752" y="5876"/>
                    <a:pt x="5084" y="2771"/>
                    <a:pt x="1569" y="734"/>
                  </a:cubicBezTo>
                  <a:cubicBezTo>
                    <a:pt x="1102" y="467"/>
                    <a:pt x="568" y="200"/>
                    <a:pt x="1" y="0"/>
                  </a:cubicBezTo>
                  <a:close/>
                  <a:moveTo>
                    <a:pt x="3444" y="8264"/>
                  </a:moveTo>
                  <a:cubicBezTo>
                    <a:pt x="3409" y="8301"/>
                    <a:pt x="3373" y="8337"/>
                    <a:pt x="3337" y="8373"/>
                  </a:cubicBezTo>
                  <a:cubicBezTo>
                    <a:pt x="3346" y="8368"/>
                    <a:pt x="3385" y="8331"/>
                    <a:pt x="3444" y="826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8"/>
            <p:cNvSpPr/>
            <p:nvPr/>
          </p:nvSpPr>
          <p:spPr>
            <a:xfrm>
              <a:off x="2597161" y="3365856"/>
              <a:ext cx="268028" cy="154729"/>
            </a:xfrm>
            <a:custGeom>
              <a:rect b="b" l="l" r="r" t="t"/>
              <a:pathLst>
                <a:path extrusionOk="0" h="11843" w="20515">
                  <a:moveTo>
                    <a:pt x="10274" y="0"/>
                  </a:moveTo>
                  <a:cubicBezTo>
                    <a:pt x="4603" y="0"/>
                    <a:pt x="0" y="2669"/>
                    <a:pt x="0" y="5938"/>
                  </a:cubicBezTo>
                  <a:cubicBezTo>
                    <a:pt x="0" y="9207"/>
                    <a:pt x="4603" y="11842"/>
                    <a:pt x="10274" y="11842"/>
                  </a:cubicBezTo>
                  <a:cubicBezTo>
                    <a:pt x="15945" y="11842"/>
                    <a:pt x="20515" y="9207"/>
                    <a:pt x="20515" y="5938"/>
                  </a:cubicBezTo>
                  <a:cubicBezTo>
                    <a:pt x="20515" y="2669"/>
                    <a:pt x="15945" y="0"/>
                    <a:pt x="10274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8"/>
            <p:cNvSpPr/>
            <p:nvPr/>
          </p:nvSpPr>
          <p:spPr>
            <a:xfrm>
              <a:off x="2597161" y="3365856"/>
              <a:ext cx="268028" cy="154729"/>
            </a:xfrm>
            <a:custGeom>
              <a:rect b="b" l="l" r="r" t="t"/>
              <a:pathLst>
                <a:path extrusionOk="0" h="11843" w="20515">
                  <a:moveTo>
                    <a:pt x="10274" y="0"/>
                  </a:moveTo>
                  <a:cubicBezTo>
                    <a:pt x="4603" y="0"/>
                    <a:pt x="0" y="2669"/>
                    <a:pt x="0" y="5938"/>
                  </a:cubicBezTo>
                  <a:cubicBezTo>
                    <a:pt x="0" y="9207"/>
                    <a:pt x="4603" y="11842"/>
                    <a:pt x="10274" y="11842"/>
                  </a:cubicBezTo>
                  <a:cubicBezTo>
                    <a:pt x="15945" y="11842"/>
                    <a:pt x="20515" y="9207"/>
                    <a:pt x="20515" y="5938"/>
                  </a:cubicBezTo>
                  <a:cubicBezTo>
                    <a:pt x="20515" y="2669"/>
                    <a:pt x="15945" y="0"/>
                    <a:pt x="10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8"/>
            <p:cNvSpPr/>
            <p:nvPr/>
          </p:nvSpPr>
          <p:spPr>
            <a:xfrm>
              <a:off x="2592366" y="3385467"/>
              <a:ext cx="139900" cy="83694"/>
            </a:xfrm>
            <a:custGeom>
              <a:rect b="b" l="l" r="r" t="t"/>
              <a:pathLst>
                <a:path extrusionOk="0" h="6406" w="10708">
                  <a:moveTo>
                    <a:pt x="3836" y="1"/>
                  </a:moveTo>
                  <a:cubicBezTo>
                    <a:pt x="3669" y="134"/>
                    <a:pt x="3503" y="234"/>
                    <a:pt x="3336" y="301"/>
                  </a:cubicBezTo>
                  <a:cubicBezTo>
                    <a:pt x="3036" y="468"/>
                    <a:pt x="2769" y="634"/>
                    <a:pt x="2502" y="834"/>
                  </a:cubicBezTo>
                  <a:cubicBezTo>
                    <a:pt x="2168" y="1101"/>
                    <a:pt x="1868" y="1335"/>
                    <a:pt x="1635" y="1602"/>
                  </a:cubicBezTo>
                  <a:cubicBezTo>
                    <a:pt x="300" y="3036"/>
                    <a:pt x="0" y="4704"/>
                    <a:pt x="834" y="6238"/>
                  </a:cubicBezTo>
                  <a:cubicBezTo>
                    <a:pt x="1090" y="5839"/>
                    <a:pt x="1560" y="5700"/>
                    <a:pt x="2089" y="5700"/>
                  </a:cubicBezTo>
                  <a:cubicBezTo>
                    <a:pt x="3281" y="5700"/>
                    <a:pt x="4770" y="6405"/>
                    <a:pt x="4770" y="6405"/>
                  </a:cubicBezTo>
                  <a:cubicBezTo>
                    <a:pt x="4770" y="6405"/>
                    <a:pt x="10708" y="1902"/>
                    <a:pt x="6004" y="1602"/>
                  </a:cubicBezTo>
                  <a:cubicBezTo>
                    <a:pt x="3569" y="1468"/>
                    <a:pt x="3436" y="734"/>
                    <a:pt x="3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8"/>
            <p:cNvSpPr/>
            <p:nvPr/>
          </p:nvSpPr>
          <p:spPr>
            <a:xfrm>
              <a:off x="2596285" y="3411910"/>
              <a:ext cx="40110" cy="38646"/>
            </a:xfrm>
            <a:custGeom>
              <a:rect b="b" l="l" r="r" t="t"/>
              <a:pathLst>
                <a:path extrusionOk="0" h="2958" w="3070">
                  <a:moveTo>
                    <a:pt x="1880" y="0"/>
                  </a:moveTo>
                  <a:cubicBezTo>
                    <a:pt x="1220" y="0"/>
                    <a:pt x="512" y="573"/>
                    <a:pt x="234" y="1346"/>
                  </a:cubicBezTo>
                  <a:cubicBezTo>
                    <a:pt x="0" y="2180"/>
                    <a:pt x="334" y="2880"/>
                    <a:pt x="1034" y="2947"/>
                  </a:cubicBezTo>
                  <a:cubicBezTo>
                    <a:pt x="1086" y="2954"/>
                    <a:pt x="1138" y="2958"/>
                    <a:pt x="1190" y="2958"/>
                  </a:cubicBezTo>
                  <a:cubicBezTo>
                    <a:pt x="1854" y="2958"/>
                    <a:pt x="2588" y="2385"/>
                    <a:pt x="2836" y="1612"/>
                  </a:cubicBezTo>
                  <a:cubicBezTo>
                    <a:pt x="3069" y="779"/>
                    <a:pt x="2736" y="78"/>
                    <a:pt x="2035" y="11"/>
                  </a:cubicBezTo>
                  <a:cubicBezTo>
                    <a:pt x="1984" y="4"/>
                    <a:pt x="1932" y="0"/>
                    <a:pt x="1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8"/>
            <p:cNvSpPr/>
            <p:nvPr/>
          </p:nvSpPr>
          <p:spPr>
            <a:xfrm>
              <a:off x="2694338" y="3388524"/>
              <a:ext cx="178703" cy="131186"/>
            </a:xfrm>
            <a:custGeom>
              <a:rect b="b" l="l" r="r" t="t"/>
              <a:pathLst>
                <a:path extrusionOk="0" h="10041" w="13678">
                  <a:moveTo>
                    <a:pt x="1" y="9774"/>
                  </a:moveTo>
                  <a:cubicBezTo>
                    <a:pt x="1" y="9795"/>
                    <a:pt x="32" y="9807"/>
                    <a:pt x="84" y="9807"/>
                  </a:cubicBezTo>
                  <a:cubicBezTo>
                    <a:pt x="101" y="9807"/>
                    <a:pt x="119" y="9806"/>
                    <a:pt x="140" y="9803"/>
                  </a:cubicBezTo>
                  <a:lnTo>
                    <a:pt x="140" y="9803"/>
                  </a:lnTo>
                  <a:cubicBezTo>
                    <a:pt x="93" y="9794"/>
                    <a:pt x="47" y="9784"/>
                    <a:pt x="1" y="9774"/>
                  </a:cubicBezTo>
                  <a:close/>
                  <a:moveTo>
                    <a:pt x="10041" y="0"/>
                  </a:moveTo>
                  <a:lnTo>
                    <a:pt x="10041" y="0"/>
                  </a:lnTo>
                  <a:cubicBezTo>
                    <a:pt x="10642" y="1201"/>
                    <a:pt x="8907" y="1868"/>
                    <a:pt x="8907" y="1868"/>
                  </a:cubicBezTo>
                  <a:cubicBezTo>
                    <a:pt x="8907" y="1868"/>
                    <a:pt x="1235" y="6738"/>
                    <a:pt x="1001" y="8506"/>
                  </a:cubicBezTo>
                  <a:cubicBezTo>
                    <a:pt x="1159" y="9424"/>
                    <a:pt x="450" y="9765"/>
                    <a:pt x="140" y="9803"/>
                  </a:cubicBezTo>
                  <a:lnTo>
                    <a:pt x="140" y="9803"/>
                  </a:lnTo>
                  <a:cubicBezTo>
                    <a:pt x="997" y="9980"/>
                    <a:pt x="1885" y="10041"/>
                    <a:pt x="2803" y="10041"/>
                  </a:cubicBezTo>
                  <a:cubicBezTo>
                    <a:pt x="3537" y="10041"/>
                    <a:pt x="4337" y="10007"/>
                    <a:pt x="5071" y="9907"/>
                  </a:cubicBezTo>
                  <a:cubicBezTo>
                    <a:pt x="5238" y="9874"/>
                    <a:pt x="5405" y="9874"/>
                    <a:pt x="5571" y="9840"/>
                  </a:cubicBezTo>
                  <a:cubicBezTo>
                    <a:pt x="6372" y="9707"/>
                    <a:pt x="7139" y="9540"/>
                    <a:pt x="7873" y="9307"/>
                  </a:cubicBezTo>
                  <a:cubicBezTo>
                    <a:pt x="8140" y="9207"/>
                    <a:pt x="8340" y="9107"/>
                    <a:pt x="8574" y="9040"/>
                  </a:cubicBezTo>
                  <a:cubicBezTo>
                    <a:pt x="8840" y="8940"/>
                    <a:pt x="9074" y="8873"/>
                    <a:pt x="9307" y="8740"/>
                  </a:cubicBezTo>
                  <a:cubicBezTo>
                    <a:pt x="9574" y="8606"/>
                    <a:pt x="9874" y="8506"/>
                    <a:pt x="10141" y="8339"/>
                  </a:cubicBezTo>
                  <a:lnTo>
                    <a:pt x="10875" y="7839"/>
                  </a:lnTo>
                  <a:lnTo>
                    <a:pt x="11376" y="7472"/>
                  </a:lnTo>
                  <a:cubicBezTo>
                    <a:pt x="13677" y="5504"/>
                    <a:pt x="13677" y="2869"/>
                    <a:pt x="11376" y="901"/>
                  </a:cubicBezTo>
                  <a:lnTo>
                    <a:pt x="10875" y="534"/>
                  </a:lnTo>
                  <a:cubicBezTo>
                    <a:pt x="10642" y="334"/>
                    <a:pt x="10341" y="167"/>
                    <a:pt x="10041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8"/>
            <p:cNvSpPr/>
            <p:nvPr/>
          </p:nvSpPr>
          <p:spPr>
            <a:xfrm>
              <a:off x="2694338" y="3388524"/>
              <a:ext cx="178703" cy="131186"/>
            </a:xfrm>
            <a:custGeom>
              <a:rect b="b" l="l" r="r" t="t"/>
              <a:pathLst>
                <a:path extrusionOk="0" h="10041" w="13678">
                  <a:moveTo>
                    <a:pt x="1" y="9774"/>
                  </a:moveTo>
                  <a:cubicBezTo>
                    <a:pt x="1" y="9795"/>
                    <a:pt x="32" y="9807"/>
                    <a:pt x="84" y="9807"/>
                  </a:cubicBezTo>
                  <a:cubicBezTo>
                    <a:pt x="101" y="9807"/>
                    <a:pt x="119" y="9806"/>
                    <a:pt x="140" y="9803"/>
                  </a:cubicBezTo>
                  <a:lnTo>
                    <a:pt x="140" y="9803"/>
                  </a:lnTo>
                  <a:cubicBezTo>
                    <a:pt x="93" y="9794"/>
                    <a:pt x="47" y="9784"/>
                    <a:pt x="1" y="9774"/>
                  </a:cubicBezTo>
                  <a:close/>
                  <a:moveTo>
                    <a:pt x="10041" y="0"/>
                  </a:moveTo>
                  <a:lnTo>
                    <a:pt x="10041" y="0"/>
                  </a:lnTo>
                  <a:cubicBezTo>
                    <a:pt x="10642" y="1201"/>
                    <a:pt x="8907" y="1868"/>
                    <a:pt x="8907" y="1868"/>
                  </a:cubicBezTo>
                  <a:cubicBezTo>
                    <a:pt x="8907" y="1868"/>
                    <a:pt x="1235" y="6738"/>
                    <a:pt x="1001" y="8506"/>
                  </a:cubicBezTo>
                  <a:cubicBezTo>
                    <a:pt x="1159" y="9424"/>
                    <a:pt x="450" y="9765"/>
                    <a:pt x="140" y="9803"/>
                  </a:cubicBezTo>
                  <a:lnTo>
                    <a:pt x="140" y="9803"/>
                  </a:lnTo>
                  <a:cubicBezTo>
                    <a:pt x="997" y="9980"/>
                    <a:pt x="1885" y="10041"/>
                    <a:pt x="2803" y="10041"/>
                  </a:cubicBezTo>
                  <a:cubicBezTo>
                    <a:pt x="3537" y="10041"/>
                    <a:pt x="4337" y="10007"/>
                    <a:pt x="5071" y="9907"/>
                  </a:cubicBezTo>
                  <a:cubicBezTo>
                    <a:pt x="5238" y="9874"/>
                    <a:pt x="5405" y="9874"/>
                    <a:pt x="5571" y="9840"/>
                  </a:cubicBezTo>
                  <a:cubicBezTo>
                    <a:pt x="6372" y="9707"/>
                    <a:pt x="7139" y="9540"/>
                    <a:pt x="7873" y="9307"/>
                  </a:cubicBezTo>
                  <a:cubicBezTo>
                    <a:pt x="8140" y="9207"/>
                    <a:pt x="8340" y="9107"/>
                    <a:pt x="8574" y="9040"/>
                  </a:cubicBezTo>
                  <a:cubicBezTo>
                    <a:pt x="8840" y="8940"/>
                    <a:pt x="9074" y="8873"/>
                    <a:pt x="9307" y="8740"/>
                  </a:cubicBezTo>
                  <a:cubicBezTo>
                    <a:pt x="9574" y="8606"/>
                    <a:pt x="9874" y="8506"/>
                    <a:pt x="10141" y="8339"/>
                  </a:cubicBezTo>
                  <a:lnTo>
                    <a:pt x="10875" y="7839"/>
                  </a:lnTo>
                  <a:lnTo>
                    <a:pt x="11376" y="7472"/>
                  </a:lnTo>
                  <a:cubicBezTo>
                    <a:pt x="13677" y="5504"/>
                    <a:pt x="13677" y="2869"/>
                    <a:pt x="11376" y="901"/>
                  </a:cubicBezTo>
                  <a:lnTo>
                    <a:pt x="10875" y="534"/>
                  </a:lnTo>
                  <a:cubicBezTo>
                    <a:pt x="10642" y="334"/>
                    <a:pt x="10341" y="167"/>
                    <a:pt x="100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8"/>
            <p:cNvSpPr/>
            <p:nvPr/>
          </p:nvSpPr>
          <p:spPr>
            <a:xfrm>
              <a:off x="2621997" y="3385924"/>
              <a:ext cx="219231" cy="115155"/>
            </a:xfrm>
            <a:custGeom>
              <a:rect b="b" l="l" r="r" t="t"/>
              <a:pathLst>
                <a:path extrusionOk="0" h="8814" w="16780">
                  <a:moveTo>
                    <a:pt x="8339" y="0"/>
                  </a:moveTo>
                  <a:cubicBezTo>
                    <a:pt x="6557" y="0"/>
                    <a:pt x="4782" y="352"/>
                    <a:pt x="3370" y="1066"/>
                  </a:cubicBezTo>
                  <a:cubicBezTo>
                    <a:pt x="3236" y="1166"/>
                    <a:pt x="3103" y="1200"/>
                    <a:pt x="3003" y="1266"/>
                  </a:cubicBezTo>
                  <a:cubicBezTo>
                    <a:pt x="0" y="3034"/>
                    <a:pt x="0" y="5803"/>
                    <a:pt x="3003" y="7538"/>
                  </a:cubicBezTo>
                  <a:cubicBezTo>
                    <a:pt x="4470" y="8388"/>
                    <a:pt x="6413" y="8814"/>
                    <a:pt x="8365" y="8814"/>
                  </a:cubicBezTo>
                  <a:cubicBezTo>
                    <a:pt x="10316" y="8814"/>
                    <a:pt x="12276" y="8388"/>
                    <a:pt x="13777" y="7538"/>
                  </a:cubicBezTo>
                  <a:cubicBezTo>
                    <a:pt x="13910" y="7471"/>
                    <a:pt x="14010" y="7404"/>
                    <a:pt x="14111" y="7337"/>
                  </a:cubicBezTo>
                  <a:cubicBezTo>
                    <a:pt x="16779" y="5570"/>
                    <a:pt x="16679" y="2934"/>
                    <a:pt x="13777" y="1266"/>
                  </a:cubicBezTo>
                  <a:cubicBezTo>
                    <a:pt x="12273" y="427"/>
                    <a:pt x="10302" y="0"/>
                    <a:pt x="8339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8"/>
            <p:cNvSpPr/>
            <p:nvPr/>
          </p:nvSpPr>
          <p:spPr>
            <a:xfrm>
              <a:off x="2621997" y="3385924"/>
              <a:ext cx="219231" cy="115155"/>
            </a:xfrm>
            <a:custGeom>
              <a:rect b="b" l="l" r="r" t="t"/>
              <a:pathLst>
                <a:path extrusionOk="0" h="8814" w="16780">
                  <a:moveTo>
                    <a:pt x="8339" y="0"/>
                  </a:moveTo>
                  <a:cubicBezTo>
                    <a:pt x="6557" y="0"/>
                    <a:pt x="4782" y="352"/>
                    <a:pt x="3370" y="1066"/>
                  </a:cubicBezTo>
                  <a:cubicBezTo>
                    <a:pt x="3236" y="1166"/>
                    <a:pt x="3103" y="1200"/>
                    <a:pt x="3003" y="1266"/>
                  </a:cubicBezTo>
                  <a:cubicBezTo>
                    <a:pt x="0" y="3034"/>
                    <a:pt x="0" y="5803"/>
                    <a:pt x="3003" y="7538"/>
                  </a:cubicBezTo>
                  <a:cubicBezTo>
                    <a:pt x="4470" y="8388"/>
                    <a:pt x="6413" y="8814"/>
                    <a:pt x="8365" y="8814"/>
                  </a:cubicBezTo>
                  <a:cubicBezTo>
                    <a:pt x="10316" y="8814"/>
                    <a:pt x="12276" y="8388"/>
                    <a:pt x="13777" y="7538"/>
                  </a:cubicBezTo>
                  <a:cubicBezTo>
                    <a:pt x="13910" y="7471"/>
                    <a:pt x="14010" y="7404"/>
                    <a:pt x="14111" y="7337"/>
                  </a:cubicBezTo>
                  <a:cubicBezTo>
                    <a:pt x="16779" y="5570"/>
                    <a:pt x="16679" y="2934"/>
                    <a:pt x="13777" y="1266"/>
                  </a:cubicBezTo>
                  <a:cubicBezTo>
                    <a:pt x="12273" y="427"/>
                    <a:pt x="10302" y="0"/>
                    <a:pt x="83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8"/>
            <p:cNvSpPr/>
            <p:nvPr/>
          </p:nvSpPr>
          <p:spPr>
            <a:xfrm>
              <a:off x="2626792" y="3388302"/>
              <a:ext cx="209197" cy="110713"/>
            </a:xfrm>
            <a:custGeom>
              <a:rect b="b" l="l" r="r" t="t"/>
              <a:pathLst>
                <a:path extrusionOk="0" h="8474" w="16012">
                  <a:moveTo>
                    <a:pt x="8006" y="0"/>
                  </a:moveTo>
                  <a:cubicBezTo>
                    <a:pt x="6130" y="0"/>
                    <a:pt x="4253" y="417"/>
                    <a:pt x="2836" y="1251"/>
                  </a:cubicBezTo>
                  <a:cubicBezTo>
                    <a:pt x="0" y="2886"/>
                    <a:pt x="0" y="5554"/>
                    <a:pt x="2836" y="7222"/>
                  </a:cubicBezTo>
                  <a:cubicBezTo>
                    <a:pt x="4253" y="8056"/>
                    <a:pt x="6130" y="8473"/>
                    <a:pt x="8006" y="8473"/>
                  </a:cubicBezTo>
                  <a:cubicBezTo>
                    <a:pt x="9882" y="8473"/>
                    <a:pt x="11759" y="8056"/>
                    <a:pt x="13176" y="7222"/>
                  </a:cubicBezTo>
                  <a:cubicBezTo>
                    <a:pt x="16012" y="5588"/>
                    <a:pt x="16012" y="2919"/>
                    <a:pt x="13176" y="1251"/>
                  </a:cubicBezTo>
                  <a:cubicBezTo>
                    <a:pt x="11759" y="417"/>
                    <a:pt x="9882" y="0"/>
                    <a:pt x="8006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8"/>
            <p:cNvSpPr/>
            <p:nvPr/>
          </p:nvSpPr>
          <p:spPr>
            <a:xfrm>
              <a:off x="2626792" y="3388302"/>
              <a:ext cx="209197" cy="110713"/>
            </a:xfrm>
            <a:custGeom>
              <a:rect b="b" l="l" r="r" t="t"/>
              <a:pathLst>
                <a:path extrusionOk="0" h="8474" w="16012">
                  <a:moveTo>
                    <a:pt x="8006" y="0"/>
                  </a:moveTo>
                  <a:cubicBezTo>
                    <a:pt x="6130" y="0"/>
                    <a:pt x="4253" y="417"/>
                    <a:pt x="2836" y="1251"/>
                  </a:cubicBezTo>
                  <a:cubicBezTo>
                    <a:pt x="0" y="2886"/>
                    <a:pt x="0" y="5554"/>
                    <a:pt x="2836" y="7222"/>
                  </a:cubicBezTo>
                  <a:cubicBezTo>
                    <a:pt x="4253" y="8056"/>
                    <a:pt x="6130" y="8473"/>
                    <a:pt x="8006" y="8473"/>
                  </a:cubicBezTo>
                  <a:cubicBezTo>
                    <a:pt x="9882" y="8473"/>
                    <a:pt x="11759" y="8056"/>
                    <a:pt x="13176" y="7222"/>
                  </a:cubicBezTo>
                  <a:cubicBezTo>
                    <a:pt x="16012" y="5588"/>
                    <a:pt x="16012" y="2919"/>
                    <a:pt x="13176" y="1251"/>
                  </a:cubicBezTo>
                  <a:cubicBezTo>
                    <a:pt x="11759" y="417"/>
                    <a:pt x="9882" y="0"/>
                    <a:pt x="80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8"/>
            <p:cNvSpPr/>
            <p:nvPr/>
          </p:nvSpPr>
          <p:spPr>
            <a:xfrm>
              <a:off x="2636382" y="3403549"/>
              <a:ext cx="189586" cy="95022"/>
            </a:xfrm>
            <a:custGeom>
              <a:rect b="b" l="l" r="r" t="t"/>
              <a:pathLst>
                <a:path extrusionOk="0" h="7273" w="14511">
                  <a:moveTo>
                    <a:pt x="7272" y="1"/>
                  </a:moveTo>
                  <a:cubicBezTo>
                    <a:pt x="5396" y="1"/>
                    <a:pt x="3519" y="418"/>
                    <a:pt x="2102" y="1252"/>
                  </a:cubicBezTo>
                  <a:cubicBezTo>
                    <a:pt x="934" y="1919"/>
                    <a:pt x="234" y="2753"/>
                    <a:pt x="0" y="3653"/>
                  </a:cubicBezTo>
                  <a:cubicBezTo>
                    <a:pt x="234" y="4521"/>
                    <a:pt x="934" y="5355"/>
                    <a:pt x="2102" y="6022"/>
                  </a:cubicBezTo>
                  <a:cubicBezTo>
                    <a:pt x="3519" y="6856"/>
                    <a:pt x="5396" y="7273"/>
                    <a:pt x="7272" y="7273"/>
                  </a:cubicBezTo>
                  <a:cubicBezTo>
                    <a:pt x="9148" y="7273"/>
                    <a:pt x="11025" y="6856"/>
                    <a:pt x="12442" y="6022"/>
                  </a:cubicBezTo>
                  <a:cubicBezTo>
                    <a:pt x="13610" y="5355"/>
                    <a:pt x="14310" y="4521"/>
                    <a:pt x="14511" y="3653"/>
                  </a:cubicBezTo>
                  <a:cubicBezTo>
                    <a:pt x="14310" y="2753"/>
                    <a:pt x="13610" y="1919"/>
                    <a:pt x="12442" y="1252"/>
                  </a:cubicBezTo>
                  <a:cubicBezTo>
                    <a:pt x="11025" y="418"/>
                    <a:pt x="9148" y="1"/>
                    <a:pt x="7272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8"/>
            <p:cNvSpPr/>
            <p:nvPr/>
          </p:nvSpPr>
          <p:spPr>
            <a:xfrm>
              <a:off x="2636382" y="3403549"/>
              <a:ext cx="189586" cy="95022"/>
            </a:xfrm>
            <a:custGeom>
              <a:rect b="b" l="l" r="r" t="t"/>
              <a:pathLst>
                <a:path extrusionOk="0" h="7273" w="14511">
                  <a:moveTo>
                    <a:pt x="7272" y="1"/>
                  </a:moveTo>
                  <a:cubicBezTo>
                    <a:pt x="5396" y="1"/>
                    <a:pt x="3519" y="418"/>
                    <a:pt x="2102" y="1252"/>
                  </a:cubicBezTo>
                  <a:cubicBezTo>
                    <a:pt x="934" y="1919"/>
                    <a:pt x="234" y="2753"/>
                    <a:pt x="0" y="3653"/>
                  </a:cubicBezTo>
                  <a:cubicBezTo>
                    <a:pt x="234" y="4521"/>
                    <a:pt x="934" y="5355"/>
                    <a:pt x="2102" y="6022"/>
                  </a:cubicBezTo>
                  <a:cubicBezTo>
                    <a:pt x="3519" y="6856"/>
                    <a:pt x="5396" y="7273"/>
                    <a:pt x="7272" y="7273"/>
                  </a:cubicBezTo>
                  <a:cubicBezTo>
                    <a:pt x="9148" y="7273"/>
                    <a:pt x="11025" y="6856"/>
                    <a:pt x="12442" y="6022"/>
                  </a:cubicBezTo>
                  <a:cubicBezTo>
                    <a:pt x="13610" y="5355"/>
                    <a:pt x="14310" y="4521"/>
                    <a:pt x="14511" y="3653"/>
                  </a:cubicBezTo>
                  <a:cubicBezTo>
                    <a:pt x="14310" y="2753"/>
                    <a:pt x="13610" y="1919"/>
                    <a:pt x="12442" y="1252"/>
                  </a:cubicBezTo>
                  <a:cubicBezTo>
                    <a:pt x="11025" y="418"/>
                    <a:pt x="9148" y="1"/>
                    <a:pt x="7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8"/>
            <p:cNvSpPr/>
            <p:nvPr/>
          </p:nvSpPr>
          <p:spPr>
            <a:xfrm>
              <a:off x="2668626" y="3408134"/>
              <a:ext cx="124653" cy="81499"/>
            </a:xfrm>
            <a:custGeom>
              <a:rect b="b" l="l" r="r" t="t"/>
              <a:pathLst>
                <a:path extrusionOk="0" h="6238" w="9541">
                  <a:moveTo>
                    <a:pt x="6590" y="3689"/>
                  </a:moveTo>
                  <a:cubicBezTo>
                    <a:pt x="6810" y="3689"/>
                    <a:pt x="7016" y="3731"/>
                    <a:pt x="7206" y="3836"/>
                  </a:cubicBezTo>
                  <a:cubicBezTo>
                    <a:pt x="7139" y="3836"/>
                    <a:pt x="7106" y="3870"/>
                    <a:pt x="7039" y="3903"/>
                  </a:cubicBezTo>
                  <a:lnTo>
                    <a:pt x="6806" y="4036"/>
                  </a:lnTo>
                  <a:cubicBezTo>
                    <a:pt x="6495" y="4176"/>
                    <a:pt x="6185" y="4229"/>
                    <a:pt x="5891" y="4229"/>
                  </a:cubicBezTo>
                  <a:cubicBezTo>
                    <a:pt x="5554" y="4229"/>
                    <a:pt x="5239" y="4159"/>
                    <a:pt x="4971" y="4070"/>
                  </a:cubicBezTo>
                  <a:cubicBezTo>
                    <a:pt x="5565" y="3887"/>
                    <a:pt x="6111" y="3689"/>
                    <a:pt x="6590" y="3689"/>
                  </a:cubicBezTo>
                  <a:close/>
                  <a:moveTo>
                    <a:pt x="1135" y="0"/>
                  </a:moveTo>
                  <a:lnTo>
                    <a:pt x="1" y="601"/>
                  </a:lnTo>
                  <a:lnTo>
                    <a:pt x="1" y="1501"/>
                  </a:lnTo>
                  <a:lnTo>
                    <a:pt x="368" y="1701"/>
                  </a:lnTo>
                  <a:cubicBezTo>
                    <a:pt x="234" y="1868"/>
                    <a:pt x="201" y="2035"/>
                    <a:pt x="201" y="2202"/>
                  </a:cubicBezTo>
                  <a:lnTo>
                    <a:pt x="201" y="3069"/>
                  </a:lnTo>
                  <a:cubicBezTo>
                    <a:pt x="201" y="3436"/>
                    <a:pt x="468" y="3769"/>
                    <a:pt x="1001" y="4070"/>
                  </a:cubicBezTo>
                  <a:cubicBezTo>
                    <a:pt x="1535" y="4370"/>
                    <a:pt x="2035" y="4503"/>
                    <a:pt x="2536" y="4537"/>
                  </a:cubicBezTo>
                  <a:lnTo>
                    <a:pt x="2836" y="4537"/>
                  </a:lnTo>
                  <a:cubicBezTo>
                    <a:pt x="3403" y="4503"/>
                    <a:pt x="3970" y="4370"/>
                    <a:pt x="4504" y="4170"/>
                  </a:cubicBezTo>
                  <a:cubicBezTo>
                    <a:pt x="4637" y="4103"/>
                    <a:pt x="4704" y="4070"/>
                    <a:pt x="4837" y="4036"/>
                  </a:cubicBezTo>
                  <a:lnTo>
                    <a:pt x="4837" y="4036"/>
                  </a:lnTo>
                  <a:lnTo>
                    <a:pt x="3870" y="5004"/>
                  </a:lnTo>
                  <a:lnTo>
                    <a:pt x="3870" y="5871"/>
                  </a:lnTo>
                  <a:cubicBezTo>
                    <a:pt x="4410" y="6087"/>
                    <a:pt x="4945" y="6177"/>
                    <a:pt x="5457" y="6177"/>
                  </a:cubicBezTo>
                  <a:cubicBezTo>
                    <a:pt x="6209" y="6177"/>
                    <a:pt x="6910" y="5982"/>
                    <a:pt x="7506" y="5704"/>
                  </a:cubicBezTo>
                  <a:lnTo>
                    <a:pt x="8407" y="6238"/>
                  </a:lnTo>
                  <a:lnTo>
                    <a:pt x="9541" y="5637"/>
                  </a:lnTo>
                  <a:lnTo>
                    <a:pt x="9541" y="4737"/>
                  </a:lnTo>
                  <a:lnTo>
                    <a:pt x="9174" y="4537"/>
                  </a:lnTo>
                  <a:cubicBezTo>
                    <a:pt x="9341" y="4370"/>
                    <a:pt x="9374" y="4170"/>
                    <a:pt x="9374" y="4003"/>
                  </a:cubicBezTo>
                  <a:lnTo>
                    <a:pt x="9374" y="3136"/>
                  </a:lnTo>
                  <a:cubicBezTo>
                    <a:pt x="9374" y="2735"/>
                    <a:pt x="9141" y="2402"/>
                    <a:pt x="8607" y="2135"/>
                  </a:cubicBezTo>
                  <a:cubicBezTo>
                    <a:pt x="8055" y="1804"/>
                    <a:pt x="7502" y="1686"/>
                    <a:pt x="6961" y="1686"/>
                  </a:cubicBezTo>
                  <a:cubicBezTo>
                    <a:pt x="6522" y="1686"/>
                    <a:pt x="6090" y="1763"/>
                    <a:pt x="5671" y="1868"/>
                  </a:cubicBezTo>
                  <a:cubicBezTo>
                    <a:pt x="5304" y="1968"/>
                    <a:pt x="4938" y="2068"/>
                    <a:pt x="4604" y="2202"/>
                  </a:cubicBezTo>
                  <a:cubicBezTo>
                    <a:pt x="4137" y="2368"/>
                    <a:pt x="3770" y="2502"/>
                    <a:pt x="3436" y="2569"/>
                  </a:cubicBezTo>
                  <a:cubicBezTo>
                    <a:pt x="3266" y="2617"/>
                    <a:pt x="3130" y="2648"/>
                    <a:pt x="3005" y="2648"/>
                  </a:cubicBezTo>
                  <a:cubicBezTo>
                    <a:pt x="2959" y="2648"/>
                    <a:pt x="2914" y="2644"/>
                    <a:pt x="2869" y="2635"/>
                  </a:cubicBezTo>
                  <a:cubicBezTo>
                    <a:pt x="2703" y="2635"/>
                    <a:pt x="2603" y="2569"/>
                    <a:pt x="2402" y="2502"/>
                  </a:cubicBezTo>
                  <a:cubicBezTo>
                    <a:pt x="2402" y="2502"/>
                    <a:pt x="2469" y="2502"/>
                    <a:pt x="2469" y="2435"/>
                  </a:cubicBezTo>
                  <a:cubicBezTo>
                    <a:pt x="2502" y="2402"/>
                    <a:pt x="2536" y="2402"/>
                    <a:pt x="2603" y="2368"/>
                  </a:cubicBezTo>
                  <a:cubicBezTo>
                    <a:pt x="2669" y="2335"/>
                    <a:pt x="2803" y="2235"/>
                    <a:pt x="2869" y="2202"/>
                  </a:cubicBezTo>
                  <a:cubicBezTo>
                    <a:pt x="3181" y="2080"/>
                    <a:pt x="3475" y="2022"/>
                    <a:pt x="3755" y="2022"/>
                  </a:cubicBezTo>
                  <a:cubicBezTo>
                    <a:pt x="4015" y="2022"/>
                    <a:pt x="4263" y="2072"/>
                    <a:pt x="4504" y="2168"/>
                  </a:cubicBezTo>
                  <a:lnTo>
                    <a:pt x="5405" y="1201"/>
                  </a:lnTo>
                  <a:lnTo>
                    <a:pt x="5405" y="334"/>
                  </a:lnTo>
                  <a:cubicBezTo>
                    <a:pt x="4945" y="168"/>
                    <a:pt x="4476" y="94"/>
                    <a:pt x="4008" y="94"/>
                  </a:cubicBezTo>
                  <a:cubicBezTo>
                    <a:pt x="3626" y="94"/>
                    <a:pt x="3244" y="144"/>
                    <a:pt x="2869" y="234"/>
                  </a:cubicBezTo>
                  <a:cubicBezTo>
                    <a:pt x="2569" y="334"/>
                    <a:pt x="2336" y="400"/>
                    <a:pt x="2035" y="534"/>
                  </a:cubicBezTo>
                  <a:lnTo>
                    <a:pt x="1135" y="0"/>
                  </a:ln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8"/>
            <p:cNvSpPr/>
            <p:nvPr/>
          </p:nvSpPr>
          <p:spPr>
            <a:xfrm>
              <a:off x="2668626" y="3407690"/>
              <a:ext cx="126835" cy="70616"/>
            </a:xfrm>
            <a:custGeom>
              <a:rect b="b" l="l" r="r" t="t"/>
              <a:pathLst>
                <a:path extrusionOk="0" h="5405" w="9708">
                  <a:moveTo>
                    <a:pt x="1168" y="1"/>
                  </a:moveTo>
                  <a:lnTo>
                    <a:pt x="34" y="601"/>
                  </a:lnTo>
                  <a:lnTo>
                    <a:pt x="968" y="1168"/>
                  </a:lnTo>
                  <a:cubicBezTo>
                    <a:pt x="1" y="1869"/>
                    <a:pt x="1" y="2603"/>
                    <a:pt x="1035" y="3236"/>
                  </a:cubicBezTo>
                  <a:cubicBezTo>
                    <a:pt x="1568" y="3537"/>
                    <a:pt x="2069" y="3670"/>
                    <a:pt x="2569" y="3703"/>
                  </a:cubicBezTo>
                  <a:lnTo>
                    <a:pt x="2869" y="3703"/>
                  </a:lnTo>
                  <a:cubicBezTo>
                    <a:pt x="3470" y="3670"/>
                    <a:pt x="4004" y="3537"/>
                    <a:pt x="4537" y="3336"/>
                  </a:cubicBezTo>
                  <a:cubicBezTo>
                    <a:pt x="5316" y="3053"/>
                    <a:pt x="5977" y="2770"/>
                    <a:pt x="6546" y="2770"/>
                  </a:cubicBezTo>
                  <a:cubicBezTo>
                    <a:pt x="6781" y="2770"/>
                    <a:pt x="7001" y="2819"/>
                    <a:pt x="7206" y="2936"/>
                  </a:cubicBezTo>
                  <a:cubicBezTo>
                    <a:pt x="7706" y="3236"/>
                    <a:pt x="7539" y="3570"/>
                    <a:pt x="7039" y="3904"/>
                  </a:cubicBezTo>
                  <a:lnTo>
                    <a:pt x="6806" y="4037"/>
                  </a:lnTo>
                  <a:cubicBezTo>
                    <a:pt x="6504" y="4172"/>
                    <a:pt x="6190" y="4226"/>
                    <a:pt x="5889" y="4226"/>
                  </a:cubicBezTo>
                  <a:cubicBezTo>
                    <a:pt x="5523" y="4226"/>
                    <a:pt x="5179" y="4147"/>
                    <a:pt x="4904" y="4037"/>
                  </a:cubicBezTo>
                  <a:lnTo>
                    <a:pt x="3903" y="5038"/>
                  </a:lnTo>
                  <a:cubicBezTo>
                    <a:pt x="4444" y="5254"/>
                    <a:pt x="4978" y="5344"/>
                    <a:pt x="5490" y="5344"/>
                  </a:cubicBezTo>
                  <a:cubicBezTo>
                    <a:pt x="6242" y="5344"/>
                    <a:pt x="6944" y="5149"/>
                    <a:pt x="7539" y="4871"/>
                  </a:cubicBezTo>
                  <a:lnTo>
                    <a:pt x="8473" y="5405"/>
                  </a:lnTo>
                  <a:lnTo>
                    <a:pt x="9574" y="4771"/>
                  </a:lnTo>
                  <a:lnTo>
                    <a:pt x="8674" y="4237"/>
                  </a:lnTo>
                  <a:cubicBezTo>
                    <a:pt x="9574" y="3537"/>
                    <a:pt x="9708" y="2736"/>
                    <a:pt x="8640" y="2102"/>
                  </a:cubicBezTo>
                  <a:cubicBezTo>
                    <a:pt x="8088" y="1790"/>
                    <a:pt x="7527" y="1670"/>
                    <a:pt x="6982" y="1670"/>
                  </a:cubicBezTo>
                  <a:cubicBezTo>
                    <a:pt x="6540" y="1670"/>
                    <a:pt x="6109" y="1749"/>
                    <a:pt x="5705" y="1869"/>
                  </a:cubicBezTo>
                  <a:cubicBezTo>
                    <a:pt x="5338" y="1935"/>
                    <a:pt x="4971" y="2069"/>
                    <a:pt x="4637" y="2202"/>
                  </a:cubicBezTo>
                  <a:cubicBezTo>
                    <a:pt x="4170" y="2369"/>
                    <a:pt x="3803" y="2503"/>
                    <a:pt x="3470" y="2569"/>
                  </a:cubicBezTo>
                  <a:cubicBezTo>
                    <a:pt x="3309" y="2592"/>
                    <a:pt x="3195" y="2631"/>
                    <a:pt x="3075" y="2631"/>
                  </a:cubicBezTo>
                  <a:cubicBezTo>
                    <a:pt x="3020" y="2631"/>
                    <a:pt x="2965" y="2623"/>
                    <a:pt x="2903" y="2603"/>
                  </a:cubicBezTo>
                  <a:cubicBezTo>
                    <a:pt x="2703" y="2603"/>
                    <a:pt x="2536" y="2569"/>
                    <a:pt x="2369" y="2436"/>
                  </a:cubicBezTo>
                  <a:cubicBezTo>
                    <a:pt x="2002" y="2236"/>
                    <a:pt x="1969" y="1935"/>
                    <a:pt x="2502" y="1569"/>
                  </a:cubicBezTo>
                  <a:cubicBezTo>
                    <a:pt x="2536" y="1535"/>
                    <a:pt x="2569" y="1535"/>
                    <a:pt x="2636" y="1502"/>
                  </a:cubicBezTo>
                  <a:cubicBezTo>
                    <a:pt x="2703" y="1435"/>
                    <a:pt x="2836" y="1368"/>
                    <a:pt x="2903" y="1335"/>
                  </a:cubicBezTo>
                  <a:cubicBezTo>
                    <a:pt x="3225" y="1192"/>
                    <a:pt x="3527" y="1126"/>
                    <a:pt x="3816" y="1126"/>
                  </a:cubicBezTo>
                  <a:cubicBezTo>
                    <a:pt x="4066" y="1126"/>
                    <a:pt x="4305" y="1175"/>
                    <a:pt x="4537" y="1268"/>
                  </a:cubicBezTo>
                  <a:lnTo>
                    <a:pt x="5471" y="334"/>
                  </a:lnTo>
                  <a:cubicBezTo>
                    <a:pt x="5012" y="169"/>
                    <a:pt x="4533" y="95"/>
                    <a:pt x="4056" y="95"/>
                  </a:cubicBezTo>
                  <a:cubicBezTo>
                    <a:pt x="3666" y="95"/>
                    <a:pt x="3278" y="144"/>
                    <a:pt x="2903" y="234"/>
                  </a:cubicBezTo>
                  <a:cubicBezTo>
                    <a:pt x="2636" y="334"/>
                    <a:pt x="2369" y="401"/>
                    <a:pt x="2069" y="534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8"/>
            <p:cNvSpPr/>
            <p:nvPr/>
          </p:nvSpPr>
          <p:spPr>
            <a:xfrm>
              <a:off x="2668626" y="3407690"/>
              <a:ext cx="126835" cy="70616"/>
            </a:xfrm>
            <a:custGeom>
              <a:rect b="b" l="l" r="r" t="t"/>
              <a:pathLst>
                <a:path extrusionOk="0" h="5405" w="9708">
                  <a:moveTo>
                    <a:pt x="1168" y="1"/>
                  </a:moveTo>
                  <a:lnTo>
                    <a:pt x="34" y="601"/>
                  </a:lnTo>
                  <a:lnTo>
                    <a:pt x="968" y="1168"/>
                  </a:lnTo>
                  <a:cubicBezTo>
                    <a:pt x="1" y="1869"/>
                    <a:pt x="1" y="2603"/>
                    <a:pt x="1035" y="3236"/>
                  </a:cubicBezTo>
                  <a:cubicBezTo>
                    <a:pt x="1568" y="3537"/>
                    <a:pt x="2069" y="3670"/>
                    <a:pt x="2569" y="3703"/>
                  </a:cubicBezTo>
                  <a:lnTo>
                    <a:pt x="2869" y="3703"/>
                  </a:lnTo>
                  <a:cubicBezTo>
                    <a:pt x="3470" y="3670"/>
                    <a:pt x="4004" y="3537"/>
                    <a:pt x="4537" y="3336"/>
                  </a:cubicBezTo>
                  <a:cubicBezTo>
                    <a:pt x="5316" y="3053"/>
                    <a:pt x="5977" y="2770"/>
                    <a:pt x="6546" y="2770"/>
                  </a:cubicBezTo>
                  <a:cubicBezTo>
                    <a:pt x="6781" y="2770"/>
                    <a:pt x="7001" y="2819"/>
                    <a:pt x="7206" y="2936"/>
                  </a:cubicBezTo>
                  <a:cubicBezTo>
                    <a:pt x="7706" y="3236"/>
                    <a:pt x="7539" y="3570"/>
                    <a:pt x="7039" y="3904"/>
                  </a:cubicBezTo>
                  <a:lnTo>
                    <a:pt x="6806" y="4037"/>
                  </a:lnTo>
                  <a:cubicBezTo>
                    <a:pt x="6504" y="4172"/>
                    <a:pt x="6190" y="4226"/>
                    <a:pt x="5889" y="4226"/>
                  </a:cubicBezTo>
                  <a:cubicBezTo>
                    <a:pt x="5523" y="4226"/>
                    <a:pt x="5179" y="4147"/>
                    <a:pt x="4904" y="4037"/>
                  </a:cubicBezTo>
                  <a:lnTo>
                    <a:pt x="3903" y="5038"/>
                  </a:lnTo>
                  <a:cubicBezTo>
                    <a:pt x="4444" y="5254"/>
                    <a:pt x="4978" y="5344"/>
                    <a:pt x="5490" y="5344"/>
                  </a:cubicBezTo>
                  <a:cubicBezTo>
                    <a:pt x="6242" y="5344"/>
                    <a:pt x="6944" y="5149"/>
                    <a:pt x="7539" y="4871"/>
                  </a:cubicBezTo>
                  <a:lnTo>
                    <a:pt x="8473" y="5405"/>
                  </a:lnTo>
                  <a:lnTo>
                    <a:pt x="9574" y="4771"/>
                  </a:lnTo>
                  <a:lnTo>
                    <a:pt x="8674" y="4237"/>
                  </a:lnTo>
                  <a:cubicBezTo>
                    <a:pt x="9574" y="3537"/>
                    <a:pt x="9708" y="2736"/>
                    <a:pt x="8640" y="2102"/>
                  </a:cubicBezTo>
                  <a:cubicBezTo>
                    <a:pt x="8088" y="1790"/>
                    <a:pt x="7527" y="1670"/>
                    <a:pt x="6982" y="1670"/>
                  </a:cubicBezTo>
                  <a:cubicBezTo>
                    <a:pt x="6540" y="1670"/>
                    <a:pt x="6109" y="1749"/>
                    <a:pt x="5705" y="1869"/>
                  </a:cubicBezTo>
                  <a:cubicBezTo>
                    <a:pt x="5338" y="1935"/>
                    <a:pt x="4971" y="2069"/>
                    <a:pt x="4637" y="2202"/>
                  </a:cubicBezTo>
                  <a:cubicBezTo>
                    <a:pt x="4170" y="2369"/>
                    <a:pt x="3803" y="2503"/>
                    <a:pt x="3470" y="2569"/>
                  </a:cubicBezTo>
                  <a:cubicBezTo>
                    <a:pt x="3309" y="2592"/>
                    <a:pt x="3195" y="2631"/>
                    <a:pt x="3075" y="2631"/>
                  </a:cubicBezTo>
                  <a:cubicBezTo>
                    <a:pt x="3020" y="2631"/>
                    <a:pt x="2965" y="2623"/>
                    <a:pt x="2903" y="2603"/>
                  </a:cubicBezTo>
                  <a:cubicBezTo>
                    <a:pt x="2703" y="2603"/>
                    <a:pt x="2536" y="2569"/>
                    <a:pt x="2369" y="2436"/>
                  </a:cubicBezTo>
                  <a:cubicBezTo>
                    <a:pt x="2002" y="2236"/>
                    <a:pt x="1969" y="1935"/>
                    <a:pt x="2502" y="1569"/>
                  </a:cubicBezTo>
                  <a:cubicBezTo>
                    <a:pt x="2536" y="1535"/>
                    <a:pt x="2569" y="1535"/>
                    <a:pt x="2636" y="1502"/>
                  </a:cubicBezTo>
                  <a:cubicBezTo>
                    <a:pt x="2703" y="1435"/>
                    <a:pt x="2836" y="1368"/>
                    <a:pt x="2903" y="1335"/>
                  </a:cubicBezTo>
                  <a:cubicBezTo>
                    <a:pt x="3225" y="1192"/>
                    <a:pt x="3527" y="1126"/>
                    <a:pt x="3816" y="1126"/>
                  </a:cubicBezTo>
                  <a:cubicBezTo>
                    <a:pt x="4066" y="1126"/>
                    <a:pt x="4305" y="1175"/>
                    <a:pt x="4537" y="1268"/>
                  </a:cubicBezTo>
                  <a:lnTo>
                    <a:pt x="5471" y="334"/>
                  </a:lnTo>
                  <a:cubicBezTo>
                    <a:pt x="5012" y="169"/>
                    <a:pt x="4533" y="95"/>
                    <a:pt x="4056" y="95"/>
                  </a:cubicBezTo>
                  <a:cubicBezTo>
                    <a:pt x="3666" y="95"/>
                    <a:pt x="3278" y="144"/>
                    <a:pt x="2903" y="234"/>
                  </a:cubicBezTo>
                  <a:cubicBezTo>
                    <a:pt x="2636" y="334"/>
                    <a:pt x="2369" y="401"/>
                    <a:pt x="2069" y="534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8"/>
            <p:cNvSpPr/>
            <p:nvPr/>
          </p:nvSpPr>
          <p:spPr>
            <a:xfrm>
              <a:off x="2669071" y="3408134"/>
              <a:ext cx="27031" cy="8283"/>
            </a:xfrm>
            <a:custGeom>
              <a:rect b="b" l="l" r="r" t="t"/>
              <a:pathLst>
                <a:path extrusionOk="0" h="634" w="2069">
                  <a:moveTo>
                    <a:pt x="1101" y="0"/>
                  </a:moveTo>
                  <a:lnTo>
                    <a:pt x="0" y="634"/>
                  </a:lnTo>
                  <a:lnTo>
                    <a:pt x="1134" y="134"/>
                  </a:lnTo>
                  <a:lnTo>
                    <a:pt x="2068" y="534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8"/>
            <p:cNvSpPr/>
            <p:nvPr/>
          </p:nvSpPr>
          <p:spPr>
            <a:xfrm>
              <a:off x="2704803" y="3409493"/>
              <a:ext cx="34870" cy="15639"/>
            </a:xfrm>
            <a:custGeom>
              <a:rect b="b" l="l" r="r" t="t"/>
              <a:pathLst>
                <a:path extrusionOk="0" h="1197" w="2669">
                  <a:moveTo>
                    <a:pt x="1246" y="0"/>
                  </a:moveTo>
                  <a:cubicBezTo>
                    <a:pt x="818" y="0"/>
                    <a:pt x="405" y="67"/>
                    <a:pt x="0" y="196"/>
                  </a:cubicBezTo>
                  <a:cubicBezTo>
                    <a:pt x="271" y="133"/>
                    <a:pt x="640" y="92"/>
                    <a:pt x="1043" y="92"/>
                  </a:cubicBezTo>
                  <a:cubicBezTo>
                    <a:pt x="1484" y="92"/>
                    <a:pt x="1966" y="141"/>
                    <a:pt x="2402" y="263"/>
                  </a:cubicBezTo>
                  <a:lnTo>
                    <a:pt x="1735" y="1197"/>
                  </a:lnTo>
                  <a:lnTo>
                    <a:pt x="1735" y="1197"/>
                  </a:lnTo>
                  <a:lnTo>
                    <a:pt x="2669" y="230"/>
                  </a:lnTo>
                  <a:cubicBezTo>
                    <a:pt x="2171" y="75"/>
                    <a:pt x="1700" y="0"/>
                    <a:pt x="124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8"/>
            <p:cNvSpPr/>
            <p:nvPr/>
          </p:nvSpPr>
          <p:spPr>
            <a:xfrm>
              <a:off x="2743149" y="3429496"/>
              <a:ext cx="52312" cy="33995"/>
            </a:xfrm>
            <a:custGeom>
              <a:rect b="b" l="l" r="r" t="t"/>
              <a:pathLst>
                <a:path extrusionOk="0" h="2602" w="4004">
                  <a:moveTo>
                    <a:pt x="1275" y="1"/>
                  </a:moveTo>
                  <a:cubicBezTo>
                    <a:pt x="836" y="1"/>
                    <a:pt x="405" y="80"/>
                    <a:pt x="1" y="200"/>
                  </a:cubicBezTo>
                  <a:cubicBezTo>
                    <a:pt x="251" y="154"/>
                    <a:pt x="551" y="124"/>
                    <a:pt x="872" y="124"/>
                  </a:cubicBezTo>
                  <a:cubicBezTo>
                    <a:pt x="1495" y="124"/>
                    <a:pt x="2197" y="237"/>
                    <a:pt x="2769" y="567"/>
                  </a:cubicBezTo>
                  <a:cubicBezTo>
                    <a:pt x="3637" y="1067"/>
                    <a:pt x="3803" y="1701"/>
                    <a:pt x="2970" y="2601"/>
                  </a:cubicBezTo>
                  <a:cubicBezTo>
                    <a:pt x="3904" y="1868"/>
                    <a:pt x="4004" y="1100"/>
                    <a:pt x="2903" y="433"/>
                  </a:cubicBezTo>
                  <a:cubicBezTo>
                    <a:pt x="2369" y="121"/>
                    <a:pt x="1816" y="1"/>
                    <a:pt x="127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8"/>
            <p:cNvSpPr/>
            <p:nvPr/>
          </p:nvSpPr>
          <p:spPr>
            <a:xfrm>
              <a:off x="2779326" y="3463478"/>
              <a:ext cx="14829" cy="15260"/>
            </a:xfrm>
            <a:custGeom>
              <a:rect b="b" l="l" r="r" t="t"/>
              <a:pathLst>
                <a:path extrusionOk="0" h="1168" w="1135">
                  <a:moveTo>
                    <a:pt x="201" y="0"/>
                  </a:moveTo>
                  <a:lnTo>
                    <a:pt x="901" y="568"/>
                  </a:lnTo>
                  <a:lnTo>
                    <a:pt x="0" y="1168"/>
                  </a:lnTo>
                  <a:lnTo>
                    <a:pt x="0" y="1168"/>
                  </a:lnTo>
                  <a:lnTo>
                    <a:pt x="1135" y="50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8"/>
            <p:cNvSpPr/>
            <p:nvPr/>
          </p:nvSpPr>
          <p:spPr>
            <a:xfrm>
              <a:off x="2720494" y="3460865"/>
              <a:ext cx="37052" cy="13091"/>
            </a:xfrm>
            <a:custGeom>
              <a:rect b="b" l="l" r="r" t="t"/>
              <a:pathLst>
                <a:path extrusionOk="0" h="1002" w="2836">
                  <a:moveTo>
                    <a:pt x="1001" y="0"/>
                  </a:moveTo>
                  <a:lnTo>
                    <a:pt x="0" y="1001"/>
                  </a:lnTo>
                  <a:lnTo>
                    <a:pt x="1034" y="167"/>
                  </a:lnTo>
                  <a:cubicBezTo>
                    <a:pt x="1034" y="167"/>
                    <a:pt x="1288" y="262"/>
                    <a:pt x="1687" y="262"/>
                  </a:cubicBezTo>
                  <a:cubicBezTo>
                    <a:pt x="1998" y="262"/>
                    <a:pt x="2398" y="205"/>
                    <a:pt x="2836" y="0"/>
                  </a:cubicBezTo>
                  <a:lnTo>
                    <a:pt x="2836" y="0"/>
                  </a:lnTo>
                  <a:cubicBezTo>
                    <a:pt x="2519" y="136"/>
                    <a:pt x="2196" y="190"/>
                    <a:pt x="1900" y="190"/>
                  </a:cubicBezTo>
                  <a:cubicBezTo>
                    <a:pt x="1540" y="190"/>
                    <a:pt x="1221" y="110"/>
                    <a:pt x="10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8"/>
            <p:cNvSpPr/>
            <p:nvPr/>
          </p:nvSpPr>
          <p:spPr>
            <a:xfrm>
              <a:off x="2692156" y="3428176"/>
              <a:ext cx="21805" cy="13980"/>
            </a:xfrm>
            <a:custGeom>
              <a:rect b="b" l="l" r="r" t="t"/>
              <a:pathLst>
                <a:path extrusionOk="0" h="1070" w="1669">
                  <a:moveTo>
                    <a:pt x="701" y="1"/>
                  </a:moveTo>
                  <a:lnTo>
                    <a:pt x="701" y="1"/>
                  </a:lnTo>
                  <a:cubicBezTo>
                    <a:pt x="201" y="267"/>
                    <a:pt x="1" y="534"/>
                    <a:pt x="335" y="834"/>
                  </a:cubicBezTo>
                  <a:cubicBezTo>
                    <a:pt x="514" y="994"/>
                    <a:pt x="800" y="1070"/>
                    <a:pt x="1094" y="1070"/>
                  </a:cubicBezTo>
                  <a:cubicBezTo>
                    <a:pt x="1292" y="1070"/>
                    <a:pt x="1494" y="1035"/>
                    <a:pt x="1669" y="968"/>
                  </a:cubicBezTo>
                  <a:lnTo>
                    <a:pt x="1669" y="968"/>
                  </a:lnTo>
                  <a:cubicBezTo>
                    <a:pt x="1469" y="1001"/>
                    <a:pt x="1302" y="1035"/>
                    <a:pt x="1135" y="1035"/>
                  </a:cubicBezTo>
                  <a:cubicBezTo>
                    <a:pt x="902" y="1035"/>
                    <a:pt x="735" y="968"/>
                    <a:pt x="568" y="868"/>
                  </a:cubicBezTo>
                  <a:cubicBezTo>
                    <a:pt x="234" y="668"/>
                    <a:pt x="168" y="334"/>
                    <a:pt x="7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8"/>
            <p:cNvSpPr/>
            <p:nvPr/>
          </p:nvSpPr>
          <p:spPr>
            <a:xfrm>
              <a:off x="2668626" y="3423381"/>
              <a:ext cx="34008" cy="32702"/>
            </a:xfrm>
            <a:custGeom>
              <a:rect b="b" l="l" r="r" t="t"/>
              <a:pathLst>
                <a:path extrusionOk="0" h="2503" w="2603">
                  <a:moveTo>
                    <a:pt x="968" y="1"/>
                  </a:moveTo>
                  <a:cubicBezTo>
                    <a:pt x="961" y="5"/>
                    <a:pt x="952" y="12"/>
                    <a:pt x="940" y="22"/>
                  </a:cubicBezTo>
                  <a:lnTo>
                    <a:pt x="940" y="22"/>
                  </a:lnTo>
                  <a:cubicBezTo>
                    <a:pt x="949" y="15"/>
                    <a:pt x="959" y="8"/>
                    <a:pt x="968" y="1"/>
                  </a:cubicBezTo>
                  <a:close/>
                  <a:moveTo>
                    <a:pt x="940" y="22"/>
                  </a:moveTo>
                  <a:cubicBezTo>
                    <a:pt x="1" y="749"/>
                    <a:pt x="11" y="1474"/>
                    <a:pt x="1035" y="2035"/>
                  </a:cubicBezTo>
                  <a:cubicBezTo>
                    <a:pt x="1535" y="2369"/>
                    <a:pt x="2102" y="2502"/>
                    <a:pt x="2603" y="2502"/>
                  </a:cubicBezTo>
                  <a:cubicBezTo>
                    <a:pt x="1802" y="2402"/>
                    <a:pt x="835" y="2002"/>
                    <a:pt x="501" y="1335"/>
                  </a:cubicBezTo>
                  <a:cubicBezTo>
                    <a:pt x="221" y="744"/>
                    <a:pt x="782" y="153"/>
                    <a:pt x="940" y="2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8"/>
            <p:cNvSpPr/>
            <p:nvPr/>
          </p:nvSpPr>
          <p:spPr>
            <a:xfrm>
              <a:off x="2616771" y="3340040"/>
              <a:ext cx="288946" cy="167141"/>
            </a:xfrm>
            <a:custGeom>
              <a:rect b="b" l="l" r="r" t="t"/>
              <a:pathLst>
                <a:path extrusionOk="0" h="12793" w="22116">
                  <a:moveTo>
                    <a:pt x="11079" y="0"/>
                  </a:moveTo>
                  <a:cubicBezTo>
                    <a:pt x="8248" y="0"/>
                    <a:pt x="5421" y="625"/>
                    <a:pt x="3269" y="1876"/>
                  </a:cubicBezTo>
                  <a:cubicBezTo>
                    <a:pt x="2068" y="2610"/>
                    <a:pt x="1168" y="3444"/>
                    <a:pt x="634" y="4345"/>
                  </a:cubicBezTo>
                  <a:lnTo>
                    <a:pt x="0" y="4345"/>
                  </a:lnTo>
                  <a:lnTo>
                    <a:pt x="0" y="6580"/>
                  </a:lnTo>
                  <a:cubicBezTo>
                    <a:pt x="100" y="8148"/>
                    <a:pt x="1168" y="9715"/>
                    <a:pt x="3269" y="10916"/>
                  </a:cubicBezTo>
                  <a:cubicBezTo>
                    <a:pt x="5437" y="12167"/>
                    <a:pt x="8273" y="12793"/>
                    <a:pt x="11104" y="12793"/>
                  </a:cubicBezTo>
                  <a:cubicBezTo>
                    <a:pt x="13935" y="12793"/>
                    <a:pt x="16762" y="12167"/>
                    <a:pt x="18914" y="10916"/>
                  </a:cubicBezTo>
                  <a:cubicBezTo>
                    <a:pt x="20948" y="9715"/>
                    <a:pt x="22016" y="8181"/>
                    <a:pt x="22116" y="6580"/>
                  </a:cubicBezTo>
                  <a:lnTo>
                    <a:pt x="22116" y="4345"/>
                  </a:lnTo>
                  <a:lnTo>
                    <a:pt x="21516" y="4345"/>
                  </a:lnTo>
                  <a:cubicBezTo>
                    <a:pt x="21015" y="3411"/>
                    <a:pt x="20148" y="2577"/>
                    <a:pt x="18914" y="1876"/>
                  </a:cubicBezTo>
                  <a:cubicBezTo>
                    <a:pt x="16745" y="625"/>
                    <a:pt x="13910" y="0"/>
                    <a:pt x="11079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8"/>
            <p:cNvSpPr/>
            <p:nvPr/>
          </p:nvSpPr>
          <p:spPr>
            <a:xfrm>
              <a:off x="2616771" y="3340040"/>
              <a:ext cx="288946" cy="167141"/>
            </a:xfrm>
            <a:custGeom>
              <a:rect b="b" l="l" r="r" t="t"/>
              <a:pathLst>
                <a:path extrusionOk="0" h="12793" w="22116">
                  <a:moveTo>
                    <a:pt x="11079" y="0"/>
                  </a:moveTo>
                  <a:cubicBezTo>
                    <a:pt x="8248" y="0"/>
                    <a:pt x="5421" y="625"/>
                    <a:pt x="3269" y="1876"/>
                  </a:cubicBezTo>
                  <a:cubicBezTo>
                    <a:pt x="2068" y="2610"/>
                    <a:pt x="1168" y="3444"/>
                    <a:pt x="634" y="4345"/>
                  </a:cubicBezTo>
                  <a:lnTo>
                    <a:pt x="0" y="4345"/>
                  </a:lnTo>
                  <a:lnTo>
                    <a:pt x="0" y="6580"/>
                  </a:lnTo>
                  <a:cubicBezTo>
                    <a:pt x="100" y="8148"/>
                    <a:pt x="1168" y="9715"/>
                    <a:pt x="3269" y="10916"/>
                  </a:cubicBezTo>
                  <a:cubicBezTo>
                    <a:pt x="5437" y="12167"/>
                    <a:pt x="8273" y="12793"/>
                    <a:pt x="11104" y="12793"/>
                  </a:cubicBezTo>
                  <a:cubicBezTo>
                    <a:pt x="13935" y="12793"/>
                    <a:pt x="16762" y="12167"/>
                    <a:pt x="18914" y="10916"/>
                  </a:cubicBezTo>
                  <a:cubicBezTo>
                    <a:pt x="20948" y="9715"/>
                    <a:pt x="22016" y="8181"/>
                    <a:pt x="22116" y="6580"/>
                  </a:cubicBezTo>
                  <a:lnTo>
                    <a:pt x="22116" y="4345"/>
                  </a:lnTo>
                  <a:lnTo>
                    <a:pt x="21516" y="4345"/>
                  </a:lnTo>
                  <a:cubicBezTo>
                    <a:pt x="21015" y="3411"/>
                    <a:pt x="20148" y="2577"/>
                    <a:pt x="18914" y="1876"/>
                  </a:cubicBezTo>
                  <a:cubicBezTo>
                    <a:pt x="16745" y="625"/>
                    <a:pt x="13910" y="0"/>
                    <a:pt x="11079" y="0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8"/>
            <p:cNvSpPr/>
            <p:nvPr/>
          </p:nvSpPr>
          <p:spPr>
            <a:xfrm>
              <a:off x="2761897" y="3340575"/>
              <a:ext cx="143820" cy="166932"/>
            </a:xfrm>
            <a:custGeom>
              <a:rect b="b" l="l" r="r" t="t"/>
              <a:pathLst>
                <a:path extrusionOk="0" h="12777" w="11008">
                  <a:moveTo>
                    <a:pt x="0" y="1"/>
                  </a:moveTo>
                  <a:lnTo>
                    <a:pt x="0" y="12777"/>
                  </a:lnTo>
                  <a:cubicBezTo>
                    <a:pt x="2802" y="12777"/>
                    <a:pt x="5637" y="12176"/>
                    <a:pt x="7806" y="10909"/>
                  </a:cubicBezTo>
                  <a:cubicBezTo>
                    <a:pt x="9840" y="9708"/>
                    <a:pt x="10908" y="8173"/>
                    <a:pt x="11008" y="6572"/>
                  </a:cubicBezTo>
                  <a:lnTo>
                    <a:pt x="11008" y="4337"/>
                  </a:lnTo>
                  <a:lnTo>
                    <a:pt x="10408" y="4337"/>
                  </a:lnTo>
                  <a:cubicBezTo>
                    <a:pt x="9907" y="3403"/>
                    <a:pt x="9040" y="2569"/>
                    <a:pt x="7806" y="1869"/>
                  </a:cubicBezTo>
                  <a:cubicBezTo>
                    <a:pt x="5671" y="634"/>
                    <a:pt x="2835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8"/>
            <p:cNvSpPr/>
            <p:nvPr/>
          </p:nvSpPr>
          <p:spPr>
            <a:xfrm>
              <a:off x="2840771" y="3354085"/>
              <a:ext cx="65390" cy="139913"/>
            </a:xfrm>
            <a:custGeom>
              <a:rect b="b" l="l" r="r" t="t"/>
              <a:pathLst>
                <a:path extrusionOk="0" h="10709" w="5005">
                  <a:moveTo>
                    <a:pt x="1" y="1"/>
                  </a:moveTo>
                  <a:lnTo>
                    <a:pt x="1" y="10708"/>
                  </a:lnTo>
                  <a:cubicBezTo>
                    <a:pt x="635" y="10475"/>
                    <a:pt x="1268" y="10208"/>
                    <a:pt x="1802" y="9875"/>
                  </a:cubicBezTo>
                  <a:cubicBezTo>
                    <a:pt x="3837" y="8674"/>
                    <a:pt x="4938" y="7139"/>
                    <a:pt x="5004" y="5538"/>
                  </a:cubicBezTo>
                  <a:lnTo>
                    <a:pt x="5004" y="3303"/>
                  </a:lnTo>
                  <a:lnTo>
                    <a:pt x="4437" y="3303"/>
                  </a:lnTo>
                  <a:cubicBezTo>
                    <a:pt x="3937" y="2369"/>
                    <a:pt x="3036" y="1535"/>
                    <a:pt x="1802" y="835"/>
                  </a:cubicBezTo>
                  <a:cubicBezTo>
                    <a:pt x="1202" y="501"/>
                    <a:pt x="635" y="268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8"/>
            <p:cNvSpPr/>
            <p:nvPr/>
          </p:nvSpPr>
          <p:spPr>
            <a:xfrm>
              <a:off x="2617634" y="3354085"/>
              <a:ext cx="65821" cy="139913"/>
            </a:xfrm>
            <a:custGeom>
              <a:rect b="b" l="l" r="r" t="t"/>
              <a:pathLst>
                <a:path extrusionOk="0" h="10709" w="5038">
                  <a:moveTo>
                    <a:pt x="5004" y="1"/>
                  </a:moveTo>
                  <a:cubicBezTo>
                    <a:pt x="4371" y="268"/>
                    <a:pt x="3770" y="501"/>
                    <a:pt x="3203" y="835"/>
                  </a:cubicBezTo>
                  <a:cubicBezTo>
                    <a:pt x="1936" y="1535"/>
                    <a:pt x="1068" y="2369"/>
                    <a:pt x="568" y="3303"/>
                  </a:cubicBezTo>
                  <a:lnTo>
                    <a:pt x="1" y="3303"/>
                  </a:lnTo>
                  <a:lnTo>
                    <a:pt x="1" y="5538"/>
                  </a:lnTo>
                  <a:cubicBezTo>
                    <a:pt x="68" y="7139"/>
                    <a:pt x="1168" y="8674"/>
                    <a:pt x="3237" y="9875"/>
                  </a:cubicBezTo>
                  <a:cubicBezTo>
                    <a:pt x="3770" y="10208"/>
                    <a:pt x="4404" y="10475"/>
                    <a:pt x="5038" y="10708"/>
                  </a:cubicBezTo>
                  <a:lnTo>
                    <a:pt x="5038" y="1"/>
                  </a:ln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8"/>
            <p:cNvSpPr/>
            <p:nvPr/>
          </p:nvSpPr>
          <p:spPr>
            <a:xfrm>
              <a:off x="2605000" y="3313452"/>
              <a:ext cx="314671" cy="166500"/>
            </a:xfrm>
            <a:custGeom>
              <a:rect b="b" l="l" r="r" t="t"/>
              <a:pathLst>
                <a:path extrusionOk="0" h="12744" w="24085">
                  <a:moveTo>
                    <a:pt x="12009" y="0"/>
                  </a:moveTo>
                  <a:cubicBezTo>
                    <a:pt x="9182" y="0"/>
                    <a:pt x="6355" y="626"/>
                    <a:pt x="4204" y="1877"/>
                  </a:cubicBezTo>
                  <a:cubicBezTo>
                    <a:pt x="3503" y="2243"/>
                    <a:pt x="2869" y="2710"/>
                    <a:pt x="2402" y="3211"/>
                  </a:cubicBezTo>
                  <a:cubicBezTo>
                    <a:pt x="1" y="5646"/>
                    <a:pt x="634" y="8782"/>
                    <a:pt x="4204" y="10883"/>
                  </a:cubicBezTo>
                  <a:cubicBezTo>
                    <a:pt x="4671" y="11150"/>
                    <a:pt x="5204" y="11417"/>
                    <a:pt x="5738" y="11617"/>
                  </a:cubicBezTo>
                  <a:cubicBezTo>
                    <a:pt x="5805" y="11650"/>
                    <a:pt x="5871" y="11650"/>
                    <a:pt x="5905" y="11717"/>
                  </a:cubicBezTo>
                  <a:cubicBezTo>
                    <a:pt x="7742" y="12401"/>
                    <a:pt x="9853" y="12744"/>
                    <a:pt x="11965" y="12744"/>
                  </a:cubicBezTo>
                  <a:cubicBezTo>
                    <a:pt x="14799" y="12744"/>
                    <a:pt x="17636" y="12126"/>
                    <a:pt x="19815" y="10883"/>
                  </a:cubicBezTo>
                  <a:cubicBezTo>
                    <a:pt x="24084" y="8415"/>
                    <a:pt x="24084" y="4378"/>
                    <a:pt x="19815" y="1877"/>
                  </a:cubicBezTo>
                  <a:cubicBezTo>
                    <a:pt x="17663" y="626"/>
                    <a:pt x="14836" y="0"/>
                    <a:pt x="12009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8"/>
            <p:cNvSpPr/>
            <p:nvPr/>
          </p:nvSpPr>
          <p:spPr>
            <a:xfrm>
              <a:off x="2605000" y="3313452"/>
              <a:ext cx="314671" cy="166500"/>
            </a:xfrm>
            <a:custGeom>
              <a:rect b="b" l="l" r="r" t="t"/>
              <a:pathLst>
                <a:path extrusionOk="0" h="12744" w="24085">
                  <a:moveTo>
                    <a:pt x="12009" y="0"/>
                  </a:moveTo>
                  <a:cubicBezTo>
                    <a:pt x="9182" y="0"/>
                    <a:pt x="6355" y="626"/>
                    <a:pt x="4204" y="1877"/>
                  </a:cubicBezTo>
                  <a:cubicBezTo>
                    <a:pt x="3503" y="2243"/>
                    <a:pt x="2869" y="2710"/>
                    <a:pt x="2402" y="3211"/>
                  </a:cubicBezTo>
                  <a:cubicBezTo>
                    <a:pt x="1" y="5646"/>
                    <a:pt x="634" y="8782"/>
                    <a:pt x="4204" y="10883"/>
                  </a:cubicBezTo>
                  <a:cubicBezTo>
                    <a:pt x="4671" y="11150"/>
                    <a:pt x="5204" y="11417"/>
                    <a:pt x="5738" y="11617"/>
                  </a:cubicBezTo>
                  <a:cubicBezTo>
                    <a:pt x="5805" y="11650"/>
                    <a:pt x="5871" y="11650"/>
                    <a:pt x="5905" y="11717"/>
                  </a:cubicBezTo>
                  <a:cubicBezTo>
                    <a:pt x="7742" y="12401"/>
                    <a:pt x="9853" y="12744"/>
                    <a:pt x="11965" y="12744"/>
                  </a:cubicBezTo>
                  <a:cubicBezTo>
                    <a:pt x="14799" y="12744"/>
                    <a:pt x="17636" y="12126"/>
                    <a:pt x="19815" y="10883"/>
                  </a:cubicBezTo>
                  <a:cubicBezTo>
                    <a:pt x="24084" y="8415"/>
                    <a:pt x="24084" y="4378"/>
                    <a:pt x="19815" y="1877"/>
                  </a:cubicBezTo>
                  <a:cubicBezTo>
                    <a:pt x="17663" y="626"/>
                    <a:pt x="14836" y="0"/>
                    <a:pt x="12009" y="0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8"/>
            <p:cNvSpPr/>
            <p:nvPr/>
          </p:nvSpPr>
          <p:spPr>
            <a:xfrm>
              <a:off x="2605000" y="3355835"/>
              <a:ext cx="74967" cy="109393"/>
            </a:xfrm>
            <a:custGeom>
              <a:rect b="b" l="l" r="r" t="t"/>
              <a:pathLst>
                <a:path extrusionOk="0" h="8373" w="5738">
                  <a:moveTo>
                    <a:pt x="2402" y="0"/>
                  </a:moveTo>
                  <a:lnTo>
                    <a:pt x="2402" y="0"/>
                  </a:lnTo>
                  <a:cubicBezTo>
                    <a:pt x="1" y="2402"/>
                    <a:pt x="568" y="5571"/>
                    <a:pt x="4204" y="7639"/>
                  </a:cubicBezTo>
                  <a:cubicBezTo>
                    <a:pt x="4671" y="7906"/>
                    <a:pt x="5204" y="8173"/>
                    <a:pt x="5738" y="8373"/>
                  </a:cubicBezTo>
                  <a:cubicBezTo>
                    <a:pt x="4704" y="7973"/>
                    <a:pt x="1635" y="6138"/>
                    <a:pt x="1235" y="3903"/>
                  </a:cubicBezTo>
                  <a:cubicBezTo>
                    <a:pt x="868" y="1635"/>
                    <a:pt x="2368" y="34"/>
                    <a:pt x="24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8"/>
            <p:cNvSpPr/>
            <p:nvPr/>
          </p:nvSpPr>
          <p:spPr>
            <a:xfrm>
              <a:off x="2843384" y="3328373"/>
              <a:ext cx="75411" cy="109837"/>
            </a:xfrm>
            <a:custGeom>
              <a:rect b="b" l="l" r="r" t="t"/>
              <a:pathLst>
                <a:path extrusionOk="0" h="8407" w="5772">
                  <a:moveTo>
                    <a:pt x="1" y="1"/>
                  </a:moveTo>
                  <a:cubicBezTo>
                    <a:pt x="13" y="6"/>
                    <a:pt x="25" y="11"/>
                    <a:pt x="37" y="16"/>
                  </a:cubicBezTo>
                  <a:lnTo>
                    <a:pt x="37" y="16"/>
                  </a:lnTo>
                  <a:cubicBezTo>
                    <a:pt x="25" y="11"/>
                    <a:pt x="13" y="6"/>
                    <a:pt x="1" y="1"/>
                  </a:cubicBezTo>
                  <a:close/>
                  <a:moveTo>
                    <a:pt x="37" y="16"/>
                  </a:moveTo>
                  <a:lnTo>
                    <a:pt x="37" y="16"/>
                  </a:lnTo>
                  <a:cubicBezTo>
                    <a:pt x="1137" y="475"/>
                    <a:pt x="4141" y="2294"/>
                    <a:pt x="4504" y="4471"/>
                  </a:cubicBezTo>
                  <a:cubicBezTo>
                    <a:pt x="4904" y="6772"/>
                    <a:pt x="3403" y="8340"/>
                    <a:pt x="3337" y="8407"/>
                  </a:cubicBezTo>
                  <a:cubicBezTo>
                    <a:pt x="5772" y="5972"/>
                    <a:pt x="5171" y="2803"/>
                    <a:pt x="1569" y="768"/>
                  </a:cubicBezTo>
                  <a:cubicBezTo>
                    <a:pt x="1112" y="474"/>
                    <a:pt x="591" y="244"/>
                    <a:pt x="37" y="1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8"/>
            <p:cNvSpPr/>
            <p:nvPr/>
          </p:nvSpPr>
          <p:spPr>
            <a:xfrm>
              <a:off x="2614590" y="3319005"/>
              <a:ext cx="294185" cy="155278"/>
            </a:xfrm>
            <a:custGeom>
              <a:rect b="b" l="l" r="r" t="t"/>
              <a:pathLst>
                <a:path extrusionOk="0" h="11885" w="22517">
                  <a:moveTo>
                    <a:pt x="11258" y="1"/>
                  </a:moveTo>
                  <a:cubicBezTo>
                    <a:pt x="8632" y="1"/>
                    <a:pt x="6005" y="584"/>
                    <a:pt x="4003" y="1752"/>
                  </a:cubicBezTo>
                  <a:cubicBezTo>
                    <a:pt x="0" y="4120"/>
                    <a:pt x="0" y="7856"/>
                    <a:pt x="4003" y="10158"/>
                  </a:cubicBezTo>
                  <a:cubicBezTo>
                    <a:pt x="6005" y="11309"/>
                    <a:pt x="8632" y="11884"/>
                    <a:pt x="11258" y="11884"/>
                  </a:cubicBezTo>
                  <a:cubicBezTo>
                    <a:pt x="13885" y="11884"/>
                    <a:pt x="16512" y="11309"/>
                    <a:pt x="18514" y="10158"/>
                  </a:cubicBezTo>
                  <a:cubicBezTo>
                    <a:pt x="22516" y="7823"/>
                    <a:pt x="22516" y="4053"/>
                    <a:pt x="18514" y="1752"/>
                  </a:cubicBezTo>
                  <a:cubicBezTo>
                    <a:pt x="16512" y="584"/>
                    <a:pt x="13885" y="1"/>
                    <a:pt x="11258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8"/>
            <p:cNvSpPr/>
            <p:nvPr/>
          </p:nvSpPr>
          <p:spPr>
            <a:xfrm>
              <a:off x="2614590" y="3319005"/>
              <a:ext cx="294185" cy="155278"/>
            </a:xfrm>
            <a:custGeom>
              <a:rect b="b" l="l" r="r" t="t"/>
              <a:pathLst>
                <a:path extrusionOk="0" h="11885" w="22517">
                  <a:moveTo>
                    <a:pt x="11258" y="1"/>
                  </a:moveTo>
                  <a:cubicBezTo>
                    <a:pt x="8632" y="1"/>
                    <a:pt x="6005" y="584"/>
                    <a:pt x="4003" y="1752"/>
                  </a:cubicBezTo>
                  <a:cubicBezTo>
                    <a:pt x="0" y="4120"/>
                    <a:pt x="0" y="7856"/>
                    <a:pt x="4003" y="10158"/>
                  </a:cubicBezTo>
                  <a:cubicBezTo>
                    <a:pt x="6005" y="11309"/>
                    <a:pt x="8632" y="11884"/>
                    <a:pt x="11258" y="11884"/>
                  </a:cubicBezTo>
                  <a:cubicBezTo>
                    <a:pt x="13885" y="11884"/>
                    <a:pt x="16512" y="11309"/>
                    <a:pt x="18514" y="10158"/>
                  </a:cubicBezTo>
                  <a:cubicBezTo>
                    <a:pt x="22516" y="7823"/>
                    <a:pt x="22516" y="4053"/>
                    <a:pt x="18514" y="1752"/>
                  </a:cubicBezTo>
                  <a:cubicBezTo>
                    <a:pt x="16512" y="584"/>
                    <a:pt x="13885" y="1"/>
                    <a:pt x="1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8"/>
            <p:cNvSpPr/>
            <p:nvPr/>
          </p:nvSpPr>
          <p:spPr>
            <a:xfrm>
              <a:off x="2760591" y="3338838"/>
              <a:ext cx="140344" cy="83250"/>
            </a:xfrm>
            <a:custGeom>
              <a:rect b="b" l="l" r="r" t="t"/>
              <a:pathLst>
                <a:path extrusionOk="0" h="6372" w="10742">
                  <a:moveTo>
                    <a:pt x="6905" y="0"/>
                  </a:moveTo>
                  <a:cubicBezTo>
                    <a:pt x="7305" y="701"/>
                    <a:pt x="7138" y="1468"/>
                    <a:pt x="4737" y="1601"/>
                  </a:cubicBezTo>
                  <a:cubicBezTo>
                    <a:pt x="0" y="1868"/>
                    <a:pt x="5971" y="6372"/>
                    <a:pt x="5971" y="6372"/>
                  </a:cubicBezTo>
                  <a:cubicBezTo>
                    <a:pt x="5971" y="6372"/>
                    <a:pt x="7458" y="5652"/>
                    <a:pt x="8650" y="5652"/>
                  </a:cubicBezTo>
                  <a:cubicBezTo>
                    <a:pt x="9179" y="5652"/>
                    <a:pt x="9651" y="5794"/>
                    <a:pt x="9907" y="6205"/>
                  </a:cubicBezTo>
                  <a:cubicBezTo>
                    <a:pt x="10741" y="4670"/>
                    <a:pt x="10441" y="3002"/>
                    <a:pt x="9107" y="1601"/>
                  </a:cubicBezTo>
                  <a:cubicBezTo>
                    <a:pt x="8840" y="1335"/>
                    <a:pt x="8573" y="1101"/>
                    <a:pt x="8239" y="834"/>
                  </a:cubicBezTo>
                  <a:cubicBezTo>
                    <a:pt x="7972" y="634"/>
                    <a:pt x="7672" y="467"/>
                    <a:pt x="7405" y="300"/>
                  </a:cubicBezTo>
                  <a:cubicBezTo>
                    <a:pt x="7239" y="200"/>
                    <a:pt x="7072" y="134"/>
                    <a:pt x="6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8"/>
            <p:cNvSpPr/>
            <p:nvPr/>
          </p:nvSpPr>
          <p:spPr>
            <a:xfrm>
              <a:off x="2856893" y="3364915"/>
              <a:ext cx="40554" cy="38881"/>
            </a:xfrm>
            <a:custGeom>
              <a:rect b="b" l="l" r="r" t="t"/>
              <a:pathLst>
                <a:path extrusionOk="0" h="2976" w="3104">
                  <a:moveTo>
                    <a:pt x="1182" y="0"/>
                  </a:moveTo>
                  <a:cubicBezTo>
                    <a:pt x="1144" y="0"/>
                    <a:pt x="1106" y="2"/>
                    <a:pt x="1068" y="6"/>
                  </a:cubicBezTo>
                  <a:cubicBezTo>
                    <a:pt x="368" y="106"/>
                    <a:pt x="1" y="806"/>
                    <a:pt x="268" y="1640"/>
                  </a:cubicBezTo>
                  <a:cubicBezTo>
                    <a:pt x="527" y="2418"/>
                    <a:pt x="1259" y="2976"/>
                    <a:pt x="2005" y="2976"/>
                  </a:cubicBezTo>
                  <a:cubicBezTo>
                    <a:pt x="2026" y="2976"/>
                    <a:pt x="2048" y="2975"/>
                    <a:pt x="2069" y="2975"/>
                  </a:cubicBezTo>
                  <a:cubicBezTo>
                    <a:pt x="2770" y="2874"/>
                    <a:pt x="3103" y="2174"/>
                    <a:pt x="2870" y="1340"/>
                  </a:cubicBezTo>
                  <a:cubicBezTo>
                    <a:pt x="2586" y="551"/>
                    <a:pt x="1853" y="0"/>
                    <a:pt x="11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8"/>
            <p:cNvSpPr/>
            <p:nvPr/>
          </p:nvSpPr>
          <p:spPr>
            <a:xfrm>
              <a:off x="2620260" y="3341451"/>
              <a:ext cx="178690" cy="131630"/>
            </a:xfrm>
            <a:custGeom>
              <a:rect b="b" l="l" r="r" t="t"/>
              <a:pathLst>
                <a:path extrusionOk="0" h="10075" w="13677">
                  <a:moveTo>
                    <a:pt x="13676" y="9807"/>
                  </a:moveTo>
                  <a:lnTo>
                    <a:pt x="13676" y="9807"/>
                  </a:lnTo>
                  <a:cubicBezTo>
                    <a:pt x="13629" y="9816"/>
                    <a:pt x="13581" y="9824"/>
                    <a:pt x="13533" y="9833"/>
                  </a:cubicBezTo>
                  <a:lnTo>
                    <a:pt x="13533" y="9833"/>
                  </a:lnTo>
                  <a:cubicBezTo>
                    <a:pt x="13559" y="9837"/>
                    <a:pt x="13582" y="9839"/>
                    <a:pt x="13602" y="9839"/>
                  </a:cubicBezTo>
                  <a:cubicBezTo>
                    <a:pt x="13649" y="9839"/>
                    <a:pt x="13676" y="9828"/>
                    <a:pt x="13676" y="9807"/>
                  </a:cubicBezTo>
                  <a:close/>
                  <a:moveTo>
                    <a:pt x="3636" y="0"/>
                  </a:moveTo>
                  <a:lnTo>
                    <a:pt x="3636" y="0"/>
                  </a:lnTo>
                  <a:cubicBezTo>
                    <a:pt x="3336" y="167"/>
                    <a:pt x="3036" y="334"/>
                    <a:pt x="2802" y="567"/>
                  </a:cubicBezTo>
                  <a:lnTo>
                    <a:pt x="2302" y="934"/>
                  </a:lnTo>
                  <a:cubicBezTo>
                    <a:pt x="0" y="2903"/>
                    <a:pt x="0" y="5504"/>
                    <a:pt x="2302" y="7472"/>
                  </a:cubicBezTo>
                  <a:lnTo>
                    <a:pt x="2802" y="7839"/>
                  </a:lnTo>
                  <a:lnTo>
                    <a:pt x="3536" y="8340"/>
                  </a:lnTo>
                  <a:cubicBezTo>
                    <a:pt x="3803" y="8507"/>
                    <a:pt x="4070" y="8640"/>
                    <a:pt x="4370" y="8773"/>
                  </a:cubicBezTo>
                  <a:cubicBezTo>
                    <a:pt x="4570" y="8907"/>
                    <a:pt x="4837" y="8974"/>
                    <a:pt x="5070" y="9074"/>
                  </a:cubicBezTo>
                  <a:cubicBezTo>
                    <a:pt x="5337" y="9140"/>
                    <a:pt x="5537" y="9207"/>
                    <a:pt x="5804" y="9307"/>
                  </a:cubicBezTo>
                  <a:cubicBezTo>
                    <a:pt x="6538" y="9574"/>
                    <a:pt x="7305" y="9741"/>
                    <a:pt x="8072" y="9841"/>
                  </a:cubicBezTo>
                  <a:cubicBezTo>
                    <a:pt x="8239" y="9908"/>
                    <a:pt x="8406" y="9908"/>
                    <a:pt x="8573" y="9941"/>
                  </a:cubicBezTo>
                  <a:cubicBezTo>
                    <a:pt x="9340" y="10008"/>
                    <a:pt x="10141" y="10074"/>
                    <a:pt x="10874" y="10074"/>
                  </a:cubicBezTo>
                  <a:cubicBezTo>
                    <a:pt x="11792" y="10074"/>
                    <a:pt x="12650" y="9984"/>
                    <a:pt x="13533" y="9833"/>
                  </a:cubicBezTo>
                  <a:lnTo>
                    <a:pt x="13533" y="9833"/>
                  </a:lnTo>
                  <a:cubicBezTo>
                    <a:pt x="13221" y="9782"/>
                    <a:pt x="12519" y="9420"/>
                    <a:pt x="12676" y="8507"/>
                  </a:cubicBezTo>
                  <a:cubicBezTo>
                    <a:pt x="12409" y="6772"/>
                    <a:pt x="4737" y="1902"/>
                    <a:pt x="4737" y="1902"/>
                  </a:cubicBezTo>
                  <a:cubicBezTo>
                    <a:pt x="4737" y="1902"/>
                    <a:pt x="3036" y="1235"/>
                    <a:pt x="3636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8"/>
            <p:cNvSpPr/>
            <p:nvPr/>
          </p:nvSpPr>
          <p:spPr>
            <a:xfrm>
              <a:off x="2620260" y="3341451"/>
              <a:ext cx="178690" cy="131630"/>
            </a:xfrm>
            <a:custGeom>
              <a:rect b="b" l="l" r="r" t="t"/>
              <a:pathLst>
                <a:path extrusionOk="0" h="10075" w="13677">
                  <a:moveTo>
                    <a:pt x="13676" y="9807"/>
                  </a:moveTo>
                  <a:lnTo>
                    <a:pt x="13676" y="9807"/>
                  </a:lnTo>
                  <a:cubicBezTo>
                    <a:pt x="13629" y="9816"/>
                    <a:pt x="13581" y="9824"/>
                    <a:pt x="13533" y="9833"/>
                  </a:cubicBezTo>
                  <a:lnTo>
                    <a:pt x="13533" y="9833"/>
                  </a:lnTo>
                  <a:cubicBezTo>
                    <a:pt x="13559" y="9837"/>
                    <a:pt x="13582" y="9839"/>
                    <a:pt x="13602" y="9839"/>
                  </a:cubicBezTo>
                  <a:cubicBezTo>
                    <a:pt x="13649" y="9839"/>
                    <a:pt x="13676" y="9828"/>
                    <a:pt x="13676" y="9807"/>
                  </a:cubicBezTo>
                  <a:close/>
                  <a:moveTo>
                    <a:pt x="3636" y="0"/>
                  </a:moveTo>
                  <a:lnTo>
                    <a:pt x="3636" y="0"/>
                  </a:lnTo>
                  <a:cubicBezTo>
                    <a:pt x="3336" y="167"/>
                    <a:pt x="3036" y="334"/>
                    <a:pt x="2802" y="567"/>
                  </a:cubicBezTo>
                  <a:lnTo>
                    <a:pt x="2302" y="934"/>
                  </a:lnTo>
                  <a:cubicBezTo>
                    <a:pt x="0" y="2903"/>
                    <a:pt x="0" y="5504"/>
                    <a:pt x="2302" y="7472"/>
                  </a:cubicBezTo>
                  <a:lnTo>
                    <a:pt x="2802" y="7839"/>
                  </a:lnTo>
                  <a:lnTo>
                    <a:pt x="3536" y="8340"/>
                  </a:lnTo>
                  <a:cubicBezTo>
                    <a:pt x="3803" y="8507"/>
                    <a:pt x="4070" y="8640"/>
                    <a:pt x="4370" y="8773"/>
                  </a:cubicBezTo>
                  <a:cubicBezTo>
                    <a:pt x="4570" y="8907"/>
                    <a:pt x="4837" y="8974"/>
                    <a:pt x="5070" y="9074"/>
                  </a:cubicBezTo>
                  <a:cubicBezTo>
                    <a:pt x="5337" y="9140"/>
                    <a:pt x="5537" y="9207"/>
                    <a:pt x="5804" y="9307"/>
                  </a:cubicBezTo>
                  <a:cubicBezTo>
                    <a:pt x="6538" y="9574"/>
                    <a:pt x="7305" y="9741"/>
                    <a:pt x="8072" y="9841"/>
                  </a:cubicBezTo>
                  <a:cubicBezTo>
                    <a:pt x="8239" y="9908"/>
                    <a:pt x="8406" y="9908"/>
                    <a:pt x="8573" y="9941"/>
                  </a:cubicBezTo>
                  <a:cubicBezTo>
                    <a:pt x="9340" y="10008"/>
                    <a:pt x="10141" y="10074"/>
                    <a:pt x="10874" y="10074"/>
                  </a:cubicBezTo>
                  <a:cubicBezTo>
                    <a:pt x="11792" y="10074"/>
                    <a:pt x="12650" y="9984"/>
                    <a:pt x="13533" y="9833"/>
                  </a:cubicBezTo>
                  <a:lnTo>
                    <a:pt x="13533" y="9833"/>
                  </a:lnTo>
                  <a:cubicBezTo>
                    <a:pt x="13221" y="9782"/>
                    <a:pt x="12519" y="9420"/>
                    <a:pt x="12676" y="8507"/>
                  </a:cubicBezTo>
                  <a:cubicBezTo>
                    <a:pt x="12409" y="6772"/>
                    <a:pt x="4737" y="1902"/>
                    <a:pt x="4737" y="1902"/>
                  </a:cubicBezTo>
                  <a:cubicBezTo>
                    <a:pt x="4737" y="1902"/>
                    <a:pt x="3036" y="1235"/>
                    <a:pt x="3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8"/>
            <p:cNvSpPr/>
            <p:nvPr/>
          </p:nvSpPr>
          <p:spPr>
            <a:xfrm>
              <a:off x="2651629" y="3339138"/>
              <a:ext cx="219662" cy="115194"/>
            </a:xfrm>
            <a:custGeom>
              <a:rect b="b" l="l" r="r" t="t"/>
              <a:pathLst>
                <a:path extrusionOk="0" h="8817" w="16813">
                  <a:moveTo>
                    <a:pt x="8438" y="0"/>
                  </a:moveTo>
                  <a:cubicBezTo>
                    <a:pt x="6482" y="0"/>
                    <a:pt x="4516" y="426"/>
                    <a:pt x="3003" y="1278"/>
                  </a:cubicBezTo>
                  <a:cubicBezTo>
                    <a:pt x="134" y="2946"/>
                    <a:pt x="1" y="5581"/>
                    <a:pt x="2669" y="7316"/>
                  </a:cubicBezTo>
                  <a:cubicBezTo>
                    <a:pt x="2803" y="7416"/>
                    <a:pt x="2903" y="7483"/>
                    <a:pt x="3003" y="7516"/>
                  </a:cubicBezTo>
                  <a:cubicBezTo>
                    <a:pt x="4504" y="8383"/>
                    <a:pt x="6464" y="8817"/>
                    <a:pt x="8419" y="8817"/>
                  </a:cubicBezTo>
                  <a:cubicBezTo>
                    <a:pt x="10375" y="8817"/>
                    <a:pt x="12326" y="8383"/>
                    <a:pt x="13811" y="7516"/>
                  </a:cubicBezTo>
                  <a:cubicBezTo>
                    <a:pt x="16813" y="5815"/>
                    <a:pt x="16813" y="3013"/>
                    <a:pt x="13811" y="1278"/>
                  </a:cubicBezTo>
                  <a:cubicBezTo>
                    <a:pt x="13677" y="1178"/>
                    <a:pt x="13577" y="1145"/>
                    <a:pt x="13444" y="1078"/>
                  </a:cubicBezTo>
                  <a:cubicBezTo>
                    <a:pt x="12022" y="359"/>
                    <a:pt x="10234" y="0"/>
                    <a:pt x="8438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8"/>
            <p:cNvSpPr/>
            <p:nvPr/>
          </p:nvSpPr>
          <p:spPr>
            <a:xfrm>
              <a:off x="2651629" y="3339138"/>
              <a:ext cx="219662" cy="115194"/>
            </a:xfrm>
            <a:custGeom>
              <a:rect b="b" l="l" r="r" t="t"/>
              <a:pathLst>
                <a:path extrusionOk="0" h="8817" w="16813">
                  <a:moveTo>
                    <a:pt x="8438" y="0"/>
                  </a:moveTo>
                  <a:cubicBezTo>
                    <a:pt x="6482" y="0"/>
                    <a:pt x="4516" y="426"/>
                    <a:pt x="3003" y="1278"/>
                  </a:cubicBezTo>
                  <a:cubicBezTo>
                    <a:pt x="134" y="2946"/>
                    <a:pt x="1" y="5581"/>
                    <a:pt x="2669" y="7316"/>
                  </a:cubicBezTo>
                  <a:cubicBezTo>
                    <a:pt x="2803" y="7416"/>
                    <a:pt x="2903" y="7483"/>
                    <a:pt x="3003" y="7516"/>
                  </a:cubicBezTo>
                  <a:cubicBezTo>
                    <a:pt x="4504" y="8383"/>
                    <a:pt x="6464" y="8817"/>
                    <a:pt x="8419" y="8817"/>
                  </a:cubicBezTo>
                  <a:cubicBezTo>
                    <a:pt x="10375" y="8817"/>
                    <a:pt x="12326" y="8383"/>
                    <a:pt x="13811" y="7516"/>
                  </a:cubicBezTo>
                  <a:cubicBezTo>
                    <a:pt x="16813" y="5815"/>
                    <a:pt x="16813" y="3013"/>
                    <a:pt x="13811" y="1278"/>
                  </a:cubicBezTo>
                  <a:cubicBezTo>
                    <a:pt x="13677" y="1178"/>
                    <a:pt x="13577" y="1145"/>
                    <a:pt x="13444" y="1078"/>
                  </a:cubicBezTo>
                  <a:cubicBezTo>
                    <a:pt x="12022" y="359"/>
                    <a:pt x="10234" y="0"/>
                    <a:pt x="8438" y="0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8"/>
            <p:cNvSpPr/>
            <p:nvPr/>
          </p:nvSpPr>
          <p:spPr>
            <a:xfrm>
              <a:off x="2666445" y="3341451"/>
              <a:ext cx="190462" cy="110269"/>
            </a:xfrm>
            <a:custGeom>
              <a:rect b="b" l="l" r="r" t="t"/>
              <a:pathLst>
                <a:path extrusionOk="0" h="8440" w="14578">
                  <a:moveTo>
                    <a:pt x="7306" y="0"/>
                  </a:moveTo>
                  <a:cubicBezTo>
                    <a:pt x="3270" y="0"/>
                    <a:pt x="1" y="1902"/>
                    <a:pt x="1" y="4203"/>
                  </a:cubicBezTo>
                  <a:cubicBezTo>
                    <a:pt x="1" y="6538"/>
                    <a:pt x="3270" y="8440"/>
                    <a:pt x="7306" y="8440"/>
                  </a:cubicBezTo>
                  <a:cubicBezTo>
                    <a:pt x="11342" y="8440"/>
                    <a:pt x="14578" y="6538"/>
                    <a:pt x="14578" y="4203"/>
                  </a:cubicBezTo>
                  <a:cubicBezTo>
                    <a:pt x="14578" y="1902"/>
                    <a:pt x="11342" y="0"/>
                    <a:pt x="7306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8"/>
            <p:cNvSpPr/>
            <p:nvPr/>
          </p:nvSpPr>
          <p:spPr>
            <a:xfrm>
              <a:off x="2666445" y="3341451"/>
              <a:ext cx="190462" cy="110269"/>
            </a:xfrm>
            <a:custGeom>
              <a:rect b="b" l="l" r="r" t="t"/>
              <a:pathLst>
                <a:path extrusionOk="0" h="8440" w="14578">
                  <a:moveTo>
                    <a:pt x="7306" y="0"/>
                  </a:moveTo>
                  <a:cubicBezTo>
                    <a:pt x="3270" y="0"/>
                    <a:pt x="1" y="1902"/>
                    <a:pt x="1" y="4203"/>
                  </a:cubicBezTo>
                  <a:cubicBezTo>
                    <a:pt x="1" y="6538"/>
                    <a:pt x="3270" y="8440"/>
                    <a:pt x="7306" y="8440"/>
                  </a:cubicBezTo>
                  <a:cubicBezTo>
                    <a:pt x="11342" y="8440"/>
                    <a:pt x="14578" y="6538"/>
                    <a:pt x="14578" y="4203"/>
                  </a:cubicBezTo>
                  <a:cubicBezTo>
                    <a:pt x="14578" y="1902"/>
                    <a:pt x="11342" y="0"/>
                    <a:pt x="7306" y="0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8"/>
            <p:cNvSpPr/>
            <p:nvPr/>
          </p:nvSpPr>
          <p:spPr>
            <a:xfrm>
              <a:off x="2666889" y="3356920"/>
              <a:ext cx="189586" cy="94591"/>
            </a:xfrm>
            <a:custGeom>
              <a:rect b="b" l="l" r="r" t="t"/>
              <a:pathLst>
                <a:path extrusionOk="0" h="7240" w="14511">
                  <a:moveTo>
                    <a:pt x="7272" y="1"/>
                  </a:moveTo>
                  <a:cubicBezTo>
                    <a:pt x="5396" y="1"/>
                    <a:pt x="3519" y="418"/>
                    <a:pt x="2102" y="1252"/>
                  </a:cubicBezTo>
                  <a:cubicBezTo>
                    <a:pt x="934" y="1919"/>
                    <a:pt x="267" y="2753"/>
                    <a:pt x="0" y="3620"/>
                  </a:cubicBezTo>
                  <a:cubicBezTo>
                    <a:pt x="234" y="4487"/>
                    <a:pt x="934" y="5321"/>
                    <a:pt x="2102" y="5988"/>
                  </a:cubicBezTo>
                  <a:cubicBezTo>
                    <a:pt x="3519" y="6822"/>
                    <a:pt x="5396" y="7239"/>
                    <a:pt x="7272" y="7239"/>
                  </a:cubicBezTo>
                  <a:cubicBezTo>
                    <a:pt x="9148" y="7239"/>
                    <a:pt x="11025" y="6822"/>
                    <a:pt x="12442" y="5988"/>
                  </a:cubicBezTo>
                  <a:cubicBezTo>
                    <a:pt x="13610" y="5321"/>
                    <a:pt x="14310" y="4487"/>
                    <a:pt x="14511" y="3620"/>
                  </a:cubicBezTo>
                  <a:cubicBezTo>
                    <a:pt x="14310" y="2753"/>
                    <a:pt x="13610" y="1919"/>
                    <a:pt x="12442" y="1252"/>
                  </a:cubicBezTo>
                  <a:cubicBezTo>
                    <a:pt x="11025" y="418"/>
                    <a:pt x="9148" y="1"/>
                    <a:pt x="7272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8"/>
            <p:cNvSpPr/>
            <p:nvPr/>
          </p:nvSpPr>
          <p:spPr>
            <a:xfrm>
              <a:off x="2666889" y="3356920"/>
              <a:ext cx="189586" cy="94591"/>
            </a:xfrm>
            <a:custGeom>
              <a:rect b="b" l="l" r="r" t="t"/>
              <a:pathLst>
                <a:path extrusionOk="0" h="7240" w="14511">
                  <a:moveTo>
                    <a:pt x="7272" y="1"/>
                  </a:moveTo>
                  <a:cubicBezTo>
                    <a:pt x="5396" y="1"/>
                    <a:pt x="3519" y="418"/>
                    <a:pt x="2102" y="1252"/>
                  </a:cubicBezTo>
                  <a:cubicBezTo>
                    <a:pt x="934" y="1919"/>
                    <a:pt x="267" y="2753"/>
                    <a:pt x="0" y="3620"/>
                  </a:cubicBezTo>
                  <a:cubicBezTo>
                    <a:pt x="234" y="4487"/>
                    <a:pt x="934" y="5321"/>
                    <a:pt x="2102" y="5988"/>
                  </a:cubicBezTo>
                  <a:cubicBezTo>
                    <a:pt x="3519" y="6822"/>
                    <a:pt x="5396" y="7239"/>
                    <a:pt x="7272" y="7239"/>
                  </a:cubicBezTo>
                  <a:cubicBezTo>
                    <a:pt x="9148" y="7239"/>
                    <a:pt x="11025" y="6822"/>
                    <a:pt x="12442" y="5988"/>
                  </a:cubicBezTo>
                  <a:cubicBezTo>
                    <a:pt x="13610" y="5321"/>
                    <a:pt x="14310" y="4487"/>
                    <a:pt x="14511" y="3620"/>
                  </a:cubicBezTo>
                  <a:cubicBezTo>
                    <a:pt x="14310" y="2753"/>
                    <a:pt x="13610" y="1919"/>
                    <a:pt x="12442" y="1252"/>
                  </a:cubicBezTo>
                  <a:cubicBezTo>
                    <a:pt x="11025" y="418"/>
                    <a:pt x="9148" y="1"/>
                    <a:pt x="7272" y="1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8"/>
            <p:cNvSpPr/>
            <p:nvPr/>
          </p:nvSpPr>
          <p:spPr>
            <a:xfrm>
              <a:off x="2699577" y="3361061"/>
              <a:ext cx="124653" cy="81944"/>
            </a:xfrm>
            <a:custGeom>
              <a:rect b="b" l="l" r="r" t="t"/>
              <a:pathLst>
                <a:path extrusionOk="0" h="6272" w="9541">
                  <a:moveTo>
                    <a:pt x="6564" y="3690"/>
                  </a:moveTo>
                  <a:cubicBezTo>
                    <a:pt x="6781" y="3690"/>
                    <a:pt x="6985" y="3733"/>
                    <a:pt x="7172" y="3837"/>
                  </a:cubicBezTo>
                  <a:cubicBezTo>
                    <a:pt x="7105" y="3837"/>
                    <a:pt x="7072" y="3903"/>
                    <a:pt x="7005" y="3937"/>
                  </a:cubicBezTo>
                  <a:lnTo>
                    <a:pt x="6772" y="4070"/>
                  </a:lnTo>
                  <a:cubicBezTo>
                    <a:pt x="6451" y="4198"/>
                    <a:pt x="6130" y="4250"/>
                    <a:pt x="5828" y="4250"/>
                  </a:cubicBezTo>
                  <a:cubicBezTo>
                    <a:pt x="5501" y="4250"/>
                    <a:pt x="5197" y="4190"/>
                    <a:pt x="4937" y="4103"/>
                  </a:cubicBezTo>
                  <a:cubicBezTo>
                    <a:pt x="5534" y="3897"/>
                    <a:pt x="6083" y="3690"/>
                    <a:pt x="6564" y="3690"/>
                  </a:cubicBezTo>
                  <a:close/>
                  <a:moveTo>
                    <a:pt x="1134" y="0"/>
                  </a:moveTo>
                  <a:lnTo>
                    <a:pt x="0" y="634"/>
                  </a:lnTo>
                  <a:lnTo>
                    <a:pt x="0" y="1502"/>
                  </a:lnTo>
                  <a:lnTo>
                    <a:pt x="367" y="1702"/>
                  </a:lnTo>
                  <a:cubicBezTo>
                    <a:pt x="267" y="1869"/>
                    <a:pt x="200" y="2035"/>
                    <a:pt x="200" y="2202"/>
                  </a:cubicBezTo>
                  <a:lnTo>
                    <a:pt x="200" y="3103"/>
                  </a:lnTo>
                  <a:cubicBezTo>
                    <a:pt x="200" y="3470"/>
                    <a:pt x="467" y="3803"/>
                    <a:pt x="1001" y="4103"/>
                  </a:cubicBezTo>
                  <a:cubicBezTo>
                    <a:pt x="1534" y="4370"/>
                    <a:pt x="2035" y="4504"/>
                    <a:pt x="2535" y="4537"/>
                  </a:cubicBezTo>
                  <a:lnTo>
                    <a:pt x="2835" y="4537"/>
                  </a:lnTo>
                  <a:cubicBezTo>
                    <a:pt x="3436" y="4504"/>
                    <a:pt x="3970" y="4370"/>
                    <a:pt x="4503" y="4170"/>
                  </a:cubicBezTo>
                  <a:cubicBezTo>
                    <a:pt x="4637" y="4137"/>
                    <a:pt x="4703" y="4103"/>
                    <a:pt x="4837" y="4037"/>
                  </a:cubicBezTo>
                  <a:lnTo>
                    <a:pt x="4837" y="4037"/>
                  </a:lnTo>
                  <a:lnTo>
                    <a:pt x="3869" y="5004"/>
                  </a:lnTo>
                  <a:lnTo>
                    <a:pt x="3869" y="5905"/>
                  </a:lnTo>
                  <a:cubicBezTo>
                    <a:pt x="4397" y="6116"/>
                    <a:pt x="4919" y="6202"/>
                    <a:pt x="5419" y="6202"/>
                  </a:cubicBezTo>
                  <a:cubicBezTo>
                    <a:pt x="6185" y="6202"/>
                    <a:pt x="6900" y="6000"/>
                    <a:pt x="7505" y="5738"/>
                  </a:cubicBezTo>
                  <a:lnTo>
                    <a:pt x="8439" y="6272"/>
                  </a:lnTo>
                  <a:lnTo>
                    <a:pt x="9540" y="5638"/>
                  </a:lnTo>
                  <a:lnTo>
                    <a:pt x="9540" y="4771"/>
                  </a:lnTo>
                  <a:lnTo>
                    <a:pt x="9173" y="4570"/>
                  </a:lnTo>
                  <a:cubicBezTo>
                    <a:pt x="9307" y="4404"/>
                    <a:pt x="9407" y="4170"/>
                    <a:pt x="9407" y="4003"/>
                  </a:cubicBezTo>
                  <a:lnTo>
                    <a:pt x="9407" y="3136"/>
                  </a:lnTo>
                  <a:cubicBezTo>
                    <a:pt x="9407" y="2769"/>
                    <a:pt x="9140" y="2436"/>
                    <a:pt x="8606" y="2135"/>
                  </a:cubicBezTo>
                  <a:cubicBezTo>
                    <a:pt x="8041" y="1815"/>
                    <a:pt x="7475" y="1697"/>
                    <a:pt x="6922" y="1697"/>
                  </a:cubicBezTo>
                  <a:cubicBezTo>
                    <a:pt x="6496" y="1697"/>
                    <a:pt x="6077" y="1767"/>
                    <a:pt x="5671" y="1869"/>
                  </a:cubicBezTo>
                  <a:cubicBezTo>
                    <a:pt x="5304" y="1969"/>
                    <a:pt x="4937" y="2102"/>
                    <a:pt x="4603" y="2235"/>
                  </a:cubicBezTo>
                  <a:cubicBezTo>
                    <a:pt x="4136" y="2369"/>
                    <a:pt x="3769" y="2502"/>
                    <a:pt x="3436" y="2602"/>
                  </a:cubicBezTo>
                  <a:cubicBezTo>
                    <a:pt x="3294" y="2626"/>
                    <a:pt x="3169" y="2650"/>
                    <a:pt x="3038" y="2650"/>
                  </a:cubicBezTo>
                  <a:cubicBezTo>
                    <a:pt x="2983" y="2650"/>
                    <a:pt x="2927" y="2645"/>
                    <a:pt x="2869" y="2636"/>
                  </a:cubicBezTo>
                  <a:cubicBezTo>
                    <a:pt x="2735" y="2636"/>
                    <a:pt x="2602" y="2602"/>
                    <a:pt x="2435" y="2502"/>
                  </a:cubicBezTo>
                  <a:cubicBezTo>
                    <a:pt x="2435" y="2502"/>
                    <a:pt x="2468" y="2502"/>
                    <a:pt x="2468" y="2469"/>
                  </a:cubicBezTo>
                  <a:cubicBezTo>
                    <a:pt x="2502" y="2436"/>
                    <a:pt x="2535" y="2436"/>
                    <a:pt x="2602" y="2369"/>
                  </a:cubicBezTo>
                  <a:cubicBezTo>
                    <a:pt x="2669" y="2336"/>
                    <a:pt x="2802" y="2269"/>
                    <a:pt x="2869" y="2235"/>
                  </a:cubicBezTo>
                  <a:cubicBezTo>
                    <a:pt x="3191" y="2092"/>
                    <a:pt x="3493" y="2026"/>
                    <a:pt x="3782" y="2026"/>
                  </a:cubicBezTo>
                  <a:cubicBezTo>
                    <a:pt x="4032" y="2026"/>
                    <a:pt x="4271" y="2076"/>
                    <a:pt x="4503" y="2169"/>
                  </a:cubicBezTo>
                  <a:lnTo>
                    <a:pt x="5437" y="1201"/>
                  </a:lnTo>
                  <a:lnTo>
                    <a:pt x="5437" y="334"/>
                  </a:lnTo>
                  <a:cubicBezTo>
                    <a:pt x="4994" y="175"/>
                    <a:pt x="4532" y="100"/>
                    <a:pt x="4071" y="100"/>
                  </a:cubicBezTo>
                  <a:cubicBezTo>
                    <a:pt x="3665" y="100"/>
                    <a:pt x="3260" y="158"/>
                    <a:pt x="2869" y="267"/>
                  </a:cubicBezTo>
                  <a:cubicBezTo>
                    <a:pt x="2602" y="334"/>
                    <a:pt x="2335" y="434"/>
                    <a:pt x="2035" y="534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8"/>
            <p:cNvSpPr/>
            <p:nvPr/>
          </p:nvSpPr>
          <p:spPr>
            <a:xfrm>
              <a:off x="2699133" y="3360630"/>
              <a:ext cx="126835" cy="71047"/>
            </a:xfrm>
            <a:custGeom>
              <a:rect b="b" l="l" r="r" t="t"/>
              <a:pathLst>
                <a:path extrusionOk="0" h="5438" w="9708">
                  <a:moveTo>
                    <a:pt x="1168" y="0"/>
                  </a:moveTo>
                  <a:lnTo>
                    <a:pt x="34" y="634"/>
                  </a:lnTo>
                  <a:lnTo>
                    <a:pt x="968" y="1168"/>
                  </a:lnTo>
                  <a:cubicBezTo>
                    <a:pt x="1" y="1868"/>
                    <a:pt x="1" y="2635"/>
                    <a:pt x="1035" y="3269"/>
                  </a:cubicBezTo>
                  <a:cubicBezTo>
                    <a:pt x="1568" y="3536"/>
                    <a:pt x="2069" y="3669"/>
                    <a:pt x="2569" y="3703"/>
                  </a:cubicBezTo>
                  <a:lnTo>
                    <a:pt x="2869" y="3703"/>
                  </a:lnTo>
                  <a:cubicBezTo>
                    <a:pt x="3470" y="3669"/>
                    <a:pt x="4004" y="3536"/>
                    <a:pt x="4537" y="3336"/>
                  </a:cubicBezTo>
                  <a:cubicBezTo>
                    <a:pt x="5310" y="3078"/>
                    <a:pt x="5968" y="2788"/>
                    <a:pt x="6534" y="2788"/>
                  </a:cubicBezTo>
                  <a:cubicBezTo>
                    <a:pt x="6774" y="2788"/>
                    <a:pt x="6997" y="2840"/>
                    <a:pt x="7206" y="2969"/>
                  </a:cubicBezTo>
                  <a:cubicBezTo>
                    <a:pt x="7706" y="3269"/>
                    <a:pt x="7539" y="3603"/>
                    <a:pt x="7039" y="3936"/>
                  </a:cubicBezTo>
                  <a:lnTo>
                    <a:pt x="6806" y="4036"/>
                  </a:lnTo>
                  <a:cubicBezTo>
                    <a:pt x="6493" y="4177"/>
                    <a:pt x="6165" y="4237"/>
                    <a:pt x="5854" y="4237"/>
                  </a:cubicBezTo>
                  <a:cubicBezTo>
                    <a:pt x="5501" y="4237"/>
                    <a:pt x="5170" y="4160"/>
                    <a:pt x="4904" y="4036"/>
                  </a:cubicBezTo>
                  <a:lnTo>
                    <a:pt x="3903" y="5037"/>
                  </a:lnTo>
                  <a:cubicBezTo>
                    <a:pt x="4439" y="5265"/>
                    <a:pt x="4969" y="5358"/>
                    <a:pt x="5476" y="5358"/>
                  </a:cubicBezTo>
                  <a:cubicBezTo>
                    <a:pt x="6233" y="5358"/>
                    <a:pt x="6940" y="5150"/>
                    <a:pt x="7539" y="4870"/>
                  </a:cubicBezTo>
                  <a:lnTo>
                    <a:pt x="8473" y="5437"/>
                  </a:lnTo>
                  <a:lnTo>
                    <a:pt x="9574" y="4804"/>
                  </a:lnTo>
                  <a:lnTo>
                    <a:pt x="8674" y="4270"/>
                  </a:lnTo>
                  <a:cubicBezTo>
                    <a:pt x="9574" y="3536"/>
                    <a:pt x="9708" y="2769"/>
                    <a:pt x="8640" y="2135"/>
                  </a:cubicBezTo>
                  <a:cubicBezTo>
                    <a:pt x="8088" y="1804"/>
                    <a:pt x="7536" y="1686"/>
                    <a:pt x="6995" y="1686"/>
                  </a:cubicBezTo>
                  <a:cubicBezTo>
                    <a:pt x="6555" y="1686"/>
                    <a:pt x="6123" y="1763"/>
                    <a:pt x="5705" y="1868"/>
                  </a:cubicBezTo>
                  <a:cubicBezTo>
                    <a:pt x="5338" y="1968"/>
                    <a:pt x="4971" y="2102"/>
                    <a:pt x="4637" y="2202"/>
                  </a:cubicBezTo>
                  <a:cubicBezTo>
                    <a:pt x="4170" y="2369"/>
                    <a:pt x="3803" y="2502"/>
                    <a:pt x="3470" y="2602"/>
                  </a:cubicBezTo>
                  <a:cubicBezTo>
                    <a:pt x="3328" y="2626"/>
                    <a:pt x="3203" y="2649"/>
                    <a:pt x="3072" y="2649"/>
                  </a:cubicBezTo>
                  <a:cubicBezTo>
                    <a:pt x="3017" y="2649"/>
                    <a:pt x="2961" y="2645"/>
                    <a:pt x="2903" y="2635"/>
                  </a:cubicBezTo>
                  <a:cubicBezTo>
                    <a:pt x="2703" y="2635"/>
                    <a:pt x="2536" y="2602"/>
                    <a:pt x="2369" y="2469"/>
                  </a:cubicBezTo>
                  <a:cubicBezTo>
                    <a:pt x="2002" y="2268"/>
                    <a:pt x="1969" y="1968"/>
                    <a:pt x="2502" y="1601"/>
                  </a:cubicBezTo>
                  <a:cubicBezTo>
                    <a:pt x="2536" y="1535"/>
                    <a:pt x="2569" y="1535"/>
                    <a:pt x="2636" y="1501"/>
                  </a:cubicBezTo>
                  <a:cubicBezTo>
                    <a:pt x="2703" y="1468"/>
                    <a:pt x="2836" y="1368"/>
                    <a:pt x="2903" y="1334"/>
                  </a:cubicBezTo>
                  <a:cubicBezTo>
                    <a:pt x="3215" y="1213"/>
                    <a:pt x="3508" y="1155"/>
                    <a:pt x="3789" y="1155"/>
                  </a:cubicBezTo>
                  <a:cubicBezTo>
                    <a:pt x="4048" y="1155"/>
                    <a:pt x="4297" y="1205"/>
                    <a:pt x="4537" y="1301"/>
                  </a:cubicBezTo>
                  <a:lnTo>
                    <a:pt x="5471" y="334"/>
                  </a:lnTo>
                  <a:cubicBezTo>
                    <a:pt x="5028" y="174"/>
                    <a:pt x="4566" y="99"/>
                    <a:pt x="4105" y="99"/>
                  </a:cubicBezTo>
                  <a:cubicBezTo>
                    <a:pt x="3699" y="99"/>
                    <a:pt x="3294" y="158"/>
                    <a:pt x="2903" y="267"/>
                  </a:cubicBezTo>
                  <a:cubicBezTo>
                    <a:pt x="2636" y="334"/>
                    <a:pt x="2369" y="434"/>
                    <a:pt x="2069" y="534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8"/>
            <p:cNvSpPr/>
            <p:nvPr/>
          </p:nvSpPr>
          <p:spPr>
            <a:xfrm>
              <a:off x="2699133" y="3360630"/>
              <a:ext cx="126835" cy="71047"/>
            </a:xfrm>
            <a:custGeom>
              <a:rect b="b" l="l" r="r" t="t"/>
              <a:pathLst>
                <a:path extrusionOk="0" h="5438" w="9708">
                  <a:moveTo>
                    <a:pt x="1168" y="0"/>
                  </a:moveTo>
                  <a:lnTo>
                    <a:pt x="34" y="634"/>
                  </a:lnTo>
                  <a:lnTo>
                    <a:pt x="968" y="1168"/>
                  </a:lnTo>
                  <a:cubicBezTo>
                    <a:pt x="1" y="1868"/>
                    <a:pt x="1" y="2635"/>
                    <a:pt x="1035" y="3269"/>
                  </a:cubicBezTo>
                  <a:cubicBezTo>
                    <a:pt x="1568" y="3536"/>
                    <a:pt x="2069" y="3669"/>
                    <a:pt x="2569" y="3703"/>
                  </a:cubicBezTo>
                  <a:lnTo>
                    <a:pt x="2869" y="3703"/>
                  </a:lnTo>
                  <a:cubicBezTo>
                    <a:pt x="3470" y="3669"/>
                    <a:pt x="4004" y="3536"/>
                    <a:pt x="4537" y="3336"/>
                  </a:cubicBezTo>
                  <a:cubicBezTo>
                    <a:pt x="5310" y="3078"/>
                    <a:pt x="5968" y="2788"/>
                    <a:pt x="6534" y="2788"/>
                  </a:cubicBezTo>
                  <a:cubicBezTo>
                    <a:pt x="6774" y="2788"/>
                    <a:pt x="6997" y="2840"/>
                    <a:pt x="7206" y="2969"/>
                  </a:cubicBezTo>
                  <a:cubicBezTo>
                    <a:pt x="7706" y="3269"/>
                    <a:pt x="7539" y="3603"/>
                    <a:pt x="7039" y="3936"/>
                  </a:cubicBezTo>
                  <a:lnTo>
                    <a:pt x="6806" y="4036"/>
                  </a:lnTo>
                  <a:cubicBezTo>
                    <a:pt x="6493" y="4177"/>
                    <a:pt x="6165" y="4237"/>
                    <a:pt x="5854" y="4237"/>
                  </a:cubicBezTo>
                  <a:cubicBezTo>
                    <a:pt x="5501" y="4237"/>
                    <a:pt x="5170" y="4160"/>
                    <a:pt x="4904" y="4036"/>
                  </a:cubicBezTo>
                  <a:lnTo>
                    <a:pt x="3903" y="5037"/>
                  </a:lnTo>
                  <a:cubicBezTo>
                    <a:pt x="4439" y="5265"/>
                    <a:pt x="4969" y="5358"/>
                    <a:pt x="5476" y="5358"/>
                  </a:cubicBezTo>
                  <a:cubicBezTo>
                    <a:pt x="6233" y="5358"/>
                    <a:pt x="6940" y="5150"/>
                    <a:pt x="7539" y="4870"/>
                  </a:cubicBezTo>
                  <a:lnTo>
                    <a:pt x="8473" y="5437"/>
                  </a:lnTo>
                  <a:lnTo>
                    <a:pt x="9574" y="4804"/>
                  </a:lnTo>
                  <a:lnTo>
                    <a:pt x="8674" y="4270"/>
                  </a:lnTo>
                  <a:cubicBezTo>
                    <a:pt x="9574" y="3536"/>
                    <a:pt x="9708" y="2769"/>
                    <a:pt x="8640" y="2135"/>
                  </a:cubicBezTo>
                  <a:cubicBezTo>
                    <a:pt x="8088" y="1804"/>
                    <a:pt x="7536" y="1686"/>
                    <a:pt x="6995" y="1686"/>
                  </a:cubicBezTo>
                  <a:cubicBezTo>
                    <a:pt x="6555" y="1686"/>
                    <a:pt x="6123" y="1763"/>
                    <a:pt x="5705" y="1868"/>
                  </a:cubicBezTo>
                  <a:cubicBezTo>
                    <a:pt x="5338" y="1968"/>
                    <a:pt x="4971" y="2102"/>
                    <a:pt x="4637" y="2202"/>
                  </a:cubicBezTo>
                  <a:cubicBezTo>
                    <a:pt x="4170" y="2369"/>
                    <a:pt x="3803" y="2502"/>
                    <a:pt x="3470" y="2602"/>
                  </a:cubicBezTo>
                  <a:cubicBezTo>
                    <a:pt x="3328" y="2626"/>
                    <a:pt x="3203" y="2649"/>
                    <a:pt x="3072" y="2649"/>
                  </a:cubicBezTo>
                  <a:cubicBezTo>
                    <a:pt x="3017" y="2649"/>
                    <a:pt x="2961" y="2645"/>
                    <a:pt x="2903" y="2635"/>
                  </a:cubicBezTo>
                  <a:cubicBezTo>
                    <a:pt x="2703" y="2635"/>
                    <a:pt x="2536" y="2602"/>
                    <a:pt x="2369" y="2469"/>
                  </a:cubicBezTo>
                  <a:cubicBezTo>
                    <a:pt x="2002" y="2268"/>
                    <a:pt x="1969" y="1968"/>
                    <a:pt x="2502" y="1601"/>
                  </a:cubicBezTo>
                  <a:cubicBezTo>
                    <a:pt x="2536" y="1535"/>
                    <a:pt x="2569" y="1535"/>
                    <a:pt x="2636" y="1501"/>
                  </a:cubicBezTo>
                  <a:cubicBezTo>
                    <a:pt x="2703" y="1468"/>
                    <a:pt x="2836" y="1368"/>
                    <a:pt x="2903" y="1334"/>
                  </a:cubicBezTo>
                  <a:cubicBezTo>
                    <a:pt x="3215" y="1213"/>
                    <a:pt x="3508" y="1155"/>
                    <a:pt x="3789" y="1155"/>
                  </a:cubicBezTo>
                  <a:cubicBezTo>
                    <a:pt x="4048" y="1155"/>
                    <a:pt x="4297" y="1205"/>
                    <a:pt x="4537" y="1301"/>
                  </a:cubicBezTo>
                  <a:lnTo>
                    <a:pt x="5471" y="334"/>
                  </a:lnTo>
                  <a:cubicBezTo>
                    <a:pt x="5028" y="174"/>
                    <a:pt x="4566" y="99"/>
                    <a:pt x="4105" y="99"/>
                  </a:cubicBezTo>
                  <a:cubicBezTo>
                    <a:pt x="3699" y="99"/>
                    <a:pt x="3294" y="158"/>
                    <a:pt x="2903" y="267"/>
                  </a:cubicBezTo>
                  <a:cubicBezTo>
                    <a:pt x="2636" y="334"/>
                    <a:pt x="2369" y="434"/>
                    <a:pt x="2069" y="534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8"/>
            <p:cNvSpPr/>
            <p:nvPr/>
          </p:nvSpPr>
          <p:spPr>
            <a:xfrm>
              <a:off x="2699577" y="3361061"/>
              <a:ext cx="27031" cy="8296"/>
            </a:xfrm>
            <a:custGeom>
              <a:rect b="b" l="l" r="r" t="t"/>
              <a:pathLst>
                <a:path extrusionOk="0" h="635" w="2069">
                  <a:moveTo>
                    <a:pt x="1134" y="0"/>
                  </a:moveTo>
                  <a:lnTo>
                    <a:pt x="0" y="634"/>
                  </a:lnTo>
                  <a:lnTo>
                    <a:pt x="0" y="634"/>
                  </a:lnTo>
                  <a:lnTo>
                    <a:pt x="1134" y="134"/>
                  </a:lnTo>
                  <a:lnTo>
                    <a:pt x="2068" y="568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8"/>
            <p:cNvSpPr/>
            <p:nvPr/>
          </p:nvSpPr>
          <p:spPr>
            <a:xfrm>
              <a:off x="2735741" y="3362747"/>
              <a:ext cx="34884" cy="15325"/>
            </a:xfrm>
            <a:custGeom>
              <a:rect b="b" l="l" r="r" t="t"/>
              <a:pathLst>
                <a:path extrusionOk="0" h="1173" w="2670">
                  <a:moveTo>
                    <a:pt x="1216" y="1"/>
                  </a:moveTo>
                  <a:cubicBezTo>
                    <a:pt x="790" y="1"/>
                    <a:pt x="388" y="59"/>
                    <a:pt x="1" y="172"/>
                  </a:cubicBezTo>
                  <a:cubicBezTo>
                    <a:pt x="260" y="111"/>
                    <a:pt x="610" y="71"/>
                    <a:pt x="994" y="71"/>
                  </a:cubicBezTo>
                  <a:cubicBezTo>
                    <a:pt x="1448" y="71"/>
                    <a:pt x="1950" y="127"/>
                    <a:pt x="2402" y="272"/>
                  </a:cubicBezTo>
                  <a:lnTo>
                    <a:pt x="1735" y="1172"/>
                  </a:lnTo>
                  <a:lnTo>
                    <a:pt x="1735" y="1172"/>
                  </a:lnTo>
                  <a:lnTo>
                    <a:pt x="2669" y="205"/>
                  </a:lnTo>
                  <a:cubicBezTo>
                    <a:pt x="2152" y="67"/>
                    <a:pt x="1671" y="1"/>
                    <a:pt x="121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8"/>
            <p:cNvSpPr/>
            <p:nvPr/>
          </p:nvSpPr>
          <p:spPr>
            <a:xfrm>
              <a:off x="2773656" y="3382645"/>
              <a:ext cx="52312" cy="34217"/>
            </a:xfrm>
            <a:custGeom>
              <a:rect b="b" l="l" r="r" t="t"/>
              <a:pathLst>
                <a:path extrusionOk="0" h="2619" w="4004">
                  <a:moveTo>
                    <a:pt x="1288" y="1"/>
                  </a:moveTo>
                  <a:cubicBezTo>
                    <a:pt x="851" y="1"/>
                    <a:pt x="419" y="78"/>
                    <a:pt x="1" y="183"/>
                  </a:cubicBezTo>
                  <a:cubicBezTo>
                    <a:pt x="228" y="152"/>
                    <a:pt x="493" y="131"/>
                    <a:pt x="777" y="131"/>
                  </a:cubicBezTo>
                  <a:cubicBezTo>
                    <a:pt x="1413" y="131"/>
                    <a:pt x="2147" y="238"/>
                    <a:pt x="2769" y="583"/>
                  </a:cubicBezTo>
                  <a:cubicBezTo>
                    <a:pt x="3637" y="1084"/>
                    <a:pt x="3803" y="1684"/>
                    <a:pt x="2970" y="2618"/>
                  </a:cubicBezTo>
                  <a:cubicBezTo>
                    <a:pt x="3870" y="1851"/>
                    <a:pt x="4004" y="1117"/>
                    <a:pt x="2903" y="450"/>
                  </a:cubicBezTo>
                  <a:cubicBezTo>
                    <a:pt x="2369" y="119"/>
                    <a:pt x="1825" y="1"/>
                    <a:pt x="128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8"/>
            <p:cNvSpPr/>
            <p:nvPr/>
          </p:nvSpPr>
          <p:spPr>
            <a:xfrm>
              <a:off x="2809833" y="3416849"/>
              <a:ext cx="14829" cy="15260"/>
            </a:xfrm>
            <a:custGeom>
              <a:rect b="b" l="l" r="r" t="t"/>
              <a:pathLst>
                <a:path extrusionOk="0" h="1168" w="1135">
                  <a:moveTo>
                    <a:pt x="201" y="0"/>
                  </a:moveTo>
                  <a:lnTo>
                    <a:pt x="901" y="534"/>
                  </a:lnTo>
                  <a:lnTo>
                    <a:pt x="0" y="1168"/>
                  </a:lnTo>
                  <a:lnTo>
                    <a:pt x="0" y="1168"/>
                  </a:lnTo>
                  <a:lnTo>
                    <a:pt x="1135" y="50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8"/>
            <p:cNvSpPr/>
            <p:nvPr/>
          </p:nvSpPr>
          <p:spPr>
            <a:xfrm>
              <a:off x="2751001" y="3414236"/>
              <a:ext cx="37052" cy="13078"/>
            </a:xfrm>
            <a:custGeom>
              <a:rect b="b" l="l" r="r" t="t"/>
              <a:pathLst>
                <a:path extrusionOk="0" h="1001" w="2836">
                  <a:moveTo>
                    <a:pt x="1001" y="0"/>
                  </a:moveTo>
                  <a:lnTo>
                    <a:pt x="0" y="1001"/>
                  </a:lnTo>
                  <a:lnTo>
                    <a:pt x="1034" y="167"/>
                  </a:lnTo>
                  <a:cubicBezTo>
                    <a:pt x="1034" y="167"/>
                    <a:pt x="1278" y="248"/>
                    <a:pt x="1665" y="248"/>
                  </a:cubicBezTo>
                  <a:cubicBezTo>
                    <a:pt x="1979" y="248"/>
                    <a:pt x="2387" y="194"/>
                    <a:pt x="2836" y="0"/>
                  </a:cubicBezTo>
                  <a:lnTo>
                    <a:pt x="2836" y="0"/>
                  </a:lnTo>
                  <a:cubicBezTo>
                    <a:pt x="2510" y="124"/>
                    <a:pt x="2192" y="176"/>
                    <a:pt x="1897" y="176"/>
                  </a:cubicBezTo>
                  <a:cubicBezTo>
                    <a:pt x="1558" y="176"/>
                    <a:pt x="1251" y="107"/>
                    <a:pt x="10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8"/>
            <p:cNvSpPr/>
            <p:nvPr/>
          </p:nvSpPr>
          <p:spPr>
            <a:xfrm>
              <a:off x="2722663" y="3381547"/>
              <a:ext cx="21805" cy="13575"/>
            </a:xfrm>
            <a:custGeom>
              <a:rect b="b" l="l" r="r" t="t"/>
              <a:pathLst>
                <a:path extrusionOk="0" h="1039" w="1669">
                  <a:moveTo>
                    <a:pt x="701" y="0"/>
                  </a:moveTo>
                  <a:cubicBezTo>
                    <a:pt x="201" y="234"/>
                    <a:pt x="1" y="534"/>
                    <a:pt x="335" y="834"/>
                  </a:cubicBezTo>
                  <a:cubicBezTo>
                    <a:pt x="510" y="970"/>
                    <a:pt x="787" y="1039"/>
                    <a:pt x="1074" y="1039"/>
                  </a:cubicBezTo>
                  <a:cubicBezTo>
                    <a:pt x="1279" y="1039"/>
                    <a:pt x="1488" y="1004"/>
                    <a:pt x="1669" y="934"/>
                  </a:cubicBezTo>
                  <a:lnTo>
                    <a:pt x="1669" y="934"/>
                  </a:lnTo>
                  <a:cubicBezTo>
                    <a:pt x="1469" y="1001"/>
                    <a:pt x="1302" y="1034"/>
                    <a:pt x="1135" y="1034"/>
                  </a:cubicBezTo>
                  <a:cubicBezTo>
                    <a:pt x="902" y="1034"/>
                    <a:pt x="735" y="934"/>
                    <a:pt x="568" y="868"/>
                  </a:cubicBezTo>
                  <a:cubicBezTo>
                    <a:pt x="234" y="667"/>
                    <a:pt x="168" y="334"/>
                    <a:pt x="7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8"/>
            <p:cNvSpPr/>
            <p:nvPr/>
          </p:nvSpPr>
          <p:spPr>
            <a:xfrm>
              <a:off x="2699133" y="3376321"/>
              <a:ext cx="34008" cy="32689"/>
            </a:xfrm>
            <a:custGeom>
              <a:rect b="b" l="l" r="r" t="t"/>
              <a:pathLst>
                <a:path extrusionOk="0" h="2502" w="2603">
                  <a:moveTo>
                    <a:pt x="968" y="0"/>
                  </a:moveTo>
                  <a:lnTo>
                    <a:pt x="968" y="0"/>
                  </a:lnTo>
                  <a:cubicBezTo>
                    <a:pt x="1" y="767"/>
                    <a:pt x="1" y="1468"/>
                    <a:pt x="1035" y="2068"/>
                  </a:cubicBezTo>
                  <a:cubicBezTo>
                    <a:pt x="1535" y="2402"/>
                    <a:pt x="2102" y="2502"/>
                    <a:pt x="2603" y="2502"/>
                  </a:cubicBezTo>
                  <a:cubicBezTo>
                    <a:pt x="1802" y="2435"/>
                    <a:pt x="835" y="2001"/>
                    <a:pt x="501" y="1334"/>
                  </a:cubicBezTo>
                  <a:cubicBezTo>
                    <a:pt x="201" y="734"/>
                    <a:pt x="868" y="100"/>
                    <a:pt x="9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8"/>
            <p:cNvSpPr/>
            <p:nvPr/>
          </p:nvSpPr>
          <p:spPr>
            <a:xfrm>
              <a:off x="2462774" y="1372202"/>
              <a:ext cx="364069" cy="580517"/>
            </a:xfrm>
            <a:custGeom>
              <a:rect b="b" l="l" r="r" t="t"/>
              <a:pathLst>
                <a:path extrusionOk="0" h="44433" w="27866">
                  <a:moveTo>
                    <a:pt x="9852" y="13829"/>
                  </a:moveTo>
                  <a:cubicBezTo>
                    <a:pt x="13088" y="13863"/>
                    <a:pt x="15923" y="15030"/>
                    <a:pt x="17892" y="17565"/>
                  </a:cubicBezTo>
                  <a:cubicBezTo>
                    <a:pt x="16491" y="18277"/>
                    <a:pt x="14674" y="18766"/>
                    <a:pt x="12967" y="18766"/>
                  </a:cubicBezTo>
                  <a:cubicBezTo>
                    <a:pt x="12113" y="18766"/>
                    <a:pt x="11287" y="18644"/>
                    <a:pt x="10553" y="18366"/>
                  </a:cubicBezTo>
                  <a:cubicBezTo>
                    <a:pt x="9119" y="17799"/>
                    <a:pt x="8051" y="17265"/>
                    <a:pt x="7351" y="16298"/>
                  </a:cubicBezTo>
                  <a:cubicBezTo>
                    <a:pt x="6083" y="14630"/>
                    <a:pt x="7884" y="13829"/>
                    <a:pt x="9852" y="13829"/>
                  </a:cubicBezTo>
                  <a:close/>
                  <a:moveTo>
                    <a:pt x="14274" y="1"/>
                  </a:moveTo>
                  <a:cubicBezTo>
                    <a:pt x="13864" y="1"/>
                    <a:pt x="13446" y="29"/>
                    <a:pt x="13021" y="86"/>
                  </a:cubicBezTo>
                  <a:cubicBezTo>
                    <a:pt x="12254" y="186"/>
                    <a:pt x="12788" y="920"/>
                    <a:pt x="13422" y="1220"/>
                  </a:cubicBezTo>
                  <a:cubicBezTo>
                    <a:pt x="18792" y="3689"/>
                    <a:pt x="20427" y="7725"/>
                    <a:pt x="20927" y="11795"/>
                  </a:cubicBezTo>
                  <a:cubicBezTo>
                    <a:pt x="20560" y="11528"/>
                    <a:pt x="20193" y="11228"/>
                    <a:pt x="19760" y="10961"/>
                  </a:cubicBezTo>
                  <a:cubicBezTo>
                    <a:pt x="17421" y="9476"/>
                    <a:pt x="14203" y="8674"/>
                    <a:pt x="11094" y="8674"/>
                  </a:cubicBezTo>
                  <a:cubicBezTo>
                    <a:pt x="9103" y="8674"/>
                    <a:pt x="7157" y="9003"/>
                    <a:pt x="5516" y="9693"/>
                  </a:cubicBezTo>
                  <a:cubicBezTo>
                    <a:pt x="1246" y="11428"/>
                    <a:pt x="613" y="15564"/>
                    <a:pt x="3548" y="18900"/>
                  </a:cubicBezTo>
                  <a:cubicBezTo>
                    <a:pt x="6032" y="21766"/>
                    <a:pt x="9908" y="23281"/>
                    <a:pt x="13731" y="23281"/>
                  </a:cubicBezTo>
                  <a:cubicBezTo>
                    <a:pt x="15914" y="23281"/>
                    <a:pt x="18080" y="22787"/>
                    <a:pt x="19960" y="21768"/>
                  </a:cubicBezTo>
                  <a:cubicBezTo>
                    <a:pt x="20560" y="23636"/>
                    <a:pt x="20760" y="25705"/>
                    <a:pt x="20694" y="27606"/>
                  </a:cubicBezTo>
                  <a:cubicBezTo>
                    <a:pt x="20427" y="31309"/>
                    <a:pt x="18525" y="34611"/>
                    <a:pt x="14923" y="36813"/>
                  </a:cubicBezTo>
                  <a:cubicBezTo>
                    <a:pt x="13786" y="37539"/>
                    <a:pt x="11246" y="38085"/>
                    <a:pt x="9789" y="38085"/>
                  </a:cubicBezTo>
                  <a:cubicBezTo>
                    <a:pt x="9706" y="38085"/>
                    <a:pt x="9627" y="38084"/>
                    <a:pt x="9552" y="38080"/>
                  </a:cubicBezTo>
                  <a:cubicBezTo>
                    <a:pt x="7084" y="37880"/>
                    <a:pt x="6250" y="37747"/>
                    <a:pt x="4048" y="36813"/>
                  </a:cubicBezTo>
                  <a:cubicBezTo>
                    <a:pt x="3867" y="36740"/>
                    <a:pt x="3686" y="36707"/>
                    <a:pt x="3508" y="36707"/>
                  </a:cubicBezTo>
                  <a:cubicBezTo>
                    <a:pt x="2707" y="36707"/>
                    <a:pt x="1986" y="37382"/>
                    <a:pt x="1713" y="38147"/>
                  </a:cubicBezTo>
                  <a:cubicBezTo>
                    <a:pt x="0" y="42921"/>
                    <a:pt x="5925" y="44433"/>
                    <a:pt x="10130" y="44433"/>
                  </a:cubicBezTo>
                  <a:cubicBezTo>
                    <a:pt x="10919" y="44433"/>
                    <a:pt x="11648" y="44379"/>
                    <a:pt x="12254" y="44285"/>
                  </a:cubicBezTo>
                  <a:cubicBezTo>
                    <a:pt x="19393" y="43150"/>
                    <a:pt x="23029" y="39715"/>
                    <a:pt x="25430" y="35445"/>
                  </a:cubicBezTo>
                  <a:cubicBezTo>
                    <a:pt x="27198" y="32309"/>
                    <a:pt x="27865" y="26905"/>
                    <a:pt x="27065" y="22903"/>
                  </a:cubicBezTo>
                  <a:cubicBezTo>
                    <a:pt x="26598" y="20601"/>
                    <a:pt x="25797" y="18399"/>
                    <a:pt x="24730" y="16465"/>
                  </a:cubicBezTo>
                  <a:cubicBezTo>
                    <a:pt x="25964" y="13229"/>
                    <a:pt x="25197" y="9560"/>
                    <a:pt x="23596" y="6424"/>
                  </a:cubicBezTo>
                  <a:cubicBezTo>
                    <a:pt x="21746" y="2785"/>
                    <a:pt x="18380" y="1"/>
                    <a:pt x="14274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8"/>
            <p:cNvSpPr/>
            <p:nvPr/>
          </p:nvSpPr>
          <p:spPr>
            <a:xfrm>
              <a:off x="2723107" y="1586873"/>
              <a:ext cx="87614" cy="111575"/>
            </a:xfrm>
            <a:custGeom>
              <a:rect b="b" l="l" r="r" t="t"/>
              <a:pathLst>
                <a:path extrusionOk="0" h="8540" w="6706">
                  <a:moveTo>
                    <a:pt x="4804" y="0"/>
                  </a:moveTo>
                  <a:cubicBezTo>
                    <a:pt x="3970" y="1935"/>
                    <a:pt x="3136" y="3503"/>
                    <a:pt x="0" y="5304"/>
                  </a:cubicBezTo>
                  <a:cubicBezTo>
                    <a:pt x="301" y="6338"/>
                    <a:pt x="501" y="7472"/>
                    <a:pt x="634" y="8540"/>
                  </a:cubicBezTo>
                  <a:cubicBezTo>
                    <a:pt x="1835" y="8306"/>
                    <a:pt x="4770" y="7439"/>
                    <a:pt x="6705" y="4837"/>
                  </a:cubicBezTo>
                  <a:cubicBezTo>
                    <a:pt x="6271" y="3136"/>
                    <a:pt x="5638" y="1468"/>
                    <a:pt x="4804" y="0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8"/>
            <p:cNvSpPr/>
            <p:nvPr/>
          </p:nvSpPr>
          <p:spPr>
            <a:xfrm>
              <a:off x="2686055" y="1526291"/>
              <a:ext cx="51881" cy="75411"/>
            </a:xfrm>
            <a:custGeom>
              <a:rect b="b" l="l" r="r" t="t"/>
              <a:pathLst>
                <a:path extrusionOk="0" h="5772" w="3971">
                  <a:moveTo>
                    <a:pt x="3804" y="1"/>
                  </a:moveTo>
                  <a:lnTo>
                    <a:pt x="3804" y="1"/>
                  </a:lnTo>
                  <a:cubicBezTo>
                    <a:pt x="3804" y="1"/>
                    <a:pt x="3703" y="1269"/>
                    <a:pt x="2336" y="2903"/>
                  </a:cubicBezTo>
                  <a:cubicBezTo>
                    <a:pt x="1369" y="4070"/>
                    <a:pt x="468" y="4637"/>
                    <a:pt x="1" y="4904"/>
                  </a:cubicBezTo>
                  <a:cubicBezTo>
                    <a:pt x="301" y="5138"/>
                    <a:pt x="535" y="5438"/>
                    <a:pt x="802" y="5771"/>
                  </a:cubicBezTo>
                  <a:cubicBezTo>
                    <a:pt x="2603" y="4771"/>
                    <a:pt x="3970" y="2002"/>
                    <a:pt x="3804" y="1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8"/>
            <p:cNvSpPr/>
            <p:nvPr/>
          </p:nvSpPr>
          <p:spPr>
            <a:xfrm>
              <a:off x="1902913" y="2938356"/>
              <a:ext cx="556543" cy="552885"/>
            </a:xfrm>
            <a:custGeom>
              <a:rect b="b" l="l" r="r" t="t"/>
              <a:pathLst>
                <a:path extrusionOk="0" h="42318" w="42598">
                  <a:moveTo>
                    <a:pt x="18071" y="1"/>
                  </a:moveTo>
                  <a:cubicBezTo>
                    <a:pt x="13484" y="1"/>
                    <a:pt x="8885" y="1035"/>
                    <a:pt x="5404" y="3100"/>
                  </a:cubicBezTo>
                  <a:cubicBezTo>
                    <a:pt x="1668" y="5302"/>
                    <a:pt x="0" y="8237"/>
                    <a:pt x="400" y="11073"/>
                  </a:cubicBezTo>
                  <a:lnTo>
                    <a:pt x="434" y="11173"/>
                  </a:lnTo>
                  <a:lnTo>
                    <a:pt x="434" y="11306"/>
                  </a:lnTo>
                  <a:lnTo>
                    <a:pt x="4603" y="35323"/>
                  </a:lnTo>
                  <a:lnTo>
                    <a:pt x="4603" y="35357"/>
                  </a:lnTo>
                  <a:lnTo>
                    <a:pt x="4603" y="35423"/>
                  </a:lnTo>
                  <a:cubicBezTo>
                    <a:pt x="4937" y="37158"/>
                    <a:pt x="6271" y="38826"/>
                    <a:pt x="8573" y="40127"/>
                  </a:cubicBezTo>
                  <a:cubicBezTo>
                    <a:pt x="11176" y="41591"/>
                    <a:pt x="14564" y="42317"/>
                    <a:pt x="17964" y="42317"/>
                  </a:cubicBezTo>
                  <a:cubicBezTo>
                    <a:pt x="21536" y="42317"/>
                    <a:pt x="25120" y="41516"/>
                    <a:pt x="27820" y="39927"/>
                  </a:cubicBezTo>
                  <a:cubicBezTo>
                    <a:pt x="30122" y="38526"/>
                    <a:pt x="31423" y="36858"/>
                    <a:pt x="31723" y="35123"/>
                  </a:cubicBezTo>
                  <a:lnTo>
                    <a:pt x="31723" y="35023"/>
                  </a:lnTo>
                  <a:lnTo>
                    <a:pt x="32623" y="28852"/>
                  </a:lnTo>
                  <a:cubicBezTo>
                    <a:pt x="33591" y="22447"/>
                    <a:pt x="36460" y="16443"/>
                    <a:pt x="40929" y="11640"/>
                  </a:cubicBezTo>
                  <a:lnTo>
                    <a:pt x="42597" y="9838"/>
                  </a:lnTo>
                  <a:lnTo>
                    <a:pt x="42597" y="9838"/>
                  </a:lnTo>
                  <a:cubicBezTo>
                    <a:pt x="42597" y="9838"/>
                    <a:pt x="35554" y="10840"/>
                    <a:pt x="35331" y="10840"/>
                  </a:cubicBezTo>
                  <a:cubicBezTo>
                    <a:pt x="35327" y="10840"/>
                    <a:pt x="35325" y="10840"/>
                    <a:pt x="35325" y="10839"/>
                  </a:cubicBezTo>
                  <a:lnTo>
                    <a:pt x="35325" y="10706"/>
                  </a:lnTo>
                  <a:cubicBezTo>
                    <a:pt x="35692" y="7904"/>
                    <a:pt x="33958" y="4968"/>
                    <a:pt x="30188" y="2833"/>
                  </a:cubicBezTo>
                  <a:cubicBezTo>
                    <a:pt x="26816" y="944"/>
                    <a:pt x="22449" y="1"/>
                    <a:pt x="18071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8"/>
            <p:cNvSpPr/>
            <p:nvPr/>
          </p:nvSpPr>
          <p:spPr>
            <a:xfrm>
              <a:off x="1902913" y="2938356"/>
              <a:ext cx="556543" cy="552885"/>
            </a:xfrm>
            <a:custGeom>
              <a:rect b="b" l="l" r="r" t="t"/>
              <a:pathLst>
                <a:path extrusionOk="0" h="42318" w="42598">
                  <a:moveTo>
                    <a:pt x="18071" y="1"/>
                  </a:moveTo>
                  <a:cubicBezTo>
                    <a:pt x="13484" y="1"/>
                    <a:pt x="8885" y="1035"/>
                    <a:pt x="5404" y="3100"/>
                  </a:cubicBezTo>
                  <a:cubicBezTo>
                    <a:pt x="1668" y="5302"/>
                    <a:pt x="0" y="8237"/>
                    <a:pt x="400" y="11073"/>
                  </a:cubicBezTo>
                  <a:lnTo>
                    <a:pt x="434" y="11173"/>
                  </a:lnTo>
                  <a:lnTo>
                    <a:pt x="434" y="11306"/>
                  </a:lnTo>
                  <a:lnTo>
                    <a:pt x="4603" y="35323"/>
                  </a:lnTo>
                  <a:lnTo>
                    <a:pt x="4603" y="35357"/>
                  </a:lnTo>
                  <a:lnTo>
                    <a:pt x="4603" y="35423"/>
                  </a:lnTo>
                  <a:cubicBezTo>
                    <a:pt x="4937" y="37158"/>
                    <a:pt x="6271" y="38826"/>
                    <a:pt x="8573" y="40127"/>
                  </a:cubicBezTo>
                  <a:cubicBezTo>
                    <a:pt x="11176" y="41591"/>
                    <a:pt x="14564" y="42317"/>
                    <a:pt x="17964" y="42317"/>
                  </a:cubicBezTo>
                  <a:cubicBezTo>
                    <a:pt x="21536" y="42317"/>
                    <a:pt x="25120" y="41516"/>
                    <a:pt x="27820" y="39927"/>
                  </a:cubicBezTo>
                  <a:cubicBezTo>
                    <a:pt x="30122" y="38526"/>
                    <a:pt x="31423" y="36858"/>
                    <a:pt x="31723" y="35123"/>
                  </a:cubicBezTo>
                  <a:lnTo>
                    <a:pt x="31723" y="35023"/>
                  </a:lnTo>
                  <a:lnTo>
                    <a:pt x="32623" y="28852"/>
                  </a:lnTo>
                  <a:cubicBezTo>
                    <a:pt x="33591" y="22447"/>
                    <a:pt x="36460" y="16443"/>
                    <a:pt x="40929" y="11640"/>
                  </a:cubicBezTo>
                  <a:lnTo>
                    <a:pt x="42597" y="9838"/>
                  </a:lnTo>
                  <a:lnTo>
                    <a:pt x="42597" y="9838"/>
                  </a:lnTo>
                  <a:cubicBezTo>
                    <a:pt x="42597" y="9838"/>
                    <a:pt x="35554" y="10840"/>
                    <a:pt x="35331" y="10840"/>
                  </a:cubicBezTo>
                  <a:cubicBezTo>
                    <a:pt x="35327" y="10840"/>
                    <a:pt x="35325" y="10840"/>
                    <a:pt x="35325" y="10839"/>
                  </a:cubicBezTo>
                  <a:lnTo>
                    <a:pt x="35325" y="10706"/>
                  </a:lnTo>
                  <a:cubicBezTo>
                    <a:pt x="35692" y="7904"/>
                    <a:pt x="33958" y="4968"/>
                    <a:pt x="30188" y="2833"/>
                  </a:cubicBezTo>
                  <a:cubicBezTo>
                    <a:pt x="26816" y="944"/>
                    <a:pt x="22449" y="1"/>
                    <a:pt x="18071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8"/>
            <p:cNvSpPr/>
            <p:nvPr/>
          </p:nvSpPr>
          <p:spPr>
            <a:xfrm>
              <a:off x="2378374" y="2619740"/>
              <a:ext cx="544784" cy="589245"/>
            </a:xfrm>
            <a:custGeom>
              <a:rect b="b" l="l" r="r" t="t"/>
              <a:pathLst>
                <a:path extrusionOk="0" h="45101" w="41698">
                  <a:moveTo>
                    <a:pt x="41697" y="1"/>
                  </a:moveTo>
                  <a:lnTo>
                    <a:pt x="41697" y="1"/>
                  </a:lnTo>
                  <a:cubicBezTo>
                    <a:pt x="41697" y="2"/>
                    <a:pt x="36553" y="6472"/>
                    <a:pt x="36527" y="6472"/>
                  </a:cubicBezTo>
                  <a:cubicBezTo>
                    <a:pt x="36527" y="6472"/>
                    <a:pt x="36527" y="6472"/>
                    <a:pt x="36527" y="6472"/>
                  </a:cubicBezTo>
                  <a:lnTo>
                    <a:pt x="36527" y="6339"/>
                  </a:lnTo>
                  <a:cubicBezTo>
                    <a:pt x="36768" y="4289"/>
                    <a:pt x="35511" y="3983"/>
                    <a:pt x="33007" y="3983"/>
                  </a:cubicBezTo>
                  <a:cubicBezTo>
                    <a:pt x="32046" y="3983"/>
                    <a:pt x="30902" y="4028"/>
                    <a:pt x="29589" y="4037"/>
                  </a:cubicBezTo>
                  <a:cubicBezTo>
                    <a:pt x="21683" y="4137"/>
                    <a:pt x="8040" y="4304"/>
                    <a:pt x="5405" y="5905"/>
                  </a:cubicBezTo>
                  <a:cubicBezTo>
                    <a:pt x="1702" y="8207"/>
                    <a:pt x="1" y="11042"/>
                    <a:pt x="401" y="13877"/>
                  </a:cubicBezTo>
                  <a:lnTo>
                    <a:pt x="468" y="14011"/>
                  </a:lnTo>
                  <a:lnTo>
                    <a:pt x="468" y="14144"/>
                  </a:lnTo>
                  <a:lnTo>
                    <a:pt x="4671" y="38095"/>
                  </a:lnTo>
                  <a:lnTo>
                    <a:pt x="4671" y="38162"/>
                  </a:lnTo>
                  <a:lnTo>
                    <a:pt x="4671" y="38195"/>
                  </a:lnTo>
                  <a:cubicBezTo>
                    <a:pt x="5004" y="39929"/>
                    <a:pt x="6339" y="41597"/>
                    <a:pt x="8640" y="42898"/>
                  </a:cubicBezTo>
                  <a:cubicBezTo>
                    <a:pt x="11251" y="44367"/>
                    <a:pt x="14644" y="45101"/>
                    <a:pt x="18049" y="45101"/>
                  </a:cubicBezTo>
                  <a:cubicBezTo>
                    <a:pt x="21606" y="45101"/>
                    <a:pt x="25178" y="44300"/>
                    <a:pt x="27887" y="42698"/>
                  </a:cubicBezTo>
                  <a:cubicBezTo>
                    <a:pt x="30189" y="41330"/>
                    <a:pt x="31490" y="39663"/>
                    <a:pt x="31757" y="37895"/>
                  </a:cubicBezTo>
                  <a:lnTo>
                    <a:pt x="31757" y="37828"/>
                  </a:lnTo>
                  <a:lnTo>
                    <a:pt x="33591" y="25819"/>
                  </a:lnTo>
                  <a:cubicBezTo>
                    <a:pt x="34959" y="16846"/>
                    <a:pt x="37694" y="8140"/>
                    <a:pt x="41697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8"/>
            <p:cNvSpPr/>
            <p:nvPr/>
          </p:nvSpPr>
          <p:spPr>
            <a:xfrm>
              <a:off x="1375871" y="2783706"/>
              <a:ext cx="482164" cy="533797"/>
            </a:xfrm>
            <a:custGeom>
              <a:rect b="b" l="l" r="r" t="t"/>
              <a:pathLst>
                <a:path extrusionOk="0" h="40857" w="36905">
                  <a:moveTo>
                    <a:pt x="14611" y="0"/>
                  </a:moveTo>
                  <a:cubicBezTo>
                    <a:pt x="11942" y="0"/>
                    <a:pt x="9364" y="33"/>
                    <a:pt x="7217" y="60"/>
                  </a:cubicBezTo>
                  <a:cubicBezTo>
                    <a:pt x="7013" y="61"/>
                    <a:pt x="6814" y="62"/>
                    <a:pt x="6619" y="62"/>
                  </a:cubicBezTo>
                  <a:cubicBezTo>
                    <a:pt x="5879" y="62"/>
                    <a:pt x="5197" y="54"/>
                    <a:pt x="4576" y="54"/>
                  </a:cubicBezTo>
                  <a:cubicBezTo>
                    <a:pt x="1567" y="54"/>
                    <a:pt x="1" y="246"/>
                    <a:pt x="345" y="2495"/>
                  </a:cubicBezTo>
                  <a:lnTo>
                    <a:pt x="378" y="2628"/>
                  </a:lnTo>
                  <a:lnTo>
                    <a:pt x="378" y="2762"/>
                  </a:lnTo>
                  <a:lnTo>
                    <a:pt x="5782" y="33851"/>
                  </a:lnTo>
                  <a:lnTo>
                    <a:pt x="5782" y="33951"/>
                  </a:lnTo>
                  <a:cubicBezTo>
                    <a:pt x="6149" y="35652"/>
                    <a:pt x="7450" y="37320"/>
                    <a:pt x="9752" y="38654"/>
                  </a:cubicBezTo>
                  <a:cubicBezTo>
                    <a:pt x="12362" y="40123"/>
                    <a:pt x="15763" y="40857"/>
                    <a:pt x="19177" y="40857"/>
                  </a:cubicBezTo>
                  <a:cubicBezTo>
                    <a:pt x="22742" y="40857"/>
                    <a:pt x="26323" y="40056"/>
                    <a:pt x="29032" y="38454"/>
                  </a:cubicBezTo>
                  <a:cubicBezTo>
                    <a:pt x="31334" y="37120"/>
                    <a:pt x="32601" y="35419"/>
                    <a:pt x="32902" y="33651"/>
                  </a:cubicBezTo>
                  <a:lnTo>
                    <a:pt x="32902" y="33617"/>
                  </a:lnTo>
                  <a:lnTo>
                    <a:pt x="32902" y="33551"/>
                  </a:lnTo>
                  <a:lnTo>
                    <a:pt x="36571" y="9500"/>
                  </a:lnTo>
                  <a:lnTo>
                    <a:pt x="36571" y="9400"/>
                  </a:lnTo>
                  <a:lnTo>
                    <a:pt x="36571" y="9266"/>
                  </a:lnTo>
                  <a:cubicBezTo>
                    <a:pt x="36904" y="6431"/>
                    <a:pt x="35170" y="3596"/>
                    <a:pt x="31400" y="1394"/>
                  </a:cubicBezTo>
                  <a:cubicBezTo>
                    <a:pt x="29484" y="230"/>
                    <a:pt x="21727" y="0"/>
                    <a:pt x="14611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8"/>
            <p:cNvSpPr/>
            <p:nvPr/>
          </p:nvSpPr>
          <p:spPr>
            <a:xfrm>
              <a:off x="1375871" y="2783706"/>
              <a:ext cx="482164" cy="533797"/>
            </a:xfrm>
            <a:custGeom>
              <a:rect b="b" l="l" r="r" t="t"/>
              <a:pathLst>
                <a:path extrusionOk="0" h="40857" w="36905">
                  <a:moveTo>
                    <a:pt x="14611" y="0"/>
                  </a:moveTo>
                  <a:cubicBezTo>
                    <a:pt x="11942" y="0"/>
                    <a:pt x="9364" y="33"/>
                    <a:pt x="7217" y="60"/>
                  </a:cubicBezTo>
                  <a:cubicBezTo>
                    <a:pt x="7013" y="61"/>
                    <a:pt x="6814" y="62"/>
                    <a:pt x="6619" y="62"/>
                  </a:cubicBezTo>
                  <a:cubicBezTo>
                    <a:pt x="5879" y="62"/>
                    <a:pt x="5197" y="54"/>
                    <a:pt x="4576" y="54"/>
                  </a:cubicBezTo>
                  <a:cubicBezTo>
                    <a:pt x="1567" y="54"/>
                    <a:pt x="1" y="246"/>
                    <a:pt x="345" y="2495"/>
                  </a:cubicBezTo>
                  <a:lnTo>
                    <a:pt x="378" y="2628"/>
                  </a:lnTo>
                  <a:lnTo>
                    <a:pt x="378" y="2762"/>
                  </a:lnTo>
                  <a:lnTo>
                    <a:pt x="5782" y="33851"/>
                  </a:lnTo>
                  <a:lnTo>
                    <a:pt x="5782" y="33951"/>
                  </a:lnTo>
                  <a:cubicBezTo>
                    <a:pt x="6149" y="35652"/>
                    <a:pt x="7450" y="37320"/>
                    <a:pt x="9752" y="38654"/>
                  </a:cubicBezTo>
                  <a:cubicBezTo>
                    <a:pt x="12362" y="40123"/>
                    <a:pt x="15763" y="40857"/>
                    <a:pt x="19177" y="40857"/>
                  </a:cubicBezTo>
                  <a:cubicBezTo>
                    <a:pt x="22742" y="40857"/>
                    <a:pt x="26323" y="40056"/>
                    <a:pt x="29032" y="38454"/>
                  </a:cubicBezTo>
                  <a:cubicBezTo>
                    <a:pt x="31334" y="37120"/>
                    <a:pt x="32601" y="35419"/>
                    <a:pt x="32902" y="33651"/>
                  </a:cubicBezTo>
                  <a:lnTo>
                    <a:pt x="32902" y="33617"/>
                  </a:lnTo>
                  <a:lnTo>
                    <a:pt x="32902" y="33551"/>
                  </a:lnTo>
                  <a:lnTo>
                    <a:pt x="36571" y="9500"/>
                  </a:lnTo>
                  <a:lnTo>
                    <a:pt x="36571" y="9400"/>
                  </a:lnTo>
                  <a:lnTo>
                    <a:pt x="36571" y="9266"/>
                  </a:lnTo>
                  <a:cubicBezTo>
                    <a:pt x="36904" y="6431"/>
                    <a:pt x="35170" y="3596"/>
                    <a:pt x="31400" y="1394"/>
                  </a:cubicBezTo>
                  <a:cubicBezTo>
                    <a:pt x="29484" y="230"/>
                    <a:pt x="21727" y="0"/>
                    <a:pt x="14611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8"/>
            <p:cNvSpPr/>
            <p:nvPr/>
          </p:nvSpPr>
          <p:spPr>
            <a:xfrm>
              <a:off x="1184691" y="1672240"/>
              <a:ext cx="1777258" cy="1647039"/>
            </a:xfrm>
            <a:custGeom>
              <a:rect b="b" l="l" r="r" t="t"/>
              <a:pathLst>
                <a:path extrusionOk="0" h="126065" w="136032">
                  <a:moveTo>
                    <a:pt x="79974" y="1"/>
                  </a:moveTo>
                  <a:cubicBezTo>
                    <a:pt x="79768" y="1"/>
                    <a:pt x="79563" y="2"/>
                    <a:pt x="79357" y="4"/>
                  </a:cubicBezTo>
                  <a:cubicBezTo>
                    <a:pt x="70284" y="104"/>
                    <a:pt x="59743" y="1505"/>
                    <a:pt x="52038" y="4975"/>
                  </a:cubicBezTo>
                  <a:cubicBezTo>
                    <a:pt x="43498" y="8811"/>
                    <a:pt x="35559" y="13848"/>
                    <a:pt x="27053" y="20185"/>
                  </a:cubicBezTo>
                  <a:cubicBezTo>
                    <a:pt x="22683" y="23454"/>
                    <a:pt x="17146" y="29826"/>
                    <a:pt x="13677" y="33995"/>
                  </a:cubicBezTo>
                  <a:cubicBezTo>
                    <a:pt x="5271" y="44036"/>
                    <a:pt x="1" y="56678"/>
                    <a:pt x="167" y="70822"/>
                  </a:cubicBezTo>
                  <a:cubicBezTo>
                    <a:pt x="499" y="101471"/>
                    <a:pt x="25449" y="126065"/>
                    <a:pt x="56024" y="126065"/>
                  </a:cubicBezTo>
                  <a:cubicBezTo>
                    <a:pt x="56229" y="126065"/>
                    <a:pt x="56435" y="126063"/>
                    <a:pt x="56641" y="126061"/>
                  </a:cubicBezTo>
                  <a:cubicBezTo>
                    <a:pt x="66915" y="125994"/>
                    <a:pt x="74087" y="125494"/>
                    <a:pt x="85495" y="120857"/>
                  </a:cubicBezTo>
                  <a:cubicBezTo>
                    <a:pt x="92166" y="118089"/>
                    <a:pt x="102874" y="112351"/>
                    <a:pt x="110179" y="106714"/>
                  </a:cubicBezTo>
                  <a:cubicBezTo>
                    <a:pt x="125290" y="95039"/>
                    <a:pt x="136031" y="75792"/>
                    <a:pt x="135798" y="55277"/>
                  </a:cubicBezTo>
                  <a:cubicBezTo>
                    <a:pt x="135466" y="24627"/>
                    <a:pt x="110548" y="1"/>
                    <a:pt x="79974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8"/>
            <p:cNvSpPr/>
            <p:nvPr/>
          </p:nvSpPr>
          <p:spPr>
            <a:xfrm>
              <a:off x="1184691" y="1672240"/>
              <a:ext cx="1777258" cy="1647039"/>
            </a:xfrm>
            <a:custGeom>
              <a:rect b="b" l="l" r="r" t="t"/>
              <a:pathLst>
                <a:path extrusionOk="0" h="126065" w="136032">
                  <a:moveTo>
                    <a:pt x="79974" y="1"/>
                  </a:moveTo>
                  <a:cubicBezTo>
                    <a:pt x="79768" y="1"/>
                    <a:pt x="79563" y="2"/>
                    <a:pt x="79357" y="4"/>
                  </a:cubicBezTo>
                  <a:cubicBezTo>
                    <a:pt x="70284" y="104"/>
                    <a:pt x="59743" y="1505"/>
                    <a:pt x="52038" y="4975"/>
                  </a:cubicBezTo>
                  <a:cubicBezTo>
                    <a:pt x="43498" y="8811"/>
                    <a:pt x="35559" y="13848"/>
                    <a:pt x="27053" y="20185"/>
                  </a:cubicBezTo>
                  <a:cubicBezTo>
                    <a:pt x="22683" y="23454"/>
                    <a:pt x="17146" y="29826"/>
                    <a:pt x="13677" y="33995"/>
                  </a:cubicBezTo>
                  <a:cubicBezTo>
                    <a:pt x="5271" y="44036"/>
                    <a:pt x="1" y="56678"/>
                    <a:pt x="167" y="70822"/>
                  </a:cubicBezTo>
                  <a:cubicBezTo>
                    <a:pt x="499" y="101471"/>
                    <a:pt x="25449" y="126065"/>
                    <a:pt x="56024" y="126065"/>
                  </a:cubicBezTo>
                  <a:cubicBezTo>
                    <a:pt x="56229" y="126065"/>
                    <a:pt x="56435" y="126063"/>
                    <a:pt x="56641" y="126061"/>
                  </a:cubicBezTo>
                  <a:cubicBezTo>
                    <a:pt x="66915" y="125994"/>
                    <a:pt x="74087" y="125494"/>
                    <a:pt x="85495" y="120857"/>
                  </a:cubicBezTo>
                  <a:cubicBezTo>
                    <a:pt x="92166" y="118089"/>
                    <a:pt x="102874" y="112351"/>
                    <a:pt x="110179" y="106714"/>
                  </a:cubicBezTo>
                  <a:cubicBezTo>
                    <a:pt x="125290" y="95039"/>
                    <a:pt x="136031" y="75792"/>
                    <a:pt x="135798" y="55277"/>
                  </a:cubicBezTo>
                  <a:cubicBezTo>
                    <a:pt x="135466" y="24627"/>
                    <a:pt x="110548" y="1"/>
                    <a:pt x="79974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8"/>
            <p:cNvSpPr/>
            <p:nvPr/>
          </p:nvSpPr>
          <p:spPr>
            <a:xfrm>
              <a:off x="1793951" y="2750050"/>
              <a:ext cx="266735" cy="266735"/>
            </a:xfrm>
            <a:custGeom>
              <a:rect b="b" l="l" r="r" t="t"/>
              <a:pathLst>
                <a:path extrusionOk="0" h="20416" w="20416">
                  <a:moveTo>
                    <a:pt x="10208" y="1"/>
                  </a:moveTo>
                  <a:cubicBezTo>
                    <a:pt x="4571" y="1"/>
                    <a:pt x="1" y="4571"/>
                    <a:pt x="1" y="10208"/>
                  </a:cubicBezTo>
                  <a:cubicBezTo>
                    <a:pt x="1" y="15845"/>
                    <a:pt x="4571" y="20415"/>
                    <a:pt x="10208" y="20415"/>
                  </a:cubicBezTo>
                  <a:cubicBezTo>
                    <a:pt x="15846" y="20415"/>
                    <a:pt x="20415" y="15845"/>
                    <a:pt x="20415" y="10208"/>
                  </a:cubicBezTo>
                  <a:cubicBezTo>
                    <a:pt x="20415" y="4571"/>
                    <a:pt x="15846" y="1"/>
                    <a:pt x="10208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8"/>
            <p:cNvSpPr/>
            <p:nvPr/>
          </p:nvSpPr>
          <p:spPr>
            <a:xfrm>
              <a:off x="1185997" y="2429736"/>
              <a:ext cx="93715" cy="245805"/>
            </a:xfrm>
            <a:custGeom>
              <a:rect b="b" l="l" r="r" t="t"/>
              <a:pathLst>
                <a:path extrusionOk="0" h="18814" w="7173">
                  <a:moveTo>
                    <a:pt x="1402" y="0"/>
                  </a:moveTo>
                  <a:cubicBezTo>
                    <a:pt x="434" y="4070"/>
                    <a:pt x="1" y="8373"/>
                    <a:pt x="34" y="12843"/>
                  </a:cubicBezTo>
                  <a:cubicBezTo>
                    <a:pt x="67" y="14844"/>
                    <a:pt x="201" y="16846"/>
                    <a:pt x="401" y="18814"/>
                  </a:cubicBezTo>
                  <a:cubicBezTo>
                    <a:pt x="4370" y="17346"/>
                    <a:pt x="7172" y="13577"/>
                    <a:pt x="7172" y="9173"/>
                  </a:cubicBezTo>
                  <a:cubicBezTo>
                    <a:pt x="7172" y="5137"/>
                    <a:pt x="4837" y="1668"/>
                    <a:pt x="1402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38"/>
            <p:cNvSpPr/>
            <p:nvPr/>
          </p:nvSpPr>
          <p:spPr>
            <a:xfrm>
              <a:off x="1376446" y="1869718"/>
              <a:ext cx="1585503" cy="1449562"/>
            </a:xfrm>
            <a:custGeom>
              <a:rect b="b" l="l" r="r" t="t"/>
              <a:pathLst>
                <a:path extrusionOk="0" h="110950" w="121355">
                  <a:moveTo>
                    <a:pt x="103441" y="0"/>
                  </a:moveTo>
                  <a:cubicBezTo>
                    <a:pt x="120954" y="23984"/>
                    <a:pt x="108411" y="62712"/>
                    <a:pt x="87063" y="80358"/>
                  </a:cubicBezTo>
                  <a:cubicBezTo>
                    <a:pt x="72978" y="91959"/>
                    <a:pt x="53350" y="103228"/>
                    <a:pt x="32583" y="103228"/>
                  </a:cubicBezTo>
                  <a:cubicBezTo>
                    <a:pt x="21824" y="103228"/>
                    <a:pt x="10759" y="100204"/>
                    <a:pt x="1" y="92633"/>
                  </a:cubicBezTo>
                  <a:lnTo>
                    <a:pt x="1" y="92633"/>
                  </a:lnTo>
                  <a:cubicBezTo>
                    <a:pt x="168" y="92867"/>
                    <a:pt x="368" y="93033"/>
                    <a:pt x="534" y="93234"/>
                  </a:cubicBezTo>
                  <a:cubicBezTo>
                    <a:pt x="10752" y="104143"/>
                    <a:pt x="25300" y="110949"/>
                    <a:pt x="41381" y="110949"/>
                  </a:cubicBezTo>
                  <a:cubicBezTo>
                    <a:pt x="41575" y="110949"/>
                    <a:pt x="41769" y="110948"/>
                    <a:pt x="41964" y="110946"/>
                  </a:cubicBezTo>
                  <a:cubicBezTo>
                    <a:pt x="52238" y="110879"/>
                    <a:pt x="59410" y="110379"/>
                    <a:pt x="70818" y="105742"/>
                  </a:cubicBezTo>
                  <a:cubicBezTo>
                    <a:pt x="77489" y="102974"/>
                    <a:pt x="88197" y="97236"/>
                    <a:pt x="95502" y="91599"/>
                  </a:cubicBezTo>
                  <a:cubicBezTo>
                    <a:pt x="110613" y="79924"/>
                    <a:pt x="121354" y="60677"/>
                    <a:pt x="121121" y="40162"/>
                  </a:cubicBezTo>
                  <a:cubicBezTo>
                    <a:pt x="120954" y="24318"/>
                    <a:pt x="114182" y="10041"/>
                    <a:pt x="103441" y="0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8"/>
            <p:cNvSpPr/>
            <p:nvPr/>
          </p:nvSpPr>
          <p:spPr>
            <a:xfrm>
              <a:off x="1265759" y="1740949"/>
              <a:ext cx="478088" cy="462606"/>
            </a:xfrm>
            <a:custGeom>
              <a:rect b="b" l="l" r="r" t="t"/>
              <a:pathLst>
                <a:path extrusionOk="0" h="35408" w="36593">
                  <a:moveTo>
                    <a:pt x="8741" y="1"/>
                  </a:moveTo>
                  <a:cubicBezTo>
                    <a:pt x="7505" y="1"/>
                    <a:pt x="6482" y="238"/>
                    <a:pt x="5771" y="683"/>
                  </a:cubicBezTo>
                  <a:cubicBezTo>
                    <a:pt x="5070" y="1083"/>
                    <a:pt x="3269" y="2117"/>
                    <a:pt x="3269" y="2117"/>
                  </a:cubicBezTo>
                  <a:cubicBezTo>
                    <a:pt x="0" y="9356"/>
                    <a:pt x="2569" y="35408"/>
                    <a:pt x="2569" y="35408"/>
                  </a:cubicBezTo>
                  <a:cubicBezTo>
                    <a:pt x="7423" y="27068"/>
                    <a:pt x="14378" y="24042"/>
                    <a:pt x="21185" y="24042"/>
                  </a:cubicBezTo>
                  <a:cubicBezTo>
                    <a:pt x="23499" y="24042"/>
                    <a:pt x="25795" y="24391"/>
                    <a:pt x="27987" y="25000"/>
                  </a:cubicBezTo>
                  <a:lnTo>
                    <a:pt x="36593" y="19897"/>
                  </a:lnTo>
                  <a:cubicBezTo>
                    <a:pt x="31122" y="10590"/>
                    <a:pt x="21415" y="1850"/>
                    <a:pt x="10741" y="183"/>
                  </a:cubicBezTo>
                  <a:cubicBezTo>
                    <a:pt x="10029" y="60"/>
                    <a:pt x="9359" y="1"/>
                    <a:pt x="8741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8"/>
            <p:cNvSpPr/>
            <p:nvPr/>
          </p:nvSpPr>
          <p:spPr>
            <a:xfrm>
              <a:off x="1177230" y="1757738"/>
              <a:ext cx="454179" cy="445386"/>
            </a:xfrm>
            <a:custGeom>
              <a:rect b="b" l="l" r="r" t="t"/>
              <a:pathLst>
                <a:path extrusionOk="0" h="34090" w="34763">
                  <a:moveTo>
                    <a:pt x="13090" y="0"/>
                  </a:moveTo>
                  <a:cubicBezTo>
                    <a:pt x="0" y="0"/>
                    <a:pt x="9345" y="34089"/>
                    <a:pt x="9345" y="34089"/>
                  </a:cubicBezTo>
                  <a:cubicBezTo>
                    <a:pt x="13832" y="26576"/>
                    <a:pt x="19992" y="22756"/>
                    <a:pt x="27825" y="22756"/>
                  </a:cubicBezTo>
                  <a:cubicBezTo>
                    <a:pt x="30007" y="22756"/>
                    <a:pt x="32320" y="23052"/>
                    <a:pt x="34763" y="23649"/>
                  </a:cubicBezTo>
                  <a:cubicBezTo>
                    <a:pt x="34763" y="23649"/>
                    <a:pt x="25923" y="2600"/>
                    <a:pt x="15082" y="232"/>
                  </a:cubicBezTo>
                  <a:cubicBezTo>
                    <a:pt x="14367" y="75"/>
                    <a:pt x="13704" y="0"/>
                    <a:pt x="13090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38"/>
            <p:cNvSpPr/>
            <p:nvPr/>
          </p:nvSpPr>
          <p:spPr>
            <a:xfrm>
              <a:off x="1177230" y="1757738"/>
              <a:ext cx="454179" cy="445386"/>
            </a:xfrm>
            <a:custGeom>
              <a:rect b="b" l="l" r="r" t="t"/>
              <a:pathLst>
                <a:path extrusionOk="0" h="34090" w="34763">
                  <a:moveTo>
                    <a:pt x="13090" y="0"/>
                  </a:moveTo>
                  <a:cubicBezTo>
                    <a:pt x="0" y="0"/>
                    <a:pt x="9345" y="34089"/>
                    <a:pt x="9345" y="34089"/>
                  </a:cubicBezTo>
                  <a:cubicBezTo>
                    <a:pt x="13832" y="26576"/>
                    <a:pt x="19992" y="22756"/>
                    <a:pt x="27825" y="22756"/>
                  </a:cubicBezTo>
                  <a:cubicBezTo>
                    <a:pt x="30007" y="22756"/>
                    <a:pt x="32320" y="23052"/>
                    <a:pt x="34763" y="23649"/>
                  </a:cubicBezTo>
                  <a:cubicBezTo>
                    <a:pt x="34763" y="23649"/>
                    <a:pt x="25923" y="2600"/>
                    <a:pt x="15082" y="232"/>
                  </a:cubicBezTo>
                  <a:cubicBezTo>
                    <a:pt x="14367" y="75"/>
                    <a:pt x="13704" y="0"/>
                    <a:pt x="13090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38"/>
            <p:cNvSpPr/>
            <p:nvPr/>
          </p:nvSpPr>
          <p:spPr>
            <a:xfrm>
              <a:off x="1284925" y="2005541"/>
              <a:ext cx="346928" cy="197582"/>
            </a:xfrm>
            <a:custGeom>
              <a:rect b="b" l="l" r="r" t="t"/>
              <a:pathLst>
                <a:path extrusionOk="0" h="15123" w="26554">
                  <a:moveTo>
                    <a:pt x="16213" y="0"/>
                  </a:moveTo>
                  <a:cubicBezTo>
                    <a:pt x="14459" y="0"/>
                    <a:pt x="12497" y="325"/>
                    <a:pt x="10341" y="1146"/>
                  </a:cubicBezTo>
                  <a:cubicBezTo>
                    <a:pt x="1" y="5082"/>
                    <a:pt x="1135" y="15122"/>
                    <a:pt x="1135" y="15122"/>
                  </a:cubicBezTo>
                  <a:cubicBezTo>
                    <a:pt x="5622" y="7609"/>
                    <a:pt x="11782" y="3789"/>
                    <a:pt x="19615" y="3789"/>
                  </a:cubicBezTo>
                  <a:cubicBezTo>
                    <a:pt x="21798" y="3789"/>
                    <a:pt x="24110" y="4085"/>
                    <a:pt x="26553" y="4682"/>
                  </a:cubicBezTo>
                  <a:cubicBezTo>
                    <a:pt x="26553" y="4682"/>
                    <a:pt x="22875" y="0"/>
                    <a:pt x="16213" y="0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38"/>
            <p:cNvSpPr/>
            <p:nvPr/>
          </p:nvSpPr>
          <p:spPr>
            <a:xfrm>
              <a:off x="1858021" y="2055254"/>
              <a:ext cx="569177" cy="603734"/>
            </a:xfrm>
            <a:custGeom>
              <a:rect b="b" l="l" r="r" t="t"/>
              <a:pathLst>
                <a:path extrusionOk="0" h="46210" w="43565">
                  <a:moveTo>
                    <a:pt x="22034" y="1"/>
                  </a:moveTo>
                  <a:cubicBezTo>
                    <a:pt x="11998" y="1"/>
                    <a:pt x="0" y="10650"/>
                    <a:pt x="0" y="10650"/>
                  </a:cubicBezTo>
                  <a:cubicBezTo>
                    <a:pt x="9541" y="19156"/>
                    <a:pt x="18147" y="29931"/>
                    <a:pt x="24518" y="46209"/>
                  </a:cubicBezTo>
                  <a:lnTo>
                    <a:pt x="32724" y="41372"/>
                  </a:lnTo>
                  <a:cubicBezTo>
                    <a:pt x="35793" y="38203"/>
                    <a:pt x="43565" y="11384"/>
                    <a:pt x="27920" y="1577"/>
                  </a:cubicBezTo>
                  <a:cubicBezTo>
                    <a:pt x="26127" y="462"/>
                    <a:pt x="24123" y="1"/>
                    <a:pt x="22034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8"/>
            <p:cNvSpPr/>
            <p:nvPr/>
          </p:nvSpPr>
          <p:spPr>
            <a:xfrm>
              <a:off x="1858021" y="2065079"/>
              <a:ext cx="542603" cy="593909"/>
            </a:xfrm>
            <a:custGeom>
              <a:rect b="b" l="l" r="r" t="t"/>
              <a:pathLst>
                <a:path extrusionOk="0" h="45458" w="41531">
                  <a:moveTo>
                    <a:pt x="19628" y="1"/>
                  </a:moveTo>
                  <a:cubicBezTo>
                    <a:pt x="10669" y="1"/>
                    <a:pt x="0" y="9898"/>
                    <a:pt x="0" y="9898"/>
                  </a:cubicBezTo>
                  <a:cubicBezTo>
                    <a:pt x="11275" y="19805"/>
                    <a:pt x="19214" y="31814"/>
                    <a:pt x="24518" y="45457"/>
                  </a:cubicBezTo>
                  <a:cubicBezTo>
                    <a:pt x="24518" y="45457"/>
                    <a:pt x="41530" y="15235"/>
                    <a:pt x="25785" y="2126"/>
                  </a:cubicBezTo>
                  <a:cubicBezTo>
                    <a:pt x="23964" y="609"/>
                    <a:pt x="21848" y="1"/>
                    <a:pt x="19628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38"/>
            <p:cNvSpPr/>
            <p:nvPr/>
          </p:nvSpPr>
          <p:spPr>
            <a:xfrm>
              <a:off x="1858021" y="2065079"/>
              <a:ext cx="542603" cy="593909"/>
            </a:xfrm>
            <a:custGeom>
              <a:rect b="b" l="l" r="r" t="t"/>
              <a:pathLst>
                <a:path extrusionOk="0" h="45458" w="41531">
                  <a:moveTo>
                    <a:pt x="19628" y="1"/>
                  </a:moveTo>
                  <a:cubicBezTo>
                    <a:pt x="10669" y="1"/>
                    <a:pt x="0" y="9898"/>
                    <a:pt x="0" y="9898"/>
                  </a:cubicBezTo>
                  <a:cubicBezTo>
                    <a:pt x="11275" y="19805"/>
                    <a:pt x="19214" y="31814"/>
                    <a:pt x="24518" y="45457"/>
                  </a:cubicBezTo>
                  <a:cubicBezTo>
                    <a:pt x="24518" y="45457"/>
                    <a:pt x="41530" y="15235"/>
                    <a:pt x="25785" y="2126"/>
                  </a:cubicBezTo>
                  <a:cubicBezTo>
                    <a:pt x="23964" y="609"/>
                    <a:pt x="21848" y="1"/>
                    <a:pt x="19628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8"/>
            <p:cNvSpPr/>
            <p:nvPr/>
          </p:nvSpPr>
          <p:spPr>
            <a:xfrm>
              <a:off x="1858021" y="2194396"/>
              <a:ext cx="333837" cy="464591"/>
            </a:xfrm>
            <a:custGeom>
              <a:rect b="b" l="l" r="r" t="t"/>
              <a:pathLst>
                <a:path extrusionOk="0" h="35560" w="25552">
                  <a:moveTo>
                    <a:pt x="9" y="0"/>
                  </a:moveTo>
                  <a:cubicBezTo>
                    <a:pt x="3" y="0"/>
                    <a:pt x="0" y="0"/>
                    <a:pt x="0" y="0"/>
                  </a:cubicBezTo>
                  <a:cubicBezTo>
                    <a:pt x="11308" y="9907"/>
                    <a:pt x="19214" y="21916"/>
                    <a:pt x="24551" y="35559"/>
                  </a:cubicBezTo>
                  <a:cubicBezTo>
                    <a:pt x="24551" y="35559"/>
                    <a:pt x="25552" y="21382"/>
                    <a:pt x="17813" y="11008"/>
                  </a:cubicBezTo>
                  <a:cubicBezTo>
                    <a:pt x="9654" y="97"/>
                    <a:pt x="337" y="0"/>
                    <a:pt x="9" y="0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8"/>
            <p:cNvSpPr/>
            <p:nvPr/>
          </p:nvSpPr>
          <p:spPr>
            <a:xfrm>
              <a:off x="1145469" y="2550679"/>
              <a:ext cx="594889" cy="652610"/>
            </a:xfrm>
            <a:custGeom>
              <a:rect b="b" l="l" r="r" t="t"/>
              <a:pathLst>
                <a:path extrusionOk="0" h="49951" w="45533">
                  <a:moveTo>
                    <a:pt x="18359" y="1"/>
                  </a:moveTo>
                  <a:cubicBezTo>
                    <a:pt x="16541" y="1"/>
                    <a:pt x="14906" y="427"/>
                    <a:pt x="13510" y="1251"/>
                  </a:cubicBezTo>
                  <a:cubicBezTo>
                    <a:pt x="12042" y="2085"/>
                    <a:pt x="6338" y="5454"/>
                    <a:pt x="4837" y="6321"/>
                  </a:cubicBezTo>
                  <a:cubicBezTo>
                    <a:pt x="1802" y="8156"/>
                    <a:pt x="0" y="11892"/>
                    <a:pt x="34" y="17129"/>
                  </a:cubicBezTo>
                  <a:cubicBezTo>
                    <a:pt x="167" y="28137"/>
                    <a:pt x="8540" y="41680"/>
                    <a:pt x="18714" y="47417"/>
                  </a:cubicBezTo>
                  <a:cubicBezTo>
                    <a:pt x="21798" y="49135"/>
                    <a:pt x="24687" y="49950"/>
                    <a:pt x="27223" y="49950"/>
                  </a:cubicBezTo>
                  <a:cubicBezTo>
                    <a:pt x="29020" y="49950"/>
                    <a:pt x="30639" y="49540"/>
                    <a:pt x="32023" y="48751"/>
                  </a:cubicBezTo>
                  <a:cubicBezTo>
                    <a:pt x="33491" y="47917"/>
                    <a:pt x="39228" y="44482"/>
                    <a:pt x="40696" y="43614"/>
                  </a:cubicBezTo>
                  <a:cubicBezTo>
                    <a:pt x="43698" y="41780"/>
                    <a:pt x="45533" y="38077"/>
                    <a:pt x="45500" y="32807"/>
                  </a:cubicBezTo>
                  <a:cubicBezTo>
                    <a:pt x="45366" y="21832"/>
                    <a:pt x="37027" y="8256"/>
                    <a:pt x="26853" y="2552"/>
                  </a:cubicBezTo>
                  <a:cubicBezTo>
                    <a:pt x="23768" y="825"/>
                    <a:pt x="20886" y="1"/>
                    <a:pt x="18359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38"/>
            <p:cNvSpPr/>
            <p:nvPr/>
          </p:nvSpPr>
          <p:spPr>
            <a:xfrm>
              <a:off x="1145469" y="2550679"/>
              <a:ext cx="498587" cy="428623"/>
            </a:xfrm>
            <a:custGeom>
              <a:rect b="b" l="l" r="r" t="t"/>
              <a:pathLst>
                <a:path extrusionOk="0" h="32807" w="38162">
                  <a:moveTo>
                    <a:pt x="18359" y="1"/>
                  </a:moveTo>
                  <a:cubicBezTo>
                    <a:pt x="16541" y="1"/>
                    <a:pt x="14906" y="427"/>
                    <a:pt x="13510" y="1251"/>
                  </a:cubicBezTo>
                  <a:cubicBezTo>
                    <a:pt x="12042" y="2118"/>
                    <a:pt x="6338" y="5487"/>
                    <a:pt x="4871" y="6388"/>
                  </a:cubicBezTo>
                  <a:cubicBezTo>
                    <a:pt x="1835" y="8156"/>
                    <a:pt x="0" y="11892"/>
                    <a:pt x="34" y="17129"/>
                  </a:cubicBezTo>
                  <a:cubicBezTo>
                    <a:pt x="134" y="22166"/>
                    <a:pt x="1868" y="27736"/>
                    <a:pt x="4771" y="32807"/>
                  </a:cubicBezTo>
                  <a:lnTo>
                    <a:pt x="38161" y="13059"/>
                  </a:lnTo>
                  <a:cubicBezTo>
                    <a:pt x="35025" y="8656"/>
                    <a:pt x="31089" y="4920"/>
                    <a:pt x="26853" y="2552"/>
                  </a:cubicBezTo>
                  <a:cubicBezTo>
                    <a:pt x="23768" y="825"/>
                    <a:pt x="20886" y="1"/>
                    <a:pt x="18359" y="1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38"/>
            <p:cNvSpPr/>
            <p:nvPr/>
          </p:nvSpPr>
          <p:spPr>
            <a:xfrm>
              <a:off x="1208221" y="2721294"/>
              <a:ext cx="505994" cy="375684"/>
            </a:xfrm>
            <a:custGeom>
              <a:rect b="b" l="l" r="r" t="t"/>
              <a:pathLst>
                <a:path extrusionOk="0" h="28755" w="38729">
                  <a:moveTo>
                    <a:pt x="33391" y="0"/>
                  </a:moveTo>
                  <a:lnTo>
                    <a:pt x="1" y="19748"/>
                  </a:lnTo>
                  <a:cubicBezTo>
                    <a:pt x="1836" y="23017"/>
                    <a:pt x="4171" y="26119"/>
                    <a:pt x="6739" y="28754"/>
                  </a:cubicBezTo>
                  <a:lnTo>
                    <a:pt x="38729" y="9907"/>
                  </a:lnTo>
                  <a:cubicBezTo>
                    <a:pt x="37428" y="6471"/>
                    <a:pt x="35593" y="3069"/>
                    <a:pt x="33391" y="0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38"/>
            <p:cNvSpPr/>
            <p:nvPr/>
          </p:nvSpPr>
          <p:spPr>
            <a:xfrm>
              <a:off x="1144986" y="2617127"/>
              <a:ext cx="483719" cy="586540"/>
            </a:xfrm>
            <a:custGeom>
              <a:rect b="b" l="l" r="r" t="t"/>
              <a:pathLst>
                <a:path extrusionOk="0" h="44894" w="37024">
                  <a:moveTo>
                    <a:pt x="9835" y="1"/>
                  </a:moveTo>
                  <a:cubicBezTo>
                    <a:pt x="3968" y="1"/>
                    <a:pt x="1" y="4386"/>
                    <a:pt x="71" y="12076"/>
                  </a:cubicBezTo>
                  <a:cubicBezTo>
                    <a:pt x="204" y="23084"/>
                    <a:pt x="8544" y="36660"/>
                    <a:pt x="18717" y="42364"/>
                  </a:cubicBezTo>
                  <a:cubicBezTo>
                    <a:pt x="21778" y="44080"/>
                    <a:pt x="24657" y="44893"/>
                    <a:pt x="27183" y="44893"/>
                  </a:cubicBezTo>
                  <a:cubicBezTo>
                    <a:pt x="33056" y="44893"/>
                    <a:pt x="37024" y="40498"/>
                    <a:pt x="36930" y="32824"/>
                  </a:cubicBezTo>
                  <a:cubicBezTo>
                    <a:pt x="36864" y="21816"/>
                    <a:pt x="28524" y="8240"/>
                    <a:pt x="18317" y="2536"/>
                  </a:cubicBezTo>
                  <a:cubicBezTo>
                    <a:pt x="15251" y="817"/>
                    <a:pt x="12366" y="1"/>
                    <a:pt x="9835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8"/>
            <p:cNvSpPr/>
            <p:nvPr/>
          </p:nvSpPr>
          <p:spPr>
            <a:xfrm>
              <a:off x="1144986" y="2617127"/>
              <a:ext cx="483719" cy="586540"/>
            </a:xfrm>
            <a:custGeom>
              <a:rect b="b" l="l" r="r" t="t"/>
              <a:pathLst>
                <a:path extrusionOk="0" h="44894" w="37024">
                  <a:moveTo>
                    <a:pt x="9835" y="1"/>
                  </a:moveTo>
                  <a:cubicBezTo>
                    <a:pt x="3968" y="1"/>
                    <a:pt x="1" y="4386"/>
                    <a:pt x="71" y="12076"/>
                  </a:cubicBezTo>
                  <a:cubicBezTo>
                    <a:pt x="204" y="23084"/>
                    <a:pt x="8544" y="36660"/>
                    <a:pt x="18717" y="42364"/>
                  </a:cubicBezTo>
                  <a:cubicBezTo>
                    <a:pt x="21778" y="44080"/>
                    <a:pt x="24657" y="44893"/>
                    <a:pt x="27183" y="44893"/>
                  </a:cubicBezTo>
                  <a:cubicBezTo>
                    <a:pt x="33056" y="44893"/>
                    <a:pt x="37024" y="40498"/>
                    <a:pt x="36930" y="32824"/>
                  </a:cubicBezTo>
                  <a:cubicBezTo>
                    <a:pt x="36864" y="21816"/>
                    <a:pt x="28524" y="8240"/>
                    <a:pt x="18317" y="2536"/>
                  </a:cubicBezTo>
                  <a:cubicBezTo>
                    <a:pt x="15251" y="817"/>
                    <a:pt x="12366" y="1"/>
                    <a:pt x="9835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8"/>
            <p:cNvSpPr/>
            <p:nvPr/>
          </p:nvSpPr>
          <p:spPr>
            <a:xfrm>
              <a:off x="1144986" y="2617127"/>
              <a:ext cx="483719" cy="586540"/>
            </a:xfrm>
            <a:custGeom>
              <a:rect b="b" l="l" r="r" t="t"/>
              <a:pathLst>
                <a:path extrusionOk="0" h="44894" w="37024">
                  <a:moveTo>
                    <a:pt x="9835" y="1"/>
                  </a:moveTo>
                  <a:cubicBezTo>
                    <a:pt x="3968" y="1"/>
                    <a:pt x="1" y="4386"/>
                    <a:pt x="71" y="12076"/>
                  </a:cubicBezTo>
                  <a:cubicBezTo>
                    <a:pt x="204" y="23084"/>
                    <a:pt x="8544" y="36660"/>
                    <a:pt x="18717" y="42364"/>
                  </a:cubicBezTo>
                  <a:cubicBezTo>
                    <a:pt x="21778" y="44080"/>
                    <a:pt x="24657" y="44893"/>
                    <a:pt x="27183" y="44893"/>
                  </a:cubicBezTo>
                  <a:cubicBezTo>
                    <a:pt x="33056" y="44893"/>
                    <a:pt x="37024" y="40498"/>
                    <a:pt x="36930" y="32824"/>
                  </a:cubicBezTo>
                  <a:cubicBezTo>
                    <a:pt x="36864" y="21816"/>
                    <a:pt x="28524" y="8240"/>
                    <a:pt x="18317" y="2536"/>
                  </a:cubicBezTo>
                  <a:cubicBezTo>
                    <a:pt x="15251" y="817"/>
                    <a:pt x="12366" y="1"/>
                    <a:pt x="9835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38"/>
            <p:cNvSpPr/>
            <p:nvPr/>
          </p:nvSpPr>
          <p:spPr>
            <a:xfrm>
              <a:off x="1441496" y="2860907"/>
              <a:ext cx="60805" cy="194316"/>
            </a:xfrm>
            <a:custGeom>
              <a:rect b="b" l="l" r="r" t="t"/>
              <a:pathLst>
                <a:path extrusionOk="0" h="14873" w="4654">
                  <a:moveTo>
                    <a:pt x="1368" y="1"/>
                  </a:moveTo>
                  <a:cubicBezTo>
                    <a:pt x="562" y="1"/>
                    <a:pt x="0" y="759"/>
                    <a:pt x="25" y="1990"/>
                  </a:cubicBezTo>
                  <a:lnTo>
                    <a:pt x="92" y="10363"/>
                  </a:lnTo>
                  <a:cubicBezTo>
                    <a:pt x="159" y="12030"/>
                    <a:pt x="1193" y="13898"/>
                    <a:pt x="2394" y="14599"/>
                  </a:cubicBezTo>
                  <a:cubicBezTo>
                    <a:pt x="2715" y="14785"/>
                    <a:pt x="3020" y="14873"/>
                    <a:pt x="3295" y="14873"/>
                  </a:cubicBezTo>
                  <a:cubicBezTo>
                    <a:pt x="4103" y="14873"/>
                    <a:pt x="4653" y="14117"/>
                    <a:pt x="4629" y="12898"/>
                  </a:cubicBezTo>
                  <a:lnTo>
                    <a:pt x="4529" y="4525"/>
                  </a:lnTo>
                  <a:cubicBezTo>
                    <a:pt x="4529" y="2890"/>
                    <a:pt x="3494" y="956"/>
                    <a:pt x="2227" y="255"/>
                  </a:cubicBezTo>
                  <a:cubicBezTo>
                    <a:pt x="1922" y="82"/>
                    <a:pt x="1632" y="1"/>
                    <a:pt x="1368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38"/>
            <p:cNvSpPr/>
            <p:nvPr/>
          </p:nvSpPr>
          <p:spPr>
            <a:xfrm>
              <a:off x="1462740" y="2861626"/>
              <a:ext cx="39234" cy="180441"/>
            </a:xfrm>
            <a:custGeom>
              <a:rect b="b" l="l" r="r" t="t"/>
              <a:pathLst>
                <a:path extrusionOk="0" h="13811" w="3003">
                  <a:moveTo>
                    <a:pt x="101" y="0"/>
                  </a:moveTo>
                  <a:cubicBezTo>
                    <a:pt x="34" y="267"/>
                    <a:pt x="0" y="601"/>
                    <a:pt x="0" y="967"/>
                  </a:cubicBezTo>
                  <a:lnTo>
                    <a:pt x="67" y="9340"/>
                  </a:lnTo>
                  <a:cubicBezTo>
                    <a:pt x="101" y="11008"/>
                    <a:pt x="1101" y="12876"/>
                    <a:pt x="2369" y="13610"/>
                  </a:cubicBezTo>
                  <a:cubicBezTo>
                    <a:pt x="2536" y="13677"/>
                    <a:pt x="2702" y="13777"/>
                    <a:pt x="2869" y="13810"/>
                  </a:cubicBezTo>
                  <a:cubicBezTo>
                    <a:pt x="2936" y="13543"/>
                    <a:pt x="3003" y="13210"/>
                    <a:pt x="3003" y="12843"/>
                  </a:cubicBezTo>
                  <a:lnTo>
                    <a:pt x="2903" y="4470"/>
                  </a:lnTo>
                  <a:cubicBezTo>
                    <a:pt x="2903" y="2802"/>
                    <a:pt x="1868" y="934"/>
                    <a:pt x="601" y="200"/>
                  </a:cubicBezTo>
                  <a:cubicBezTo>
                    <a:pt x="434" y="134"/>
                    <a:pt x="267" y="33"/>
                    <a:pt x="101" y="0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38"/>
            <p:cNvSpPr/>
            <p:nvPr/>
          </p:nvSpPr>
          <p:spPr>
            <a:xfrm>
              <a:off x="1462740" y="2861626"/>
              <a:ext cx="39234" cy="180441"/>
            </a:xfrm>
            <a:custGeom>
              <a:rect b="b" l="l" r="r" t="t"/>
              <a:pathLst>
                <a:path extrusionOk="0" h="13811" w="3003">
                  <a:moveTo>
                    <a:pt x="101" y="0"/>
                  </a:moveTo>
                  <a:cubicBezTo>
                    <a:pt x="34" y="267"/>
                    <a:pt x="0" y="601"/>
                    <a:pt x="0" y="967"/>
                  </a:cubicBezTo>
                  <a:lnTo>
                    <a:pt x="67" y="9340"/>
                  </a:lnTo>
                  <a:cubicBezTo>
                    <a:pt x="101" y="11008"/>
                    <a:pt x="1101" y="12876"/>
                    <a:pt x="2369" y="13610"/>
                  </a:cubicBezTo>
                  <a:cubicBezTo>
                    <a:pt x="2536" y="13677"/>
                    <a:pt x="2702" y="13777"/>
                    <a:pt x="2869" y="13810"/>
                  </a:cubicBezTo>
                  <a:cubicBezTo>
                    <a:pt x="2936" y="13543"/>
                    <a:pt x="3003" y="13210"/>
                    <a:pt x="3003" y="12843"/>
                  </a:cubicBezTo>
                  <a:lnTo>
                    <a:pt x="2903" y="4470"/>
                  </a:lnTo>
                  <a:cubicBezTo>
                    <a:pt x="2903" y="2802"/>
                    <a:pt x="1868" y="934"/>
                    <a:pt x="601" y="200"/>
                  </a:cubicBezTo>
                  <a:cubicBezTo>
                    <a:pt x="434" y="134"/>
                    <a:pt x="267" y="33"/>
                    <a:pt x="1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38"/>
            <p:cNvSpPr/>
            <p:nvPr/>
          </p:nvSpPr>
          <p:spPr>
            <a:xfrm>
              <a:off x="1271965" y="2765023"/>
              <a:ext cx="60805" cy="194316"/>
            </a:xfrm>
            <a:custGeom>
              <a:rect b="b" l="l" r="r" t="t"/>
              <a:pathLst>
                <a:path extrusionOk="0" h="14873" w="4654">
                  <a:moveTo>
                    <a:pt x="1365" y="1"/>
                  </a:moveTo>
                  <a:cubicBezTo>
                    <a:pt x="561" y="1"/>
                    <a:pt x="0" y="752"/>
                    <a:pt x="25" y="1957"/>
                  </a:cubicBezTo>
                  <a:lnTo>
                    <a:pt x="125" y="10363"/>
                  </a:lnTo>
                  <a:cubicBezTo>
                    <a:pt x="125" y="12031"/>
                    <a:pt x="1160" y="13932"/>
                    <a:pt x="2427" y="14599"/>
                  </a:cubicBezTo>
                  <a:cubicBezTo>
                    <a:pt x="2740" y="14786"/>
                    <a:pt x="3039" y="14873"/>
                    <a:pt x="3309" y="14873"/>
                  </a:cubicBezTo>
                  <a:cubicBezTo>
                    <a:pt x="4103" y="14873"/>
                    <a:pt x="4654" y="14118"/>
                    <a:pt x="4629" y="12898"/>
                  </a:cubicBezTo>
                  <a:lnTo>
                    <a:pt x="4529" y="4525"/>
                  </a:lnTo>
                  <a:cubicBezTo>
                    <a:pt x="4529" y="2891"/>
                    <a:pt x="3495" y="956"/>
                    <a:pt x="2227" y="256"/>
                  </a:cubicBezTo>
                  <a:cubicBezTo>
                    <a:pt x="1921" y="82"/>
                    <a:pt x="1630" y="1"/>
                    <a:pt x="1365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38"/>
            <p:cNvSpPr/>
            <p:nvPr/>
          </p:nvSpPr>
          <p:spPr>
            <a:xfrm>
              <a:off x="1293208" y="2765742"/>
              <a:ext cx="39234" cy="180441"/>
            </a:xfrm>
            <a:custGeom>
              <a:rect b="b" l="l" r="r" t="t"/>
              <a:pathLst>
                <a:path extrusionOk="0" h="13811" w="3003">
                  <a:moveTo>
                    <a:pt x="134" y="1"/>
                  </a:moveTo>
                  <a:cubicBezTo>
                    <a:pt x="34" y="267"/>
                    <a:pt x="1" y="601"/>
                    <a:pt x="1" y="968"/>
                  </a:cubicBezTo>
                  <a:lnTo>
                    <a:pt x="67" y="9341"/>
                  </a:lnTo>
                  <a:cubicBezTo>
                    <a:pt x="134" y="11008"/>
                    <a:pt x="1135" y="12876"/>
                    <a:pt x="2369" y="13610"/>
                  </a:cubicBezTo>
                  <a:cubicBezTo>
                    <a:pt x="2536" y="13677"/>
                    <a:pt x="2702" y="13777"/>
                    <a:pt x="2869" y="13810"/>
                  </a:cubicBezTo>
                  <a:cubicBezTo>
                    <a:pt x="2969" y="13544"/>
                    <a:pt x="3003" y="13210"/>
                    <a:pt x="3003" y="12843"/>
                  </a:cubicBezTo>
                  <a:lnTo>
                    <a:pt x="2903" y="4470"/>
                  </a:lnTo>
                  <a:cubicBezTo>
                    <a:pt x="2869" y="2836"/>
                    <a:pt x="1869" y="935"/>
                    <a:pt x="634" y="201"/>
                  </a:cubicBezTo>
                  <a:cubicBezTo>
                    <a:pt x="468" y="134"/>
                    <a:pt x="301" y="34"/>
                    <a:pt x="134" y="1"/>
                  </a:cubicBez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38"/>
            <p:cNvSpPr/>
            <p:nvPr/>
          </p:nvSpPr>
          <p:spPr>
            <a:xfrm>
              <a:off x="1293208" y="2765742"/>
              <a:ext cx="39234" cy="180441"/>
            </a:xfrm>
            <a:custGeom>
              <a:rect b="b" l="l" r="r" t="t"/>
              <a:pathLst>
                <a:path extrusionOk="0" h="13811" w="3003">
                  <a:moveTo>
                    <a:pt x="134" y="1"/>
                  </a:moveTo>
                  <a:cubicBezTo>
                    <a:pt x="34" y="267"/>
                    <a:pt x="1" y="601"/>
                    <a:pt x="1" y="968"/>
                  </a:cubicBezTo>
                  <a:lnTo>
                    <a:pt x="67" y="9341"/>
                  </a:lnTo>
                  <a:cubicBezTo>
                    <a:pt x="134" y="11008"/>
                    <a:pt x="1135" y="12876"/>
                    <a:pt x="2369" y="13610"/>
                  </a:cubicBezTo>
                  <a:cubicBezTo>
                    <a:pt x="2536" y="13677"/>
                    <a:pt x="2702" y="13777"/>
                    <a:pt x="2869" y="13810"/>
                  </a:cubicBezTo>
                  <a:cubicBezTo>
                    <a:pt x="2969" y="13544"/>
                    <a:pt x="3003" y="13210"/>
                    <a:pt x="3003" y="12843"/>
                  </a:cubicBezTo>
                  <a:lnTo>
                    <a:pt x="2903" y="4470"/>
                  </a:lnTo>
                  <a:cubicBezTo>
                    <a:pt x="2869" y="2836"/>
                    <a:pt x="1869" y="935"/>
                    <a:pt x="634" y="201"/>
                  </a:cubicBezTo>
                  <a:cubicBezTo>
                    <a:pt x="468" y="134"/>
                    <a:pt x="301" y="34"/>
                    <a:pt x="1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38"/>
            <p:cNvSpPr/>
            <p:nvPr/>
          </p:nvSpPr>
          <p:spPr>
            <a:xfrm>
              <a:off x="1270110" y="2786227"/>
              <a:ext cx="370458" cy="417440"/>
            </a:xfrm>
            <a:custGeom>
              <a:rect b="b" l="l" r="r" t="t"/>
              <a:pathLst>
                <a:path extrusionOk="0" h="31951" w="28355">
                  <a:moveTo>
                    <a:pt x="20015" y="0"/>
                  </a:moveTo>
                  <a:lnTo>
                    <a:pt x="20015" y="0"/>
                  </a:lnTo>
                  <a:cubicBezTo>
                    <a:pt x="25252" y="8073"/>
                    <a:pt x="28354" y="21382"/>
                    <a:pt x="23818" y="27787"/>
                  </a:cubicBezTo>
                  <a:cubicBezTo>
                    <a:pt x="22250" y="29998"/>
                    <a:pt x="19892" y="30935"/>
                    <a:pt x="17200" y="30935"/>
                  </a:cubicBezTo>
                  <a:cubicBezTo>
                    <a:pt x="11526" y="30935"/>
                    <a:pt x="4367" y="26774"/>
                    <a:pt x="1" y="21616"/>
                  </a:cubicBezTo>
                  <a:lnTo>
                    <a:pt x="1" y="21616"/>
                  </a:lnTo>
                  <a:cubicBezTo>
                    <a:pt x="2703" y="24818"/>
                    <a:pt x="5838" y="27520"/>
                    <a:pt x="9174" y="29421"/>
                  </a:cubicBezTo>
                  <a:cubicBezTo>
                    <a:pt x="12234" y="31137"/>
                    <a:pt x="15113" y="31950"/>
                    <a:pt x="17640" y="31950"/>
                  </a:cubicBezTo>
                  <a:cubicBezTo>
                    <a:pt x="23516" y="31950"/>
                    <a:pt x="27490" y="27555"/>
                    <a:pt x="27420" y="19881"/>
                  </a:cubicBezTo>
                  <a:cubicBezTo>
                    <a:pt x="27320" y="13443"/>
                    <a:pt x="24451" y="6105"/>
                    <a:pt x="20015" y="0"/>
                  </a:cubicBezTo>
                  <a:close/>
                </a:path>
              </a:pathLst>
            </a:custGeom>
            <a:solidFill>
              <a:srgbClr val="000000">
                <a:alpha val="24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38"/>
            <p:cNvSpPr/>
            <p:nvPr/>
          </p:nvSpPr>
          <p:spPr>
            <a:xfrm>
              <a:off x="1742945" y="2561091"/>
              <a:ext cx="120760" cy="82963"/>
            </a:xfrm>
            <a:custGeom>
              <a:rect b="b" l="l" r="r" t="t"/>
              <a:pathLst>
                <a:path extrusionOk="0" h="6350" w="9243">
                  <a:moveTo>
                    <a:pt x="4447" y="1"/>
                  </a:moveTo>
                  <a:cubicBezTo>
                    <a:pt x="2543" y="1"/>
                    <a:pt x="799" y="1291"/>
                    <a:pt x="269" y="3189"/>
                  </a:cubicBezTo>
                  <a:cubicBezTo>
                    <a:pt x="1" y="4163"/>
                    <a:pt x="294" y="4402"/>
                    <a:pt x="896" y="4402"/>
                  </a:cubicBezTo>
                  <a:cubicBezTo>
                    <a:pt x="1478" y="4402"/>
                    <a:pt x="2347" y="4179"/>
                    <a:pt x="3277" y="4179"/>
                  </a:cubicBezTo>
                  <a:cubicBezTo>
                    <a:pt x="3659" y="4179"/>
                    <a:pt x="4052" y="4217"/>
                    <a:pt x="4439" y="4323"/>
                  </a:cubicBezTo>
                  <a:cubicBezTo>
                    <a:pt x="6091" y="4778"/>
                    <a:pt x="7193" y="6350"/>
                    <a:pt x="7918" y="6350"/>
                  </a:cubicBezTo>
                  <a:cubicBezTo>
                    <a:pt x="8203" y="6350"/>
                    <a:pt x="8429" y="6107"/>
                    <a:pt x="8608" y="5457"/>
                  </a:cubicBezTo>
                  <a:cubicBezTo>
                    <a:pt x="9242" y="3156"/>
                    <a:pt x="7841" y="787"/>
                    <a:pt x="5573" y="153"/>
                  </a:cubicBezTo>
                  <a:cubicBezTo>
                    <a:pt x="5197" y="50"/>
                    <a:pt x="4819" y="1"/>
                    <a:pt x="4447" y="1"/>
                  </a:cubicBezTo>
                  <a:close/>
                </a:path>
              </a:pathLst>
            </a:custGeom>
            <a:solidFill>
              <a:srgbClr val="3530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38"/>
            <p:cNvSpPr/>
            <p:nvPr/>
          </p:nvSpPr>
          <p:spPr>
            <a:xfrm>
              <a:off x="1320227" y="2372237"/>
              <a:ext cx="127710" cy="97648"/>
            </a:xfrm>
            <a:custGeom>
              <a:rect b="b" l="l" r="r" t="t"/>
              <a:pathLst>
                <a:path extrusionOk="0" h="7474" w="9775">
                  <a:moveTo>
                    <a:pt x="4867" y="1"/>
                  </a:moveTo>
                  <a:cubicBezTo>
                    <a:pt x="3539" y="1"/>
                    <a:pt x="2242" y="625"/>
                    <a:pt x="1402" y="1766"/>
                  </a:cubicBezTo>
                  <a:cubicBezTo>
                    <a:pt x="1" y="3701"/>
                    <a:pt x="2969" y="2900"/>
                    <a:pt x="4904" y="4301"/>
                  </a:cubicBezTo>
                  <a:cubicBezTo>
                    <a:pt x="6377" y="5387"/>
                    <a:pt x="6809" y="7474"/>
                    <a:pt x="7596" y="7474"/>
                  </a:cubicBezTo>
                  <a:cubicBezTo>
                    <a:pt x="7825" y="7474"/>
                    <a:pt x="8084" y="7298"/>
                    <a:pt x="8407" y="6870"/>
                  </a:cubicBezTo>
                  <a:cubicBezTo>
                    <a:pt x="9774" y="4935"/>
                    <a:pt x="9341" y="2233"/>
                    <a:pt x="7439" y="865"/>
                  </a:cubicBezTo>
                  <a:cubicBezTo>
                    <a:pt x="6652" y="278"/>
                    <a:pt x="5753" y="1"/>
                    <a:pt x="4867" y="1"/>
                  </a:cubicBezTo>
                  <a:close/>
                </a:path>
              </a:pathLst>
            </a:custGeom>
            <a:solidFill>
              <a:srgbClr val="3530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38"/>
            <p:cNvSpPr/>
            <p:nvPr/>
          </p:nvSpPr>
          <p:spPr>
            <a:xfrm>
              <a:off x="1881552" y="1833110"/>
              <a:ext cx="308569" cy="180872"/>
            </a:xfrm>
            <a:custGeom>
              <a:rect b="b" l="l" r="r" t="t"/>
              <a:pathLst>
                <a:path extrusionOk="0" h="13844" w="23618">
                  <a:moveTo>
                    <a:pt x="19314" y="0"/>
                  </a:moveTo>
                  <a:lnTo>
                    <a:pt x="1" y="11408"/>
                  </a:lnTo>
                  <a:lnTo>
                    <a:pt x="4337" y="13843"/>
                  </a:lnTo>
                  <a:lnTo>
                    <a:pt x="23618" y="2469"/>
                  </a:lnTo>
                  <a:lnTo>
                    <a:pt x="19314" y="0"/>
                  </a:ln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38"/>
            <p:cNvSpPr/>
            <p:nvPr/>
          </p:nvSpPr>
          <p:spPr>
            <a:xfrm>
              <a:off x="1881552" y="1833110"/>
              <a:ext cx="308569" cy="180872"/>
            </a:xfrm>
            <a:custGeom>
              <a:rect b="b" l="l" r="r" t="t"/>
              <a:pathLst>
                <a:path extrusionOk="0" h="13844" w="23618">
                  <a:moveTo>
                    <a:pt x="19314" y="0"/>
                  </a:moveTo>
                  <a:lnTo>
                    <a:pt x="1" y="11408"/>
                  </a:lnTo>
                  <a:lnTo>
                    <a:pt x="4337" y="13843"/>
                  </a:lnTo>
                  <a:lnTo>
                    <a:pt x="23618" y="2469"/>
                  </a:lnTo>
                  <a:lnTo>
                    <a:pt x="193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38"/>
            <p:cNvSpPr/>
            <p:nvPr/>
          </p:nvSpPr>
          <p:spPr>
            <a:xfrm>
              <a:off x="1881552" y="1833110"/>
              <a:ext cx="252350" cy="165181"/>
            </a:xfrm>
            <a:custGeom>
              <a:rect b="b" l="l" r="r" t="t"/>
              <a:pathLst>
                <a:path extrusionOk="0" h="12643" w="19315">
                  <a:moveTo>
                    <a:pt x="19314" y="0"/>
                  </a:moveTo>
                  <a:lnTo>
                    <a:pt x="1" y="11408"/>
                  </a:lnTo>
                  <a:lnTo>
                    <a:pt x="2169" y="12642"/>
                  </a:lnTo>
                  <a:lnTo>
                    <a:pt x="19314" y="2502"/>
                  </a:lnTo>
                  <a:lnTo>
                    <a:pt x="19314" y="0"/>
                  </a:lnTo>
                  <a:close/>
                </a:path>
              </a:pathLst>
            </a:custGeom>
            <a:solidFill>
              <a:srgbClr val="8D6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38"/>
            <p:cNvSpPr/>
            <p:nvPr/>
          </p:nvSpPr>
          <p:spPr>
            <a:xfrm>
              <a:off x="2133889" y="1833110"/>
              <a:ext cx="56232" cy="48380"/>
            </a:xfrm>
            <a:custGeom>
              <a:rect b="b" l="l" r="r" t="t"/>
              <a:pathLst>
                <a:path extrusionOk="0" h="3703" w="4304">
                  <a:moveTo>
                    <a:pt x="0" y="0"/>
                  </a:moveTo>
                  <a:lnTo>
                    <a:pt x="0" y="2502"/>
                  </a:lnTo>
                  <a:lnTo>
                    <a:pt x="2169" y="3703"/>
                  </a:lnTo>
                  <a:lnTo>
                    <a:pt x="4304" y="2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38"/>
            <p:cNvSpPr/>
            <p:nvPr/>
          </p:nvSpPr>
          <p:spPr>
            <a:xfrm>
              <a:off x="1915978" y="1452199"/>
              <a:ext cx="231433" cy="191337"/>
            </a:xfrm>
            <a:custGeom>
              <a:rect b="b" l="l" r="r" t="t"/>
              <a:pathLst>
                <a:path extrusionOk="0" h="14645" w="17714">
                  <a:moveTo>
                    <a:pt x="17714" y="1"/>
                  </a:moveTo>
                  <a:lnTo>
                    <a:pt x="1" y="9574"/>
                  </a:lnTo>
                  <a:lnTo>
                    <a:pt x="535" y="14478"/>
                  </a:lnTo>
                  <a:lnTo>
                    <a:pt x="17347" y="14645"/>
                  </a:lnTo>
                  <a:lnTo>
                    <a:pt x="1771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38"/>
            <p:cNvSpPr/>
            <p:nvPr/>
          </p:nvSpPr>
          <p:spPr>
            <a:xfrm>
              <a:off x="1791782" y="1429884"/>
              <a:ext cx="371307" cy="211810"/>
            </a:xfrm>
            <a:custGeom>
              <a:rect b="b" l="l" r="r" t="t"/>
              <a:pathLst>
                <a:path extrusionOk="0" h="16212" w="28420">
                  <a:moveTo>
                    <a:pt x="23966" y="1"/>
                  </a:moveTo>
                  <a:cubicBezTo>
                    <a:pt x="22571" y="1"/>
                    <a:pt x="20808" y="270"/>
                    <a:pt x="18847" y="808"/>
                  </a:cubicBezTo>
                  <a:cubicBezTo>
                    <a:pt x="12342" y="2509"/>
                    <a:pt x="0" y="7980"/>
                    <a:pt x="601" y="12116"/>
                  </a:cubicBezTo>
                  <a:cubicBezTo>
                    <a:pt x="1131" y="15831"/>
                    <a:pt x="6791" y="16211"/>
                    <a:pt x="9084" y="16211"/>
                  </a:cubicBezTo>
                  <a:cubicBezTo>
                    <a:pt x="9674" y="16211"/>
                    <a:pt x="10041" y="16186"/>
                    <a:pt x="10041" y="16186"/>
                  </a:cubicBezTo>
                  <a:lnTo>
                    <a:pt x="9507" y="11282"/>
                  </a:lnTo>
                  <a:cubicBezTo>
                    <a:pt x="9507" y="11282"/>
                    <a:pt x="19214" y="11082"/>
                    <a:pt x="25752" y="4211"/>
                  </a:cubicBezTo>
                  <a:cubicBezTo>
                    <a:pt x="28419" y="1404"/>
                    <a:pt x="27151" y="1"/>
                    <a:pt x="239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38"/>
            <p:cNvSpPr/>
            <p:nvPr/>
          </p:nvSpPr>
          <p:spPr>
            <a:xfrm>
              <a:off x="1799190" y="1464402"/>
              <a:ext cx="420562" cy="549579"/>
            </a:xfrm>
            <a:custGeom>
              <a:rect b="b" l="l" r="r" t="t"/>
              <a:pathLst>
                <a:path extrusionOk="0" h="42065" w="32190">
                  <a:moveTo>
                    <a:pt x="0" y="9474"/>
                  </a:moveTo>
                  <a:cubicBezTo>
                    <a:pt x="7" y="9512"/>
                    <a:pt x="17" y="9550"/>
                    <a:pt x="30" y="9588"/>
                  </a:cubicBezTo>
                  <a:lnTo>
                    <a:pt x="30" y="9588"/>
                  </a:lnTo>
                  <a:lnTo>
                    <a:pt x="0" y="9474"/>
                  </a:lnTo>
                  <a:close/>
                  <a:moveTo>
                    <a:pt x="32190" y="1"/>
                  </a:moveTo>
                  <a:cubicBezTo>
                    <a:pt x="32189" y="2"/>
                    <a:pt x="23316" y="12043"/>
                    <a:pt x="9874" y="12577"/>
                  </a:cubicBezTo>
                  <a:cubicBezTo>
                    <a:pt x="9666" y="12584"/>
                    <a:pt x="9458" y="12587"/>
                    <a:pt x="9250" y="12587"/>
                  </a:cubicBezTo>
                  <a:cubicBezTo>
                    <a:pt x="4734" y="12587"/>
                    <a:pt x="495" y="10942"/>
                    <a:pt x="30" y="9588"/>
                  </a:cubicBezTo>
                  <a:lnTo>
                    <a:pt x="30" y="9588"/>
                  </a:lnTo>
                  <a:lnTo>
                    <a:pt x="8306" y="40763"/>
                  </a:lnTo>
                  <a:lnTo>
                    <a:pt x="10641" y="42064"/>
                  </a:lnTo>
                  <a:lnTo>
                    <a:pt x="28921" y="31290"/>
                  </a:lnTo>
                  <a:lnTo>
                    <a:pt x="3219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38"/>
            <p:cNvSpPr/>
            <p:nvPr/>
          </p:nvSpPr>
          <p:spPr>
            <a:xfrm>
              <a:off x="1862816" y="1826564"/>
              <a:ext cx="189155" cy="187417"/>
            </a:xfrm>
            <a:custGeom>
              <a:rect b="b" l="l" r="r" t="t"/>
              <a:pathLst>
                <a:path extrusionOk="0" h="14345" w="14478">
                  <a:moveTo>
                    <a:pt x="0" y="1"/>
                  </a:moveTo>
                  <a:lnTo>
                    <a:pt x="3436" y="13043"/>
                  </a:lnTo>
                  <a:lnTo>
                    <a:pt x="5771" y="14344"/>
                  </a:lnTo>
                  <a:lnTo>
                    <a:pt x="14177" y="9341"/>
                  </a:lnTo>
                  <a:cubicBezTo>
                    <a:pt x="14177" y="9341"/>
                    <a:pt x="14477" y="6072"/>
                    <a:pt x="11642" y="3503"/>
                  </a:cubicBezTo>
                  <a:cubicBezTo>
                    <a:pt x="8106" y="234"/>
                    <a:pt x="3903" y="1268"/>
                    <a:pt x="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38"/>
            <p:cNvSpPr/>
            <p:nvPr/>
          </p:nvSpPr>
          <p:spPr>
            <a:xfrm>
              <a:off x="1816187" y="1565956"/>
              <a:ext cx="361300" cy="334712"/>
            </a:xfrm>
            <a:custGeom>
              <a:rect b="b" l="l" r="r" t="t"/>
              <a:pathLst>
                <a:path extrusionOk="0" h="25619" w="27654">
                  <a:moveTo>
                    <a:pt x="27653" y="0"/>
                  </a:moveTo>
                  <a:lnTo>
                    <a:pt x="26853" y="734"/>
                  </a:lnTo>
                  <a:cubicBezTo>
                    <a:pt x="22816" y="4136"/>
                    <a:pt x="16245" y="8373"/>
                    <a:pt x="8139" y="8706"/>
                  </a:cubicBezTo>
                  <a:cubicBezTo>
                    <a:pt x="7957" y="8712"/>
                    <a:pt x="7675" y="8724"/>
                    <a:pt x="7317" y="8724"/>
                  </a:cubicBezTo>
                  <a:cubicBezTo>
                    <a:pt x="5709" y="8724"/>
                    <a:pt x="2564" y="8490"/>
                    <a:pt x="0" y="6471"/>
                  </a:cubicBezTo>
                  <a:lnTo>
                    <a:pt x="0" y="6471"/>
                  </a:lnTo>
                  <a:lnTo>
                    <a:pt x="334" y="7806"/>
                  </a:lnTo>
                  <a:cubicBezTo>
                    <a:pt x="2833" y="9349"/>
                    <a:pt x="5296" y="9579"/>
                    <a:pt x="6864" y="9579"/>
                  </a:cubicBezTo>
                  <a:cubicBezTo>
                    <a:pt x="7431" y="9579"/>
                    <a:pt x="7880" y="9549"/>
                    <a:pt x="8173" y="9540"/>
                  </a:cubicBezTo>
                  <a:cubicBezTo>
                    <a:pt x="16012" y="9207"/>
                    <a:pt x="22383" y="5404"/>
                    <a:pt x="26552" y="2035"/>
                  </a:cubicBezTo>
                  <a:lnTo>
                    <a:pt x="26552" y="2035"/>
                  </a:lnTo>
                  <a:lnTo>
                    <a:pt x="24084" y="25618"/>
                  </a:lnTo>
                  <a:lnTo>
                    <a:pt x="24084" y="25618"/>
                  </a:lnTo>
                  <a:lnTo>
                    <a:pt x="25018" y="25085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38"/>
            <p:cNvSpPr/>
            <p:nvPr/>
          </p:nvSpPr>
          <p:spPr>
            <a:xfrm>
              <a:off x="1799621" y="1463971"/>
              <a:ext cx="420131" cy="166422"/>
            </a:xfrm>
            <a:custGeom>
              <a:rect b="b" l="l" r="r" t="t"/>
              <a:pathLst>
                <a:path extrusionOk="0" h="12738" w="32157">
                  <a:moveTo>
                    <a:pt x="1" y="9507"/>
                  </a:moveTo>
                  <a:cubicBezTo>
                    <a:pt x="67" y="9874"/>
                    <a:pt x="334" y="10175"/>
                    <a:pt x="668" y="10408"/>
                  </a:cubicBezTo>
                  <a:cubicBezTo>
                    <a:pt x="401" y="10175"/>
                    <a:pt x="101" y="9874"/>
                    <a:pt x="1" y="9507"/>
                  </a:cubicBezTo>
                  <a:close/>
                  <a:moveTo>
                    <a:pt x="32157" y="1"/>
                  </a:moveTo>
                  <a:lnTo>
                    <a:pt x="32157" y="1"/>
                  </a:lnTo>
                  <a:cubicBezTo>
                    <a:pt x="31189" y="1201"/>
                    <a:pt x="30122" y="2336"/>
                    <a:pt x="28988" y="3370"/>
                  </a:cubicBezTo>
                  <a:cubicBezTo>
                    <a:pt x="27854" y="4404"/>
                    <a:pt x="26686" y="5404"/>
                    <a:pt x="25452" y="6338"/>
                  </a:cubicBezTo>
                  <a:cubicBezTo>
                    <a:pt x="22984" y="8206"/>
                    <a:pt x="20282" y="9741"/>
                    <a:pt x="17380" y="10842"/>
                  </a:cubicBezTo>
                  <a:cubicBezTo>
                    <a:pt x="14655" y="11855"/>
                    <a:pt x="11781" y="12448"/>
                    <a:pt x="8870" y="12448"/>
                  </a:cubicBezTo>
                  <a:cubicBezTo>
                    <a:pt x="8716" y="12448"/>
                    <a:pt x="8561" y="12446"/>
                    <a:pt x="8407" y="12443"/>
                  </a:cubicBezTo>
                  <a:cubicBezTo>
                    <a:pt x="6839" y="12409"/>
                    <a:pt x="5338" y="12209"/>
                    <a:pt x="3837" y="11776"/>
                  </a:cubicBezTo>
                  <a:cubicBezTo>
                    <a:pt x="3103" y="11576"/>
                    <a:pt x="2369" y="11342"/>
                    <a:pt x="1668" y="11008"/>
                  </a:cubicBezTo>
                  <a:cubicBezTo>
                    <a:pt x="1302" y="10842"/>
                    <a:pt x="968" y="10675"/>
                    <a:pt x="668" y="10408"/>
                  </a:cubicBezTo>
                  <a:lnTo>
                    <a:pt x="668" y="10408"/>
                  </a:lnTo>
                  <a:cubicBezTo>
                    <a:pt x="968" y="10675"/>
                    <a:pt x="1302" y="10875"/>
                    <a:pt x="1635" y="11042"/>
                  </a:cubicBezTo>
                  <a:cubicBezTo>
                    <a:pt x="2336" y="11409"/>
                    <a:pt x="3036" y="11676"/>
                    <a:pt x="3803" y="11909"/>
                  </a:cubicBezTo>
                  <a:cubicBezTo>
                    <a:pt x="5304" y="12376"/>
                    <a:pt x="6839" y="12610"/>
                    <a:pt x="8407" y="12710"/>
                  </a:cubicBezTo>
                  <a:cubicBezTo>
                    <a:pt x="8751" y="12728"/>
                    <a:pt x="9096" y="12737"/>
                    <a:pt x="9442" y="12737"/>
                  </a:cubicBezTo>
                  <a:cubicBezTo>
                    <a:pt x="12203" y="12737"/>
                    <a:pt x="14970" y="12157"/>
                    <a:pt x="17580" y="11209"/>
                  </a:cubicBezTo>
                  <a:cubicBezTo>
                    <a:pt x="20482" y="10108"/>
                    <a:pt x="23184" y="8540"/>
                    <a:pt x="25652" y="6605"/>
                  </a:cubicBezTo>
                  <a:cubicBezTo>
                    <a:pt x="28087" y="4704"/>
                    <a:pt x="30322" y="2502"/>
                    <a:pt x="32157" y="1"/>
                  </a:cubicBezTo>
                  <a:close/>
                </a:path>
              </a:pathLst>
            </a:custGeom>
            <a:solidFill>
              <a:srgbClr val="3530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38"/>
            <p:cNvSpPr/>
            <p:nvPr/>
          </p:nvSpPr>
          <p:spPr>
            <a:xfrm>
              <a:off x="2052389" y="1677623"/>
              <a:ext cx="65821" cy="136973"/>
            </a:xfrm>
            <a:custGeom>
              <a:rect b="b" l="l" r="r" t="t"/>
              <a:pathLst>
                <a:path extrusionOk="0" h="10484" w="5038">
                  <a:moveTo>
                    <a:pt x="3278" y="1"/>
                  </a:moveTo>
                  <a:cubicBezTo>
                    <a:pt x="3253" y="1"/>
                    <a:pt x="3220" y="9"/>
                    <a:pt x="3170" y="26"/>
                  </a:cubicBezTo>
                  <a:lnTo>
                    <a:pt x="2469" y="393"/>
                  </a:lnTo>
                  <a:cubicBezTo>
                    <a:pt x="2436" y="426"/>
                    <a:pt x="2336" y="493"/>
                    <a:pt x="2302" y="560"/>
                  </a:cubicBezTo>
                  <a:cubicBezTo>
                    <a:pt x="2269" y="660"/>
                    <a:pt x="2202" y="726"/>
                    <a:pt x="2202" y="827"/>
                  </a:cubicBezTo>
                  <a:lnTo>
                    <a:pt x="2169" y="1560"/>
                  </a:lnTo>
                  <a:cubicBezTo>
                    <a:pt x="1935" y="1727"/>
                    <a:pt x="1669" y="1927"/>
                    <a:pt x="1468" y="2194"/>
                  </a:cubicBezTo>
                  <a:cubicBezTo>
                    <a:pt x="1202" y="2428"/>
                    <a:pt x="1035" y="2695"/>
                    <a:pt x="868" y="2995"/>
                  </a:cubicBezTo>
                  <a:cubicBezTo>
                    <a:pt x="701" y="3228"/>
                    <a:pt x="601" y="3528"/>
                    <a:pt x="501" y="3829"/>
                  </a:cubicBezTo>
                  <a:cubicBezTo>
                    <a:pt x="434" y="4096"/>
                    <a:pt x="334" y="4396"/>
                    <a:pt x="334" y="4696"/>
                  </a:cubicBezTo>
                  <a:cubicBezTo>
                    <a:pt x="301" y="5063"/>
                    <a:pt x="334" y="5330"/>
                    <a:pt x="368" y="5530"/>
                  </a:cubicBezTo>
                  <a:cubicBezTo>
                    <a:pt x="468" y="5730"/>
                    <a:pt x="534" y="5863"/>
                    <a:pt x="668" y="5997"/>
                  </a:cubicBezTo>
                  <a:cubicBezTo>
                    <a:pt x="801" y="6064"/>
                    <a:pt x="968" y="6164"/>
                    <a:pt x="1168" y="6164"/>
                  </a:cubicBezTo>
                  <a:cubicBezTo>
                    <a:pt x="1368" y="6164"/>
                    <a:pt x="1635" y="6097"/>
                    <a:pt x="1935" y="6064"/>
                  </a:cubicBezTo>
                  <a:cubicBezTo>
                    <a:pt x="2269" y="6030"/>
                    <a:pt x="2502" y="5930"/>
                    <a:pt x="2769" y="5897"/>
                  </a:cubicBezTo>
                  <a:cubicBezTo>
                    <a:pt x="2969" y="5863"/>
                    <a:pt x="3170" y="5797"/>
                    <a:pt x="3336" y="5797"/>
                  </a:cubicBezTo>
                  <a:cubicBezTo>
                    <a:pt x="3470" y="5797"/>
                    <a:pt x="3603" y="5863"/>
                    <a:pt x="3670" y="5897"/>
                  </a:cubicBezTo>
                  <a:cubicBezTo>
                    <a:pt x="3703" y="5930"/>
                    <a:pt x="3770" y="6064"/>
                    <a:pt x="3770" y="6230"/>
                  </a:cubicBezTo>
                  <a:cubicBezTo>
                    <a:pt x="3770" y="6397"/>
                    <a:pt x="3703" y="6564"/>
                    <a:pt x="3637" y="6731"/>
                  </a:cubicBezTo>
                  <a:cubicBezTo>
                    <a:pt x="3537" y="6898"/>
                    <a:pt x="3470" y="7064"/>
                    <a:pt x="3336" y="7198"/>
                  </a:cubicBezTo>
                  <a:cubicBezTo>
                    <a:pt x="3203" y="7331"/>
                    <a:pt x="3103" y="7431"/>
                    <a:pt x="2936" y="7565"/>
                  </a:cubicBezTo>
                  <a:cubicBezTo>
                    <a:pt x="2769" y="7665"/>
                    <a:pt x="2603" y="7765"/>
                    <a:pt x="2436" y="7865"/>
                  </a:cubicBezTo>
                  <a:cubicBezTo>
                    <a:pt x="2202" y="7998"/>
                    <a:pt x="2002" y="8032"/>
                    <a:pt x="1869" y="8065"/>
                  </a:cubicBezTo>
                  <a:cubicBezTo>
                    <a:pt x="1785" y="8082"/>
                    <a:pt x="1719" y="8090"/>
                    <a:pt x="1660" y="8090"/>
                  </a:cubicBezTo>
                  <a:cubicBezTo>
                    <a:pt x="1602" y="8090"/>
                    <a:pt x="1552" y="8082"/>
                    <a:pt x="1502" y="8065"/>
                  </a:cubicBezTo>
                  <a:cubicBezTo>
                    <a:pt x="1435" y="8065"/>
                    <a:pt x="1335" y="8032"/>
                    <a:pt x="1302" y="7932"/>
                  </a:cubicBezTo>
                  <a:cubicBezTo>
                    <a:pt x="1268" y="7898"/>
                    <a:pt x="1202" y="7832"/>
                    <a:pt x="1168" y="7731"/>
                  </a:cubicBezTo>
                  <a:cubicBezTo>
                    <a:pt x="1135" y="7698"/>
                    <a:pt x="1101" y="7598"/>
                    <a:pt x="1035" y="7598"/>
                  </a:cubicBezTo>
                  <a:cubicBezTo>
                    <a:pt x="1026" y="7589"/>
                    <a:pt x="1014" y="7585"/>
                    <a:pt x="1001" y="7585"/>
                  </a:cubicBezTo>
                  <a:cubicBezTo>
                    <a:pt x="963" y="7585"/>
                    <a:pt x="908" y="7616"/>
                    <a:pt x="835" y="7665"/>
                  </a:cubicBezTo>
                  <a:lnTo>
                    <a:pt x="268" y="7932"/>
                  </a:lnTo>
                  <a:cubicBezTo>
                    <a:pt x="201" y="7998"/>
                    <a:pt x="134" y="8032"/>
                    <a:pt x="101" y="8098"/>
                  </a:cubicBezTo>
                  <a:cubicBezTo>
                    <a:pt x="34" y="8198"/>
                    <a:pt x="1" y="8265"/>
                    <a:pt x="1" y="8365"/>
                  </a:cubicBezTo>
                  <a:cubicBezTo>
                    <a:pt x="1" y="8665"/>
                    <a:pt x="34" y="8899"/>
                    <a:pt x="134" y="9066"/>
                  </a:cubicBezTo>
                  <a:cubicBezTo>
                    <a:pt x="201" y="9233"/>
                    <a:pt x="334" y="9399"/>
                    <a:pt x="501" y="9499"/>
                  </a:cubicBezTo>
                  <a:cubicBezTo>
                    <a:pt x="668" y="9599"/>
                    <a:pt x="868" y="9666"/>
                    <a:pt x="1101" y="9666"/>
                  </a:cubicBezTo>
                  <a:cubicBezTo>
                    <a:pt x="1302" y="9666"/>
                    <a:pt x="1535" y="9599"/>
                    <a:pt x="1802" y="9533"/>
                  </a:cubicBezTo>
                  <a:lnTo>
                    <a:pt x="1802" y="9533"/>
                  </a:lnTo>
                  <a:lnTo>
                    <a:pt x="1769" y="10267"/>
                  </a:lnTo>
                  <a:cubicBezTo>
                    <a:pt x="1702" y="10367"/>
                    <a:pt x="1769" y="10400"/>
                    <a:pt x="1802" y="10433"/>
                  </a:cubicBezTo>
                  <a:cubicBezTo>
                    <a:pt x="1819" y="10467"/>
                    <a:pt x="1835" y="10483"/>
                    <a:pt x="1860" y="10483"/>
                  </a:cubicBezTo>
                  <a:cubicBezTo>
                    <a:pt x="1885" y="10483"/>
                    <a:pt x="1919" y="10467"/>
                    <a:pt x="1969" y="10433"/>
                  </a:cubicBezTo>
                  <a:lnTo>
                    <a:pt x="2669" y="10066"/>
                  </a:lnTo>
                  <a:cubicBezTo>
                    <a:pt x="2703" y="10033"/>
                    <a:pt x="2803" y="10000"/>
                    <a:pt x="2836" y="9900"/>
                  </a:cubicBezTo>
                  <a:cubicBezTo>
                    <a:pt x="2869" y="9833"/>
                    <a:pt x="2936" y="9733"/>
                    <a:pt x="2936" y="9666"/>
                  </a:cubicBezTo>
                  <a:lnTo>
                    <a:pt x="2969" y="8899"/>
                  </a:lnTo>
                  <a:cubicBezTo>
                    <a:pt x="3303" y="8699"/>
                    <a:pt x="3537" y="8432"/>
                    <a:pt x="3803" y="8198"/>
                  </a:cubicBezTo>
                  <a:cubicBezTo>
                    <a:pt x="4037" y="7932"/>
                    <a:pt x="4270" y="7698"/>
                    <a:pt x="4437" y="7398"/>
                  </a:cubicBezTo>
                  <a:cubicBezTo>
                    <a:pt x="4604" y="7098"/>
                    <a:pt x="4771" y="6831"/>
                    <a:pt x="4837" y="6531"/>
                  </a:cubicBezTo>
                  <a:cubicBezTo>
                    <a:pt x="4938" y="6230"/>
                    <a:pt x="5004" y="5930"/>
                    <a:pt x="5004" y="5663"/>
                  </a:cubicBezTo>
                  <a:cubicBezTo>
                    <a:pt x="5038" y="5363"/>
                    <a:pt x="5004" y="5096"/>
                    <a:pt x="4971" y="4896"/>
                  </a:cubicBezTo>
                  <a:cubicBezTo>
                    <a:pt x="4938" y="4696"/>
                    <a:pt x="4804" y="4529"/>
                    <a:pt x="4671" y="4429"/>
                  </a:cubicBezTo>
                  <a:cubicBezTo>
                    <a:pt x="4504" y="4362"/>
                    <a:pt x="4337" y="4262"/>
                    <a:pt x="4104" y="4262"/>
                  </a:cubicBezTo>
                  <a:cubicBezTo>
                    <a:pt x="3837" y="4262"/>
                    <a:pt x="3537" y="4329"/>
                    <a:pt x="3203" y="4396"/>
                  </a:cubicBezTo>
                  <a:cubicBezTo>
                    <a:pt x="2936" y="4429"/>
                    <a:pt x="2636" y="4529"/>
                    <a:pt x="2436" y="4563"/>
                  </a:cubicBezTo>
                  <a:cubicBezTo>
                    <a:pt x="2202" y="4596"/>
                    <a:pt x="2002" y="4596"/>
                    <a:pt x="1869" y="4596"/>
                  </a:cubicBezTo>
                  <a:cubicBezTo>
                    <a:pt x="1769" y="4596"/>
                    <a:pt x="1635" y="4563"/>
                    <a:pt x="1602" y="4496"/>
                  </a:cubicBezTo>
                  <a:cubicBezTo>
                    <a:pt x="1502" y="4396"/>
                    <a:pt x="1502" y="4262"/>
                    <a:pt x="1502" y="4096"/>
                  </a:cubicBezTo>
                  <a:cubicBezTo>
                    <a:pt x="1535" y="3995"/>
                    <a:pt x="1535" y="3829"/>
                    <a:pt x="1635" y="3695"/>
                  </a:cubicBezTo>
                  <a:cubicBezTo>
                    <a:pt x="1669" y="3528"/>
                    <a:pt x="1769" y="3395"/>
                    <a:pt x="1869" y="3262"/>
                  </a:cubicBezTo>
                  <a:lnTo>
                    <a:pt x="2269" y="2895"/>
                  </a:lnTo>
                  <a:cubicBezTo>
                    <a:pt x="2369" y="2761"/>
                    <a:pt x="2502" y="2695"/>
                    <a:pt x="2669" y="2594"/>
                  </a:cubicBezTo>
                  <a:cubicBezTo>
                    <a:pt x="2931" y="2437"/>
                    <a:pt x="3152" y="2383"/>
                    <a:pt x="3315" y="2383"/>
                  </a:cubicBezTo>
                  <a:cubicBezTo>
                    <a:pt x="3360" y="2383"/>
                    <a:pt x="3401" y="2387"/>
                    <a:pt x="3436" y="2394"/>
                  </a:cubicBezTo>
                  <a:cubicBezTo>
                    <a:pt x="3603" y="2428"/>
                    <a:pt x="3703" y="2561"/>
                    <a:pt x="3803" y="2695"/>
                  </a:cubicBezTo>
                  <a:lnTo>
                    <a:pt x="3937" y="2828"/>
                  </a:lnTo>
                  <a:cubicBezTo>
                    <a:pt x="3946" y="2837"/>
                    <a:pt x="3957" y="2841"/>
                    <a:pt x="3971" y="2841"/>
                  </a:cubicBezTo>
                  <a:cubicBezTo>
                    <a:pt x="4008" y="2841"/>
                    <a:pt x="4064" y="2810"/>
                    <a:pt x="4137" y="2761"/>
                  </a:cubicBezTo>
                  <a:lnTo>
                    <a:pt x="4704" y="2494"/>
                  </a:lnTo>
                  <a:cubicBezTo>
                    <a:pt x="4771" y="2428"/>
                    <a:pt x="4837" y="2394"/>
                    <a:pt x="4871" y="2328"/>
                  </a:cubicBezTo>
                  <a:cubicBezTo>
                    <a:pt x="4938" y="2228"/>
                    <a:pt x="4971" y="2161"/>
                    <a:pt x="4971" y="2061"/>
                  </a:cubicBezTo>
                  <a:cubicBezTo>
                    <a:pt x="4971" y="1894"/>
                    <a:pt x="4971" y="1727"/>
                    <a:pt x="4871" y="1560"/>
                  </a:cubicBezTo>
                  <a:cubicBezTo>
                    <a:pt x="4837" y="1394"/>
                    <a:pt x="4704" y="1260"/>
                    <a:pt x="4604" y="1160"/>
                  </a:cubicBezTo>
                  <a:cubicBezTo>
                    <a:pt x="4471" y="1060"/>
                    <a:pt x="4304" y="993"/>
                    <a:pt x="4104" y="927"/>
                  </a:cubicBezTo>
                  <a:cubicBezTo>
                    <a:pt x="4018" y="914"/>
                    <a:pt x="3937" y="907"/>
                    <a:pt x="3856" y="907"/>
                  </a:cubicBezTo>
                  <a:cubicBezTo>
                    <a:pt x="3715" y="907"/>
                    <a:pt x="3572" y="930"/>
                    <a:pt x="3403" y="993"/>
                  </a:cubicBezTo>
                  <a:lnTo>
                    <a:pt x="3370" y="193"/>
                  </a:lnTo>
                  <a:cubicBezTo>
                    <a:pt x="3370" y="93"/>
                    <a:pt x="3370" y="59"/>
                    <a:pt x="3336" y="26"/>
                  </a:cubicBezTo>
                  <a:cubicBezTo>
                    <a:pt x="3320" y="9"/>
                    <a:pt x="3303" y="1"/>
                    <a:pt x="327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38"/>
            <p:cNvSpPr/>
            <p:nvPr/>
          </p:nvSpPr>
          <p:spPr>
            <a:xfrm>
              <a:off x="1616580" y="1516688"/>
              <a:ext cx="112895" cy="48419"/>
            </a:xfrm>
            <a:custGeom>
              <a:rect b="b" l="l" r="r" t="t"/>
              <a:pathLst>
                <a:path extrusionOk="0" h="3706" w="8641">
                  <a:moveTo>
                    <a:pt x="873" y="0"/>
                  </a:moveTo>
                  <a:cubicBezTo>
                    <a:pt x="533" y="0"/>
                    <a:pt x="244" y="234"/>
                    <a:pt x="134" y="535"/>
                  </a:cubicBezTo>
                  <a:cubicBezTo>
                    <a:pt x="1" y="969"/>
                    <a:pt x="267" y="1369"/>
                    <a:pt x="634" y="1503"/>
                  </a:cubicBezTo>
                  <a:lnTo>
                    <a:pt x="7573" y="3671"/>
                  </a:lnTo>
                  <a:cubicBezTo>
                    <a:pt x="7644" y="3695"/>
                    <a:pt x="7717" y="3706"/>
                    <a:pt x="7788" y="3706"/>
                  </a:cubicBezTo>
                  <a:cubicBezTo>
                    <a:pt x="8117" y="3706"/>
                    <a:pt x="8424" y="3472"/>
                    <a:pt x="8507" y="3171"/>
                  </a:cubicBezTo>
                  <a:cubicBezTo>
                    <a:pt x="8640" y="2804"/>
                    <a:pt x="8440" y="2370"/>
                    <a:pt x="8006" y="2203"/>
                  </a:cubicBezTo>
                  <a:lnTo>
                    <a:pt x="1101" y="35"/>
                  </a:lnTo>
                  <a:cubicBezTo>
                    <a:pt x="1024" y="11"/>
                    <a:pt x="947" y="0"/>
                    <a:pt x="8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38"/>
            <p:cNvSpPr/>
            <p:nvPr/>
          </p:nvSpPr>
          <p:spPr>
            <a:xfrm>
              <a:off x="1600014" y="1646110"/>
              <a:ext cx="113326" cy="33642"/>
            </a:xfrm>
            <a:custGeom>
              <a:rect b="b" l="l" r="r" t="t"/>
              <a:pathLst>
                <a:path extrusionOk="0" h="2575" w="8674">
                  <a:moveTo>
                    <a:pt x="7907" y="0"/>
                  </a:moveTo>
                  <a:cubicBezTo>
                    <a:pt x="7885" y="0"/>
                    <a:pt x="7862" y="1"/>
                    <a:pt x="7840" y="3"/>
                  </a:cubicBezTo>
                  <a:lnTo>
                    <a:pt x="668" y="1104"/>
                  </a:lnTo>
                  <a:cubicBezTo>
                    <a:pt x="234" y="1137"/>
                    <a:pt x="1" y="1504"/>
                    <a:pt x="34" y="1938"/>
                  </a:cubicBezTo>
                  <a:cubicBezTo>
                    <a:pt x="66" y="2315"/>
                    <a:pt x="394" y="2574"/>
                    <a:pt x="796" y="2574"/>
                  </a:cubicBezTo>
                  <a:cubicBezTo>
                    <a:pt x="820" y="2574"/>
                    <a:pt x="844" y="2573"/>
                    <a:pt x="868" y="2571"/>
                  </a:cubicBezTo>
                  <a:lnTo>
                    <a:pt x="8040" y="1471"/>
                  </a:lnTo>
                  <a:cubicBezTo>
                    <a:pt x="8340" y="1437"/>
                    <a:pt x="8540" y="1270"/>
                    <a:pt x="8607" y="1004"/>
                  </a:cubicBezTo>
                  <a:cubicBezTo>
                    <a:pt x="8674" y="904"/>
                    <a:pt x="8674" y="770"/>
                    <a:pt x="8674" y="637"/>
                  </a:cubicBezTo>
                  <a:cubicBezTo>
                    <a:pt x="8611" y="259"/>
                    <a:pt x="8281" y="0"/>
                    <a:pt x="79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38"/>
            <p:cNvSpPr/>
            <p:nvPr/>
          </p:nvSpPr>
          <p:spPr>
            <a:xfrm>
              <a:off x="1686752" y="1393616"/>
              <a:ext cx="91965" cy="82688"/>
            </a:xfrm>
            <a:custGeom>
              <a:rect b="b" l="l" r="r" t="t"/>
              <a:pathLst>
                <a:path extrusionOk="0" h="6329" w="7039">
                  <a:moveTo>
                    <a:pt x="885" y="1"/>
                  </a:moveTo>
                  <a:cubicBezTo>
                    <a:pt x="676" y="1"/>
                    <a:pt x="464" y="85"/>
                    <a:pt x="300" y="249"/>
                  </a:cubicBezTo>
                  <a:cubicBezTo>
                    <a:pt x="0" y="549"/>
                    <a:pt x="67" y="982"/>
                    <a:pt x="367" y="1283"/>
                  </a:cubicBezTo>
                  <a:lnTo>
                    <a:pt x="5771" y="6119"/>
                  </a:lnTo>
                  <a:cubicBezTo>
                    <a:pt x="5913" y="6261"/>
                    <a:pt x="6092" y="6329"/>
                    <a:pt x="6269" y="6329"/>
                  </a:cubicBezTo>
                  <a:cubicBezTo>
                    <a:pt x="6468" y="6329"/>
                    <a:pt x="6664" y="6244"/>
                    <a:pt x="6805" y="6086"/>
                  </a:cubicBezTo>
                  <a:cubicBezTo>
                    <a:pt x="6905" y="5986"/>
                    <a:pt x="6938" y="5886"/>
                    <a:pt x="6972" y="5752"/>
                  </a:cubicBezTo>
                  <a:cubicBezTo>
                    <a:pt x="7038" y="5486"/>
                    <a:pt x="6938" y="5252"/>
                    <a:pt x="6772" y="5052"/>
                  </a:cubicBezTo>
                  <a:lnTo>
                    <a:pt x="1368" y="182"/>
                  </a:lnTo>
                  <a:cubicBezTo>
                    <a:pt x="1231" y="60"/>
                    <a:pt x="1059" y="1"/>
                    <a:pt x="88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7" name="Google Shape;2437;p38"/>
          <p:cNvSpPr/>
          <p:nvPr/>
        </p:nvSpPr>
        <p:spPr>
          <a:xfrm>
            <a:off x="5791804" y="524422"/>
            <a:ext cx="292351" cy="424676"/>
          </a:xfrm>
          <a:custGeom>
            <a:rect b="b" l="l" r="r" t="t"/>
            <a:pathLst>
              <a:path extrusionOk="0" h="1958" w="1348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8" name="Google Shape;2438;p38"/>
          <p:cNvSpPr/>
          <p:nvPr/>
        </p:nvSpPr>
        <p:spPr>
          <a:xfrm>
            <a:off x="8287029" y="2197097"/>
            <a:ext cx="292351" cy="424676"/>
          </a:xfrm>
          <a:custGeom>
            <a:rect b="b" l="l" r="r" t="t"/>
            <a:pathLst>
              <a:path extrusionOk="0" h="1958" w="1348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9" name="Google Shape;2439;p38"/>
          <p:cNvSpPr txBox="1"/>
          <p:nvPr/>
        </p:nvSpPr>
        <p:spPr>
          <a:xfrm>
            <a:off x="4021675" y="3749600"/>
            <a:ext cx="39603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rPr>
              <a:t>Approach:</a:t>
            </a:r>
            <a:r>
              <a:rPr lang="en" sz="1800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rPr>
              <a:t> </a:t>
            </a:r>
            <a:r>
              <a:rPr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Logistic Regression Model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1C7F3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2443" name="Shape 2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4" name="Google Shape;2444;p39"/>
          <p:cNvSpPr/>
          <p:nvPr/>
        </p:nvSpPr>
        <p:spPr>
          <a:xfrm>
            <a:off x="2341350" y="3265500"/>
            <a:ext cx="4461300" cy="382500"/>
          </a:xfrm>
          <a:prstGeom prst="roundRect">
            <a:avLst>
              <a:gd fmla="val 50000" name="adj"/>
            </a:avLst>
          </a:prstGeom>
          <a:solidFill>
            <a:srgbClr val="674EA7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5" name="Google Shape;2445;p39"/>
          <p:cNvSpPr txBox="1"/>
          <p:nvPr>
            <p:ph type="ctrTitle"/>
          </p:nvPr>
        </p:nvSpPr>
        <p:spPr>
          <a:xfrm>
            <a:off x="1832100" y="2263200"/>
            <a:ext cx="5479800" cy="85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Data Visualizations</a:t>
            </a:r>
            <a:endParaRPr sz="4400"/>
          </a:p>
        </p:txBody>
      </p:sp>
      <p:sp>
        <p:nvSpPr>
          <p:cNvPr id="2446" name="Google Shape;2446;p39"/>
          <p:cNvSpPr txBox="1"/>
          <p:nvPr>
            <p:ph idx="4294967295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02</a:t>
            </a:r>
            <a:endParaRPr sz="4500"/>
          </a:p>
        </p:txBody>
      </p:sp>
      <p:sp>
        <p:nvSpPr>
          <p:cNvPr id="2447" name="Google Shape;2447;p39"/>
          <p:cNvSpPr/>
          <p:nvPr/>
        </p:nvSpPr>
        <p:spPr>
          <a:xfrm>
            <a:off x="5855104" y="1754947"/>
            <a:ext cx="292351" cy="424676"/>
          </a:xfrm>
          <a:custGeom>
            <a:rect b="b" l="l" r="r" t="t"/>
            <a:pathLst>
              <a:path extrusionOk="0" h="1958" w="1348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8" name="Google Shape;2448;p39"/>
          <p:cNvSpPr/>
          <p:nvPr/>
        </p:nvSpPr>
        <p:spPr>
          <a:xfrm>
            <a:off x="3165079" y="1170847"/>
            <a:ext cx="292351" cy="424676"/>
          </a:xfrm>
          <a:custGeom>
            <a:rect b="b" l="l" r="r" t="t"/>
            <a:pathLst>
              <a:path extrusionOk="0" h="1958" w="1348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1C7F3"/>
            </a:gs>
            <a:gs pos="100000">
              <a:schemeClr val="lt1"/>
            </a:gs>
          </a:gsLst>
          <a:lin ang="8099331" scaled="0"/>
        </a:gradFill>
      </p:bgPr>
    </p:bg>
    <p:spTree>
      <p:nvGrpSpPr>
        <p:cNvPr id="2452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p40"/>
          <p:cNvSpPr txBox="1"/>
          <p:nvPr>
            <p:ph type="title"/>
          </p:nvPr>
        </p:nvSpPr>
        <p:spPr>
          <a:xfrm>
            <a:off x="720000" y="52938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2454" name="Google Shape;2454;p40"/>
          <p:cNvSpPr txBox="1"/>
          <p:nvPr/>
        </p:nvSpPr>
        <p:spPr>
          <a:xfrm>
            <a:off x="948700" y="2174853"/>
            <a:ext cx="24105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55" name="Google Shape;2455;p40"/>
          <p:cNvSpPr txBox="1"/>
          <p:nvPr/>
        </p:nvSpPr>
        <p:spPr>
          <a:xfrm>
            <a:off x="948700" y="1748538"/>
            <a:ext cx="24105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INSERT VIZ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456" name="Google Shape;2456;p40"/>
          <p:cNvSpPr/>
          <p:nvPr/>
        </p:nvSpPr>
        <p:spPr>
          <a:xfrm>
            <a:off x="4702862" y="3229752"/>
            <a:ext cx="196200" cy="19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7" name="Google Shape;2457;p40"/>
          <p:cNvSpPr/>
          <p:nvPr/>
        </p:nvSpPr>
        <p:spPr>
          <a:xfrm>
            <a:off x="7315887" y="1921477"/>
            <a:ext cx="196200" cy="19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8" name="Google Shape;2458;p40"/>
          <p:cNvSpPr/>
          <p:nvPr/>
        </p:nvSpPr>
        <p:spPr>
          <a:xfrm>
            <a:off x="4245662" y="1921477"/>
            <a:ext cx="196200" cy="19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9" name="Google Shape;2459;p40"/>
          <p:cNvSpPr/>
          <p:nvPr/>
        </p:nvSpPr>
        <p:spPr>
          <a:xfrm>
            <a:off x="5945887" y="2610627"/>
            <a:ext cx="196200" cy="19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0" name="Google Shape;2460;p40"/>
          <p:cNvSpPr/>
          <p:nvPr/>
        </p:nvSpPr>
        <p:spPr>
          <a:xfrm>
            <a:off x="7598462" y="3069427"/>
            <a:ext cx="196200" cy="19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1" name="Google Shape;2461;p40"/>
          <p:cNvSpPr/>
          <p:nvPr/>
        </p:nvSpPr>
        <p:spPr>
          <a:xfrm>
            <a:off x="6018899" y="1921477"/>
            <a:ext cx="196200" cy="19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2" name="Google Shape;246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27" y="1345776"/>
            <a:ext cx="4255826" cy="319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3" name="Google Shape;246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850" y="1345763"/>
            <a:ext cx="4255826" cy="319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4" name="Google Shape;2464;p40"/>
          <p:cNvSpPr txBox="1"/>
          <p:nvPr/>
        </p:nvSpPr>
        <p:spPr>
          <a:xfrm>
            <a:off x="394925" y="4515775"/>
            <a:ext cx="3774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chart represents the average amount of money spent per transaction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65" name="Google Shape;2465;p40"/>
          <p:cNvSpPr txBox="1"/>
          <p:nvPr/>
        </p:nvSpPr>
        <p:spPr>
          <a:xfrm>
            <a:off x="5094875" y="4528125"/>
            <a:ext cx="3774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chart represents the number of times a transaction happens per second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1C7F3"/>
            </a:gs>
            <a:gs pos="100000">
              <a:schemeClr val="lt1"/>
            </a:gs>
          </a:gsLst>
          <a:lin ang="13500032" scaled="0"/>
        </a:gradFill>
      </p:bgPr>
    </p:bg>
    <p:spTree>
      <p:nvGrpSpPr>
        <p:cNvPr id="2469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p41"/>
          <p:cNvSpPr/>
          <p:nvPr/>
        </p:nvSpPr>
        <p:spPr>
          <a:xfrm>
            <a:off x="493004" y="1121797"/>
            <a:ext cx="292351" cy="424676"/>
          </a:xfrm>
          <a:custGeom>
            <a:rect b="b" l="l" r="r" t="t"/>
            <a:pathLst>
              <a:path extrusionOk="0" h="1958" w="1348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1" name="Google Shape;2471;p41"/>
          <p:cNvSpPr/>
          <p:nvPr/>
        </p:nvSpPr>
        <p:spPr>
          <a:xfrm>
            <a:off x="268579" y="4673647"/>
            <a:ext cx="292351" cy="424676"/>
          </a:xfrm>
          <a:custGeom>
            <a:rect b="b" l="l" r="r" t="t"/>
            <a:pathLst>
              <a:path extrusionOk="0" h="1958" w="1348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2" name="Google Shape;2472;p41"/>
          <p:cNvSpPr/>
          <p:nvPr/>
        </p:nvSpPr>
        <p:spPr>
          <a:xfrm>
            <a:off x="8023804" y="777422"/>
            <a:ext cx="292351" cy="424676"/>
          </a:xfrm>
          <a:custGeom>
            <a:rect b="b" l="l" r="r" t="t"/>
            <a:pathLst>
              <a:path extrusionOk="0" h="1958" w="1348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3" name="Google Shape;2473;p41"/>
          <p:cNvSpPr txBox="1"/>
          <p:nvPr>
            <p:ph type="ctrTitle"/>
          </p:nvPr>
        </p:nvSpPr>
        <p:spPr>
          <a:xfrm>
            <a:off x="655025" y="493218"/>
            <a:ext cx="7722300" cy="7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pic>
        <p:nvPicPr>
          <p:cNvPr id="2474" name="Google Shape;247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675" y="1394075"/>
            <a:ext cx="7610649" cy="26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5" name="Google Shape;2475;p41"/>
          <p:cNvSpPr txBox="1"/>
          <p:nvPr/>
        </p:nvSpPr>
        <p:spPr>
          <a:xfrm>
            <a:off x="757950" y="4069475"/>
            <a:ext cx="76281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Breaking out the number of transactions by time and class (fraud or normal) shows a pattern in “normal” transactions and more randomness in fraudulent transactions.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1C7F3"/>
            </a:gs>
            <a:gs pos="100000">
              <a:schemeClr val="lt1"/>
            </a:gs>
          </a:gsLst>
          <a:lin ang="13500032" scaled="0"/>
        </a:gradFill>
      </p:bgPr>
    </p:bg>
    <p:spTree>
      <p:nvGrpSpPr>
        <p:cNvPr id="2479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p42"/>
          <p:cNvSpPr/>
          <p:nvPr/>
        </p:nvSpPr>
        <p:spPr>
          <a:xfrm>
            <a:off x="457754" y="851622"/>
            <a:ext cx="292351" cy="424676"/>
          </a:xfrm>
          <a:custGeom>
            <a:rect b="b" l="l" r="r" t="t"/>
            <a:pathLst>
              <a:path extrusionOk="0" h="1958" w="1348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1" name="Google Shape;2481;p42"/>
          <p:cNvSpPr/>
          <p:nvPr/>
        </p:nvSpPr>
        <p:spPr>
          <a:xfrm>
            <a:off x="268579" y="4673647"/>
            <a:ext cx="292351" cy="424676"/>
          </a:xfrm>
          <a:custGeom>
            <a:rect b="b" l="l" r="r" t="t"/>
            <a:pathLst>
              <a:path extrusionOk="0" h="1958" w="1348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2" name="Google Shape;2482;p42"/>
          <p:cNvSpPr/>
          <p:nvPr/>
        </p:nvSpPr>
        <p:spPr>
          <a:xfrm>
            <a:off x="8517779" y="109722"/>
            <a:ext cx="292351" cy="424676"/>
          </a:xfrm>
          <a:custGeom>
            <a:rect b="b" l="l" r="r" t="t"/>
            <a:pathLst>
              <a:path extrusionOk="0" h="1958" w="1348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3" name="Google Shape;2483;p42"/>
          <p:cNvSpPr txBox="1"/>
          <p:nvPr>
            <p:ph type="ctrTitle"/>
          </p:nvPr>
        </p:nvSpPr>
        <p:spPr>
          <a:xfrm>
            <a:off x="716425" y="534393"/>
            <a:ext cx="7722300" cy="7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pic>
        <p:nvPicPr>
          <p:cNvPr id="2484" name="Google Shape;248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775" y="1245200"/>
            <a:ext cx="7043451" cy="30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5" name="Google Shape;2485;p42"/>
          <p:cNvSpPr txBox="1"/>
          <p:nvPr/>
        </p:nvSpPr>
        <p:spPr>
          <a:xfrm>
            <a:off x="1061800" y="4490800"/>
            <a:ext cx="70095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chart is a visual representation of when exactly a fraudulent charge vs True charge takes place, and with the corresponding ‘$’ amount.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croeconomics Business Meeting by Slidesgo">
  <a:themeElements>
    <a:clrScheme name="Simple Light">
      <a:dk1>
        <a:srgbClr val="20124D"/>
      </a:dk1>
      <a:lt1>
        <a:srgbClr val="FFFFFF"/>
      </a:lt1>
      <a:dk2>
        <a:srgbClr val="674EA7"/>
      </a:dk2>
      <a:lt2>
        <a:srgbClr val="A788D9"/>
      </a:lt2>
      <a:accent1>
        <a:srgbClr val="455A64"/>
      </a:accent1>
      <a:accent2>
        <a:srgbClr val="37474F"/>
      </a:accent2>
      <a:accent3>
        <a:srgbClr val="D1C7F3"/>
      </a:accent3>
      <a:accent4>
        <a:srgbClr val="FFBDA7"/>
      </a:accent4>
      <a:accent5>
        <a:srgbClr val="F28F8F"/>
      </a:accent5>
      <a:accent6>
        <a:srgbClr val="FAFAF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