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61"/>
  </p:normalViewPr>
  <p:slideViewPr>
    <p:cSldViewPr snapToGrid="0" snapToObjects="1">
      <p:cViewPr varScale="1">
        <p:scale>
          <a:sx n="76" d="100"/>
          <a:sy n="76" d="100"/>
        </p:scale>
        <p:origin x="21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CFB2-6043-B64E-8EB2-64B191EB7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26AF6-60DA-274D-A716-88CD87BB0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5E879-D8EA-3843-8D6E-1B3CA3F9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9DD9-78DA-A541-A9F9-479C09C1B27D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DD4AF-2BB6-B842-B055-2349A3D18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39A6F-C942-5949-96CE-2DB69FC4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2832-C0CC-1545-9B17-F4D275271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2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9797-E05D-DD40-87FB-BF720B96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C3BCC-F135-5A45-90EC-64DE21C9A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3FF7C-40FF-434F-9221-22CE3EBF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9DD9-78DA-A541-A9F9-479C09C1B27D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9B336-B2A8-FA40-86C1-B203CBCD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3726F-907C-5D49-A555-95399A2A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2832-C0CC-1545-9B17-F4D275271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1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A91E4-D1A9-0A47-8825-B9272A20C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01F9B-C4DA-D644-95E9-70A045376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FA7B1-8C9F-6144-A807-015619DE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9DD9-78DA-A541-A9F9-479C09C1B27D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D4F3D-B09F-E946-8C71-AF9A9EC1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AFCEB-51EA-D24A-9B90-23A80593D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2832-C0CC-1545-9B17-F4D275271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4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CF63-B42F-D342-8BC9-4DF5BA44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8B266-B10E-9741-B8B9-D5A50B3A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6B087-EA1B-A14C-ACB4-21B553946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9DD9-78DA-A541-A9F9-479C09C1B27D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5674B-026E-5B4A-92DB-A60B0619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22544-DA1D-AA4C-920B-3109EF1E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2832-C0CC-1545-9B17-F4D275271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4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50C81-73A6-0A46-AF7F-768C39E1A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A5FF0-7799-DC41-87AC-4534DD0A6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1FE8B-7CE4-7440-B7B0-8F780DFB5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9DD9-78DA-A541-A9F9-479C09C1B27D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AC84C-3EAD-B842-A32A-821AD6A1F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E6B58-165A-AC45-9F31-60EC1D5C4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2832-C0CC-1545-9B17-F4D275271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8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AFD4A-FAEF-A841-8888-6A4D0501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84058-E853-DD40-B85E-7FBBEFAC5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A06C7-E72E-304D-B9C4-CEBECD281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9F386-A640-2B41-AA62-819FEBCE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9DD9-78DA-A541-A9F9-479C09C1B27D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B4E40-3BF3-0B48-9528-F3C23B519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02837-4AA6-A64B-91A7-168D9B2B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2832-C0CC-1545-9B17-F4D275271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4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DAAA5-4442-5646-A442-D562AD31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7E0D3-4797-5B4D-9797-4DB64DA60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A7231-AB2B-394A-9EBF-60686C59A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29C67-8E6F-B94C-B39B-0CFDEFA31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A2BAD-3B72-954E-9E50-D78E2F0D0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CA487-B677-FA44-BFB0-71F5526BD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9DD9-78DA-A541-A9F9-479C09C1B27D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7C7A27-F66E-A442-8002-91A2DC5F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FEA63-638B-0243-ABF6-1E9E6EFA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2832-C0CC-1545-9B17-F4D275271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9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E8D2-B481-C54E-A3D8-AE7ACB17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6FED2-FEC1-8E4C-AF27-D4C7FFE6C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9DD9-78DA-A541-A9F9-479C09C1B27D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82102-B24D-6843-8CD4-309FAB94B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1D622-3FCD-AD46-B72D-68984CF5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2832-C0CC-1545-9B17-F4D275271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8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5CEC39-F51D-6E4D-BAB4-F82FD77F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9DD9-78DA-A541-A9F9-479C09C1B27D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1B891-0AF3-AD4F-8103-DCB6E91AE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8115A-A59C-314E-9997-5B66544E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2832-C0CC-1545-9B17-F4D275271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2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EBC6-D879-CA4F-9466-EDCE02806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DB37E-437F-5242-BC0D-87A3E6D63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7A28E-C823-414E-B227-1F10E9FBD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781B1-5D53-3F4B-8384-AEDBFB6F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9DD9-78DA-A541-A9F9-479C09C1B27D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845A6-7159-4D44-9AA4-4939B063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18AE3-F06F-8742-A250-E3290256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2832-C0CC-1545-9B17-F4D275271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6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CD399-D8EA-4943-BE13-721333A25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915D3A-6AEB-844F-8CE1-84BBBE32E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AB319-6607-D645-8F97-88A606D71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F22A3-A10F-6B45-BDBC-AFAA3F0B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9DD9-78DA-A541-A9F9-479C09C1B27D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42A22-D5C4-E144-BD73-29929698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9C5A4-7570-1F4C-81E0-450384C5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2832-C0CC-1545-9B17-F4D275271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7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05FFA-1D23-5A4D-94D1-E315ACEB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DF812-3C87-BE49-B9B8-143D80404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1B72D-B9DC-AC4F-9F84-6B56D3803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09DD9-78DA-A541-A9F9-479C09C1B27D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A3E81-24ED-FF4F-8581-BC6969AE0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5E705-2EB4-4F4E-8D07-252634313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E2832-C0CC-1545-9B17-F4D275271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3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FC62-7DA9-7A4C-A8E3-2EB84C510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F301A-0EA9-FF4C-90C8-43A249180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1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C8558EE-536D-7746-889F-C5A951B12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800" y="38894"/>
            <a:ext cx="8940800" cy="6705600"/>
          </a:xfrm>
        </p:spPr>
      </p:pic>
    </p:spTree>
    <p:extLst>
      <p:ext uri="{BB962C8B-B14F-4D97-AF65-F5344CB8AC3E}">
        <p14:creationId xmlns:p14="http://schemas.microsoft.com/office/powerpoint/2010/main" val="3353228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ekalavya133@outlook.com</dc:creator>
  <cp:lastModifiedBy>ekalavya133@outlook.com</cp:lastModifiedBy>
  <cp:revision>1</cp:revision>
  <dcterms:created xsi:type="dcterms:W3CDTF">2021-10-26T05:58:43Z</dcterms:created>
  <dcterms:modified xsi:type="dcterms:W3CDTF">2021-10-26T06:00:12Z</dcterms:modified>
</cp:coreProperties>
</file>