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60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The Battle of the Neighborhood </a:t>
            </a:r>
            <a:r>
              <a:rPr lang="fr-FR" b="1" dirty="0"/>
              <a:t/>
            </a:r>
            <a:br>
              <a:rPr lang="fr-FR" b="1" dirty="0"/>
            </a:br>
            <a:endParaRPr lang="fr-FR" dirty="0"/>
          </a:p>
        </p:txBody>
      </p:sp>
      <p:pic>
        <p:nvPicPr>
          <p:cNvPr id="4" name="Image 3" descr="Résultat de recherche d'images pour &quot;coursera png&quot;&quot;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568" y="685798"/>
            <a:ext cx="3579685" cy="1935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Résultat de recherche d'images pour &quot;ibm&quot;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568" y="4255008"/>
            <a:ext cx="3670944" cy="171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684212" y="3402306"/>
            <a:ext cx="602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Coursera</a:t>
            </a:r>
            <a:r>
              <a:rPr lang="en-US" dirty="0" smtClean="0"/>
              <a:t> Applied Data Science </a:t>
            </a:r>
            <a:r>
              <a:rPr lang="en-US" dirty="0" err="1" smtClean="0"/>
              <a:t>Capston</a:t>
            </a:r>
            <a:r>
              <a:rPr lang="en-US" dirty="0" smtClean="0"/>
              <a:t> Final 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341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75" y="977462"/>
            <a:ext cx="11524593" cy="551793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1140373" y="362607"/>
            <a:ext cx="1105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correlation between Afghan restaurants and demographic information.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77028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213945"/>
            <a:ext cx="10326415" cy="543910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1140373" y="362607"/>
            <a:ext cx="1105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correlation between Jewish </a:t>
            </a:r>
            <a:r>
              <a:rPr lang="en-US" b="1" dirty="0" smtClean="0"/>
              <a:t>restaurants </a:t>
            </a:r>
            <a:r>
              <a:rPr lang="en-US" b="1" dirty="0"/>
              <a:t>and demographic information.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90031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73" y="819807"/>
            <a:ext cx="11319641" cy="569135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2385849" y="315309"/>
            <a:ext cx="461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Most dominant categories in </a:t>
            </a:r>
            <a:r>
              <a:rPr lang="en-US" b="1" dirty="0" err="1" smtClean="0"/>
              <a:t>toronto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76806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70" y="851338"/>
            <a:ext cx="11524592" cy="581747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2385849" y="236483"/>
            <a:ext cx="1105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Most dominant restaurant categories in </a:t>
            </a:r>
            <a:r>
              <a:rPr lang="en-US" b="1" dirty="0" err="1" smtClean="0"/>
              <a:t>toronto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16951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62" y="851337"/>
            <a:ext cx="11256579" cy="56125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2385849" y="252247"/>
            <a:ext cx="658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layout of the sites compared to neighborhood a Toronto.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65298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31" y="1056290"/>
            <a:ext cx="11240814" cy="55494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4845270" y="378371"/>
            <a:ext cx="658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neighborhood clusters</a:t>
            </a:r>
          </a:p>
        </p:txBody>
      </p:sp>
    </p:spTree>
    <p:extLst>
      <p:ext uri="{BB962C8B-B14F-4D97-AF65-F5344CB8AC3E}">
        <p14:creationId xmlns:p14="http://schemas.microsoft.com/office/powerpoint/2010/main" val="281685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2607" y="283778"/>
            <a:ext cx="11603421" cy="6523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criteria for opening a restaurant depend partly on the category of restaurant, if you want to open a Chinese restaurant, you target neighborhoods with a Chinese population quite present, as well as for an Italian restaurant or other.</a:t>
            </a:r>
            <a:endParaRPr lang="fr-FR" sz="28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just">
              <a:lnSpc>
                <a:spcPct val="107000"/>
              </a:lnSpc>
              <a:spcAft>
                <a:spcPts val="0"/>
              </a:spcAft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28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Chinese restaurants and the fast foods are the most present by conceiving the competition is rough so it is preferable to choose another category.</a:t>
            </a:r>
            <a:endParaRPr lang="fr-FR" sz="28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28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 recommend the East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Willowdale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Mount Olive-Silverstone-Jamestown, Waterfront Communities-The Island and </a:t>
            </a:r>
            <a:r>
              <a:rPr lang="en-US" sz="2800" b="1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Dovercourt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-Wallace Emerson-Junction neighborhoods to open a restaurant because they are part of a cluster that has the fewest restaurants so less competition and they have a high demographic score so it is favorable to a high turnover.</a:t>
            </a:r>
            <a:endParaRPr lang="fr-FR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579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Thanx</a:t>
            </a:r>
            <a:r>
              <a:rPr lang="en-US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6710421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</TotalTime>
  <Words>95</Words>
  <Application>Microsoft Office PowerPoint</Application>
  <PresentationFormat>Grand écran</PresentationFormat>
  <Paragraphs>14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Symbol</vt:lpstr>
      <vt:lpstr>Times New Roman</vt:lpstr>
      <vt:lpstr>Wingdings 3</vt:lpstr>
      <vt:lpstr>Secteur</vt:lpstr>
      <vt:lpstr>The Battle of the Neighborhood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Thanx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the Neighborhood</dc:title>
  <dc:creator>PICOS</dc:creator>
  <cp:lastModifiedBy>PICOS</cp:lastModifiedBy>
  <cp:revision>3</cp:revision>
  <dcterms:created xsi:type="dcterms:W3CDTF">2019-11-23T23:51:12Z</dcterms:created>
  <dcterms:modified xsi:type="dcterms:W3CDTF">2019-11-24T00:13:33Z</dcterms:modified>
</cp:coreProperties>
</file>