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06" autoAdjust="0"/>
    <p:restoredTop sz="94660"/>
  </p:normalViewPr>
  <p:slideViewPr>
    <p:cSldViewPr>
      <p:cViewPr>
        <p:scale>
          <a:sx n="75" d="100"/>
          <a:sy n="75" d="100"/>
        </p:scale>
        <p:origin x="-1816" y="-2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39DC-1D7A-475E-B229-0AE1E0CA41C2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3DDC-24F4-4D7B-B71A-CAC8DE330E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80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39DC-1D7A-475E-B229-0AE1E0CA41C2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3DDC-24F4-4D7B-B71A-CAC8DE330E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1962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39DC-1D7A-475E-B229-0AE1E0CA41C2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3DDC-24F4-4D7B-B71A-CAC8DE330E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5823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39DC-1D7A-475E-B229-0AE1E0CA41C2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3DDC-24F4-4D7B-B71A-CAC8DE330E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791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39DC-1D7A-475E-B229-0AE1E0CA41C2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3DDC-24F4-4D7B-B71A-CAC8DE330E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39DC-1D7A-475E-B229-0AE1E0CA41C2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3DDC-24F4-4D7B-B71A-CAC8DE330E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6282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39DC-1D7A-475E-B229-0AE1E0CA41C2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3DDC-24F4-4D7B-B71A-CAC8DE330E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7520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39DC-1D7A-475E-B229-0AE1E0CA41C2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3DDC-24F4-4D7B-B71A-CAC8DE330E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603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39DC-1D7A-475E-B229-0AE1E0CA41C2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3DDC-24F4-4D7B-B71A-CAC8DE330E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5800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39DC-1D7A-475E-B229-0AE1E0CA41C2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3DDC-24F4-4D7B-B71A-CAC8DE330E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2537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39DC-1D7A-475E-B229-0AE1E0CA41C2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3DDC-24F4-4D7B-B71A-CAC8DE330E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3466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239DC-1D7A-475E-B229-0AE1E0CA41C2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43DDC-24F4-4D7B-B71A-CAC8DE330E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0798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857232"/>
            <a:ext cx="4123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H.O.S.T.A.G.E</a:t>
            </a:r>
            <a:r>
              <a:rPr lang="en-US" sz="4400" dirty="0" smtClean="0">
                <a:solidFill>
                  <a:schemeClr val="bg1"/>
                </a:solidFill>
                <a:latin typeface="Code Pro Bold" pitchFamily="50" charset="0"/>
              </a:rPr>
              <a:t>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2737" y="5779507"/>
            <a:ext cx="292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НУРМАХАН БАХТИЯР</a:t>
            </a:r>
            <a:endParaRPr lang="ru-RU" sz="2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8444" y="2204864"/>
            <a:ext cx="3089647" cy="3089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751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050" y="714356"/>
            <a:ext cx="37337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СКРИНШОТЫ</a:t>
            </a:r>
            <a:endParaRPr lang="ru-RU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2365797"/>
            <a:ext cx="3039881" cy="2440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9880" y="2365797"/>
            <a:ext cx="3044877" cy="244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757" y="2386389"/>
            <a:ext cx="3059243" cy="241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714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8860" y="285728"/>
            <a:ext cx="5048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Особенности игры</a:t>
            </a:r>
            <a:endParaRPr lang="ru-RU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00298" y="5000636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Эффект Объемности.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(герой как бы стоит за камнем)</a:t>
            </a:r>
            <a:endParaRPr lang="ru-RU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85860"/>
            <a:ext cx="6000792" cy="334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714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8860" y="285728"/>
            <a:ext cx="5048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Особенности игры</a:t>
            </a:r>
            <a:endParaRPr lang="ru-RU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00298" y="5000636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Эффект Объемности.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(герой как бы стоит за камнем)</a:t>
            </a:r>
            <a:endParaRPr lang="ru-RU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85860"/>
            <a:ext cx="6000792" cy="334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714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8860" y="285728"/>
            <a:ext cx="5048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Особенности игры</a:t>
            </a:r>
            <a:endParaRPr lang="ru-RU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00298" y="5000636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У животных есть страхи.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(когда им больно они убегают от вас)</a:t>
            </a:r>
            <a:endParaRPr lang="ru-RU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357298"/>
            <a:ext cx="442915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714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8860" y="285728"/>
            <a:ext cx="5048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Особенности игры</a:t>
            </a:r>
            <a:endParaRPr lang="ru-RU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14546" y="5000636"/>
            <a:ext cx="4857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Результаты прохождения шифруются.</a:t>
            </a:r>
          </a:p>
          <a:p>
            <a:pPr algn="ctr"/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(защита просто 11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/10)</a:t>
            </a:r>
            <a:endParaRPr lang="ru-RU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5143536" cy="381191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071546"/>
            <a:ext cx="400049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714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8860" y="285728"/>
            <a:ext cx="5048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Особенности игры</a:t>
            </a:r>
            <a:endParaRPr lang="ru-RU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14546" y="5000636"/>
            <a:ext cx="485775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Окно игры можно расширять без потери размеров!</a:t>
            </a:r>
            <a:r>
              <a:rPr lang="ru-RU" sz="2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sz="2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(минимальный размер: 640х512)</a:t>
            </a:r>
            <a:endParaRPr lang="ru-RU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071678"/>
            <a:ext cx="2428892" cy="2044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714488"/>
            <a:ext cx="3857652" cy="256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714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8860" y="285728"/>
            <a:ext cx="50481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Особенности игры</a:t>
            </a:r>
            <a:endParaRPr lang="ru-RU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14546" y="5000636"/>
            <a:ext cx="48577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Окно игры можно расширять без потери размеров!</a:t>
            </a:r>
            <a:r>
              <a:rPr lang="ru-RU" sz="2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sz="2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(минимальный размер: 640х512)</a:t>
            </a:r>
            <a:b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(внутри игры менять размер нельзя)</a:t>
            </a:r>
            <a:endParaRPr lang="ru-RU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1571612"/>
            <a:ext cx="459261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928802"/>
            <a:ext cx="2935963" cy="229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714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6116" y="928670"/>
            <a:ext cx="2706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Описание</a:t>
            </a:r>
            <a:endParaRPr lang="ru-RU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042" y="2214554"/>
            <a:ext cx="595762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Code Pro Bold" pitchFamily="50" charset="0"/>
              </a:rPr>
              <a:t>ЯП:</a:t>
            </a:r>
            <a:r>
              <a:rPr lang="ru-RU" sz="2400" dirty="0" smtClean="0">
                <a:solidFill>
                  <a:schemeClr val="bg1"/>
                </a:solidFill>
                <a:latin typeface="Code Pro Bold" pitchFamily="50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de Pro Bold" pitchFamily="50" charset="0"/>
              </a:rPr>
              <a:t>Python</a:t>
            </a:r>
          </a:p>
          <a:p>
            <a:pPr algn="ctr"/>
            <a:endParaRPr lang="en-US" dirty="0" smtClean="0">
              <a:solidFill>
                <a:schemeClr val="bg1"/>
              </a:solidFill>
              <a:latin typeface="Code Pro Bold" pitchFamily="50" charset="0"/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  <a:latin typeface="Code Pro Bold" pitchFamily="50" charset="0"/>
              </a:rPr>
              <a:t>Модуль: </a:t>
            </a:r>
            <a:r>
              <a:rPr lang="en-US" sz="2400" dirty="0" err="1" smtClean="0">
                <a:solidFill>
                  <a:schemeClr val="bg1"/>
                </a:solidFill>
                <a:latin typeface="Code Pro Bold" pitchFamily="50" charset="0"/>
              </a:rPr>
              <a:t>Pygame</a:t>
            </a:r>
            <a:endParaRPr lang="en-US" dirty="0" smtClean="0">
              <a:solidFill>
                <a:schemeClr val="bg1"/>
              </a:solidFill>
              <a:latin typeface="Code Pro Bold" pitchFamily="50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ode Pro Bold" pitchFamily="50" charset="0"/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  <a:latin typeface="Code Pro Bold" pitchFamily="50" charset="0"/>
              </a:rPr>
              <a:t>библиотеки</a:t>
            </a:r>
            <a:r>
              <a:rPr lang="en-US" dirty="0" smtClean="0">
                <a:solidFill>
                  <a:schemeClr val="bg1"/>
                </a:solidFill>
                <a:latin typeface="Code Pro Bold" pitchFamily="50" charset="0"/>
              </a:rPr>
              <a:t>/</a:t>
            </a:r>
            <a:r>
              <a:rPr lang="ru-RU" dirty="0" smtClean="0">
                <a:solidFill>
                  <a:schemeClr val="bg1"/>
                </a:solidFill>
                <a:latin typeface="Code Pro Bold" pitchFamily="50" charset="0"/>
              </a:rPr>
              <a:t>модули:</a:t>
            </a: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Code Pro Bold" pitchFamily="50" charset="0"/>
              </a:rPr>
              <a:t>Os</a:t>
            </a:r>
            <a:r>
              <a:rPr lang="en-US" sz="2400" dirty="0" smtClean="0">
                <a:solidFill>
                  <a:schemeClr val="bg1"/>
                </a:solidFill>
                <a:latin typeface="Code Pro Bold" pitchFamily="50" charset="0"/>
              </a:rPr>
              <a:t>, sys, random, </a:t>
            </a:r>
            <a:r>
              <a:rPr lang="en-US" sz="2400" dirty="0" err="1" smtClean="0">
                <a:solidFill>
                  <a:schemeClr val="bg1"/>
                </a:solidFill>
                <a:latin typeface="Code Pro Bold" pitchFamily="50" charset="0"/>
              </a:rPr>
              <a:t>datetime</a:t>
            </a:r>
            <a:r>
              <a:rPr lang="en-US" dirty="0" smtClean="0">
                <a:solidFill>
                  <a:schemeClr val="bg1"/>
                </a:solidFill>
                <a:latin typeface="Code Pro Bold" pitchFamily="50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de Pro Bold" pitchFamily="50" charset="0"/>
              </a:rPr>
            </a:br>
            <a:endParaRPr lang="en-US" dirty="0" smtClean="0">
              <a:solidFill>
                <a:schemeClr val="bg1"/>
              </a:solidFill>
              <a:latin typeface="Code Pro Bold" pitchFamily="50" charset="0"/>
            </a:endParaRPr>
          </a:p>
          <a:p>
            <a:pPr algn="ctr"/>
            <a:r>
              <a:rPr lang="ru-RU" sz="2000" dirty="0" smtClean="0">
                <a:solidFill>
                  <a:schemeClr val="bg1"/>
                </a:solidFill>
                <a:latin typeface="Code Pro Bold" pitchFamily="50" charset="0"/>
              </a:rPr>
              <a:t>Все спрайты нарисованы мною. Звуки были сгенерированы </a:t>
            </a:r>
            <a:r>
              <a:rPr lang="ru-RU" sz="2000" dirty="0" err="1" smtClean="0">
                <a:solidFill>
                  <a:schemeClr val="bg1"/>
                </a:solidFill>
                <a:latin typeface="Code Pro Bold" pitchFamily="50" charset="0"/>
              </a:rPr>
              <a:t>онлайн</a:t>
            </a:r>
            <a:r>
              <a:rPr lang="en-US" sz="2000" dirty="0" smtClean="0">
                <a:solidFill>
                  <a:schemeClr val="bg1"/>
                </a:solidFill>
                <a:latin typeface="Code Pro Bold" pitchFamily="50" charset="0"/>
              </a:rPr>
              <a:t>(https://</a:t>
            </a:r>
            <a:r>
              <a:rPr lang="en-US" sz="2000" dirty="0" smtClean="0">
                <a:solidFill>
                  <a:schemeClr val="bg1"/>
                </a:solidFill>
                <a:latin typeface="Code Pro Bold" pitchFamily="50" charset="0"/>
              </a:rPr>
              <a:t>www.bfxr.net)</a:t>
            </a:r>
            <a:r>
              <a:rPr lang="ru-RU" sz="2000" dirty="0" smtClean="0">
                <a:solidFill>
                  <a:schemeClr val="bg1"/>
                </a:solidFill>
                <a:latin typeface="Code Pro Bold" pitchFamily="50" charset="0"/>
              </a:rPr>
              <a:t>.</a:t>
            </a:r>
            <a:endParaRPr lang="ru-RU" sz="2000" dirty="0" smtClean="0">
              <a:solidFill>
                <a:schemeClr val="bg1"/>
              </a:solidFill>
              <a:latin typeface="Code Pro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8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4678" y="857232"/>
            <a:ext cx="2706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Описание</a:t>
            </a:r>
            <a:endParaRPr lang="ru-RU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4457" y="2276872"/>
            <a:ext cx="59576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ru-RU" sz="6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</a:t>
            </a:r>
            <a:r>
              <a:rPr lang="ru-RU" sz="2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ы - беженец из подземелья. Ваша цель, как можно быстрее найти все необходимые предметы для постройки тотема, чтобы противостоять темным силам, направляющиеся за вами.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95107"/>
            <a:ext cx="1427113" cy="14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2337359" y="2126191"/>
            <a:ext cx="1396028" cy="139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834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4434" y="908720"/>
            <a:ext cx="15188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Цель</a:t>
            </a:r>
            <a:endParaRPr lang="ru-RU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4457" y="1772816"/>
            <a:ext cx="595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 время игры вам необходимо найти предметы для постройки тотема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10435" y="2492896"/>
            <a:ext cx="1143844" cy="114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9946" y="2492896"/>
            <a:ext cx="1143844" cy="114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6591" y="2492896"/>
            <a:ext cx="1143844" cy="114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10435" y="4797152"/>
            <a:ext cx="1143844" cy="114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9946" y="4797152"/>
            <a:ext cx="1143844" cy="114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6591" y="4797152"/>
            <a:ext cx="1143844" cy="114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6591" y="3636740"/>
            <a:ext cx="1143844" cy="114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54279" y="3636740"/>
            <a:ext cx="1143844" cy="114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83237" y="3660860"/>
            <a:ext cx="998240" cy="99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99593" y="4008548"/>
            <a:ext cx="691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9x 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Сухожилий</a:t>
            </a:r>
            <a:endParaRPr lang="en-US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643702" y="3929066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1х 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N-</a:t>
            </a:r>
            <a:r>
              <a:rPr lang="ru-RU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й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МЕЧ</a:t>
            </a:r>
            <a:endParaRPr lang="en-US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744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4434" y="908720"/>
            <a:ext cx="14622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Цель</a:t>
            </a:r>
            <a:endParaRPr lang="ru-RU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4457" y="1798112"/>
            <a:ext cx="595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Каждую Минуту по краям карты, темные силы заглатывают по 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клеток, в зависимости от сложности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23174" y="3212976"/>
            <a:ext cx="595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EASY – </a:t>
            </a:r>
            <a:r>
              <a:rPr lang="ru-RU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 Клетки в минуту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MEDIUM –</a:t>
            </a:r>
            <a:r>
              <a:rPr lang="ru-RU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8 Клеток в минуту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HARDCORE –</a:t>
            </a:r>
            <a:r>
              <a:rPr lang="ru-RU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16 клеток в минуту</a:t>
            </a:r>
            <a:endParaRPr lang="ru-RU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24459" y="4941168"/>
            <a:ext cx="595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 момент игры будет активирован таймер, поиска и сборки тотема. Результаты будут зашифрованы и сохранены в отдельном файле.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22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554" y="857232"/>
            <a:ext cx="27029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Механика</a:t>
            </a:r>
            <a:endParaRPr lang="ru-RU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4700" y="4794815"/>
            <a:ext cx="595762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SPACE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УДАЛИТЬ 4 КЛЕТКИ ОТ СЕБЯ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и под собой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(Под любым природным объектом можно найти составляющие тотема)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9716" y="2636912"/>
            <a:ext cx="1427113" cy="14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57686" y="1857364"/>
            <a:ext cx="463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endParaRPr lang="ru-RU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9124" y="4071942"/>
            <a:ext cx="463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endParaRPr lang="ru-RU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6829" y="2965747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sz="4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38936" y="2967058"/>
            <a:ext cx="463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endParaRPr lang="ru-RU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05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4678" y="857232"/>
            <a:ext cx="27029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Механика</a:t>
            </a:r>
            <a:endParaRPr lang="ru-RU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2186" y="2085887"/>
            <a:ext cx="59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Живые существа в игре</a:t>
            </a:r>
            <a:endParaRPr lang="ru-RU" sz="1100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80928"/>
            <a:ext cx="1934344" cy="193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862944" y="2780928"/>
            <a:ext cx="1872208" cy="193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92185" y="5157192"/>
            <a:ext cx="595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Коровы - ваши потенциальные 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жертвы</a:t>
            </a:r>
            <a:b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возможно раньше она вам задавала домашнее задание, но это только предположение)</a:t>
            </a:r>
            <a:endParaRPr lang="ru-RU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91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40" y="857232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Инвентарь</a:t>
            </a:r>
            <a:endParaRPr lang="ru-RU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17714"/>
            <a:ext cx="1848046" cy="1848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78161"/>
            <a:ext cx="1927152" cy="192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3282146"/>
            <a:ext cx="242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ТОПОР</a:t>
            </a:r>
            <a:endParaRPr lang="ru-RU" sz="36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2225" y="3282147"/>
            <a:ext cx="269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НОЖНИЦЫ</a:t>
            </a:r>
            <a:endParaRPr lang="ru-RU" sz="36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7712" y="3965675"/>
            <a:ext cx="531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+УБИВАЕТ ЛЮБОЕ СУЩЕСТВО В ИГРЕ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3945" y="4349408"/>
            <a:ext cx="281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 Наносит 2 </a:t>
            </a:r>
            <a:r>
              <a:rPr lang="ru-RU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ед.урона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87507" y="4363809"/>
            <a:ext cx="281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 Наносит 1 </a:t>
            </a:r>
            <a:r>
              <a:rPr lang="ru-RU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ед.урона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31726" y="4886066"/>
            <a:ext cx="348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Выпадает после убийства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7840" y="5056980"/>
            <a:ext cx="1289672" cy="128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3988" y="5070732"/>
            <a:ext cx="1302600" cy="130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191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3882" y="908720"/>
            <a:ext cx="26709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РЕЦЕПТЫ</a:t>
            </a:r>
            <a:endParaRPr lang="ru-RU" sz="4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1664" y="2118830"/>
            <a:ext cx="1289672" cy="128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1804" y="2101318"/>
            <a:ext cx="1302600" cy="130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18354" y="2378945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Code Pro Bold" pitchFamily="50" charset="0"/>
              </a:rPr>
              <a:t>+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76819" y="2400052"/>
            <a:ext cx="4571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Code Pro Bold" pitchFamily="50" charset="0"/>
              </a:rPr>
              <a:t>=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8354" y="3901518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Code Pro Bold" pitchFamily="50" charset="0"/>
              </a:rPr>
              <a:t>+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76819" y="3922625"/>
            <a:ext cx="4571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Code Pro Bold" pitchFamily="50" charset="0"/>
              </a:rPr>
              <a:t>=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9080" y="3715110"/>
            <a:ext cx="1142256" cy="114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1976" y="3736217"/>
            <a:ext cx="1142256" cy="114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6004" y="3736217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288" y="2212850"/>
            <a:ext cx="1143844" cy="114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9107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207</Words>
  <Application>Microsoft Office PowerPoint</Application>
  <PresentationFormat>Экран (4:3)</PresentationFormat>
  <Paragraphs>58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-</dc:creator>
  <cp:lastModifiedBy>User</cp:lastModifiedBy>
  <cp:revision>148</cp:revision>
  <dcterms:created xsi:type="dcterms:W3CDTF">2019-02-14T13:43:00Z</dcterms:created>
  <dcterms:modified xsi:type="dcterms:W3CDTF">2019-05-13T03:29:16Z</dcterms:modified>
</cp:coreProperties>
</file>