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  <p:sldId id="260" r:id="rId9"/>
    <p:sldId id="261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6" autoAdjust="0"/>
    <p:restoredTop sz="94660"/>
  </p:normalViewPr>
  <p:slideViewPr>
    <p:cSldViewPr>
      <p:cViewPr>
        <p:scale>
          <a:sx n="75" d="100"/>
          <a:sy n="75" d="100"/>
        </p:scale>
        <p:origin x="-1315" y="-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0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62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23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91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82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0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3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00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37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66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239DC-1D7A-475E-B229-0AE1E0CA41C2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43DDC-24F4-4D7B-B71A-CAC8DE330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98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0379" y="908720"/>
            <a:ext cx="3545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ode Pro Bold" pitchFamily="50" charset="0"/>
              </a:rPr>
              <a:t>H.O.S.T.A.G.E.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2737" y="5779507"/>
            <a:ext cx="292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Code Pro Bold" pitchFamily="50" charset="0"/>
              </a:rPr>
              <a:t>НУРМАХАН БАХТИЯР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444" y="2204864"/>
            <a:ext cx="3089647" cy="3089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1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6422" y="908720"/>
            <a:ext cx="37337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Code Pro Bold" pitchFamily="50" charset="0"/>
              </a:rPr>
              <a:t>СКРИНШОТЫ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65797"/>
            <a:ext cx="3039881" cy="244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880" y="2365797"/>
            <a:ext cx="3044877" cy="244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57" y="2386389"/>
            <a:ext cx="3059243" cy="241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4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5373" y="908720"/>
            <a:ext cx="3135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Code Pro Bold" pitchFamily="50" charset="0"/>
              </a:rPr>
              <a:t>Описание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4457" y="1916832"/>
            <a:ext cx="595762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Code Pro Bold" pitchFamily="50" charset="0"/>
              </a:rPr>
              <a:t>ЯП: </a:t>
            </a:r>
            <a:r>
              <a:rPr lang="en-US" sz="2800" dirty="0" smtClean="0">
                <a:solidFill>
                  <a:schemeClr val="bg1"/>
                </a:solidFill>
                <a:latin typeface="Code Pro Bold" pitchFamily="50" charset="0"/>
              </a:rPr>
              <a:t>Python</a:t>
            </a:r>
          </a:p>
          <a:p>
            <a:pPr algn="ctr"/>
            <a:endParaRPr lang="en-US" sz="2800" dirty="0" smtClean="0">
              <a:solidFill>
                <a:schemeClr val="bg1"/>
              </a:solidFill>
              <a:latin typeface="Code Pro Bold" pitchFamily="50" charset="0"/>
            </a:endParaRPr>
          </a:p>
          <a:p>
            <a:pPr algn="ctr"/>
            <a:r>
              <a:rPr lang="ru-RU" sz="2800" dirty="0" smtClean="0">
                <a:solidFill>
                  <a:schemeClr val="bg1"/>
                </a:solidFill>
                <a:latin typeface="Code Pro Bold" pitchFamily="50" charset="0"/>
              </a:rPr>
              <a:t>Модуль: </a:t>
            </a:r>
            <a:r>
              <a:rPr lang="en-US" sz="2800" dirty="0" err="1" smtClean="0">
                <a:solidFill>
                  <a:schemeClr val="bg1"/>
                </a:solidFill>
                <a:latin typeface="Code Pro Bold" pitchFamily="50" charset="0"/>
              </a:rPr>
              <a:t>Pygame</a:t>
            </a:r>
            <a:endParaRPr lang="en-US" sz="2800" dirty="0" smtClean="0">
              <a:solidFill>
                <a:schemeClr val="bg1"/>
              </a:solidFill>
              <a:latin typeface="Code Pro Bold" pitchFamily="50" charset="0"/>
            </a:endParaRPr>
          </a:p>
          <a:p>
            <a:pPr algn="ctr"/>
            <a:endParaRPr lang="en-US" sz="2800" dirty="0">
              <a:solidFill>
                <a:schemeClr val="bg1"/>
              </a:solidFill>
              <a:latin typeface="Code Pro Bold" pitchFamily="50" charset="0"/>
            </a:endParaRPr>
          </a:p>
          <a:p>
            <a:pPr algn="ctr"/>
            <a:r>
              <a:rPr lang="ru-RU" sz="2800" dirty="0" smtClean="0">
                <a:solidFill>
                  <a:schemeClr val="bg1"/>
                </a:solidFill>
                <a:latin typeface="Code Pro Bold" pitchFamily="50" charset="0"/>
              </a:rPr>
              <a:t>библиотеки</a:t>
            </a:r>
            <a:r>
              <a:rPr lang="en-US" sz="2800" dirty="0" smtClean="0">
                <a:solidFill>
                  <a:schemeClr val="bg1"/>
                </a:solidFill>
                <a:latin typeface="Code Pro Bold" pitchFamily="50" charset="0"/>
              </a:rPr>
              <a:t>/</a:t>
            </a:r>
            <a:r>
              <a:rPr lang="ru-RU" sz="2800" dirty="0" smtClean="0">
                <a:solidFill>
                  <a:schemeClr val="bg1"/>
                </a:solidFill>
                <a:latin typeface="Code Pro Bold" pitchFamily="50" charset="0"/>
              </a:rPr>
              <a:t>модули:</a:t>
            </a: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Code Pro Bold" pitchFamily="50" charset="0"/>
              </a:rPr>
              <a:t>Os</a:t>
            </a:r>
            <a:r>
              <a:rPr lang="en-US" sz="2800" dirty="0" smtClean="0">
                <a:solidFill>
                  <a:schemeClr val="bg1"/>
                </a:solidFill>
                <a:latin typeface="Code Pro Bold" pitchFamily="50" charset="0"/>
              </a:rPr>
              <a:t>, sys, random, </a:t>
            </a:r>
            <a:r>
              <a:rPr lang="en-US" sz="2800" dirty="0" err="1" smtClean="0">
                <a:solidFill>
                  <a:schemeClr val="bg1"/>
                </a:solidFill>
                <a:latin typeface="Code Pro Bold" pitchFamily="50" charset="0"/>
              </a:rPr>
              <a:t>datetime</a:t>
            </a:r>
            <a:r>
              <a:rPr lang="en-US" sz="2800" dirty="0" smtClean="0">
                <a:solidFill>
                  <a:schemeClr val="bg1"/>
                </a:solidFill>
                <a:latin typeface="Code Pro Bold" pitchFamily="50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Code Pro Bold" pitchFamily="50" charset="0"/>
              </a:rPr>
            </a:br>
            <a:endParaRPr lang="en-US" sz="2800" dirty="0" smtClean="0">
              <a:solidFill>
                <a:schemeClr val="bg1"/>
              </a:solidFill>
              <a:latin typeface="Code Pro Bold" pitchFamily="50" charset="0"/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Code Pro Bold" pitchFamily="50" charset="0"/>
              </a:rPr>
              <a:t>Все спрайты нарисованы мною. Звуки были сгенерированы онлайн.</a:t>
            </a:r>
            <a:endParaRPr lang="ru-RU" sz="2400" dirty="0" smtClean="0">
              <a:solidFill>
                <a:schemeClr val="bg1"/>
              </a:solidFill>
              <a:latin typeface="Code Pro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5373" y="908720"/>
            <a:ext cx="3135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Code Pro Bold" pitchFamily="50" charset="0"/>
              </a:rPr>
              <a:t>Описание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4457" y="2276872"/>
            <a:ext cx="5957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  <a:latin typeface="Code Pro Bold" pitchFamily="50" charset="0"/>
              </a:rPr>
              <a:t>		</a:t>
            </a:r>
            <a:r>
              <a:rPr lang="ru-RU" sz="7200" dirty="0" smtClean="0">
                <a:solidFill>
                  <a:schemeClr val="bg1"/>
                </a:solidFill>
                <a:latin typeface="Code Pro Bold" pitchFamily="50" charset="0"/>
              </a:rPr>
              <a:t>В</a:t>
            </a:r>
            <a:r>
              <a:rPr lang="ru-RU" dirty="0" smtClean="0">
                <a:solidFill>
                  <a:schemeClr val="bg1"/>
                </a:solidFill>
                <a:latin typeface="Code Pro Bold" pitchFamily="50" charset="0"/>
              </a:rPr>
              <a:t>ы - беженец из подземелья. Ваша цель, как можно быстрее найти все необходимые предметы для постройки тотема, чтобы противостоять темным силам, направляющиеся за вами.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95107"/>
            <a:ext cx="1427113" cy="14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37359" y="2126191"/>
            <a:ext cx="1396028" cy="139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4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4434" y="908720"/>
            <a:ext cx="1577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Code Pro Bold" pitchFamily="50" charset="0"/>
              </a:rPr>
              <a:t>Цель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4457" y="1772816"/>
            <a:ext cx="595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ode Pro Bold" pitchFamily="50" charset="0"/>
              </a:rPr>
              <a:t>Во время игры вам необходимо найти предметы для постройки тотема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435" y="2492896"/>
            <a:ext cx="1143844" cy="114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946" y="2492896"/>
            <a:ext cx="1143844" cy="114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591" y="2492896"/>
            <a:ext cx="1143844" cy="114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435" y="4797152"/>
            <a:ext cx="1143844" cy="114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946" y="4797152"/>
            <a:ext cx="1143844" cy="114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591" y="4797152"/>
            <a:ext cx="1143844" cy="114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591" y="3636740"/>
            <a:ext cx="1143844" cy="114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279" y="3636740"/>
            <a:ext cx="1143844" cy="114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237" y="3660860"/>
            <a:ext cx="998240" cy="99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99593" y="4008548"/>
            <a:ext cx="691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de Pro Bold" pitchFamily="50" charset="0"/>
              </a:rPr>
              <a:t>9x </a:t>
            </a:r>
            <a:r>
              <a:rPr lang="ru-RU" dirty="0" smtClean="0">
                <a:solidFill>
                  <a:schemeClr val="bg1"/>
                </a:solidFill>
                <a:latin typeface="Code Pro Bold" pitchFamily="50" charset="0"/>
              </a:rPr>
              <a:t>Сухожилий					1х </a:t>
            </a:r>
            <a:r>
              <a:rPr lang="en-US" dirty="0" smtClean="0">
                <a:solidFill>
                  <a:schemeClr val="bg1"/>
                </a:solidFill>
                <a:latin typeface="Code Pro Bold" pitchFamily="50" charset="0"/>
              </a:rPr>
              <a:t>N-</a:t>
            </a:r>
            <a:r>
              <a:rPr lang="ru-RU" dirty="0" smtClean="0">
                <a:solidFill>
                  <a:schemeClr val="bg1"/>
                </a:solidFill>
                <a:latin typeface="Code Pro Bold" pitchFamily="50" charset="0"/>
              </a:rPr>
              <a:t>й МЕЧ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4434" y="908720"/>
            <a:ext cx="1577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Code Pro Bold" pitchFamily="50" charset="0"/>
              </a:rPr>
              <a:t>Цель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4457" y="1798112"/>
            <a:ext cx="595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ode Pro Bold" pitchFamily="50" charset="0"/>
              </a:rPr>
              <a:t>Кажду</a:t>
            </a:r>
            <a:r>
              <a:rPr lang="ru-RU" dirty="0" smtClean="0">
                <a:solidFill>
                  <a:schemeClr val="bg1"/>
                </a:solidFill>
                <a:latin typeface="Code Pro Bold" pitchFamily="50" charset="0"/>
              </a:rPr>
              <a:t>ю Минуту по краям карты, темные силы заглатывают по </a:t>
            </a:r>
            <a:r>
              <a:rPr lang="en-US" dirty="0" smtClean="0">
                <a:solidFill>
                  <a:schemeClr val="bg1"/>
                </a:solidFill>
                <a:latin typeface="Code Pro Bold" pitchFamily="50" charset="0"/>
              </a:rPr>
              <a:t>N</a:t>
            </a:r>
            <a:r>
              <a:rPr lang="ru-RU" dirty="0" smtClean="0">
                <a:solidFill>
                  <a:schemeClr val="bg1"/>
                </a:solidFill>
                <a:latin typeface="Code Pro Bold" pitchFamily="50" charset="0"/>
              </a:rPr>
              <a:t> клеток, в зависимости от сложности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23174" y="3212976"/>
            <a:ext cx="595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de Pro Bold" pitchFamily="50" charset="0"/>
              </a:rPr>
              <a:t>EASY – </a:t>
            </a:r>
            <a:r>
              <a:rPr lang="ru-RU" sz="2400" dirty="0" smtClean="0">
                <a:solidFill>
                  <a:schemeClr val="bg1"/>
                </a:solidFill>
                <a:latin typeface="Code Pro Bold" pitchFamily="50" charset="0"/>
              </a:rPr>
              <a:t>4 Клетки в минуту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Code Pro Bold" pitchFamily="50" charset="0"/>
              </a:rPr>
              <a:t>MEDIUM –</a:t>
            </a:r>
            <a:r>
              <a:rPr lang="ru-RU" sz="2400" dirty="0" smtClean="0">
                <a:solidFill>
                  <a:schemeClr val="bg1"/>
                </a:solidFill>
                <a:latin typeface="Code Pro Bold" pitchFamily="50" charset="0"/>
              </a:rPr>
              <a:t> 8 Клеток в минуту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Code Pro Bold" pitchFamily="50" charset="0"/>
              </a:rPr>
              <a:t>HARDCORE –</a:t>
            </a:r>
            <a:r>
              <a:rPr lang="ru-RU" sz="2400" dirty="0" smtClean="0">
                <a:solidFill>
                  <a:schemeClr val="bg1"/>
                </a:solidFill>
                <a:latin typeface="Code Pro Bold" pitchFamily="50" charset="0"/>
              </a:rPr>
              <a:t> 16 клеток в минуту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24459" y="4941168"/>
            <a:ext cx="595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ode Pro Bold" pitchFamily="50" charset="0"/>
              </a:rPr>
              <a:t>В момент игры будет активирован таймер, поиска и сборки тотема. Результаты будут зашифрованы и сохранены в отдельном файле.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2170" y="908720"/>
            <a:ext cx="3142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Code Pro Bold" pitchFamily="50" charset="0"/>
              </a:rPr>
              <a:t>Механика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4700" y="4794815"/>
            <a:ext cx="595762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ode Pro Bold" pitchFamily="50" charset="0"/>
              </a:rPr>
              <a:t>SPACE</a:t>
            </a:r>
            <a:r>
              <a:rPr lang="en-US" dirty="0" smtClean="0">
                <a:solidFill>
                  <a:schemeClr val="bg1"/>
                </a:solidFill>
                <a:latin typeface="Code Pro Bold" pitchFamily="50" charset="0"/>
              </a:rPr>
              <a:t> – </a:t>
            </a:r>
            <a:r>
              <a:rPr lang="ru-RU" dirty="0" smtClean="0">
                <a:solidFill>
                  <a:schemeClr val="bg1"/>
                </a:solidFill>
                <a:latin typeface="Code Pro Bold" pitchFamily="50" charset="0"/>
              </a:rPr>
              <a:t>УДАЛИТЬ 4 КЛЕТКИ ОТ СЕБЯ</a:t>
            </a:r>
            <a:r>
              <a:rPr lang="en-US" dirty="0" smtClean="0">
                <a:solidFill>
                  <a:schemeClr val="bg1"/>
                </a:solidFill>
                <a:latin typeface="Code Pro Bold" pitchFamily="50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de Pro Bold" pitchFamily="50" charset="0"/>
              </a:rPr>
              <a:t>и под собой</a:t>
            </a:r>
            <a:endParaRPr lang="ru-RU" dirty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  <a:latin typeface="Code Pro Bold" pitchFamily="50" charset="0"/>
              </a:rPr>
              <a:t>(Под любым природным объектом можно найти составляющие тотема)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716" y="2636912"/>
            <a:ext cx="1427113" cy="14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27216" y="1859674"/>
            <a:ext cx="572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ode Pro Bold" pitchFamily="50" charset="0"/>
              </a:rPr>
              <a:t>x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27216" y="4025374"/>
            <a:ext cx="572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ode Pro Bold" pitchFamily="50" charset="0"/>
              </a:rPr>
              <a:t>x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6829" y="2965747"/>
            <a:ext cx="572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ode Pro Bold" pitchFamily="50" charset="0"/>
              </a:rPr>
              <a:t>x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38936" y="2967058"/>
            <a:ext cx="572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ode Pro Bold" pitchFamily="50" charset="0"/>
              </a:rPr>
              <a:t>x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2170" y="908720"/>
            <a:ext cx="3142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Code Pro Bold" pitchFamily="50" charset="0"/>
              </a:rPr>
              <a:t>Механика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2186" y="2085887"/>
            <a:ext cx="59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ode Pro Bold" pitchFamily="50" charset="0"/>
              </a:rPr>
              <a:t>Живые существа в игре</a:t>
            </a:r>
            <a:endParaRPr lang="ru-RU" sz="1100" dirty="0" smtClean="0">
              <a:solidFill>
                <a:schemeClr val="bg1"/>
              </a:solidFill>
              <a:latin typeface="Code Pro Bold" pitchFamily="50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80928"/>
            <a:ext cx="1934344" cy="193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62944" y="2780928"/>
            <a:ext cx="1872208" cy="193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92185" y="5157192"/>
            <a:ext cx="59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ode Pro Bold" pitchFamily="50" charset="0"/>
              </a:rPr>
              <a:t>Коровы - ваши потенциальные жертвы</a:t>
            </a:r>
            <a:endParaRPr lang="ru-RU" sz="1100" dirty="0" smtClean="0">
              <a:solidFill>
                <a:schemeClr val="bg1"/>
              </a:solidFill>
              <a:latin typeface="Code Pro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470" y="908720"/>
            <a:ext cx="3249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Code Pro Bold" pitchFamily="50" charset="0"/>
              </a:rPr>
              <a:t>Инвентарь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17714"/>
            <a:ext cx="1848046" cy="184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78161"/>
            <a:ext cx="1927152" cy="192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3282146"/>
            <a:ext cx="242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Code Pro Bold" pitchFamily="50" charset="0"/>
              </a:rPr>
              <a:t>ТОПОР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2225" y="3282147"/>
            <a:ext cx="269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Code Pro Bold" pitchFamily="50" charset="0"/>
              </a:rPr>
              <a:t>НОЖНИЦЫ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7712" y="3965675"/>
            <a:ext cx="531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ode Pro Bold" pitchFamily="50" charset="0"/>
              </a:rPr>
              <a:t>+УБИВАЕТ ЛЮБОЕ СУЩЕСТВО В ИГРЕ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3945" y="4349408"/>
            <a:ext cx="281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ode Pro Bold" pitchFamily="50" charset="0"/>
              </a:rPr>
              <a:t>+ Наносит 2 </a:t>
            </a:r>
            <a:r>
              <a:rPr lang="ru-RU" dirty="0" err="1" smtClean="0">
                <a:solidFill>
                  <a:schemeClr val="bg1"/>
                </a:solidFill>
                <a:latin typeface="Code Pro Bold" pitchFamily="50" charset="0"/>
              </a:rPr>
              <a:t>ед.урона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87507" y="4363809"/>
            <a:ext cx="281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ode Pro Bold" pitchFamily="50" charset="0"/>
              </a:rPr>
              <a:t>+ Наносит 1 </a:t>
            </a:r>
            <a:r>
              <a:rPr lang="ru-RU" dirty="0" err="1" smtClean="0">
                <a:solidFill>
                  <a:schemeClr val="bg1"/>
                </a:solidFill>
                <a:latin typeface="Code Pro Bold" pitchFamily="50" charset="0"/>
              </a:rPr>
              <a:t>ед.урона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31726" y="4886066"/>
            <a:ext cx="348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ode Pro Bold" pitchFamily="50" charset="0"/>
              </a:rPr>
              <a:t>Выпадает после убийства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40" y="5056980"/>
            <a:ext cx="1289672" cy="128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988" y="5070732"/>
            <a:ext cx="1302600" cy="130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1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3882" y="908720"/>
            <a:ext cx="2598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Code Pro Bold" pitchFamily="50" charset="0"/>
              </a:rPr>
              <a:t>РЕЦЕПТЫ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664" y="2118830"/>
            <a:ext cx="1289672" cy="128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804" y="2101318"/>
            <a:ext cx="1302600" cy="130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18354" y="2378945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Code Pro Bold" pitchFamily="50" charset="0"/>
              </a:rPr>
              <a:t>+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76819" y="2400052"/>
            <a:ext cx="4571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Code Pro Bold" pitchFamily="50" charset="0"/>
              </a:rPr>
              <a:t>=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8354" y="3901518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Code Pro Bold" pitchFamily="50" charset="0"/>
              </a:rPr>
              <a:t>+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76819" y="3922625"/>
            <a:ext cx="4571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Code Pro Bold" pitchFamily="50" charset="0"/>
              </a:rPr>
              <a:t>=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80" y="3715110"/>
            <a:ext cx="1142256" cy="114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976" y="3736217"/>
            <a:ext cx="1142256" cy="114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004" y="3736217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88" y="2212850"/>
            <a:ext cx="1143844" cy="114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07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154</Words>
  <Application>Microsoft Office PowerPoint</Application>
  <PresentationFormat>Экран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-</dc:creator>
  <cp:lastModifiedBy>-</cp:lastModifiedBy>
  <cp:revision>121</cp:revision>
  <dcterms:created xsi:type="dcterms:W3CDTF">2019-02-14T13:43:00Z</dcterms:created>
  <dcterms:modified xsi:type="dcterms:W3CDTF">2019-02-14T15:22:26Z</dcterms:modified>
</cp:coreProperties>
</file>