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6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76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3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6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3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2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7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2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5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7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A381-6C3E-4F83-A8FD-5E1C6097E222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7315-A62D-431C-88F4-AD8691248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9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8448" y="2001034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FNS Display" pitchFamily="2" charset="0"/>
              </a:rPr>
              <a:t>Portfol.io</a:t>
            </a:r>
            <a:endParaRPr lang="ru-RU" sz="4000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355" y="2708920"/>
            <a:ext cx="4127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  <a:t>Данная технология </a:t>
            </a:r>
            <a:r>
              <a:rPr lang="en-US" sz="2000" dirty="0" smtClean="0">
                <a:solidFill>
                  <a:schemeClr val="bg1"/>
                </a:solidFill>
                <a:latin typeface="SFNS Display" pitchFamily="2" charset="0"/>
              </a:rPr>
              <a:t>XXX </a:t>
            </a:r>
            <a: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  <a:t>века позволит вам создавать портфолио страницы. Вы думаете это все, на что она способна</a:t>
            </a:r>
            <a:r>
              <a:rPr lang="en-US" sz="2000" dirty="0" smtClean="0">
                <a:solidFill>
                  <a:schemeClr val="bg1"/>
                </a:solidFill>
                <a:latin typeface="SFNS Display" pitchFamily="2" charset="0"/>
              </a:rPr>
              <a:t>? </a:t>
            </a:r>
            <a: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  <a:t>Конечно все, губу закатайте.</a:t>
            </a:r>
            <a:endParaRPr lang="ru-RU" dirty="0">
              <a:solidFill>
                <a:schemeClr val="bg1"/>
              </a:solidFill>
              <a:latin typeface="SFNS Display" pitchFamily="2" charset="0"/>
            </a:endParaRPr>
          </a:p>
        </p:txBody>
      </p:sp>
      <p:pic>
        <p:nvPicPr>
          <p:cNvPr id="1026" name="Picture 2" descr="C:\Users\-\Desktop\git_rep\webserver_github\static\img\portfoli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928" y="1412776"/>
            <a:ext cx="3938656" cy="393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59632" y="5949280"/>
            <a:ext cx="667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NS Display" pitchFamily="2" charset="0"/>
              </a:rPr>
              <a:t>Эту идею еще до меня придумал Билл Джобс, но </a:t>
            </a:r>
            <a:r>
              <a:rPr lang="ru-RU" sz="1400" dirty="0" smtClean="0">
                <a:solidFill>
                  <a:schemeClr val="bg1"/>
                </a:solidFill>
                <a:latin typeface="SFNS Display" pitchFamily="2" charset="0"/>
              </a:rPr>
              <a:t>автор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NS Display" pitchFamily="2" charset="0"/>
              </a:rPr>
              <a:t>ом буду Я – </a:t>
            </a:r>
            <a:r>
              <a:rPr lang="ru-RU" sz="1400" dirty="0" err="1" smtClean="0">
                <a:solidFill>
                  <a:schemeClr val="bg1"/>
                </a:solidFill>
                <a:latin typeface="SFNS Display" pitchFamily="2" charset="0"/>
              </a:rPr>
              <a:t>Нурмахан</a:t>
            </a:r>
            <a:r>
              <a:rPr lang="ru-RU" sz="1400" dirty="0" smtClean="0">
                <a:solidFill>
                  <a:schemeClr val="bg1"/>
                </a:solidFill>
                <a:latin typeface="SFNS Display" pitchFamily="2" charset="0"/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  <a:latin typeface="SFNS Display" pitchFamily="2" charset="0"/>
              </a:rPr>
              <a:t>Бахтияр</a:t>
            </a:r>
            <a:endParaRPr lang="ru-RU" sz="1200" dirty="0">
              <a:solidFill>
                <a:schemeClr val="bg1"/>
              </a:solidFill>
              <a:latin typeface="SFNS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1361" y="476672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FNS Display" pitchFamily="2" charset="0"/>
              </a:rPr>
              <a:t>Описание реализации</a:t>
            </a:r>
            <a:endParaRPr lang="ru-RU" sz="2800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1440" y="999892"/>
            <a:ext cx="41274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Функции: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Get_projects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вывести через 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API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все проекта конкретного пользователя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Get_project_id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вывести через 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API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конкретный проект, заданного пользователя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Favicon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отвечает за иконку сайта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Main_page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Заглавная страница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Register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Страница регистрация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Login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страница входа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Logout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страница выхода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Success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страница успешного изменения настроек в </a:t>
            </a:r>
            <a:r>
              <a:rPr lang="ru-RU" dirty="0" err="1" smtClean="0">
                <a:solidFill>
                  <a:schemeClr val="bg1"/>
                </a:solidFill>
                <a:latin typeface="SFNS Display" pitchFamily="2" charset="0"/>
              </a:rPr>
              <a:t>панеле</a:t>
            </a:r>
            <a:endParaRPr lang="ru-RU" dirty="0" smtClean="0">
              <a:solidFill>
                <a:schemeClr val="bg1"/>
              </a:solidFill>
              <a:latin typeface="SFNS Display" pitchFamily="2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Empty_board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если в панель управления пользователь на занес пользователя</a:t>
            </a:r>
            <a:endParaRPr lang="ru-RU" dirty="0">
              <a:solidFill>
                <a:schemeClr val="bg1"/>
              </a:solidFill>
              <a:latin typeface="SFNS Display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Dashboard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Панель управления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Account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Профильная страница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Error404 –</a:t>
            </a:r>
            <a:r>
              <a:rPr lang="ru-RU" dirty="0">
                <a:solidFill>
                  <a:schemeClr val="bg1"/>
                </a:solidFill>
                <a:latin typeface="SFNS Display" pitchFamily="2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Страница ошибки</a:t>
            </a:r>
          </a:p>
        </p:txBody>
      </p:sp>
      <p:sp>
        <p:nvSpPr>
          <p:cNvPr id="6" name="Овал 5"/>
          <p:cNvSpPr/>
          <p:nvPr/>
        </p:nvSpPr>
        <p:spPr>
          <a:xfrm>
            <a:off x="1490896" y="2570624"/>
            <a:ext cx="2016224" cy="1937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059832" y="3359016"/>
            <a:ext cx="894576" cy="901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975572" y="3356992"/>
            <a:ext cx="936104" cy="8952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9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4142" y="2036390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SFNS Display" pitchFamily="2" charset="0"/>
              </a:rPr>
              <a:t>Возможности</a:t>
            </a:r>
            <a:endParaRPr lang="ru-RU" sz="3600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681209"/>
            <a:ext cx="412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  <a:t>Сервис предлагает следующие возможности:</a:t>
            </a:r>
            <a:b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  <a:t>- Создание Портфолио страницы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  <a:t>- Изменение сведений о пользователе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  <a:t>- Посещение страниц других пользователей в данной системе</a:t>
            </a:r>
            <a:endParaRPr lang="ru-RU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490896" y="2570624"/>
            <a:ext cx="2016224" cy="1937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059832" y="3359016"/>
            <a:ext cx="894576" cy="901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975572" y="3356992"/>
            <a:ext cx="936104" cy="8952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59632" y="5949280"/>
            <a:ext cx="667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NS Display" pitchFamily="2" charset="0"/>
              </a:rPr>
              <a:t>Я - мазохист, делал этот рисунок из фигур в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FNS Display" pitchFamily="2" charset="0"/>
              </a:rPr>
              <a:t>Powerpoint</a:t>
            </a:r>
            <a:endParaRPr lang="ru-RU" sz="1200" dirty="0">
              <a:solidFill>
                <a:schemeClr val="tx1">
                  <a:lumMod val="85000"/>
                  <a:lumOff val="15000"/>
                </a:schemeClr>
              </a:solidFill>
              <a:latin typeface="SFNS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85128" y="1210463"/>
            <a:ext cx="2957800" cy="492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7179" y="58985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Портфолио страница</a:t>
            </a:r>
            <a:endParaRPr lang="ru-RU" dirty="0">
              <a:solidFill>
                <a:schemeClr val="bg1"/>
              </a:solidFill>
              <a:latin typeface="SFNS Display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76" y="1219840"/>
            <a:ext cx="3141216" cy="491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19840"/>
            <a:ext cx="3070320" cy="491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2909" y="637207"/>
            <a:ext cx="24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  <a:t>Панель управления</a:t>
            </a:r>
            <a:endParaRPr lang="ru-RU" sz="2000" dirty="0">
              <a:solidFill>
                <a:schemeClr val="bg1"/>
              </a:solidFill>
              <a:latin typeface="SFNS Display" pitchFamily="2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68" y="1772816"/>
            <a:ext cx="2953960" cy="350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42192" y="644494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SFNS Display" pitchFamily="2" charset="0"/>
              </a:rPr>
              <a:t>Добавление проекта</a:t>
            </a:r>
            <a:endParaRPr lang="ru-RU" sz="2000" dirty="0">
              <a:solidFill>
                <a:schemeClr val="bg1"/>
              </a:solidFill>
              <a:latin typeface="SFNS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7905" y="1412776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FNS Display" pitchFamily="2" charset="0"/>
              </a:rPr>
              <a:t>Описание реализации</a:t>
            </a:r>
            <a:endParaRPr lang="ru-RU" sz="2800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012565"/>
            <a:ext cx="41274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Использованные библиотеки: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Json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SFNS Display" pitchFamily="2" charset="0"/>
              </a:rPr>
              <a:t>д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ля чтения информации из </a:t>
            </a:r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json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файлов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Os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 для задания путей, чтения и сохранения файлов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PIL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– для работы с изображениями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Flask – Framework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Flask-</a:t>
            </a:r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MySQLDB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для работы с БД</a:t>
            </a:r>
          </a:p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Flask Restful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– для</a:t>
            </a:r>
            <a:r>
              <a:rPr lang="kk-KZ" dirty="0" smtClean="0">
                <a:solidFill>
                  <a:schemeClr val="bg1"/>
                </a:solidFill>
                <a:latin typeface="SFNS Display" pitchFamily="2" charset="0"/>
              </a:rPr>
              <a:t> работы 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c API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Wtforms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для страницы регистрации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Werkzeug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для захвата файла из 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request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Passlib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для шифрования паролей</a:t>
            </a:r>
            <a:endParaRPr lang="en-US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490896" y="2570624"/>
            <a:ext cx="2016224" cy="1937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059832" y="3359016"/>
            <a:ext cx="894576" cy="901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975572" y="3356992"/>
            <a:ext cx="936104" cy="8952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9859" y="260648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FNS Display" pitchFamily="2" charset="0"/>
              </a:rPr>
              <a:t>1. Классы</a:t>
            </a:r>
            <a:endParaRPr lang="ru-RU" sz="2800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6864" y="1412776"/>
            <a:ext cx="412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Registration –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 отвечает за работу регистрации пользователя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059832" y="3359016"/>
            <a:ext cx="894576" cy="901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975572" y="3356992"/>
            <a:ext cx="936104" cy="8952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5528"/>
            <a:ext cx="9181333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2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18864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FNS Display" pitchFamily="2" charset="0"/>
              </a:rPr>
              <a:t>1. Классы</a:t>
            </a:r>
            <a:endParaRPr lang="ru-RU" sz="2800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712685"/>
            <a:ext cx="412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ChangeJSON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 отвечает за изменение содержимого 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JSON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файла пользователей</a:t>
            </a:r>
            <a:endParaRPr lang="en-US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059832" y="3359016"/>
            <a:ext cx="894576" cy="901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975572" y="3356992"/>
            <a:ext cx="936104" cy="8952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860032" cy="547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8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18864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FNS Display" pitchFamily="2" charset="0"/>
              </a:rPr>
              <a:t>1. Классы</a:t>
            </a:r>
            <a:endParaRPr lang="ru-RU" sz="2800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712685"/>
            <a:ext cx="412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SocialMediaCheck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 отвечает за изменение содержимого 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JSON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файла пользователей их соц. сетей</a:t>
            </a:r>
            <a:br>
              <a:rPr lang="ru-RU" dirty="0" smtClean="0">
                <a:solidFill>
                  <a:schemeClr val="bg1"/>
                </a:solidFill>
                <a:latin typeface="SFNS Display" pitchFamily="2" charset="0"/>
              </a:rPr>
            </a:b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FACEBOOK, YOUTUBE, TWITTER)</a:t>
            </a:r>
            <a:endParaRPr lang="en-US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059832" y="3359016"/>
            <a:ext cx="894576" cy="901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975572" y="3356992"/>
            <a:ext cx="936104" cy="8952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" y="1964749"/>
            <a:ext cx="5148064" cy="278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8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18864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FNS Display" pitchFamily="2" charset="0"/>
              </a:rPr>
              <a:t>1. Классы</a:t>
            </a:r>
            <a:endParaRPr lang="ru-RU" sz="2800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984" y="1886583"/>
            <a:ext cx="412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Portfolio –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 отвечает за добавление проекта в портфолио</a:t>
            </a:r>
            <a:endParaRPr lang="en-US" dirty="0">
              <a:solidFill>
                <a:schemeClr val="bg1"/>
              </a:solidFill>
              <a:latin typeface="SFNS Display" pitchFamily="2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022784" y="2532916"/>
            <a:ext cx="894576" cy="901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938524" y="2530892"/>
            <a:ext cx="936104" cy="8952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9" y="1616506"/>
            <a:ext cx="4475532" cy="174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72" y="3356991"/>
            <a:ext cx="4497515" cy="182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58400" y="3944805"/>
            <a:ext cx="412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PortfolioList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 отвечает за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API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вывод портфолио</a:t>
            </a:r>
            <a:endParaRPr lang="en-US" dirty="0">
              <a:solidFill>
                <a:schemeClr val="bg1"/>
              </a:solidFill>
              <a:latin typeface="SFNS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1792" y="986245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FNS Display" pitchFamily="2" charset="0"/>
              </a:rPr>
              <a:t>2. Функции</a:t>
            </a:r>
            <a:endParaRPr lang="ru-RU" sz="2800" dirty="0">
              <a:solidFill>
                <a:schemeClr val="bg1"/>
              </a:solidFill>
              <a:latin typeface="SFNS Display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23" y="2689756"/>
            <a:ext cx="9151851" cy="2930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400" y="192234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FNS Display" pitchFamily="2" charset="0"/>
              </a:rPr>
              <a:t>Check_username</a:t>
            </a:r>
            <a:r>
              <a:rPr lang="en-US" dirty="0" smtClean="0">
                <a:solidFill>
                  <a:schemeClr val="bg1"/>
                </a:solidFill>
                <a:latin typeface="SFNS Display" pitchFamily="2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SFNS Display" pitchFamily="2" charset="0"/>
              </a:rPr>
              <a:t>проверяет пользователя в БД и возвращает курсор и ответ от сервера.</a:t>
            </a:r>
            <a:endParaRPr lang="en-US" dirty="0">
              <a:solidFill>
                <a:schemeClr val="bg1"/>
              </a:solidFill>
              <a:latin typeface="SFNS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276</Words>
  <Application>Microsoft Office PowerPoint</Application>
  <PresentationFormat>Экран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-</cp:lastModifiedBy>
  <cp:revision>122</cp:revision>
  <dcterms:created xsi:type="dcterms:W3CDTF">2019-03-17T13:09:21Z</dcterms:created>
  <dcterms:modified xsi:type="dcterms:W3CDTF">2019-03-17T14:31:18Z</dcterms:modified>
</cp:coreProperties>
</file>