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068">
            <a:off x="3500149" y="5147257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8921" y="2875342"/>
            <a:ext cx="518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err="1" smtClean="0">
                <a:solidFill>
                  <a:schemeClr val="bg1"/>
                </a:solidFill>
                <a:latin typeface="Pixeled" pitchFamily="2" charset="-52"/>
              </a:rPr>
              <a:t>Фитон</a:t>
            </a:r>
            <a:endParaRPr lang="ru-RU" sz="72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6287099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Нурмахан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Бахтияр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pic>
        <p:nvPicPr>
          <p:cNvPr id="1026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5843">
            <a:off x="-474592" y="144715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2893">
            <a:off x="7857800" y="1423938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3129">
            <a:off x="3355201" y="-53848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Наложение различных фильтров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			на изображение.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яркости изображения.</a:t>
            </a:r>
          </a:p>
          <a:p>
            <a:endParaRPr lang="kk-KZ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контраста изображения.</a:t>
            </a:r>
          </a:p>
          <a:p>
            <a:pPr marL="285750" indent="-285750">
              <a:buFontTx/>
              <a:buChar char="-"/>
            </a:pP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резкости изображения.</a:t>
            </a:r>
          </a:p>
          <a:p>
            <a:pPr marL="285750" indent="-285750">
              <a:buFontTx/>
              <a:buChar char="-"/>
            </a:pP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Изменение насыщенности изображения.</a:t>
            </a:r>
          </a:p>
          <a:p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Добавление размытия к изображению.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Наложение фильтров (ЧБ, Сепия и т.д.).</a:t>
            </a:r>
          </a:p>
        </p:txBody>
      </p:sp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068">
            <a:off x="3500149" y="5147257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5843">
            <a:off x="-474592" y="144715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2893">
            <a:off x="7857800" y="1423938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3129">
            <a:off x="3355201" y="-53848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288" y="1556792"/>
            <a:ext cx="84369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Использованные технологии:</a:t>
            </a:r>
          </a:p>
          <a:p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PyQt5: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uic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QtGui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QtWidgets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</a:b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/>
            </a:r>
            <a:b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</a:b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QApplication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QMainWindow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QFileDialog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PIL: 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Image, </a:t>
            </a:r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ImageEnhance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ImageFilter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,</a:t>
            </a:r>
          </a:p>
          <a:p>
            <a:endParaRPr lang="en-US" sz="1000" dirty="0" smtClean="0">
              <a:solidFill>
                <a:schemeClr val="bg1"/>
              </a:solidFill>
              <a:latin typeface="Pixeled" pitchFamily="2" charset="-52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ImageDraw</a:t>
            </a:r>
            <a:endParaRPr lang="en-US" dirty="0">
              <a:solidFill>
                <a:schemeClr val="bg1"/>
              </a:solidFill>
              <a:latin typeface="Pixeled" pitchFamily="2" charset="-52"/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Numpy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Os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Random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sys</a:t>
            </a:r>
          </a:p>
        </p:txBody>
      </p:sp>
      <p:pic>
        <p:nvPicPr>
          <p:cNvPr id="11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372">
            <a:off x="5532857" y="5684263"/>
            <a:ext cx="3405730" cy="41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3501008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Рассмотрю пару моментов в коде…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244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се желаемые мною функции были выполнены и работают хорошо. Был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по-лучен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большой опыт в поиске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информа-ции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как дергать учителя с вопросами и поработать с изображениями.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56" y="4365104"/>
            <a:ext cx="8635697" cy="161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оработать можно быстродействие программы, добавить больше новых фишек.</a:t>
            </a:r>
            <a:endParaRPr lang="en-US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372">
            <a:off x="373631" y="-139377"/>
            <a:ext cx="7994037" cy="96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</Words>
  <Application>Microsoft Office PowerPoint</Application>
  <PresentationFormat>Экран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86</cp:revision>
  <dcterms:created xsi:type="dcterms:W3CDTF">2018-12-11T12:30:01Z</dcterms:created>
  <dcterms:modified xsi:type="dcterms:W3CDTF">2018-12-11T13:13:15Z</dcterms:modified>
</cp:coreProperties>
</file>