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6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33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1141-2E91-45FB-AB94-449259ED4C4F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3EDD-8495-491B-8823-A9EBB078D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8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645488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pic>
        <p:nvPicPr>
          <p:cNvPr id="2050" name="Picture 2" descr="C:\Users\-\Desktop\git_rep\api_project\now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76" y="204950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4176" y="2523815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Данный навык предлагает сыграть в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ролевую игру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с несколькими концовками.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376" y="606135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Автор: </a:t>
            </a:r>
            <a:r>
              <a:rPr lang="ru-RU" dirty="0" err="1" smtClean="0">
                <a:solidFill>
                  <a:srgbClr val="C00000"/>
                </a:solidFill>
                <a:latin typeface="Pixel Cyr" pitchFamily="2" charset="-52"/>
              </a:rPr>
              <a:t>Нурмахан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Pixel Cyr" pitchFamily="2" charset="-52"/>
              </a:rPr>
              <a:t>Бахтияр</a:t>
            </a:r>
            <a:endParaRPr lang="ru-RU" dirty="0">
              <a:solidFill>
                <a:srgbClr val="C00000"/>
              </a:solidFill>
              <a:latin typeface="Pixel Cyr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574887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Навык создавался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неделю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(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824 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строки)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4500" y="4574887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Был отправлен на </a:t>
            </a:r>
            <a:r>
              <a:rPr lang="ru-RU" sz="2000" dirty="0" err="1" smtClean="0">
                <a:solidFill>
                  <a:srgbClr val="C00000"/>
                </a:solidFill>
                <a:latin typeface="Pixel Cyr" pitchFamily="2" charset="-52"/>
              </a:rPr>
              <a:t>модерацию</a:t>
            </a:r>
            <a:endParaRPr lang="ru-RU" sz="2000" dirty="0">
              <a:solidFill>
                <a:srgbClr val="C00000"/>
              </a:solidFill>
              <a:latin typeface="Pixel Cyr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2284" y="4574887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Без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насилия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не обойтись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169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548680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7227" y="259802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Навык имеет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6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глав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для прохождения и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4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концовки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.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  <p:pic>
        <p:nvPicPr>
          <p:cNvPr id="3074" name="Picture 2" descr="C:\Users\-\Desktop\git_rep\api_project\now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8" y="1963847"/>
            <a:ext cx="2583731" cy="9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-\Desktop\git_rep\api_project\now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2494"/>
            <a:ext cx="2583731" cy="9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-\Desktop\git_rep\api_project\now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0859"/>
            <a:ext cx="2586501" cy="99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-\Desktop\git_rep\api_project\now\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33" y="1963847"/>
            <a:ext cx="2583016" cy="9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-\Desktop\git_rep\api_project\now\3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33" y="2906870"/>
            <a:ext cx="2583016" cy="9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-\Desktop\git_rep\api_project\now\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18" y="3875669"/>
            <a:ext cx="2539431" cy="9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64830" y="5542412"/>
            <a:ext cx="43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Pixel Cyr" pitchFamily="2" charset="-52"/>
              </a:rPr>
              <a:t>Нецензурная лексика заменена на </a:t>
            </a:r>
            <a:r>
              <a:rPr lang="ru-RU" sz="1600" dirty="0" smtClean="0">
                <a:solidFill>
                  <a:srgbClr val="C00000"/>
                </a:solidFill>
                <a:latin typeface="Pixel Cyr" pitchFamily="2" charset="-52"/>
              </a:rPr>
              <a:t>*******</a:t>
            </a:r>
            <a:endParaRPr lang="ru-RU" sz="1600" dirty="0">
              <a:solidFill>
                <a:srgbClr val="C00000"/>
              </a:solidFill>
              <a:latin typeface="Pixel Cy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53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548680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202" y="1772816"/>
            <a:ext cx="478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Основные </a:t>
            </a:r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команды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навыка: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8672" y="2348880"/>
            <a:ext cx="59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“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Сыграть еще раз!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” = 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перезапустить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игру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“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/chapter N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” =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переключиться на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ru-RU" dirty="0" err="1" smtClean="0">
                <a:solidFill>
                  <a:schemeClr val="bg1"/>
                </a:solidFill>
                <a:latin typeface="Pixel Cyr" pitchFamily="2" charset="-52"/>
              </a:rPr>
              <a:t>ую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главу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“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/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глава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”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= 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переключиться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на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ru-RU" dirty="0" err="1" smtClean="0">
                <a:solidFill>
                  <a:schemeClr val="bg1"/>
                </a:solidFill>
                <a:latin typeface="Pixel Cyr" pitchFamily="2" charset="-52"/>
              </a:rPr>
              <a:t>ую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главу</a:t>
            </a:r>
            <a:endParaRPr lang="ru-RU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0706" y="4256474"/>
            <a:ext cx="5919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Pixel Cyr" pitchFamily="2" charset="-52"/>
              </a:rPr>
              <a:t>В случае </a:t>
            </a:r>
            <a:r>
              <a:rPr lang="ru-RU" sz="1600" dirty="0" smtClean="0">
                <a:solidFill>
                  <a:srgbClr val="C00000"/>
                </a:solidFill>
                <a:latin typeface="Pixel Cyr" pitchFamily="2" charset="-52"/>
              </a:rPr>
              <a:t>неправильного</a:t>
            </a:r>
            <a:r>
              <a:rPr lang="ru-RU" sz="1600" dirty="0" smtClean="0">
                <a:solidFill>
                  <a:schemeClr val="bg1"/>
                </a:solidFill>
                <a:latin typeface="Pixel Cyr" pitchFamily="2" charset="-52"/>
              </a:rPr>
              <a:t> выбора </a:t>
            </a:r>
            <a:r>
              <a:rPr lang="ru-RU" sz="1600" dirty="0" smtClean="0">
                <a:solidFill>
                  <a:srgbClr val="C00000"/>
                </a:solidFill>
                <a:latin typeface="Pixel Cyr" pitchFamily="2" charset="-52"/>
              </a:rPr>
              <a:t>ответа</a:t>
            </a:r>
            <a:r>
              <a:rPr lang="ru-RU" sz="1600" dirty="0" smtClean="0">
                <a:solidFill>
                  <a:schemeClr val="bg1"/>
                </a:solidFill>
                <a:latin typeface="Pixel Cyr" pitchFamily="2" charset="-52"/>
              </a:rPr>
              <a:t>, </a:t>
            </a:r>
            <a:r>
              <a:rPr lang="ru-RU" sz="1600" dirty="0" smtClean="0">
                <a:solidFill>
                  <a:srgbClr val="C00000"/>
                </a:solidFill>
                <a:latin typeface="Pixel Cyr" pitchFamily="2" charset="-52"/>
              </a:rPr>
              <a:t>навык</a:t>
            </a:r>
            <a:r>
              <a:rPr lang="ru-RU" sz="1600" dirty="0" smtClean="0">
                <a:solidFill>
                  <a:schemeClr val="bg1"/>
                </a:solidFill>
                <a:latin typeface="Pixel Cyr" pitchFamily="2" charset="-52"/>
              </a:rPr>
              <a:t> просит повторить </a:t>
            </a:r>
            <a:r>
              <a:rPr lang="ru-RU" sz="1600" dirty="0" smtClean="0">
                <a:solidFill>
                  <a:srgbClr val="C00000"/>
                </a:solidFill>
                <a:latin typeface="Pixel Cyr" pitchFamily="2" charset="-52"/>
              </a:rPr>
              <a:t>ответ</a:t>
            </a:r>
            <a:r>
              <a:rPr lang="ru-RU" sz="1600" dirty="0" smtClean="0">
                <a:solidFill>
                  <a:schemeClr val="bg1"/>
                </a:solidFill>
                <a:latin typeface="Pixel Cyr" pitchFamily="2" charset="-52"/>
              </a:rPr>
              <a:t>, до тех пор, пока не будет введен </a:t>
            </a:r>
            <a:r>
              <a:rPr lang="ru-RU" sz="1600" dirty="0" smtClean="0">
                <a:solidFill>
                  <a:srgbClr val="C00000"/>
                </a:solidFill>
                <a:latin typeface="Pixel Cyr" pitchFamily="2" charset="-52"/>
              </a:rPr>
              <a:t>корректный</a:t>
            </a:r>
            <a:endParaRPr lang="ru-RU" sz="1600" dirty="0">
              <a:solidFill>
                <a:srgbClr val="C00000"/>
              </a:solidFill>
              <a:latin typeface="Pixel Cyr" pitchFamily="2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7971" y="3573016"/>
            <a:ext cx="478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latin typeface="Pixel Cyr" pitchFamily="2" charset="-52"/>
              </a:rPr>
              <a:t>Ошибки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 запроса: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693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548680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74511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Использованные технологии</a:t>
            </a:r>
            <a:r>
              <a:rPr lang="en-US" sz="2000" dirty="0" smtClean="0">
                <a:solidFill>
                  <a:schemeClr val="bg1"/>
                </a:solidFill>
                <a:latin typeface="Pixel Cyr" pitchFamily="2" charset="-52"/>
              </a:rPr>
              <a:t> / </a:t>
            </a:r>
            <a:r>
              <a:rPr lang="ru-RU" sz="2000" dirty="0" smtClean="0">
                <a:solidFill>
                  <a:schemeClr val="bg1"/>
                </a:solidFill>
                <a:latin typeface="Pixel Cyr" pitchFamily="2" charset="-52"/>
              </a:rPr>
              <a:t>модули:</a:t>
            </a:r>
            <a:endParaRPr lang="ru-RU" sz="2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6702" y="2348880"/>
            <a:ext cx="7139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Python 3.x 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= 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Язык программирования</a:t>
            </a:r>
            <a:endParaRPr lang="en-US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Flask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= </a:t>
            </a:r>
            <a:r>
              <a:rPr lang="ru-RU" dirty="0" err="1" smtClean="0">
                <a:solidFill>
                  <a:schemeClr val="bg1"/>
                </a:solidFill>
                <a:latin typeface="Pixel Cyr" pitchFamily="2" charset="-52"/>
              </a:rPr>
              <a:t>фреймворк</a:t>
            </a:r>
            <a:endParaRPr lang="en-US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err="1" smtClean="0">
                <a:solidFill>
                  <a:srgbClr val="C00000"/>
                </a:solidFill>
                <a:latin typeface="Pixel Cyr" pitchFamily="2" charset="-52"/>
              </a:rPr>
              <a:t>os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= работа с 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файлами</a:t>
            </a:r>
            <a:endParaRPr lang="en-US" dirty="0" smtClean="0">
              <a:solidFill>
                <a:srgbClr val="C00000"/>
              </a:solidFill>
              <a:latin typeface="Pixel Cyr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math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= вычисление 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расстояния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между 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2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-мя точками</a:t>
            </a:r>
            <a:endParaRPr lang="en-US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err="1" smtClean="0">
                <a:solidFill>
                  <a:srgbClr val="C00000"/>
                </a:solidFill>
                <a:latin typeface="Pixel Cyr" pitchFamily="2" charset="-52"/>
              </a:rPr>
              <a:t>json</a:t>
            </a:r>
            <a:r>
              <a:rPr lang="en-US" dirty="0">
                <a:solidFill>
                  <a:schemeClr val="bg1"/>
                </a:solidFill>
                <a:latin typeface="Pixel Cyr" pitchFamily="2" charset="-5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= 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Работа с репликами и концовками из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JSON</a:t>
            </a: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random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= </a:t>
            </a:r>
            <a:r>
              <a:rPr lang="ru-RU" dirty="0" smtClean="0">
                <a:solidFill>
                  <a:srgbClr val="C00000"/>
                </a:solidFill>
                <a:latin typeface="Pixel Cyr" pitchFamily="2" charset="-52"/>
              </a:rPr>
              <a:t>перемешивание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массивов с данными</a:t>
            </a:r>
            <a:endParaRPr lang="en-US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logging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= Отчет по работе навыка</a:t>
            </a:r>
            <a:endParaRPr lang="en-US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requests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= запрос к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API</a:t>
            </a:r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HTTP</a:t>
            </a:r>
          </a:p>
          <a:p>
            <a:r>
              <a:rPr lang="en-US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dirty="0" err="1" smtClean="0">
                <a:solidFill>
                  <a:srgbClr val="C00000"/>
                </a:solidFill>
                <a:latin typeface="Pixel Cyr" pitchFamily="2" charset="-52"/>
              </a:rPr>
              <a:t>wikipedia</a:t>
            </a:r>
            <a:r>
              <a:rPr lang="ru-RU" dirty="0" smtClean="0">
                <a:solidFill>
                  <a:schemeClr val="bg1"/>
                </a:solidFill>
                <a:latin typeface="Pixel Cyr" pitchFamily="2" charset="-52"/>
              </a:rPr>
              <a:t> = работа с </a:t>
            </a:r>
            <a:r>
              <a:rPr lang="en-US" dirty="0" smtClean="0">
                <a:solidFill>
                  <a:srgbClr val="C00000"/>
                </a:solidFill>
                <a:latin typeface="Pixel Cyr" pitchFamily="2" charset="-52"/>
              </a:rPr>
              <a:t>WIKI-</a:t>
            </a:r>
            <a:r>
              <a:rPr lang="en-US" dirty="0" err="1" smtClean="0">
                <a:solidFill>
                  <a:srgbClr val="C00000"/>
                </a:solidFill>
                <a:latin typeface="Pixel Cyr" pitchFamily="2" charset="-52"/>
              </a:rPr>
              <a:t>api</a:t>
            </a:r>
            <a:endParaRPr lang="en-US" dirty="0" smtClean="0">
              <a:solidFill>
                <a:srgbClr val="C00000"/>
              </a:solidFill>
              <a:latin typeface="Pixel Cy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51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548680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243" y="1713963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Pixel Cyr" pitchFamily="2" charset="-52"/>
              </a:rPr>
              <a:t>Классы:</a:t>
            </a:r>
            <a:endParaRPr lang="ru-RU" sz="32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7664" y="2564904"/>
            <a:ext cx="713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Wikipediaapi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=</a:t>
            </a:r>
            <a:r>
              <a:rPr lang="kk-KZ" sz="2400" dirty="0" smtClean="0">
                <a:solidFill>
                  <a:schemeClr val="bg1"/>
                </a:solidFill>
                <a:latin typeface="Pixel Cyr" pitchFamily="2" charset="-52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работа с 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wiki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Pixel Cyr" pitchFamily="2" charset="-52"/>
              </a:rPr>
              <a:t>api</a:t>
            </a:r>
            <a:endParaRPr lang="en-US" sz="2400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movieapi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работа с 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movie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Pixel Cyr" pitchFamily="2" charset="-52"/>
              </a:rPr>
              <a:t>api</a:t>
            </a:r>
            <a:endParaRPr lang="en-US" sz="2400" dirty="0" smtClean="0">
              <a:solidFill>
                <a:schemeClr val="bg1"/>
              </a:solidFill>
              <a:latin typeface="Pixel Cyr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mapsapi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работа с 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yandex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 static maps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dialogue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работа с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репликами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 </a:t>
            </a:r>
            <a:endParaRPr lang="en-US" sz="2400" dirty="0" smtClean="0">
              <a:solidFill>
                <a:srgbClr val="C00000"/>
              </a:solidFill>
              <a:latin typeface="Pixel Cy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48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548680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243" y="1713963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Pixel Cyr" pitchFamily="2" charset="-52"/>
              </a:rPr>
              <a:t>функции:</a:t>
            </a:r>
            <a:endParaRPr lang="ru-RU" sz="3200" dirty="0">
              <a:solidFill>
                <a:schemeClr val="bg1"/>
              </a:solidFill>
              <a:latin typeface="Pixel Cyr" pitchFamily="2" charset="-5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99592" y="2434242"/>
            <a:ext cx="8173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smtClean="0">
                <a:solidFill>
                  <a:srgbClr val="C00000"/>
                </a:solidFill>
                <a:latin typeface="Pixel Cyr" pitchFamily="2" charset="-52"/>
              </a:rPr>
              <a:t>main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тело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 навыка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handle_dialogue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работа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диалога</a:t>
            </a:r>
            <a:endParaRPr lang="en-US" sz="2400" dirty="0" smtClean="0">
              <a:solidFill>
                <a:srgbClr val="C00000"/>
              </a:solidFill>
              <a:latin typeface="Pixel Cyr" pitchFamily="2" charset="-5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new_chapter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переход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 на след. Главу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chapter_end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проверка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 конца главы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get_first_name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называем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ребенка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write_suggests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запись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подсказок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get_suggests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получение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подсказок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error_check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проверка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ошибок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 навыка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Pixel Cyr" pitchFamily="2" charset="-52"/>
              </a:rPr>
              <a:t>ser_card</a:t>
            </a:r>
            <a:r>
              <a:rPr lang="en-US" sz="2400" dirty="0" smtClean="0">
                <a:solidFill>
                  <a:schemeClr val="bg1"/>
                </a:solidFill>
                <a:latin typeface="Pixel Cyr" pitchFamily="2" charset="-52"/>
              </a:rPr>
              <a:t>() = 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оформление </a:t>
            </a:r>
            <a:r>
              <a:rPr lang="ru-RU" sz="2400" dirty="0" smtClean="0">
                <a:solidFill>
                  <a:srgbClr val="C00000"/>
                </a:solidFill>
                <a:latin typeface="Pixel Cyr" pitchFamily="2" charset="-52"/>
              </a:rPr>
              <a:t>карты</a:t>
            </a:r>
            <a:r>
              <a:rPr lang="ru-RU" sz="2400" dirty="0" smtClean="0">
                <a:solidFill>
                  <a:schemeClr val="bg1"/>
                </a:solidFill>
                <a:latin typeface="Pixel Cyr" pitchFamily="2" charset="-52"/>
              </a:rPr>
              <a:t> с картинкой</a:t>
            </a:r>
            <a:endParaRPr lang="en-US" sz="2400" dirty="0" smtClean="0">
              <a:solidFill>
                <a:schemeClr val="bg1"/>
              </a:solidFill>
              <a:latin typeface="Pixel Cy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38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448" y="548680"/>
            <a:ext cx="705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Pixel Cyr" pitchFamily="2" charset="-52"/>
              </a:rPr>
              <a:t>Cruel</a:t>
            </a:r>
            <a:r>
              <a:rPr lang="en-US" sz="6000" dirty="0" smtClean="0">
                <a:solidFill>
                  <a:schemeClr val="bg1"/>
                </a:solidFill>
                <a:latin typeface="Pixel Cyr" pitchFamily="2" charset="-52"/>
              </a:rPr>
              <a:t> to be Kind</a:t>
            </a:r>
            <a:endParaRPr lang="ru-RU" sz="6000" dirty="0">
              <a:solidFill>
                <a:schemeClr val="bg1"/>
              </a:solidFill>
              <a:latin typeface="Pixel Cyr" pitchFamily="2" charset="-5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81387"/>
            <a:ext cx="4356540" cy="36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68" y="1772816"/>
            <a:ext cx="4199910" cy="367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3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ÐÐ°ÑÑÐ¸Ð½ÐºÐ¸ Ð¿Ð¾ Ð·Ð°Ð¿ÑÐ¾ÑÑ i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69" y="1887563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69" y="4424402"/>
            <a:ext cx="3943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73" y="260648"/>
            <a:ext cx="31051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7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287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102</cp:revision>
  <dcterms:created xsi:type="dcterms:W3CDTF">2019-04-20T18:20:51Z</dcterms:created>
  <dcterms:modified xsi:type="dcterms:W3CDTF">2019-04-20T19:08:03Z</dcterms:modified>
</cp:coreProperties>
</file>