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0DCE63-8D13-4B65-B2D0-10FEBE4E8A0B}" type="datetimeFigureOut">
              <a:rPr lang="en-IN" smtClean="0"/>
              <a:t>16-02-2015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FBB1E-7F14-4D73-8613-3B1B37B5F13B}" type="slidenum">
              <a:rPr lang="en-IN" smtClean="0"/>
              <a:t>‹#›</a:t>
            </a:fld>
            <a:endParaRPr lang="en-IN"/>
          </a:p>
        </p:txBody>
      </p:sp>
    </p:spTree>
    <p:extLst>
      <p:ext uri="{BB962C8B-B14F-4D97-AF65-F5344CB8AC3E}">
        <p14:creationId xmlns:p14="http://schemas.microsoft.com/office/powerpoint/2010/main" val="1562753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EBFBB1E-7F14-4D73-8613-3B1B37B5F13B}" type="slidenum">
              <a:rPr lang="en-IN" smtClean="0"/>
              <a:t>2</a:t>
            </a:fld>
            <a:endParaRPr lang="en-IN"/>
          </a:p>
        </p:txBody>
      </p:sp>
    </p:spTree>
    <p:extLst>
      <p:ext uri="{BB962C8B-B14F-4D97-AF65-F5344CB8AC3E}">
        <p14:creationId xmlns:p14="http://schemas.microsoft.com/office/powerpoint/2010/main" val="99052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0E963B-F98A-402F-BE4F-6E3AD452B748}" type="datetime1">
              <a:rPr lang="en-US" smtClean="0"/>
              <a:t>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83C6B1-EACF-41B8-B4A2-0314DB9F3EAD}" type="datetime1">
              <a:rPr lang="en-US" smtClean="0"/>
              <a:t>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5B3893-EAD4-434D-BC18-5A2ABD0048E3}" type="datetime1">
              <a:rPr lang="en-US" smtClean="0"/>
              <a:t>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6F0911E-0D70-4548-80BE-2A02CF3C2448}" type="datetime1">
              <a:rPr lang="en-US" smtClean="0"/>
              <a:t>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6955DD1-A1D2-427B-8D8B-A0CD835CEC3E}" type="datetime1">
              <a:rPr lang="en-US" smtClean="0"/>
              <a:t>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1C85A87-3109-4C0A-8244-EEC7C715ADA9}" type="datetime1">
              <a:rPr lang="en-US" smtClean="0"/>
              <a:t>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D864CB-5C04-45ED-8DA7-74004CC6C31D}" type="datetime1">
              <a:rPr lang="en-US" smtClean="0"/>
              <a:t>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5E1599-6D97-4D71-A271-8F39A0ECB0A1}" type="datetime1">
              <a:rPr lang="en-US" smtClean="0"/>
              <a:t>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C132A-EDB2-4962-B090-1D02FA41FA2D}" type="datetime1">
              <a:rPr lang="en-US" smtClean="0"/>
              <a:t>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3425A-2472-4B66-9EF0-552E5EE691E0}" type="datetime1">
              <a:rPr lang="en-US" smtClean="0"/>
              <a:t>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8823BB-6464-4C83-83EC-343023E61D81}" type="datetime1">
              <a:rPr lang="en-US" smtClean="0"/>
              <a:t>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381890-3950-4628-94FA-ABB035845C1F}" type="datetime1">
              <a:rPr lang="en-US" smtClean="0"/>
              <a:t>2/16/2015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79D718-3B8A-45B1-AD35-5742F0DA91E2}" type="datetime1">
              <a:rPr lang="en-US" smtClean="0"/>
              <a:t>2/16/2015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9C922-B8B8-4BB1-B773-5B0E6278DD9E}" type="datetime1">
              <a:rPr lang="en-US" smtClean="0"/>
              <a:t>2/16/2015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4B7548-18B9-4EB8-951D-D75C39A77673}" type="datetime1">
              <a:rPr lang="en-US" smtClean="0"/>
              <a:t>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14A2A-2365-4C29-8FCB-AF64A0065B1C}" type="datetime1">
              <a:rPr lang="en-US" smtClean="0"/>
              <a:t>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A567790-C096-40B8-A401-4BE6A744874F}" type="datetime1">
              <a:rPr lang="en-US" smtClean="0"/>
              <a:t>2/16/2015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7543" y="584743"/>
            <a:ext cx="5327364" cy="1015663"/>
          </a:xfrm>
          <a:prstGeom prst="rect">
            <a:avLst/>
          </a:prstGeom>
          <a:noFill/>
        </p:spPr>
        <p:txBody>
          <a:bodyPr wrap="square" lIns="91440" tIns="45720" rIns="91440" bIns="45720">
            <a:spAutoFit/>
          </a:bodyPr>
          <a:lstStyle/>
          <a:p>
            <a:pPr algn="ctr"/>
            <a:r>
              <a:rPr lang="en-US" sz="6000" i="1" u="sng" dirty="0" smtClean="0">
                <a:ln w="0"/>
                <a:solidFill>
                  <a:schemeClr val="accent1"/>
                </a:solidFill>
                <a:effectLst>
                  <a:outerShdw blurRad="38100" dist="25400" dir="5400000" algn="ctr" rotWithShape="0">
                    <a:srgbClr val="6E747A">
                      <a:alpha val="43000"/>
                    </a:srgbClr>
                  </a:outerShdw>
                </a:effectLst>
              </a:rPr>
              <a:t>Job Portal</a:t>
            </a:r>
            <a:endParaRPr lang="en-US" sz="6000" i="1" u="sng"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3270838" y="2362027"/>
            <a:ext cx="6367449"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DBMS Mini Project - 1</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83314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97018" y="739290"/>
            <a:ext cx="3302507" cy="923330"/>
          </a:xfrm>
          <a:prstGeom prst="rect">
            <a:avLst/>
          </a:prstGeom>
          <a:noFill/>
        </p:spPr>
        <p:txBody>
          <a:bodyPr wrap="none" lIns="91440" tIns="45720" rIns="91440" bIns="45720">
            <a:spAutoFit/>
          </a:bodyPr>
          <a:lstStyle/>
          <a:p>
            <a:pPr algn="ctr"/>
            <a:r>
              <a:rPr lang="en-US" sz="5400" b="0" i="1" u="sng" cap="none" spc="0" dirty="0" smtClean="0">
                <a:ln w="0"/>
                <a:solidFill>
                  <a:schemeClr val="accent1"/>
                </a:solidFill>
                <a:effectLst>
                  <a:outerShdw blurRad="38100" dist="25400" dir="5400000" algn="ctr" rotWithShape="0">
                    <a:srgbClr val="6E747A">
                      <a:alpha val="43000"/>
                    </a:srgbClr>
                  </a:outerShdw>
                </a:effectLst>
              </a:rPr>
              <a:t>Summary</a:t>
            </a:r>
            <a:endParaRPr lang="en-US" sz="5400" b="0" i="1" u="sng"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p:cNvSpPr txBox="1"/>
          <p:nvPr/>
        </p:nvSpPr>
        <p:spPr>
          <a:xfrm>
            <a:off x="1223494" y="2524260"/>
            <a:ext cx="9710671" cy="3170099"/>
          </a:xfrm>
          <a:prstGeom prst="rect">
            <a:avLst/>
          </a:prstGeom>
          <a:noFill/>
        </p:spPr>
        <p:txBody>
          <a:bodyPr wrap="square" rtlCol="0">
            <a:spAutoFit/>
          </a:bodyPr>
          <a:lstStyle/>
          <a:p>
            <a:pPr algn="ctr"/>
            <a:r>
              <a:rPr lang="en-US" sz="2000" dirty="0"/>
              <a:t>Job portal is developed for creating an interactive job vacancy for candidates. This web application is to be conceived in its current form as a dynamic site-requiring constant updates both from the seekers as well as the companies. On the whole the objective of the project is to enable jobseekers to place their resumes and companies to publish their vacancies. It enables jobseekers to post their resume, search for jobs, view personal job listings. It will provide various companies to place their vacancy profile on the site and also have an option to search candidate resumes. Apart from this there will be an admin module for the customer to make changes to the database content. </a:t>
            </a:r>
            <a:endParaRPr lang="en-IN" sz="2000"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9449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866" y="378680"/>
            <a:ext cx="4411785" cy="923330"/>
          </a:xfrm>
          <a:prstGeom prst="rect">
            <a:avLst/>
          </a:prstGeom>
          <a:noFill/>
        </p:spPr>
        <p:txBody>
          <a:bodyPr wrap="none" lIns="91440" tIns="45720" rIns="91440" bIns="45720">
            <a:spAutoFit/>
          </a:bodyPr>
          <a:lstStyle/>
          <a:p>
            <a:pPr algn="ctr"/>
            <a:r>
              <a:rPr lang="en-US" sz="5400" b="0" i="1" u="sng" cap="none" spc="0" dirty="0" smtClean="0">
                <a:ln w="0"/>
                <a:solidFill>
                  <a:schemeClr val="accent1"/>
                </a:solidFill>
                <a:effectLst>
                  <a:outerShdw blurRad="38100" dist="25400" dir="5400000" algn="ctr" rotWithShape="0">
                    <a:srgbClr val="6E747A">
                      <a:alpha val="43000"/>
                    </a:srgbClr>
                  </a:outerShdw>
                </a:effectLst>
              </a:rPr>
              <a:t>Functionality</a:t>
            </a:r>
            <a:endParaRPr lang="en-US" sz="5400" b="0" i="1" u="sng"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275008" y="2331076"/>
            <a:ext cx="9981127" cy="1200329"/>
          </a:xfrm>
          <a:prstGeom prst="rect">
            <a:avLst/>
          </a:prstGeom>
          <a:noFill/>
        </p:spPr>
        <p:txBody>
          <a:bodyPr wrap="square" rtlCol="0">
            <a:spAutoFit/>
          </a:bodyPr>
          <a:lstStyle/>
          <a:p>
            <a:pPr marL="285750" indent="-285750">
              <a:buFont typeface="Wingdings" panose="05000000000000000000" pitchFamily="2" charset="2"/>
              <a:buChar char="ü"/>
            </a:pPr>
            <a:r>
              <a:rPr lang="en-IN" dirty="0" smtClean="0"/>
              <a:t>Manages job seeker and providers profile.</a:t>
            </a:r>
          </a:p>
          <a:p>
            <a:pPr marL="285750" indent="-285750">
              <a:buFont typeface="Wingdings" panose="05000000000000000000" pitchFamily="2" charset="2"/>
              <a:buChar char="ü"/>
            </a:pPr>
            <a:r>
              <a:rPr lang="en-IN" dirty="0" smtClean="0"/>
              <a:t>Add new services for both provider and seeker.</a:t>
            </a:r>
          </a:p>
          <a:p>
            <a:pPr marL="285750" indent="-285750">
              <a:buFont typeface="Wingdings" panose="05000000000000000000" pitchFamily="2" charset="2"/>
              <a:buChar char="ü"/>
            </a:pPr>
            <a:r>
              <a:rPr lang="en-IN" dirty="0" smtClean="0"/>
              <a:t>Send messages to both provider and seeker.</a:t>
            </a:r>
          </a:p>
          <a:p>
            <a:pPr marL="285750" indent="-285750">
              <a:buFont typeface="Wingdings" panose="05000000000000000000" pitchFamily="2" charset="2"/>
              <a:buChar char="ü"/>
            </a:pPr>
            <a:r>
              <a:rPr lang="en-IN" dirty="0" smtClean="0"/>
              <a:t>Admin can add/edit/delete/approve/disapprove any job.</a:t>
            </a:r>
          </a:p>
        </p:txBody>
      </p:sp>
      <p:sp>
        <p:nvSpPr>
          <p:cNvPr id="6" name="TextBox 5"/>
          <p:cNvSpPr txBox="1"/>
          <p:nvPr/>
        </p:nvSpPr>
        <p:spPr>
          <a:xfrm>
            <a:off x="1275008" y="1738648"/>
            <a:ext cx="2692373" cy="461665"/>
          </a:xfrm>
          <a:prstGeom prst="rect">
            <a:avLst/>
          </a:prstGeom>
          <a:noFill/>
        </p:spPr>
        <p:txBody>
          <a:bodyPr wrap="square" rtlCol="0">
            <a:spAutoFit/>
          </a:bodyPr>
          <a:lstStyle/>
          <a:p>
            <a:r>
              <a:rPr lang="en-IN" sz="2400" u="sng" dirty="0" smtClean="0"/>
              <a:t>ADMIN</a:t>
            </a:r>
            <a:endParaRPr lang="en-IN" sz="2400" u="sng" dirty="0"/>
          </a:p>
        </p:txBody>
      </p:sp>
      <p:sp>
        <p:nvSpPr>
          <p:cNvPr id="7" name="TextBox 6"/>
          <p:cNvSpPr txBox="1"/>
          <p:nvPr/>
        </p:nvSpPr>
        <p:spPr>
          <a:xfrm>
            <a:off x="1275008" y="4031087"/>
            <a:ext cx="2640858" cy="461665"/>
          </a:xfrm>
          <a:prstGeom prst="rect">
            <a:avLst/>
          </a:prstGeom>
          <a:noFill/>
        </p:spPr>
        <p:txBody>
          <a:bodyPr wrap="square" rtlCol="0">
            <a:spAutoFit/>
          </a:bodyPr>
          <a:lstStyle/>
          <a:p>
            <a:r>
              <a:rPr lang="en-IN" sz="2400" u="sng" dirty="0" smtClean="0"/>
              <a:t>JOB PROVIDER</a:t>
            </a:r>
            <a:endParaRPr lang="en-IN" sz="2400" u="sng" dirty="0"/>
          </a:p>
        </p:txBody>
      </p:sp>
      <p:sp>
        <p:nvSpPr>
          <p:cNvPr id="8" name="TextBox 7"/>
          <p:cNvSpPr txBox="1"/>
          <p:nvPr/>
        </p:nvSpPr>
        <p:spPr>
          <a:xfrm>
            <a:off x="1275008" y="4610637"/>
            <a:ext cx="9053848" cy="1200329"/>
          </a:xfrm>
          <a:prstGeom prst="rect">
            <a:avLst/>
          </a:prstGeom>
          <a:noFill/>
        </p:spPr>
        <p:txBody>
          <a:bodyPr wrap="square" rtlCol="0">
            <a:spAutoFit/>
          </a:bodyPr>
          <a:lstStyle/>
          <a:p>
            <a:pPr marL="285750" indent="-285750">
              <a:buFont typeface="Wingdings" panose="05000000000000000000" pitchFamily="2" charset="2"/>
              <a:buChar char="ü"/>
            </a:pPr>
            <a:r>
              <a:rPr lang="en-IN" dirty="0" smtClean="0"/>
              <a:t>Ability to create and edit company profile.</a:t>
            </a:r>
          </a:p>
          <a:p>
            <a:pPr marL="285750" indent="-285750">
              <a:buFont typeface="Wingdings" panose="05000000000000000000" pitchFamily="2" charset="2"/>
              <a:buChar char="ü"/>
            </a:pPr>
            <a:r>
              <a:rPr lang="en-IN" dirty="0" smtClean="0"/>
              <a:t>Post Job with detailed description.</a:t>
            </a:r>
          </a:p>
          <a:p>
            <a:pPr marL="285750" indent="-285750">
              <a:buFont typeface="Wingdings" panose="05000000000000000000" pitchFamily="2" charset="2"/>
              <a:buChar char="ü"/>
            </a:pPr>
            <a:r>
              <a:rPr lang="en-IN" dirty="0" smtClean="0"/>
              <a:t>Update profile any time.</a:t>
            </a:r>
          </a:p>
          <a:p>
            <a:pPr marL="285750" indent="-285750">
              <a:buFont typeface="Wingdings" panose="05000000000000000000" pitchFamily="2" charset="2"/>
              <a:buChar char="ü"/>
            </a:pPr>
            <a:r>
              <a:rPr lang="en-IN" dirty="0" smtClean="0"/>
              <a:t>View submitted Job seeker’s resume and have the power of selection</a:t>
            </a:r>
            <a:endParaRPr lang="en-IN"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13305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0011" y="721216"/>
            <a:ext cx="2640858" cy="461665"/>
          </a:xfrm>
          <a:prstGeom prst="rect">
            <a:avLst/>
          </a:prstGeom>
          <a:noFill/>
        </p:spPr>
        <p:txBody>
          <a:bodyPr wrap="square" rtlCol="0">
            <a:spAutoFit/>
          </a:bodyPr>
          <a:lstStyle/>
          <a:p>
            <a:r>
              <a:rPr lang="en-IN" sz="2400" u="sng" dirty="0" smtClean="0"/>
              <a:t>JOB SEEKER</a:t>
            </a:r>
            <a:endParaRPr lang="en-IN" sz="2400" u="sng" dirty="0"/>
          </a:p>
        </p:txBody>
      </p:sp>
      <p:sp>
        <p:nvSpPr>
          <p:cNvPr id="5" name="TextBox 4"/>
          <p:cNvSpPr txBox="1"/>
          <p:nvPr/>
        </p:nvSpPr>
        <p:spPr>
          <a:xfrm>
            <a:off x="1700011" y="1481071"/>
            <a:ext cx="9053848" cy="1477328"/>
          </a:xfrm>
          <a:prstGeom prst="rect">
            <a:avLst/>
          </a:prstGeom>
          <a:noFill/>
        </p:spPr>
        <p:txBody>
          <a:bodyPr wrap="square" rtlCol="0">
            <a:spAutoFit/>
          </a:bodyPr>
          <a:lstStyle/>
          <a:p>
            <a:pPr marL="285750" indent="-285750">
              <a:buFont typeface="Wingdings" panose="05000000000000000000" pitchFamily="2" charset="2"/>
              <a:buChar char="ü"/>
            </a:pPr>
            <a:r>
              <a:rPr lang="en-IN" dirty="0" smtClean="0"/>
              <a:t>Upload resume.</a:t>
            </a:r>
          </a:p>
          <a:p>
            <a:pPr marL="285750" indent="-285750">
              <a:buFont typeface="Wingdings" panose="05000000000000000000" pitchFamily="2" charset="2"/>
              <a:buChar char="ü"/>
            </a:pPr>
            <a:r>
              <a:rPr lang="en-IN" dirty="0" smtClean="0"/>
              <a:t>Search for job according to location, categories, companies and keywords.</a:t>
            </a:r>
          </a:p>
          <a:p>
            <a:pPr marL="285750" indent="-285750">
              <a:buFont typeface="Wingdings" panose="05000000000000000000" pitchFamily="2" charset="2"/>
              <a:buChar char="ü"/>
            </a:pPr>
            <a:r>
              <a:rPr lang="en-IN" dirty="0" smtClean="0"/>
              <a:t>Apply for job.</a:t>
            </a:r>
          </a:p>
          <a:p>
            <a:pPr marL="285750" indent="-285750">
              <a:buFont typeface="Wingdings" panose="05000000000000000000" pitchFamily="2" charset="2"/>
              <a:buChar char="ü"/>
            </a:pPr>
            <a:r>
              <a:rPr lang="en-IN" dirty="0" smtClean="0"/>
              <a:t>Update profile.</a:t>
            </a:r>
          </a:p>
          <a:p>
            <a:pPr marL="285750" indent="-285750">
              <a:buFont typeface="Wingdings" panose="05000000000000000000" pitchFamily="2" charset="2"/>
              <a:buChar char="ü"/>
            </a:pPr>
            <a:r>
              <a:rPr lang="en-US" dirty="0"/>
              <a:t>V</a:t>
            </a:r>
            <a:r>
              <a:rPr lang="en-US" dirty="0" smtClean="0"/>
              <a:t>iew </a:t>
            </a:r>
            <a:r>
              <a:rPr lang="en-US" dirty="0"/>
              <a:t>personal job </a:t>
            </a:r>
            <a:r>
              <a:rPr lang="en-US" dirty="0" smtClean="0"/>
              <a:t>listings.</a:t>
            </a:r>
            <a:endParaRPr lang="en-IN"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5289776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TotalTime>
  <Words>230</Words>
  <Application>Microsoft Office PowerPoint</Application>
  <PresentationFormat>Widescreen</PresentationFormat>
  <Paragraphs>26</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Century Gothic</vt:lpstr>
      <vt:lpstr>Wingdings</vt:lpstr>
      <vt:lpstr>Wingdings 3</vt:lpstr>
      <vt:lpstr>Wisp</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dc:creator>
  <cp:lastModifiedBy>pav</cp:lastModifiedBy>
  <cp:revision>4</cp:revision>
  <dcterms:created xsi:type="dcterms:W3CDTF">2015-02-16T08:06:33Z</dcterms:created>
  <dcterms:modified xsi:type="dcterms:W3CDTF">2015-02-16T08:45:14Z</dcterms:modified>
</cp:coreProperties>
</file>