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1C2CC3-8880-4F77-9A23-5E749482180A}">
  <a:tblStyle styleId="{AF1C2CC3-8880-4F77-9A23-5E7494821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[Add text here]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{AF1C2CC3-8880-4F77-9A23-5E749482180A}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