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9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6.jp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Tablet Pilot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recently completed the test launch phase of our tablet pilot program at our Northern and Downtown locations. We have </a:t>
            </a:r>
            <a:r>
              <a:rPr lang="en"/>
              <a:t>achieved</a:t>
            </a:r>
            <a:r>
              <a:rPr lang="en"/>
              <a:t> all of our goals and milestones thanks to the hard work from our team spooners. Milestone tasks completed: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-Procuring and Installing both hardware and software required for new Tablets.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-Coordinating with internal teams for our new menu and coupon </a:t>
            </a:r>
            <a:r>
              <a:rPr lang="en"/>
              <a:t>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-Developed training and security protocols for the new equipment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Executive </a:t>
            </a:r>
            <a:r>
              <a:rPr i="1" lang="en"/>
              <a:t>Summary</a:t>
            </a:r>
            <a:endParaRPr i="1"/>
          </a:p>
        </p:txBody>
      </p:sp>
      <p:sp>
        <p:nvSpPr>
          <p:cNvPr id="65" name="Google Shape;65;p14"/>
          <p:cNvSpPr txBox="1"/>
          <p:nvPr/>
        </p:nvSpPr>
        <p:spPr>
          <a:xfrm>
            <a:off x="1160767" y="2178215"/>
            <a:ext cx="6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764850"/>
            <a:ext cx="805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our pilot program we had several </a:t>
            </a:r>
            <a:r>
              <a:rPr lang="en"/>
              <a:t>achievable</a:t>
            </a:r>
            <a:r>
              <a:rPr lang="en"/>
              <a:t> measurable goals: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-Reduce our average ticket time for appetizers to &lt;8Mins, &lt;15Minutes for entrees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-Have a check out time of &lt;1Minute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-Reduce customer lobby wait time to &lt;10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-Reduce Order Compensations and 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-Improve Customer experience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Findings:</a:t>
            </a:r>
            <a:endParaRPr i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137" y="2690800"/>
            <a:ext cx="3636425" cy="1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5" y="2005845"/>
            <a:ext cx="3788425" cy="6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49" y="2690791"/>
            <a:ext cx="3788426" cy="83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480975"/>
            <a:ext cx="4497029" cy="1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698825"/>
            <a:ext cx="4312625" cy="1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9638" y="1549058"/>
            <a:ext cx="3877420" cy="10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9503" y="333549"/>
            <a:ext cx="3867195" cy="10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260725" y="781750"/>
            <a:ext cx="19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72% good/great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</a:t>
            </a:r>
            <a:r>
              <a:rPr lang="en"/>
              <a:t>e</a:t>
            </a:r>
            <a:r>
              <a:rPr lang="en"/>
              <a:t>xperience!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260725" y="1859500"/>
            <a:ext cx="175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86% received their food in less than 30 minutes!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450325" y="2908825"/>
            <a:ext cx="15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28% order error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95" name="Google Shape;95;p17"/>
          <p:cNvSpPr txBox="1"/>
          <p:nvPr/>
        </p:nvSpPr>
        <p:spPr>
          <a:xfrm>
            <a:off x="311700" y="1066025"/>
            <a:ext cx="682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86% of our customers had a neutral or positive experience with the tablets.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86% received their food in less than 30 minutes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82% found the checkout process quick, easy, and secure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78% of the users signed up for our newsletter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90875" y="2507325"/>
            <a:ext cx="682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-54% of customers had to wait over fifteen minutes for a table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-28% incorrect food orders. Human error or software?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416300" y="485625"/>
            <a:ext cx="67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Test survey conducted on 50 of our customers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61950" y="3517825"/>
            <a:ext cx="682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Ugly: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-12% of our users reported technical issues with our tablets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105" name="Google Shape;105;p18"/>
          <p:cNvSpPr txBox="1"/>
          <p:nvPr/>
        </p:nvSpPr>
        <p:spPr>
          <a:xfrm>
            <a:off x="556700" y="1006800"/>
            <a:ext cx="8149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-54% of customers had to wait over fifteen minutes for a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Find out and improve upon why our customers had to wait over 15 minutes to be seated, we can analyze existing table turn times.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-28% incorrect food orders. Human error or software?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a large amount of compensations, or lost profit. We will need to investigate what is the root cause of this; front end, back end, user error, software, or hardware?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-12% of our users reported technical issues with our tablets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received multiple reports on “frozen” and “glitching”. We would need to investigate to see if it is a hardware issue on one or more of the tablets or a software issue causing something like a memory leak. 12% is a large amount on something that can/should be close to 0% and negatively affects our customer experience.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