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C05D11-81C4-4C84-A7C9-929C15F2CB27}">
  <a:tblStyle styleId="{90C05D11-81C4-4C84-A7C9-929C15F2CB2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57113" y="55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{90C05D11-81C4-4C84-A7C9-929C15F2CB27}</a:tableStyleId>
              </a:tblPr>
              <a:tblGrid>
                <a:gridCol w="2045925"/>
                <a:gridCol w="1969425"/>
                <a:gridCol w="713200"/>
                <a:gridCol w="721500"/>
                <a:gridCol w="3354500"/>
              </a:tblGrid>
              <a:tr h="26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Role 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Power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 (H/M/L)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Interest (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H/M/L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Notes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Stakeholder</a:t>
            </a: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 Analysis</a:t>
            </a:r>
            <a:endParaRPr b="1" sz="1800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341425" y="975725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Omar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Owner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341425" y="143275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Deanna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Director of Operations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41425" y="188977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Carter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Exec. Chef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341425" y="2346802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Gilly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341425" y="2803827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Alex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341425" y="3260853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Zane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341425" y="3717878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Larissa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41425" y="4174904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Seydou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Restaurant Consultant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41425" y="463193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Nia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General Manager - Waterfront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