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9356AA-AB95-4850-A089-91C5F42CBA2F}">
  <a:tblStyle styleId="{679356AA-AB95-4850-A089-91C5F42CBA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69500" y="1598525"/>
            <a:ext cx="7688700" cy="308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Our objective of the tablet pilot program launch was to increase revenue and reduce our customer table turnaround and wait time. Since our launch in Q2, we have noticed a 20% increase in revenue and have increased customer satisfaction with rollout use since our post-pilot survey. In addition, we have learned the tablet rollout has increased the average daily guest count by 10% and decreased wait times by 30 minutes. Looking forward, we will determine which new locations to install the tablets into and look into new features such as social media integration and new menus with coupons. </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{679356AA-AB95-4850-A089-91C5F42CBA2F}</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