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4"/>
    <p:sldMasterId id="214748366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Roboto"/>
      <p:regular r:id="rId16"/>
      <p:bold r:id="rId17"/>
      <p:italic r:id="rId18"/>
      <p:boldItalic r:id="rId19"/>
    </p:embeddedFont>
    <p:embeddedFont>
      <p:font typeface="Montserrat"/>
      <p:regular r:id="rId20"/>
      <p:bold r:id="rId21"/>
      <p:italic r:id="rId22"/>
      <p:boldItalic r:id="rId23"/>
    </p:embeddedFont>
    <p:embeddedFont>
      <p:font typeface="Google Sans Medium"/>
      <p:regular r:id="rId24"/>
      <p:bold r:id="rId25"/>
      <p:italic r:id="rId26"/>
      <p:boldItalic r:id="rId27"/>
    </p:embeddedFont>
    <p:embeddedFont>
      <p:font typeface="Google Sans"/>
      <p:regular r:id="rId28"/>
      <p:bold r:id="rId29"/>
      <p:italic r:id="rId30"/>
      <p:boldItalic r:id="rId31"/>
    </p:embeddedFont>
    <p:embeddedFont>
      <p:font typeface="Roboto Light"/>
      <p:regular r:id="rId32"/>
      <p:bold r:id="rId33"/>
      <p:italic r:id="rId34"/>
      <p:boldItalic r:id="rId35"/>
    </p:embeddedFont>
    <p:embeddedFont>
      <p:font typeface="Montserrat ExtraBold"/>
      <p:bold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GoogleSansMedium-regular.fntdata"/><Relationship Id="rId23"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GoogleSansMedium-italic.fntdata"/><Relationship Id="rId25" Type="http://schemas.openxmlformats.org/officeDocument/2006/relationships/font" Target="fonts/GoogleSansMedium-bold.fntdata"/><Relationship Id="rId28" Type="http://schemas.openxmlformats.org/officeDocument/2006/relationships/font" Target="fonts/GoogleSans-regular.fntdata"/><Relationship Id="rId27" Type="http://schemas.openxmlformats.org/officeDocument/2006/relationships/font" Target="fonts/GoogleSansMedium-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GoogleSans-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GoogleSans-boldItalic.fntdata"/><Relationship Id="rId30" Type="http://schemas.openxmlformats.org/officeDocument/2006/relationships/font" Target="fonts/GoogleSans-italic.fntdata"/><Relationship Id="rId11" Type="http://schemas.openxmlformats.org/officeDocument/2006/relationships/slide" Target="slides/slide5.xml"/><Relationship Id="rId33" Type="http://schemas.openxmlformats.org/officeDocument/2006/relationships/font" Target="fonts/RobotoLight-bold.fntdata"/><Relationship Id="rId10" Type="http://schemas.openxmlformats.org/officeDocument/2006/relationships/slide" Target="slides/slide4.xml"/><Relationship Id="rId32" Type="http://schemas.openxmlformats.org/officeDocument/2006/relationships/font" Target="fonts/RobotoLight-regular.fntdata"/><Relationship Id="rId13" Type="http://schemas.openxmlformats.org/officeDocument/2006/relationships/slide" Target="slides/slide7.xml"/><Relationship Id="rId35" Type="http://schemas.openxmlformats.org/officeDocument/2006/relationships/font" Target="fonts/RobotoLight-boldItalic.fntdata"/><Relationship Id="rId12" Type="http://schemas.openxmlformats.org/officeDocument/2006/relationships/slide" Target="slides/slide6.xml"/><Relationship Id="rId34" Type="http://schemas.openxmlformats.org/officeDocument/2006/relationships/font" Target="fonts/RobotoLight-italic.fntdata"/><Relationship Id="rId15" Type="http://schemas.openxmlformats.org/officeDocument/2006/relationships/slide" Target="slides/slide9.xml"/><Relationship Id="rId37" Type="http://schemas.openxmlformats.org/officeDocument/2006/relationships/font" Target="fonts/MontserratExtraBold-boldItalic.fntdata"/><Relationship Id="rId14" Type="http://schemas.openxmlformats.org/officeDocument/2006/relationships/slide" Target="slides/slide8.xml"/><Relationship Id="rId36" Type="http://schemas.openxmlformats.org/officeDocument/2006/relationships/font" Target="fonts/MontserratExtraBold-bold.fntdata"/><Relationship Id="rId17" Type="http://schemas.openxmlformats.org/officeDocument/2006/relationships/font" Target="fonts/Roboto-bold.fntdata"/><Relationship Id="rId16" Type="http://schemas.openxmlformats.org/officeDocument/2006/relationships/font" Target="fonts/Roboto-regular.fntdata"/><Relationship Id="rId19" Type="http://schemas.openxmlformats.org/officeDocument/2006/relationships/font" Target="fonts/Roboto-boldItalic.fntdata"/><Relationship Id="rId18"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7568107a2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7568107a2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7090027d67_0_20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g7090027d67_0_2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6ae24ace33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ae24ace33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923b1d0b6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923b1d0b6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7c229fdd62_1_7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g7c229fdd62_1_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6ae24ace33_0_20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g6ae24ace33_0_2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d9b48f3db8_2_3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gd9b48f3db8_2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6ae24ace33_0_11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g6ae24ace33_0_1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923b1d0b66_0_11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g923b1d0b66_0_1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22.png"/><Relationship Id="rId4" Type="http://schemas.openxmlformats.org/officeDocument/2006/relationships/image" Target="../media/image5.png"/><Relationship Id="rId5" Type="http://schemas.openxmlformats.org/officeDocument/2006/relationships/image" Target="../media/image7.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22.png"/><Relationship Id="rId4" Type="http://schemas.openxmlformats.org/officeDocument/2006/relationships/image" Target="../media/image5.png"/><Relationship Id="rId5"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bg>
      <p:bgPr>
        <a:solidFill>
          <a:srgbClr val="FFFFFF"/>
        </a:solidFill>
      </p:bgPr>
    </p:bg>
    <p:spTree>
      <p:nvGrpSpPr>
        <p:cNvPr id="50" name="Shape 50"/>
        <p:cNvGrpSpPr/>
        <p:nvPr/>
      </p:nvGrpSpPr>
      <p:grpSpPr>
        <a:xfrm>
          <a:off x="0" y="0"/>
          <a:ext cx="0" cy="0"/>
          <a:chOff x="0" y="0"/>
          <a:chExt cx="0" cy="0"/>
        </a:xfrm>
      </p:grpSpPr>
      <p:sp>
        <p:nvSpPr>
          <p:cNvPr id="51" name="Google Shape;51;p13"/>
          <p:cNvSpPr txBox="1"/>
          <p:nvPr>
            <p:ph idx="1" type="subTitle"/>
          </p:nvPr>
        </p:nvSpPr>
        <p:spPr>
          <a:xfrm>
            <a:off x="613925" y="4363882"/>
            <a:ext cx="7916100" cy="301800"/>
          </a:xfrm>
          <a:prstGeom prst="rect">
            <a:avLst/>
          </a:prstGeom>
          <a:noFill/>
          <a:ln>
            <a:noFill/>
          </a:ln>
        </p:spPr>
        <p:txBody>
          <a:bodyPr anchorCtr="0" anchor="ctr" bIns="68575" lIns="68575" spcFirstLastPara="1" rIns="68575" wrap="square" tIns="68575">
            <a:noAutofit/>
          </a:bodyPr>
          <a:lstStyle>
            <a:lvl1pPr lvl="0" rtl="0" algn="ctr">
              <a:lnSpc>
                <a:spcPct val="100000"/>
              </a:lnSpc>
              <a:spcBef>
                <a:spcPts val="0"/>
              </a:spcBef>
              <a:spcAft>
                <a:spcPts val="0"/>
              </a:spcAft>
              <a:buClr>
                <a:srgbClr val="0078BA"/>
              </a:buClr>
              <a:buSzPts val="1400"/>
              <a:buNone/>
              <a:defRPr sz="1800">
                <a:solidFill>
                  <a:srgbClr val="0078BA"/>
                </a:solidFill>
              </a:defRPr>
            </a:lvl1pPr>
            <a:lvl2pPr lvl="1" rtl="0" algn="l">
              <a:lnSpc>
                <a:spcPct val="100000"/>
              </a:lnSpc>
              <a:spcBef>
                <a:spcPts val="0"/>
              </a:spcBef>
              <a:spcAft>
                <a:spcPts val="0"/>
              </a:spcAft>
              <a:buClr>
                <a:srgbClr val="0078BA"/>
              </a:buClr>
              <a:buSzPts val="1800"/>
              <a:buFont typeface="Roboto Light"/>
              <a:buNone/>
              <a:defRPr sz="2400">
                <a:solidFill>
                  <a:srgbClr val="0078BA"/>
                </a:solidFill>
                <a:latin typeface="Roboto Light"/>
                <a:ea typeface="Roboto Light"/>
                <a:cs typeface="Roboto Light"/>
                <a:sym typeface="Roboto Light"/>
              </a:defRPr>
            </a:lvl2pPr>
            <a:lvl3pPr lvl="2" rtl="0" algn="l">
              <a:lnSpc>
                <a:spcPct val="100000"/>
              </a:lnSpc>
              <a:spcBef>
                <a:spcPts val="0"/>
              </a:spcBef>
              <a:spcAft>
                <a:spcPts val="0"/>
              </a:spcAft>
              <a:buClr>
                <a:srgbClr val="0078BA"/>
              </a:buClr>
              <a:buSzPts val="1800"/>
              <a:buFont typeface="Roboto Light"/>
              <a:buNone/>
              <a:defRPr sz="2400">
                <a:solidFill>
                  <a:srgbClr val="0078BA"/>
                </a:solidFill>
                <a:latin typeface="Roboto Light"/>
                <a:ea typeface="Roboto Light"/>
                <a:cs typeface="Roboto Light"/>
                <a:sym typeface="Roboto Light"/>
              </a:defRPr>
            </a:lvl3pPr>
            <a:lvl4pPr lvl="3" rtl="0" algn="l">
              <a:lnSpc>
                <a:spcPct val="100000"/>
              </a:lnSpc>
              <a:spcBef>
                <a:spcPts val="0"/>
              </a:spcBef>
              <a:spcAft>
                <a:spcPts val="0"/>
              </a:spcAft>
              <a:buClr>
                <a:srgbClr val="0078BA"/>
              </a:buClr>
              <a:buSzPts val="1800"/>
              <a:buFont typeface="Roboto Light"/>
              <a:buNone/>
              <a:defRPr sz="2400">
                <a:solidFill>
                  <a:srgbClr val="0078BA"/>
                </a:solidFill>
                <a:latin typeface="Roboto Light"/>
                <a:ea typeface="Roboto Light"/>
                <a:cs typeface="Roboto Light"/>
                <a:sym typeface="Roboto Light"/>
              </a:defRPr>
            </a:lvl4pPr>
            <a:lvl5pPr lvl="4" rtl="0" algn="l">
              <a:lnSpc>
                <a:spcPct val="100000"/>
              </a:lnSpc>
              <a:spcBef>
                <a:spcPts val="0"/>
              </a:spcBef>
              <a:spcAft>
                <a:spcPts val="0"/>
              </a:spcAft>
              <a:buClr>
                <a:srgbClr val="0078BA"/>
              </a:buClr>
              <a:buSzPts val="1800"/>
              <a:buFont typeface="Roboto Light"/>
              <a:buNone/>
              <a:defRPr sz="2400">
                <a:solidFill>
                  <a:srgbClr val="0078BA"/>
                </a:solidFill>
                <a:latin typeface="Roboto Light"/>
                <a:ea typeface="Roboto Light"/>
                <a:cs typeface="Roboto Light"/>
                <a:sym typeface="Roboto Light"/>
              </a:defRPr>
            </a:lvl5pPr>
            <a:lvl6pPr lvl="5" rtl="0" algn="l">
              <a:lnSpc>
                <a:spcPct val="100000"/>
              </a:lnSpc>
              <a:spcBef>
                <a:spcPts val="0"/>
              </a:spcBef>
              <a:spcAft>
                <a:spcPts val="0"/>
              </a:spcAft>
              <a:buClr>
                <a:srgbClr val="0078BA"/>
              </a:buClr>
              <a:buSzPts val="1800"/>
              <a:buFont typeface="Roboto Light"/>
              <a:buNone/>
              <a:defRPr sz="2400">
                <a:solidFill>
                  <a:srgbClr val="0078BA"/>
                </a:solidFill>
                <a:latin typeface="Roboto Light"/>
                <a:ea typeface="Roboto Light"/>
                <a:cs typeface="Roboto Light"/>
                <a:sym typeface="Roboto Light"/>
              </a:defRPr>
            </a:lvl6pPr>
            <a:lvl7pPr lvl="6" rtl="0" algn="l">
              <a:lnSpc>
                <a:spcPct val="100000"/>
              </a:lnSpc>
              <a:spcBef>
                <a:spcPts val="0"/>
              </a:spcBef>
              <a:spcAft>
                <a:spcPts val="0"/>
              </a:spcAft>
              <a:buClr>
                <a:srgbClr val="0078BA"/>
              </a:buClr>
              <a:buSzPts val="1800"/>
              <a:buFont typeface="Roboto Light"/>
              <a:buNone/>
              <a:defRPr sz="2400">
                <a:solidFill>
                  <a:srgbClr val="0078BA"/>
                </a:solidFill>
                <a:latin typeface="Roboto Light"/>
                <a:ea typeface="Roboto Light"/>
                <a:cs typeface="Roboto Light"/>
                <a:sym typeface="Roboto Light"/>
              </a:defRPr>
            </a:lvl7pPr>
            <a:lvl8pPr lvl="7" rtl="0" algn="l">
              <a:lnSpc>
                <a:spcPct val="100000"/>
              </a:lnSpc>
              <a:spcBef>
                <a:spcPts val="0"/>
              </a:spcBef>
              <a:spcAft>
                <a:spcPts val="0"/>
              </a:spcAft>
              <a:buClr>
                <a:srgbClr val="0078BA"/>
              </a:buClr>
              <a:buSzPts val="1800"/>
              <a:buFont typeface="Roboto Light"/>
              <a:buNone/>
              <a:defRPr sz="2400">
                <a:solidFill>
                  <a:srgbClr val="0078BA"/>
                </a:solidFill>
                <a:latin typeface="Roboto Light"/>
                <a:ea typeface="Roboto Light"/>
                <a:cs typeface="Roboto Light"/>
                <a:sym typeface="Roboto Light"/>
              </a:defRPr>
            </a:lvl8pPr>
            <a:lvl9pPr lvl="8" rtl="0" algn="l">
              <a:lnSpc>
                <a:spcPct val="100000"/>
              </a:lnSpc>
              <a:spcBef>
                <a:spcPts val="0"/>
              </a:spcBef>
              <a:spcAft>
                <a:spcPts val="0"/>
              </a:spcAft>
              <a:buClr>
                <a:srgbClr val="0078BA"/>
              </a:buClr>
              <a:buSzPts val="1800"/>
              <a:buFont typeface="Roboto Light"/>
              <a:buNone/>
              <a:defRPr sz="2400">
                <a:solidFill>
                  <a:srgbClr val="0078BA"/>
                </a:solidFill>
                <a:latin typeface="Roboto Light"/>
                <a:ea typeface="Roboto Light"/>
                <a:cs typeface="Roboto Light"/>
                <a:sym typeface="Roboto Light"/>
              </a:defRPr>
            </a:lvl9pPr>
          </a:lstStyle>
          <a:p/>
        </p:txBody>
      </p:sp>
      <p:sp>
        <p:nvSpPr>
          <p:cNvPr id="52" name="Google Shape;52;p13"/>
          <p:cNvSpPr txBox="1"/>
          <p:nvPr>
            <p:ph type="title"/>
          </p:nvPr>
        </p:nvSpPr>
        <p:spPr>
          <a:xfrm>
            <a:off x="458150" y="3848319"/>
            <a:ext cx="8227800" cy="482100"/>
          </a:xfrm>
          <a:prstGeom prst="rect">
            <a:avLst/>
          </a:prstGeom>
          <a:noFill/>
          <a:ln>
            <a:noFill/>
          </a:ln>
        </p:spPr>
        <p:txBody>
          <a:bodyPr anchorCtr="0" anchor="ctr" bIns="68575" lIns="68575" spcFirstLastPara="1" rIns="68575" wrap="square" tIns="68575">
            <a:noAutofit/>
          </a:bodyPr>
          <a:lstStyle>
            <a:lvl1pPr lvl="0" rtl="0" algn="ctr">
              <a:lnSpc>
                <a:spcPct val="100000"/>
              </a:lnSpc>
              <a:spcBef>
                <a:spcPts val="0"/>
              </a:spcBef>
              <a:spcAft>
                <a:spcPts val="0"/>
              </a:spcAft>
              <a:buSzPts val="2700"/>
              <a:buFont typeface="Roboto"/>
              <a:buNone/>
              <a:defRPr b="1" sz="3600">
                <a:latin typeface="Roboto"/>
                <a:ea typeface="Roboto"/>
                <a:cs typeface="Roboto"/>
                <a:sym typeface="Roboto"/>
              </a:defRPr>
            </a:lvl1pPr>
            <a:lvl2pPr lvl="1" rtl="0" algn="l">
              <a:lnSpc>
                <a:spcPct val="100000"/>
              </a:lnSpc>
              <a:spcBef>
                <a:spcPts val="0"/>
              </a:spcBef>
              <a:spcAft>
                <a:spcPts val="0"/>
              </a:spcAft>
              <a:buClr>
                <a:srgbClr val="000000"/>
              </a:buClr>
              <a:buSzPts val="2700"/>
              <a:buNone/>
              <a:defRPr sz="3600">
                <a:solidFill>
                  <a:srgbClr val="000000"/>
                </a:solidFill>
              </a:defRPr>
            </a:lvl2pPr>
            <a:lvl3pPr lvl="2" rtl="0" algn="l">
              <a:lnSpc>
                <a:spcPct val="100000"/>
              </a:lnSpc>
              <a:spcBef>
                <a:spcPts val="0"/>
              </a:spcBef>
              <a:spcAft>
                <a:spcPts val="0"/>
              </a:spcAft>
              <a:buClr>
                <a:srgbClr val="000000"/>
              </a:buClr>
              <a:buSzPts val="2700"/>
              <a:buNone/>
              <a:defRPr sz="3600">
                <a:solidFill>
                  <a:srgbClr val="000000"/>
                </a:solidFill>
              </a:defRPr>
            </a:lvl3pPr>
            <a:lvl4pPr lvl="3" rtl="0" algn="l">
              <a:lnSpc>
                <a:spcPct val="100000"/>
              </a:lnSpc>
              <a:spcBef>
                <a:spcPts val="0"/>
              </a:spcBef>
              <a:spcAft>
                <a:spcPts val="0"/>
              </a:spcAft>
              <a:buClr>
                <a:srgbClr val="000000"/>
              </a:buClr>
              <a:buSzPts val="2700"/>
              <a:buNone/>
              <a:defRPr sz="3600">
                <a:solidFill>
                  <a:srgbClr val="000000"/>
                </a:solidFill>
              </a:defRPr>
            </a:lvl4pPr>
            <a:lvl5pPr lvl="4" rtl="0" algn="l">
              <a:lnSpc>
                <a:spcPct val="100000"/>
              </a:lnSpc>
              <a:spcBef>
                <a:spcPts val="0"/>
              </a:spcBef>
              <a:spcAft>
                <a:spcPts val="0"/>
              </a:spcAft>
              <a:buClr>
                <a:srgbClr val="000000"/>
              </a:buClr>
              <a:buSzPts val="2700"/>
              <a:buNone/>
              <a:defRPr sz="3600">
                <a:solidFill>
                  <a:srgbClr val="000000"/>
                </a:solidFill>
              </a:defRPr>
            </a:lvl5pPr>
            <a:lvl6pPr lvl="5" rtl="0" algn="l">
              <a:lnSpc>
                <a:spcPct val="100000"/>
              </a:lnSpc>
              <a:spcBef>
                <a:spcPts val="0"/>
              </a:spcBef>
              <a:spcAft>
                <a:spcPts val="0"/>
              </a:spcAft>
              <a:buClr>
                <a:srgbClr val="000000"/>
              </a:buClr>
              <a:buSzPts val="2700"/>
              <a:buNone/>
              <a:defRPr sz="3600">
                <a:solidFill>
                  <a:srgbClr val="000000"/>
                </a:solidFill>
              </a:defRPr>
            </a:lvl6pPr>
            <a:lvl7pPr lvl="6" rtl="0" algn="l">
              <a:lnSpc>
                <a:spcPct val="100000"/>
              </a:lnSpc>
              <a:spcBef>
                <a:spcPts val="0"/>
              </a:spcBef>
              <a:spcAft>
                <a:spcPts val="0"/>
              </a:spcAft>
              <a:buClr>
                <a:srgbClr val="000000"/>
              </a:buClr>
              <a:buSzPts val="2700"/>
              <a:buNone/>
              <a:defRPr sz="3600">
                <a:solidFill>
                  <a:srgbClr val="000000"/>
                </a:solidFill>
              </a:defRPr>
            </a:lvl7pPr>
            <a:lvl8pPr lvl="7" rtl="0" algn="l">
              <a:lnSpc>
                <a:spcPct val="100000"/>
              </a:lnSpc>
              <a:spcBef>
                <a:spcPts val="0"/>
              </a:spcBef>
              <a:spcAft>
                <a:spcPts val="0"/>
              </a:spcAft>
              <a:buClr>
                <a:srgbClr val="000000"/>
              </a:buClr>
              <a:buSzPts val="2700"/>
              <a:buNone/>
              <a:defRPr sz="3600">
                <a:solidFill>
                  <a:srgbClr val="000000"/>
                </a:solidFill>
              </a:defRPr>
            </a:lvl8pPr>
            <a:lvl9pPr lvl="8" rtl="0" algn="l">
              <a:lnSpc>
                <a:spcPct val="100000"/>
              </a:lnSpc>
              <a:spcBef>
                <a:spcPts val="0"/>
              </a:spcBef>
              <a:spcAft>
                <a:spcPts val="0"/>
              </a:spcAft>
              <a:buClr>
                <a:srgbClr val="000000"/>
              </a:buClr>
              <a:buSzPts val="2700"/>
              <a:buNone/>
              <a:defRPr sz="3600">
                <a:solidFill>
                  <a:srgbClr val="000000"/>
                </a:solidFill>
              </a:defRPr>
            </a:lvl9pPr>
          </a:lstStyle>
          <a:p/>
        </p:txBody>
      </p:sp>
      <p:sp>
        <p:nvSpPr>
          <p:cNvPr id="53" name="Google Shape;53;p13"/>
          <p:cNvSpPr txBox="1"/>
          <p:nvPr/>
        </p:nvSpPr>
        <p:spPr>
          <a:xfrm>
            <a:off x="4101845" y="4728863"/>
            <a:ext cx="4584000" cy="3057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800"/>
              <a:buFont typeface="Arial"/>
              <a:buNone/>
            </a:pPr>
            <a:r>
              <a:rPr b="0" i="0" lang="en" sz="800" u="none" cap="none" strike="noStrike">
                <a:solidFill>
                  <a:schemeClr val="dk2"/>
                </a:solidFill>
                <a:latin typeface="Roboto Light"/>
                <a:ea typeface="Roboto Light"/>
                <a:cs typeface="Roboto Light"/>
                <a:sym typeface="Roboto Light"/>
              </a:rPr>
              <a:t>Accenture + Google Proprietary and Confidential</a:t>
            </a:r>
            <a:endParaRPr b="0" i="0" sz="800" u="none" cap="none" strike="noStrike">
              <a:solidFill>
                <a:schemeClr val="dk2"/>
              </a:solidFill>
              <a:latin typeface="Roboto Light"/>
              <a:ea typeface="Roboto Light"/>
              <a:cs typeface="Roboto Light"/>
              <a:sym typeface="Roboto Light"/>
            </a:endParaRPr>
          </a:p>
          <a:p>
            <a:pPr indent="0" lvl="0" marL="0" marR="0" rtl="0" algn="r">
              <a:lnSpc>
                <a:spcPct val="100000"/>
              </a:lnSpc>
              <a:spcBef>
                <a:spcPts val="0"/>
              </a:spcBef>
              <a:spcAft>
                <a:spcPts val="0"/>
              </a:spcAft>
              <a:buClr>
                <a:srgbClr val="000000"/>
              </a:buClr>
              <a:buSzPts val="600"/>
              <a:buFont typeface="Arial"/>
              <a:buNone/>
            </a:pPr>
            <a:r>
              <a:t/>
            </a:r>
            <a:endParaRPr b="0" i="0" sz="800" u="none" cap="none" strike="noStrike">
              <a:solidFill>
                <a:schemeClr val="dk2"/>
              </a:solidFill>
              <a:latin typeface="Roboto Light"/>
              <a:ea typeface="Roboto Light"/>
              <a:cs typeface="Roboto Light"/>
              <a:sym typeface="Roboto Light"/>
            </a:endParaRPr>
          </a:p>
        </p:txBody>
      </p:sp>
      <p:sp>
        <p:nvSpPr>
          <p:cNvPr id="54" name="Google Shape;54;p13"/>
          <p:cNvSpPr/>
          <p:nvPr/>
        </p:nvSpPr>
        <p:spPr>
          <a:xfrm>
            <a:off x="1037700" y="4740289"/>
            <a:ext cx="687600" cy="183000"/>
          </a:xfrm>
          <a:custGeom>
            <a:rect b="b" l="l" r="r" t="t"/>
            <a:pathLst>
              <a:path extrusionOk="0" h="120000" w="120000">
                <a:moveTo>
                  <a:pt x="69938" y="33488"/>
                </a:moveTo>
                <a:cubicBezTo>
                  <a:pt x="76932" y="23720"/>
                  <a:pt x="76932" y="23720"/>
                  <a:pt x="76932" y="23720"/>
                </a:cubicBezTo>
                <a:cubicBezTo>
                  <a:pt x="69938" y="13255"/>
                  <a:pt x="69938" y="13255"/>
                  <a:pt x="69938" y="13255"/>
                </a:cubicBezTo>
                <a:cubicBezTo>
                  <a:pt x="69938" y="0"/>
                  <a:pt x="69938" y="0"/>
                  <a:pt x="69938" y="0"/>
                </a:cubicBezTo>
                <a:cubicBezTo>
                  <a:pt x="81717" y="18139"/>
                  <a:pt x="81717" y="18139"/>
                  <a:pt x="81717" y="18139"/>
                </a:cubicBezTo>
                <a:cubicBezTo>
                  <a:pt x="81717" y="29302"/>
                  <a:pt x="81717" y="29302"/>
                  <a:pt x="81717" y="29302"/>
                </a:cubicBezTo>
                <a:cubicBezTo>
                  <a:pt x="69938" y="47441"/>
                  <a:pt x="69938" y="47441"/>
                  <a:pt x="69938" y="47441"/>
                </a:cubicBezTo>
                <a:lnTo>
                  <a:pt x="69938" y="33488"/>
                </a:lnTo>
                <a:close/>
                <a:moveTo>
                  <a:pt x="4417" y="120000"/>
                </a:moveTo>
                <a:cubicBezTo>
                  <a:pt x="2024" y="120000"/>
                  <a:pt x="0" y="115116"/>
                  <a:pt x="0" y="104651"/>
                </a:cubicBezTo>
                <a:cubicBezTo>
                  <a:pt x="0" y="103953"/>
                  <a:pt x="0" y="103953"/>
                  <a:pt x="0" y="103953"/>
                </a:cubicBezTo>
                <a:cubicBezTo>
                  <a:pt x="0" y="90697"/>
                  <a:pt x="2944" y="86511"/>
                  <a:pt x="6441" y="86511"/>
                </a:cubicBezTo>
                <a:cubicBezTo>
                  <a:pt x="8282" y="86511"/>
                  <a:pt x="8282" y="86511"/>
                  <a:pt x="8282" y="86511"/>
                </a:cubicBezTo>
                <a:cubicBezTo>
                  <a:pt x="8282" y="84418"/>
                  <a:pt x="8282" y="84418"/>
                  <a:pt x="8282" y="84418"/>
                </a:cubicBezTo>
                <a:cubicBezTo>
                  <a:pt x="8282" y="78837"/>
                  <a:pt x="7546" y="75348"/>
                  <a:pt x="6073" y="75348"/>
                </a:cubicBezTo>
                <a:cubicBezTo>
                  <a:pt x="4785" y="75348"/>
                  <a:pt x="4233" y="78837"/>
                  <a:pt x="4049" y="82325"/>
                </a:cubicBezTo>
                <a:cubicBezTo>
                  <a:pt x="368" y="82325"/>
                  <a:pt x="368" y="82325"/>
                  <a:pt x="368" y="82325"/>
                </a:cubicBezTo>
                <a:cubicBezTo>
                  <a:pt x="552" y="71162"/>
                  <a:pt x="3128" y="64883"/>
                  <a:pt x="6257" y="64883"/>
                </a:cubicBezTo>
                <a:cubicBezTo>
                  <a:pt x="9754" y="64883"/>
                  <a:pt x="12147" y="70465"/>
                  <a:pt x="12147" y="83720"/>
                </a:cubicBezTo>
                <a:cubicBezTo>
                  <a:pt x="12147" y="118604"/>
                  <a:pt x="12147" y="118604"/>
                  <a:pt x="12147" y="118604"/>
                </a:cubicBezTo>
                <a:cubicBezTo>
                  <a:pt x="8282" y="118604"/>
                  <a:pt x="8282" y="118604"/>
                  <a:pt x="8282" y="118604"/>
                </a:cubicBezTo>
                <a:cubicBezTo>
                  <a:pt x="8282" y="113023"/>
                  <a:pt x="8282" y="113023"/>
                  <a:pt x="8282" y="113023"/>
                </a:cubicBezTo>
                <a:cubicBezTo>
                  <a:pt x="7546" y="116511"/>
                  <a:pt x="6257" y="120000"/>
                  <a:pt x="4417" y="120000"/>
                </a:cubicBezTo>
                <a:close/>
                <a:moveTo>
                  <a:pt x="8282" y="101162"/>
                </a:moveTo>
                <a:cubicBezTo>
                  <a:pt x="8282" y="96279"/>
                  <a:pt x="8282" y="96279"/>
                  <a:pt x="8282" y="96279"/>
                </a:cubicBezTo>
                <a:cubicBezTo>
                  <a:pt x="6625" y="96279"/>
                  <a:pt x="6625" y="96279"/>
                  <a:pt x="6625" y="96279"/>
                </a:cubicBezTo>
                <a:cubicBezTo>
                  <a:pt x="4785" y="96279"/>
                  <a:pt x="3865" y="98372"/>
                  <a:pt x="3865" y="103255"/>
                </a:cubicBezTo>
                <a:cubicBezTo>
                  <a:pt x="3865" y="103255"/>
                  <a:pt x="3865" y="103255"/>
                  <a:pt x="3865" y="103255"/>
                </a:cubicBezTo>
                <a:cubicBezTo>
                  <a:pt x="3865" y="107441"/>
                  <a:pt x="4417" y="109534"/>
                  <a:pt x="5705" y="109534"/>
                </a:cubicBezTo>
                <a:cubicBezTo>
                  <a:pt x="6993" y="109534"/>
                  <a:pt x="8282" y="106744"/>
                  <a:pt x="8282" y="101162"/>
                </a:cubicBezTo>
                <a:close/>
                <a:moveTo>
                  <a:pt x="20797" y="120000"/>
                </a:moveTo>
                <a:cubicBezTo>
                  <a:pt x="16932" y="120000"/>
                  <a:pt x="14171" y="110930"/>
                  <a:pt x="14171" y="92790"/>
                </a:cubicBezTo>
                <a:cubicBezTo>
                  <a:pt x="14171" y="92093"/>
                  <a:pt x="14171" y="92093"/>
                  <a:pt x="14171" y="92093"/>
                </a:cubicBezTo>
                <a:cubicBezTo>
                  <a:pt x="14171" y="74651"/>
                  <a:pt x="17116" y="64883"/>
                  <a:pt x="20797" y="64883"/>
                </a:cubicBezTo>
                <a:cubicBezTo>
                  <a:pt x="24110" y="64883"/>
                  <a:pt x="26687" y="71162"/>
                  <a:pt x="26871" y="85116"/>
                </a:cubicBezTo>
                <a:cubicBezTo>
                  <a:pt x="23190" y="85116"/>
                  <a:pt x="23190" y="85116"/>
                  <a:pt x="23190" y="85116"/>
                </a:cubicBezTo>
                <a:cubicBezTo>
                  <a:pt x="23006" y="79534"/>
                  <a:pt x="22269" y="76744"/>
                  <a:pt x="20981" y="76744"/>
                </a:cubicBezTo>
                <a:cubicBezTo>
                  <a:pt x="19325" y="76744"/>
                  <a:pt x="18220" y="81627"/>
                  <a:pt x="18220" y="92093"/>
                </a:cubicBezTo>
                <a:cubicBezTo>
                  <a:pt x="18220" y="93488"/>
                  <a:pt x="18220" y="93488"/>
                  <a:pt x="18220" y="93488"/>
                </a:cubicBezTo>
                <a:cubicBezTo>
                  <a:pt x="18220" y="103953"/>
                  <a:pt x="19141" y="108837"/>
                  <a:pt x="20981" y="108837"/>
                </a:cubicBezTo>
                <a:cubicBezTo>
                  <a:pt x="22269" y="108837"/>
                  <a:pt x="23190" y="105348"/>
                  <a:pt x="23558" y="99069"/>
                </a:cubicBezTo>
                <a:cubicBezTo>
                  <a:pt x="27055" y="99069"/>
                  <a:pt x="27055" y="99069"/>
                  <a:pt x="27055" y="99069"/>
                </a:cubicBezTo>
                <a:cubicBezTo>
                  <a:pt x="26687" y="111627"/>
                  <a:pt x="24662" y="120000"/>
                  <a:pt x="20797" y="120000"/>
                </a:cubicBezTo>
                <a:close/>
                <a:moveTo>
                  <a:pt x="35337" y="120000"/>
                </a:moveTo>
                <a:cubicBezTo>
                  <a:pt x="31472" y="120000"/>
                  <a:pt x="28711" y="110930"/>
                  <a:pt x="28711" y="92790"/>
                </a:cubicBezTo>
                <a:cubicBezTo>
                  <a:pt x="28711" y="92093"/>
                  <a:pt x="28711" y="92093"/>
                  <a:pt x="28711" y="92093"/>
                </a:cubicBezTo>
                <a:cubicBezTo>
                  <a:pt x="28711" y="74651"/>
                  <a:pt x="31656" y="64883"/>
                  <a:pt x="35337" y="64883"/>
                </a:cubicBezTo>
                <a:cubicBezTo>
                  <a:pt x="38466" y="64883"/>
                  <a:pt x="41042" y="71162"/>
                  <a:pt x="41411" y="85116"/>
                </a:cubicBezTo>
                <a:cubicBezTo>
                  <a:pt x="37730" y="85116"/>
                  <a:pt x="37730" y="85116"/>
                  <a:pt x="37730" y="85116"/>
                </a:cubicBezTo>
                <a:cubicBezTo>
                  <a:pt x="37361" y="79534"/>
                  <a:pt x="36625" y="76744"/>
                  <a:pt x="35337" y="76744"/>
                </a:cubicBezTo>
                <a:cubicBezTo>
                  <a:pt x="33680" y="76744"/>
                  <a:pt x="32576" y="81627"/>
                  <a:pt x="32576" y="92093"/>
                </a:cubicBezTo>
                <a:cubicBezTo>
                  <a:pt x="32576" y="93488"/>
                  <a:pt x="32576" y="93488"/>
                  <a:pt x="32576" y="93488"/>
                </a:cubicBezTo>
                <a:cubicBezTo>
                  <a:pt x="32576" y="103953"/>
                  <a:pt x="33680" y="108837"/>
                  <a:pt x="35337" y="108837"/>
                </a:cubicBezTo>
                <a:cubicBezTo>
                  <a:pt x="36625" y="108837"/>
                  <a:pt x="37730" y="105348"/>
                  <a:pt x="37914" y="99069"/>
                </a:cubicBezTo>
                <a:cubicBezTo>
                  <a:pt x="41411" y="99069"/>
                  <a:pt x="41411" y="99069"/>
                  <a:pt x="41411" y="99069"/>
                </a:cubicBezTo>
                <a:cubicBezTo>
                  <a:pt x="41226" y="111627"/>
                  <a:pt x="39018" y="120000"/>
                  <a:pt x="35337" y="120000"/>
                </a:cubicBezTo>
                <a:close/>
                <a:moveTo>
                  <a:pt x="49693" y="120000"/>
                </a:moveTo>
                <a:cubicBezTo>
                  <a:pt x="45828" y="120000"/>
                  <a:pt x="43067" y="110930"/>
                  <a:pt x="43067" y="93488"/>
                </a:cubicBezTo>
                <a:cubicBezTo>
                  <a:pt x="43067" y="92093"/>
                  <a:pt x="43067" y="92093"/>
                  <a:pt x="43067" y="92093"/>
                </a:cubicBezTo>
                <a:cubicBezTo>
                  <a:pt x="43067" y="74651"/>
                  <a:pt x="46012" y="64883"/>
                  <a:pt x="49693" y="64883"/>
                </a:cubicBezTo>
                <a:cubicBezTo>
                  <a:pt x="53006" y="64883"/>
                  <a:pt x="55950" y="72558"/>
                  <a:pt x="55950" y="90000"/>
                </a:cubicBezTo>
                <a:cubicBezTo>
                  <a:pt x="55950" y="96279"/>
                  <a:pt x="55950" y="96279"/>
                  <a:pt x="55950" y="96279"/>
                </a:cubicBezTo>
                <a:cubicBezTo>
                  <a:pt x="46932" y="96279"/>
                  <a:pt x="46932" y="96279"/>
                  <a:pt x="46932" y="96279"/>
                </a:cubicBezTo>
                <a:cubicBezTo>
                  <a:pt x="47116" y="105348"/>
                  <a:pt x="48220" y="109534"/>
                  <a:pt x="49877" y="109534"/>
                </a:cubicBezTo>
                <a:cubicBezTo>
                  <a:pt x="51349" y="109534"/>
                  <a:pt x="52085" y="106046"/>
                  <a:pt x="52453" y="102558"/>
                </a:cubicBezTo>
                <a:cubicBezTo>
                  <a:pt x="55950" y="102558"/>
                  <a:pt x="55950" y="102558"/>
                  <a:pt x="55950" y="102558"/>
                </a:cubicBezTo>
                <a:cubicBezTo>
                  <a:pt x="55582" y="112325"/>
                  <a:pt x="53374" y="120000"/>
                  <a:pt x="49693" y="120000"/>
                </a:cubicBezTo>
                <a:close/>
                <a:moveTo>
                  <a:pt x="47116" y="86511"/>
                </a:moveTo>
                <a:cubicBezTo>
                  <a:pt x="52269" y="86511"/>
                  <a:pt x="52269" y="86511"/>
                  <a:pt x="52269" y="86511"/>
                </a:cubicBezTo>
                <a:cubicBezTo>
                  <a:pt x="52085" y="78837"/>
                  <a:pt x="51165" y="75348"/>
                  <a:pt x="49693" y="75348"/>
                </a:cubicBezTo>
                <a:cubicBezTo>
                  <a:pt x="48404" y="75348"/>
                  <a:pt x="47300" y="78139"/>
                  <a:pt x="47116" y="86511"/>
                </a:cubicBezTo>
                <a:close/>
                <a:moveTo>
                  <a:pt x="58343" y="66279"/>
                </a:moveTo>
                <a:cubicBezTo>
                  <a:pt x="62208" y="66279"/>
                  <a:pt x="62208" y="66279"/>
                  <a:pt x="62208" y="66279"/>
                </a:cubicBezTo>
                <a:cubicBezTo>
                  <a:pt x="62208" y="73953"/>
                  <a:pt x="62208" y="73953"/>
                  <a:pt x="62208" y="73953"/>
                </a:cubicBezTo>
                <a:cubicBezTo>
                  <a:pt x="62944" y="69069"/>
                  <a:pt x="64233" y="64883"/>
                  <a:pt x="66441" y="64883"/>
                </a:cubicBezTo>
                <a:cubicBezTo>
                  <a:pt x="69018" y="64883"/>
                  <a:pt x="70674" y="71162"/>
                  <a:pt x="70674" y="83720"/>
                </a:cubicBezTo>
                <a:cubicBezTo>
                  <a:pt x="70674" y="118604"/>
                  <a:pt x="70674" y="118604"/>
                  <a:pt x="70674" y="118604"/>
                </a:cubicBezTo>
                <a:cubicBezTo>
                  <a:pt x="66809" y="118604"/>
                  <a:pt x="66809" y="118604"/>
                  <a:pt x="66809" y="118604"/>
                </a:cubicBezTo>
                <a:cubicBezTo>
                  <a:pt x="66809" y="85813"/>
                  <a:pt x="66809" y="85813"/>
                  <a:pt x="66809" y="85813"/>
                </a:cubicBezTo>
                <a:cubicBezTo>
                  <a:pt x="66809" y="79534"/>
                  <a:pt x="66073" y="76744"/>
                  <a:pt x="64601" y="76744"/>
                </a:cubicBezTo>
                <a:cubicBezTo>
                  <a:pt x="63312" y="76744"/>
                  <a:pt x="62208" y="80232"/>
                  <a:pt x="62208" y="86511"/>
                </a:cubicBezTo>
                <a:cubicBezTo>
                  <a:pt x="62208" y="118604"/>
                  <a:pt x="62208" y="118604"/>
                  <a:pt x="62208" y="118604"/>
                </a:cubicBezTo>
                <a:cubicBezTo>
                  <a:pt x="58343" y="118604"/>
                  <a:pt x="58343" y="118604"/>
                  <a:pt x="58343" y="118604"/>
                </a:cubicBezTo>
                <a:lnTo>
                  <a:pt x="58343" y="66279"/>
                </a:lnTo>
                <a:close/>
                <a:moveTo>
                  <a:pt x="77852" y="50232"/>
                </a:moveTo>
                <a:cubicBezTo>
                  <a:pt x="77852" y="66279"/>
                  <a:pt x="77852" y="66279"/>
                  <a:pt x="77852" y="66279"/>
                </a:cubicBezTo>
                <a:cubicBezTo>
                  <a:pt x="80429" y="66279"/>
                  <a:pt x="80429" y="66279"/>
                  <a:pt x="80429" y="66279"/>
                </a:cubicBezTo>
                <a:cubicBezTo>
                  <a:pt x="80429" y="77441"/>
                  <a:pt x="80429" y="77441"/>
                  <a:pt x="80429" y="77441"/>
                </a:cubicBezTo>
                <a:cubicBezTo>
                  <a:pt x="77852" y="77441"/>
                  <a:pt x="77852" y="77441"/>
                  <a:pt x="77852" y="77441"/>
                </a:cubicBezTo>
                <a:cubicBezTo>
                  <a:pt x="77852" y="101860"/>
                  <a:pt x="77852" y="101860"/>
                  <a:pt x="77852" y="101860"/>
                </a:cubicBezTo>
                <a:cubicBezTo>
                  <a:pt x="77852" y="106046"/>
                  <a:pt x="78404" y="108139"/>
                  <a:pt x="79141" y="108139"/>
                </a:cubicBezTo>
                <a:cubicBezTo>
                  <a:pt x="79693" y="108139"/>
                  <a:pt x="80245" y="107441"/>
                  <a:pt x="80613" y="106744"/>
                </a:cubicBezTo>
                <a:cubicBezTo>
                  <a:pt x="80613" y="118604"/>
                  <a:pt x="80613" y="118604"/>
                  <a:pt x="80613" y="118604"/>
                </a:cubicBezTo>
                <a:cubicBezTo>
                  <a:pt x="80061" y="118604"/>
                  <a:pt x="79325" y="119302"/>
                  <a:pt x="78404" y="119302"/>
                </a:cubicBezTo>
                <a:cubicBezTo>
                  <a:pt x="75460" y="119302"/>
                  <a:pt x="73987" y="114418"/>
                  <a:pt x="73987" y="103255"/>
                </a:cubicBezTo>
                <a:cubicBezTo>
                  <a:pt x="73987" y="77441"/>
                  <a:pt x="73987" y="77441"/>
                  <a:pt x="73987" y="77441"/>
                </a:cubicBezTo>
                <a:cubicBezTo>
                  <a:pt x="72331" y="77441"/>
                  <a:pt x="72331" y="77441"/>
                  <a:pt x="72331" y="77441"/>
                </a:cubicBezTo>
                <a:cubicBezTo>
                  <a:pt x="72331" y="66279"/>
                  <a:pt x="72331" y="66279"/>
                  <a:pt x="72331" y="66279"/>
                </a:cubicBezTo>
                <a:cubicBezTo>
                  <a:pt x="73987" y="66279"/>
                  <a:pt x="73987" y="66279"/>
                  <a:pt x="73987" y="66279"/>
                </a:cubicBezTo>
                <a:cubicBezTo>
                  <a:pt x="73987" y="56511"/>
                  <a:pt x="73987" y="56511"/>
                  <a:pt x="73987" y="56511"/>
                </a:cubicBezTo>
                <a:lnTo>
                  <a:pt x="77852" y="50232"/>
                </a:lnTo>
                <a:close/>
                <a:moveTo>
                  <a:pt x="95153" y="118604"/>
                </a:moveTo>
                <a:cubicBezTo>
                  <a:pt x="91288" y="118604"/>
                  <a:pt x="91288" y="118604"/>
                  <a:pt x="91288" y="118604"/>
                </a:cubicBezTo>
                <a:cubicBezTo>
                  <a:pt x="91288" y="110930"/>
                  <a:pt x="91288" y="110930"/>
                  <a:pt x="91288" y="110930"/>
                </a:cubicBezTo>
                <a:cubicBezTo>
                  <a:pt x="90552" y="115813"/>
                  <a:pt x="89263" y="120000"/>
                  <a:pt x="87239" y="120000"/>
                </a:cubicBezTo>
                <a:cubicBezTo>
                  <a:pt x="84662" y="120000"/>
                  <a:pt x="82822" y="114418"/>
                  <a:pt x="82822" y="101860"/>
                </a:cubicBezTo>
                <a:cubicBezTo>
                  <a:pt x="82822" y="66279"/>
                  <a:pt x="82822" y="66279"/>
                  <a:pt x="82822" y="66279"/>
                </a:cubicBezTo>
                <a:cubicBezTo>
                  <a:pt x="86687" y="66279"/>
                  <a:pt x="86687" y="66279"/>
                  <a:pt x="86687" y="66279"/>
                </a:cubicBezTo>
                <a:cubicBezTo>
                  <a:pt x="86687" y="99767"/>
                  <a:pt x="86687" y="99767"/>
                  <a:pt x="86687" y="99767"/>
                </a:cubicBezTo>
                <a:cubicBezTo>
                  <a:pt x="86687" y="105348"/>
                  <a:pt x="87423" y="108139"/>
                  <a:pt x="88711" y="108139"/>
                </a:cubicBezTo>
                <a:cubicBezTo>
                  <a:pt x="90184" y="108139"/>
                  <a:pt x="91288" y="105348"/>
                  <a:pt x="91288" y="98372"/>
                </a:cubicBezTo>
                <a:cubicBezTo>
                  <a:pt x="91288" y="66279"/>
                  <a:pt x="91288" y="66279"/>
                  <a:pt x="91288" y="66279"/>
                </a:cubicBezTo>
                <a:cubicBezTo>
                  <a:pt x="95153" y="66279"/>
                  <a:pt x="95153" y="66279"/>
                  <a:pt x="95153" y="66279"/>
                </a:cubicBezTo>
                <a:lnTo>
                  <a:pt x="95153" y="118604"/>
                </a:lnTo>
                <a:close/>
                <a:moveTo>
                  <a:pt x="97914" y="66279"/>
                </a:moveTo>
                <a:cubicBezTo>
                  <a:pt x="101779" y="66279"/>
                  <a:pt x="101779" y="66279"/>
                  <a:pt x="101779" y="66279"/>
                </a:cubicBezTo>
                <a:cubicBezTo>
                  <a:pt x="101779" y="76046"/>
                  <a:pt x="101779" y="76046"/>
                  <a:pt x="101779" y="76046"/>
                </a:cubicBezTo>
                <a:cubicBezTo>
                  <a:pt x="102515" y="69069"/>
                  <a:pt x="103803" y="65581"/>
                  <a:pt x="105828" y="65581"/>
                </a:cubicBezTo>
                <a:cubicBezTo>
                  <a:pt x="105828" y="80232"/>
                  <a:pt x="105828" y="80232"/>
                  <a:pt x="105828" y="80232"/>
                </a:cubicBezTo>
                <a:cubicBezTo>
                  <a:pt x="103251" y="80232"/>
                  <a:pt x="101779" y="83023"/>
                  <a:pt x="101779" y="92093"/>
                </a:cubicBezTo>
                <a:cubicBezTo>
                  <a:pt x="101779" y="118604"/>
                  <a:pt x="101779" y="118604"/>
                  <a:pt x="101779" y="118604"/>
                </a:cubicBezTo>
                <a:cubicBezTo>
                  <a:pt x="97914" y="118604"/>
                  <a:pt x="97914" y="118604"/>
                  <a:pt x="97914" y="118604"/>
                </a:cubicBezTo>
                <a:lnTo>
                  <a:pt x="97914" y="66279"/>
                </a:lnTo>
                <a:close/>
                <a:moveTo>
                  <a:pt x="113926" y="120000"/>
                </a:moveTo>
                <a:cubicBezTo>
                  <a:pt x="109877" y="120000"/>
                  <a:pt x="107116" y="110930"/>
                  <a:pt x="107116" y="93488"/>
                </a:cubicBezTo>
                <a:cubicBezTo>
                  <a:pt x="107116" y="92093"/>
                  <a:pt x="107116" y="92093"/>
                  <a:pt x="107116" y="92093"/>
                </a:cubicBezTo>
                <a:cubicBezTo>
                  <a:pt x="107116" y="74651"/>
                  <a:pt x="110061" y="64883"/>
                  <a:pt x="113742" y="64883"/>
                </a:cubicBezTo>
                <a:cubicBezTo>
                  <a:pt x="117239" y="64883"/>
                  <a:pt x="120000" y="72558"/>
                  <a:pt x="120000" y="90000"/>
                </a:cubicBezTo>
                <a:cubicBezTo>
                  <a:pt x="120000" y="96279"/>
                  <a:pt x="120000" y="96279"/>
                  <a:pt x="120000" y="96279"/>
                </a:cubicBezTo>
                <a:cubicBezTo>
                  <a:pt x="110981" y="96279"/>
                  <a:pt x="110981" y="96279"/>
                  <a:pt x="110981" y="96279"/>
                </a:cubicBezTo>
                <a:cubicBezTo>
                  <a:pt x="111165" y="105348"/>
                  <a:pt x="112269" y="109534"/>
                  <a:pt x="113926" y="109534"/>
                </a:cubicBezTo>
                <a:cubicBezTo>
                  <a:pt x="115398" y="109534"/>
                  <a:pt x="116134" y="106046"/>
                  <a:pt x="116503" y="102558"/>
                </a:cubicBezTo>
                <a:cubicBezTo>
                  <a:pt x="120000" y="102558"/>
                  <a:pt x="120000" y="102558"/>
                  <a:pt x="120000" y="102558"/>
                </a:cubicBezTo>
                <a:cubicBezTo>
                  <a:pt x="119631" y="112325"/>
                  <a:pt x="117423" y="120000"/>
                  <a:pt x="113926" y="120000"/>
                </a:cubicBezTo>
                <a:close/>
                <a:moveTo>
                  <a:pt x="111165" y="86511"/>
                </a:moveTo>
                <a:cubicBezTo>
                  <a:pt x="116319" y="86511"/>
                  <a:pt x="116319" y="86511"/>
                  <a:pt x="116319" y="86511"/>
                </a:cubicBezTo>
                <a:cubicBezTo>
                  <a:pt x="116134" y="78837"/>
                  <a:pt x="115214" y="75348"/>
                  <a:pt x="113742" y="75348"/>
                </a:cubicBezTo>
                <a:cubicBezTo>
                  <a:pt x="112453" y="75348"/>
                  <a:pt x="111349" y="78139"/>
                  <a:pt x="111165" y="86511"/>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chemeClr val="dk2"/>
              </a:solidFill>
              <a:latin typeface="Calibri"/>
              <a:ea typeface="Calibri"/>
              <a:cs typeface="Calibri"/>
              <a:sym typeface="Calibri"/>
            </a:endParaRPr>
          </a:p>
        </p:txBody>
      </p:sp>
      <p:sp>
        <p:nvSpPr>
          <p:cNvPr id="55" name="Google Shape;55;p13"/>
          <p:cNvSpPr/>
          <p:nvPr/>
        </p:nvSpPr>
        <p:spPr>
          <a:xfrm>
            <a:off x="972450" y="4778133"/>
            <a:ext cx="13500" cy="1632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400" u="none" cap="none" strike="noStrike">
              <a:solidFill>
                <a:srgbClr val="000000"/>
              </a:solidFill>
              <a:latin typeface="Arial"/>
              <a:ea typeface="Arial"/>
              <a:cs typeface="Arial"/>
              <a:sym typeface="Arial"/>
            </a:endParaRPr>
          </a:p>
        </p:txBody>
      </p:sp>
      <p:pic>
        <p:nvPicPr>
          <p:cNvPr id="56" name="Google Shape;56;p13"/>
          <p:cNvPicPr preferRelativeResize="0"/>
          <p:nvPr/>
        </p:nvPicPr>
        <p:blipFill rotWithShape="1">
          <a:blip r:embed="rId2">
            <a:alphaModFix amt="67000"/>
          </a:blip>
          <a:srcRect b="0" l="0" r="0" t="0"/>
          <a:stretch/>
        </p:blipFill>
        <p:spPr>
          <a:xfrm>
            <a:off x="458156" y="4783674"/>
            <a:ext cx="572200" cy="168103"/>
          </a:xfrm>
          <a:prstGeom prst="rect">
            <a:avLst/>
          </a:prstGeom>
          <a:noFill/>
          <a:ln>
            <a:noFill/>
          </a:ln>
        </p:spPr>
      </p:pic>
      <p:pic>
        <p:nvPicPr>
          <p:cNvPr id="57" name="Google Shape;57;p13"/>
          <p:cNvPicPr preferRelativeResize="0"/>
          <p:nvPr/>
        </p:nvPicPr>
        <p:blipFill rotWithShape="1">
          <a:blip r:embed="rId3">
            <a:alphaModFix/>
          </a:blip>
          <a:srcRect b="0" l="0" r="0" t="0"/>
          <a:stretch/>
        </p:blipFill>
        <p:spPr>
          <a:xfrm>
            <a:off x="0" y="1"/>
            <a:ext cx="9143998" cy="368561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1Column_White">
  <p:cSld name="3_1Column_White">
    <p:spTree>
      <p:nvGrpSpPr>
        <p:cNvPr id="58" name="Shape 58"/>
        <p:cNvGrpSpPr/>
        <p:nvPr/>
      </p:nvGrpSpPr>
      <p:grpSpPr>
        <a:xfrm>
          <a:off x="0" y="0"/>
          <a:ext cx="0" cy="0"/>
          <a:chOff x="0" y="0"/>
          <a:chExt cx="0" cy="0"/>
        </a:xfrm>
      </p:grpSpPr>
      <p:sp>
        <p:nvSpPr>
          <p:cNvPr id="59" name="Google Shape;59;p14"/>
          <p:cNvSpPr txBox="1"/>
          <p:nvPr>
            <p:ph type="title"/>
          </p:nvPr>
        </p:nvSpPr>
        <p:spPr>
          <a:xfrm>
            <a:off x="266806" y="415704"/>
            <a:ext cx="8606400" cy="407700"/>
          </a:xfrm>
          <a:prstGeom prst="rect">
            <a:avLst/>
          </a:prstGeom>
          <a:noFill/>
          <a:ln>
            <a:noFill/>
          </a:ln>
        </p:spPr>
        <p:txBody>
          <a:bodyPr anchorCtr="0" anchor="t" bIns="0" lIns="0" spcFirstLastPara="1" rIns="0" wrap="square" tIns="45700">
            <a:noAutofit/>
          </a:bodyPr>
          <a:lstStyle>
            <a:lvl1pPr lvl="0" rtl="0" algn="ctr">
              <a:lnSpc>
                <a:spcPct val="80000"/>
              </a:lnSpc>
              <a:spcBef>
                <a:spcPts val="0"/>
              </a:spcBef>
              <a:spcAft>
                <a:spcPts val="0"/>
              </a:spcAft>
              <a:buSzPts val="1100"/>
              <a:buNone/>
              <a:defRPr/>
            </a:lvl1pPr>
            <a:lvl2pPr lvl="1" rtl="0" algn="l">
              <a:lnSpc>
                <a:spcPct val="192500"/>
              </a:lnSpc>
              <a:spcBef>
                <a:spcPts val="0"/>
              </a:spcBef>
              <a:spcAft>
                <a:spcPts val="0"/>
              </a:spcAft>
              <a:buSzPts val="1100"/>
              <a:buNone/>
              <a:defRPr/>
            </a:lvl2pPr>
            <a:lvl3pPr lvl="2" rtl="0" algn="l">
              <a:lnSpc>
                <a:spcPct val="192500"/>
              </a:lnSpc>
              <a:spcBef>
                <a:spcPts val="0"/>
              </a:spcBef>
              <a:spcAft>
                <a:spcPts val="0"/>
              </a:spcAft>
              <a:buSzPts val="1100"/>
              <a:buNone/>
              <a:defRPr/>
            </a:lvl3pPr>
            <a:lvl4pPr lvl="3" rtl="0" algn="l">
              <a:lnSpc>
                <a:spcPct val="192500"/>
              </a:lnSpc>
              <a:spcBef>
                <a:spcPts val="0"/>
              </a:spcBef>
              <a:spcAft>
                <a:spcPts val="0"/>
              </a:spcAft>
              <a:buSzPts val="1100"/>
              <a:buNone/>
              <a:defRPr/>
            </a:lvl4pPr>
            <a:lvl5pPr lvl="4" rtl="0" algn="l">
              <a:lnSpc>
                <a:spcPct val="1925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0" name="Google Shape;60;p14"/>
          <p:cNvSpPr txBox="1"/>
          <p:nvPr>
            <p:ph idx="1" type="body"/>
          </p:nvPr>
        </p:nvSpPr>
        <p:spPr>
          <a:xfrm>
            <a:off x="266806" y="846576"/>
            <a:ext cx="8606400" cy="306000"/>
          </a:xfrm>
          <a:prstGeom prst="rect">
            <a:avLst/>
          </a:prstGeom>
          <a:noFill/>
          <a:ln>
            <a:noFill/>
          </a:ln>
        </p:spPr>
        <p:txBody>
          <a:bodyPr anchorCtr="0" anchor="t" bIns="0" lIns="0" spcFirstLastPara="1" rIns="0" wrap="square" tIns="0">
            <a:noAutofit/>
          </a:bodyPr>
          <a:lstStyle>
            <a:lvl1pPr indent="-228600" lvl="0" marL="457200" rtl="0" algn="ctr">
              <a:lnSpc>
                <a:spcPct val="100000"/>
              </a:lnSpc>
              <a:spcBef>
                <a:spcPts val="0"/>
              </a:spcBef>
              <a:spcAft>
                <a:spcPts val="0"/>
              </a:spcAft>
              <a:buClr>
                <a:schemeClr val="accent2"/>
              </a:buClr>
              <a:buSzPts val="1700"/>
              <a:buFont typeface="Montserrat ExtraBold"/>
              <a:buNone/>
              <a:defRPr sz="1700">
                <a:solidFill>
                  <a:schemeClr val="accent2"/>
                </a:solidFill>
                <a:latin typeface="Montserrat ExtraBold"/>
                <a:ea typeface="Montserrat ExtraBold"/>
                <a:cs typeface="Montserrat ExtraBold"/>
                <a:sym typeface="Montserrat ExtraBold"/>
              </a:defRPr>
            </a:lvl1pPr>
            <a:lvl2pPr indent="-317500" lvl="1" marL="914400" rtl="0" algn="l">
              <a:lnSpc>
                <a:spcPct val="110000"/>
              </a:lnSpc>
              <a:spcBef>
                <a:spcPts val="600"/>
              </a:spcBef>
              <a:spcAft>
                <a:spcPts val="0"/>
              </a:spcAft>
              <a:buClr>
                <a:schemeClr val="dk1"/>
              </a:buClr>
              <a:buSzPts val="1400"/>
              <a:buChar char="•"/>
              <a:defRPr/>
            </a:lvl2pPr>
            <a:lvl3pPr indent="-317500" lvl="2" marL="1371600" rtl="0" algn="l">
              <a:lnSpc>
                <a:spcPct val="110000"/>
              </a:lnSpc>
              <a:spcBef>
                <a:spcPts val="600"/>
              </a:spcBef>
              <a:spcAft>
                <a:spcPts val="0"/>
              </a:spcAft>
              <a:buClr>
                <a:schemeClr val="dk1"/>
              </a:buClr>
              <a:buSzPts val="1400"/>
              <a:buChar char="‒"/>
              <a:defRPr/>
            </a:lvl3pPr>
            <a:lvl4pPr indent="-317500" lvl="3" marL="1828800" rtl="0" algn="l">
              <a:lnSpc>
                <a:spcPct val="110000"/>
              </a:lnSpc>
              <a:spcBef>
                <a:spcPts val="600"/>
              </a:spcBef>
              <a:spcAft>
                <a:spcPts val="0"/>
              </a:spcAft>
              <a:buClr>
                <a:schemeClr val="dk1"/>
              </a:buClr>
              <a:buSzPts val="1400"/>
              <a:buChar char="•"/>
              <a:defRPr/>
            </a:lvl4pPr>
            <a:lvl5pPr indent="-317500" lvl="4" marL="2286000" rtl="0" algn="l">
              <a:lnSpc>
                <a:spcPct val="110000"/>
              </a:lnSpc>
              <a:spcBef>
                <a:spcPts val="600"/>
              </a:spcBef>
              <a:spcAft>
                <a:spcPts val="0"/>
              </a:spcAft>
              <a:buClr>
                <a:schemeClr val="dk1"/>
              </a:buClr>
              <a:buSzPts val="1400"/>
              <a:buChar char="‒"/>
              <a:defRPr/>
            </a:lvl5pPr>
            <a:lvl6pPr indent="-317500" lvl="5" marL="2743200" rtl="0" algn="l">
              <a:lnSpc>
                <a:spcPct val="100000"/>
              </a:lnSpc>
              <a:spcBef>
                <a:spcPts val="300"/>
              </a:spcBef>
              <a:spcAft>
                <a:spcPts val="0"/>
              </a:spcAft>
              <a:buClr>
                <a:schemeClr val="dk1"/>
              </a:buClr>
              <a:buSzPts val="1400"/>
              <a:buChar char="•"/>
              <a:defRPr/>
            </a:lvl6pPr>
            <a:lvl7pPr indent="-317500" lvl="6" marL="3200400" rtl="0" algn="l">
              <a:lnSpc>
                <a:spcPct val="100000"/>
              </a:lnSpc>
              <a:spcBef>
                <a:spcPts val="300"/>
              </a:spcBef>
              <a:spcAft>
                <a:spcPts val="0"/>
              </a:spcAft>
              <a:buClr>
                <a:schemeClr val="dk1"/>
              </a:buClr>
              <a:buSzPts val="1400"/>
              <a:buChar char="•"/>
              <a:defRPr/>
            </a:lvl7pPr>
            <a:lvl8pPr indent="-317500" lvl="7" marL="3657600" rtl="0" algn="l">
              <a:lnSpc>
                <a:spcPct val="100000"/>
              </a:lnSpc>
              <a:spcBef>
                <a:spcPts val="300"/>
              </a:spcBef>
              <a:spcAft>
                <a:spcPts val="0"/>
              </a:spcAft>
              <a:buClr>
                <a:schemeClr val="dk1"/>
              </a:buClr>
              <a:buSzPts val="1400"/>
              <a:buChar char="•"/>
              <a:defRPr/>
            </a:lvl8pPr>
            <a:lvl9pPr indent="-317500" lvl="8" marL="4114800" rtl="0" algn="l">
              <a:lnSpc>
                <a:spcPct val="100000"/>
              </a:lnSpc>
              <a:spcBef>
                <a:spcPts val="300"/>
              </a:spcBef>
              <a:spcAft>
                <a:spcPts val="0"/>
              </a:spcAft>
              <a:buClr>
                <a:schemeClr val="dk1"/>
              </a:buClr>
              <a:buSzPts val="1400"/>
              <a:buChar char="•"/>
              <a:defRPr/>
            </a:lvl9pPr>
          </a:lstStyle>
          <a:p/>
        </p:txBody>
      </p:sp>
      <p:sp>
        <p:nvSpPr>
          <p:cNvPr id="61" name="Google Shape;61;p14"/>
          <p:cNvSpPr txBox="1"/>
          <p:nvPr>
            <p:ph idx="11" type="ftr"/>
          </p:nvPr>
        </p:nvSpPr>
        <p:spPr>
          <a:xfrm>
            <a:off x="5543688" y="4903049"/>
            <a:ext cx="3106500" cy="121500"/>
          </a:xfrm>
          <a:prstGeom prst="rect">
            <a:avLst/>
          </a:prstGeom>
          <a:noFill/>
          <a:ln>
            <a:noFill/>
          </a:ln>
        </p:spPr>
        <p:txBody>
          <a:bodyPr anchorCtr="0" anchor="ctr" bIns="45700" lIns="0" spcFirstLastPara="1" rIns="0" wrap="square" tIns="45700">
            <a:noAutofit/>
          </a:bodyPr>
          <a:lstStyle>
            <a:lvl1pPr lvl="0" rtl="0" algn="r">
              <a:lnSpc>
                <a:spcPct val="100000"/>
              </a:lnSpc>
              <a:spcBef>
                <a:spcPts val="0"/>
              </a:spcBef>
              <a:spcAft>
                <a:spcPts val="0"/>
              </a:spcAft>
              <a:buSzPts val="1100"/>
              <a:buNone/>
              <a:defRPr sz="1100">
                <a:solidFill>
                  <a:schemeClr val="dk1"/>
                </a:solidFill>
              </a:defRPr>
            </a:lvl1pPr>
            <a:lvl2pPr lvl="1" rtl="0" algn="l">
              <a:lnSpc>
                <a:spcPct val="100000"/>
              </a:lnSpc>
              <a:spcBef>
                <a:spcPts val="0"/>
              </a:spcBef>
              <a:spcAft>
                <a:spcPts val="0"/>
              </a:spcAft>
              <a:buSzPts val="1100"/>
              <a:buNone/>
              <a:defRPr sz="1100"/>
            </a:lvl2pPr>
            <a:lvl3pPr lvl="2" rtl="0" algn="l">
              <a:lnSpc>
                <a:spcPct val="100000"/>
              </a:lnSpc>
              <a:spcBef>
                <a:spcPts val="0"/>
              </a:spcBef>
              <a:spcAft>
                <a:spcPts val="0"/>
              </a:spcAft>
              <a:buSzPts val="1100"/>
              <a:buNone/>
              <a:defRPr sz="1100"/>
            </a:lvl3pPr>
            <a:lvl4pPr lvl="3" rtl="0" algn="l">
              <a:lnSpc>
                <a:spcPct val="100000"/>
              </a:lnSpc>
              <a:spcBef>
                <a:spcPts val="0"/>
              </a:spcBef>
              <a:spcAft>
                <a:spcPts val="0"/>
              </a:spcAft>
              <a:buSzPts val="1100"/>
              <a:buNone/>
              <a:defRPr sz="1100"/>
            </a:lvl4pPr>
            <a:lvl5pPr lvl="4" rtl="0" algn="l">
              <a:lnSpc>
                <a:spcPct val="100000"/>
              </a:lnSpc>
              <a:spcBef>
                <a:spcPts val="0"/>
              </a:spcBef>
              <a:spcAft>
                <a:spcPts val="0"/>
              </a:spcAft>
              <a:buSzPts val="1100"/>
              <a:buNone/>
              <a:defRPr sz="1100"/>
            </a:lvl5pPr>
            <a:lvl6pPr lvl="5" rtl="0" algn="l">
              <a:lnSpc>
                <a:spcPct val="100000"/>
              </a:lnSpc>
              <a:spcBef>
                <a:spcPts val="0"/>
              </a:spcBef>
              <a:spcAft>
                <a:spcPts val="0"/>
              </a:spcAft>
              <a:buSzPts val="1100"/>
              <a:buNone/>
              <a:defRPr sz="1100"/>
            </a:lvl6pPr>
            <a:lvl7pPr lvl="6" rtl="0" algn="l">
              <a:lnSpc>
                <a:spcPct val="100000"/>
              </a:lnSpc>
              <a:spcBef>
                <a:spcPts val="0"/>
              </a:spcBef>
              <a:spcAft>
                <a:spcPts val="0"/>
              </a:spcAft>
              <a:buSzPts val="1100"/>
              <a:buNone/>
              <a:defRPr sz="1100"/>
            </a:lvl7pPr>
            <a:lvl8pPr lvl="7" rtl="0" algn="l">
              <a:lnSpc>
                <a:spcPct val="100000"/>
              </a:lnSpc>
              <a:spcBef>
                <a:spcPts val="0"/>
              </a:spcBef>
              <a:spcAft>
                <a:spcPts val="0"/>
              </a:spcAft>
              <a:buSzPts val="1100"/>
              <a:buNone/>
              <a:defRPr sz="1100"/>
            </a:lvl8pPr>
            <a:lvl9pPr lvl="8" rtl="0" algn="l">
              <a:lnSpc>
                <a:spcPct val="100000"/>
              </a:lnSpc>
              <a:spcBef>
                <a:spcPts val="0"/>
              </a:spcBef>
              <a:spcAft>
                <a:spcPts val="0"/>
              </a:spcAft>
              <a:buSzPts val="1100"/>
              <a:buNone/>
              <a:defRPr sz="1100"/>
            </a:lvl9pPr>
          </a:lstStyle>
          <a:p/>
        </p:txBody>
      </p:sp>
      <p:sp>
        <p:nvSpPr>
          <p:cNvPr id="62" name="Google Shape;62;p14"/>
          <p:cNvSpPr txBox="1"/>
          <p:nvPr>
            <p:ph idx="12" type="sldNum"/>
          </p:nvPr>
        </p:nvSpPr>
        <p:spPr>
          <a:xfrm flipH="1">
            <a:off x="8712814" y="4903105"/>
            <a:ext cx="162000" cy="121500"/>
          </a:xfrm>
          <a:prstGeom prst="rect">
            <a:avLst/>
          </a:prstGeom>
          <a:noFill/>
          <a:ln>
            <a:noFill/>
          </a:ln>
        </p:spPr>
        <p:txBody>
          <a:bodyPr anchorCtr="0" anchor="ctr" bIns="45700" lIns="0" spcFirstLastPara="1" rIns="0" wrap="square" tIns="4570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rgbClr val="000000"/>
                </a:solidFill>
                <a:latin typeface="Montserrat"/>
                <a:ea typeface="Montserrat"/>
                <a:cs typeface="Montserrat"/>
                <a:sym typeface="Montserrat"/>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rgbClr val="000000"/>
                </a:solidFill>
                <a:latin typeface="Montserrat"/>
                <a:ea typeface="Montserrat"/>
                <a:cs typeface="Montserrat"/>
                <a:sym typeface="Montserrat"/>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rgbClr val="000000"/>
                </a:solidFill>
                <a:latin typeface="Montserrat"/>
                <a:ea typeface="Montserrat"/>
                <a:cs typeface="Montserrat"/>
                <a:sym typeface="Montserrat"/>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rgbClr val="000000"/>
                </a:solidFill>
                <a:latin typeface="Montserrat"/>
                <a:ea typeface="Montserrat"/>
                <a:cs typeface="Montserrat"/>
                <a:sym typeface="Montserrat"/>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rgbClr val="000000"/>
                </a:solidFill>
                <a:latin typeface="Montserrat"/>
                <a:ea typeface="Montserrat"/>
                <a:cs typeface="Montserrat"/>
                <a:sym typeface="Montserrat"/>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rgbClr val="000000"/>
                </a:solidFill>
                <a:latin typeface="Montserrat"/>
                <a:ea typeface="Montserrat"/>
                <a:cs typeface="Montserrat"/>
                <a:sym typeface="Montserrat"/>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rgbClr val="000000"/>
                </a:solidFill>
                <a:latin typeface="Montserrat"/>
                <a:ea typeface="Montserrat"/>
                <a:cs typeface="Montserrat"/>
                <a:sym typeface="Montserrat"/>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rgbClr val="000000"/>
                </a:solidFill>
                <a:latin typeface="Montserrat"/>
                <a:ea typeface="Montserrat"/>
                <a:cs typeface="Montserrat"/>
                <a:sym typeface="Montserrat"/>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rgbClr val="000000"/>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
        <p:nvSpPr>
          <p:cNvPr id="63" name="Google Shape;63;p14"/>
          <p:cNvSpPr txBox="1"/>
          <p:nvPr>
            <p:ph idx="2" type="body"/>
          </p:nvPr>
        </p:nvSpPr>
        <p:spPr>
          <a:xfrm>
            <a:off x="266804" y="1330811"/>
            <a:ext cx="5645100" cy="3131400"/>
          </a:xfrm>
          <a:prstGeom prst="rect">
            <a:avLst/>
          </a:prstGeom>
          <a:noFill/>
          <a:ln>
            <a:noFill/>
          </a:ln>
        </p:spPr>
        <p:txBody>
          <a:bodyPr anchorCtr="0" anchor="t" bIns="0" lIns="0" spcFirstLastPara="1" rIns="0" wrap="square" tIns="0">
            <a:noAutofit/>
          </a:bodyPr>
          <a:lstStyle>
            <a:lvl1pPr indent="-228600" lvl="0" marL="457200" rtl="0" algn="l">
              <a:lnSpc>
                <a:spcPct val="110000"/>
              </a:lnSpc>
              <a:spcBef>
                <a:spcPts val="600"/>
              </a:spcBef>
              <a:spcAft>
                <a:spcPts val="0"/>
              </a:spcAft>
              <a:buClr>
                <a:schemeClr val="dk1"/>
              </a:buClr>
              <a:buSzPts val="1500"/>
              <a:buNone/>
              <a:defRPr sz="1500"/>
            </a:lvl1pPr>
            <a:lvl2pPr indent="-323850" lvl="1" marL="914400" rtl="0" algn="l">
              <a:lnSpc>
                <a:spcPct val="110000"/>
              </a:lnSpc>
              <a:spcBef>
                <a:spcPts val="600"/>
              </a:spcBef>
              <a:spcAft>
                <a:spcPts val="0"/>
              </a:spcAft>
              <a:buClr>
                <a:schemeClr val="dk1"/>
              </a:buClr>
              <a:buSzPts val="1500"/>
              <a:buChar char="•"/>
              <a:defRPr sz="1500"/>
            </a:lvl2pPr>
            <a:lvl3pPr indent="-323850" lvl="2" marL="1371600" rtl="0" algn="l">
              <a:lnSpc>
                <a:spcPct val="110000"/>
              </a:lnSpc>
              <a:spcBef>
                <a:spcPts val="600"/>
              </a:spcBef>
              <a:spcAft>
                <a:spcPts val="0"/>
              </a:spcAft>
              <a:buClr>
                <a:schemeClr val="dk1"/>
              </a:buClr>
              <a:buSzPts val="1500"/>
              <a:buChar char="‒"/>
              <a:defRPr sz="1500"/>
            </a:lvl3pPr>
            <a:lvl4pPr indent="-317500" lvl="3" marL="1828800" rtl="0" algn="l">
              <a:lnSpc>
                <a:spcPct val="110000"/>
              </a:lnSpc>
              <a:spcBef>
                <a:spcPts val="600"/>
              </a:spcBef>
              <a:spcAft>
                <a:spcPts val="0"/>
              </a:spcAft>
              <a:buClr>
                <a:schemeClr val="dk1"/>
              </a:buClr>
              <a:buSzPts val="1400"/>
              <a:buChar char="•"/>
              <a:defRPr/>
            </a:lvl4pPr>
            <a:lvl5pPr indent="-317500" lvl="4" marL="2286000" rtl="0" algn="l">
              <a:lnSpc>
                <a:spcPct val="110000"/>
              </a:lnSpc>
              <a:spcBef>
                <a:spcPts val="600"/>
              </a:spcBef>
              <a:spcAft>
                <a:spcPts val="0"/>
              </a:spcAft>
              <a:buClr>
                <a:schemeClr val="dk1"/>
              </a:buClr>
              <a:buSzPts val="1400"/>
              <a:buChar char="‒"/>
              <a:defRPr/>
            </a:lvl5pPr>
            <a:lvl6pPr indent="-317500" lvl="5" marL="2743200" rtl="0" algn="l">
              <a:lnSpc>
                <a:spcPct val="100000"/>
              </a:lnSpc>
              <a:spcBef>
                <a:spcPts val="300"/>
              </a:spcBef>
              <a:spcAft>
                <a:spcPts val="0"/>
              </a:spcAft>
              <a:buClr>
                <a:schemeClr val="dk1"/>
              </a:buClr>
              <a:buSzPts val="1400"/>
              <a:buChar char="•"/>
              <a:defRPr/>
            </a:lvl6pPr>
            <a:lvl7pPr indent="-317500" lvl="6" marL="3200400" rtl="0" algn="l">
              <a:lnSpc>
                <a:spcPct val="100000"/>
              </a:lnSpc>
              <a:spcBef>
                <a:spcPts val="300"/>
              </a:spcBef>
              <a:spcAft>
                <a:spcPts val="0"/>
              </a:spcAft>
              <a:buClr>
                <a:schemeClr val="dk1"/>
              </a:buClr>
              <a:buSzPts val="1400"/>
              <a:buChar char="•"/>
              <a:defRPr/>
            </a:lvl7pPr>
            <a:lvl8pPr indent="-317500" lvl="7" marL="3657600" rtl="0" algn="l">
              <a:lnSpc>
                <a:spcPct val="100000"/>
              </a:lnSpc>
              <a:spcBef>
                <a:spcPts val="300"/>
              </a:spcBef>
              <a:spcAft>
                <a:spcPts val="0"/>
              </a:spcAft>
              <a:buClr>
                <a:schemeClr val="dk1"/>
              </a:buClr>
              <a:buSzPts val="1400"/>
              <a:buChar char="•"/>
              <a:defRPr/>
            </a:lvl8pPr>
            <a:lvl9pPr indent="-317500" lvl="8" marL="4114800" rtl="0" algn="l">
              <a:lnSpc>
                <a:spcPct val="100000"/>
              </a:lnSpc>
              <a:spcBef>
                <a:spcPts val="300"/>
              </a:spcBef>
              <a:spcAft>
                <a:spcPts val="0"/>
              </a:spcAft>
              <a:buClr>
                <a:schemeClr val="dk1"/>
              </a:buClr>
              <a:buSzPts val="14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Title_White">
  <p:cSld name="9_Title_White">
    <p:bg>
      <p:bgPr>
        <a:solidFill>
          <a:schemeClr val="lt1"/>
        </a:solidFill>
      </p:bgPr>
    </p:bg>
    <p:spTree>
      <p:nvGrpSpPr>
        <p:cNvPr id="64" name="Shape 64"/>
        <p:cNvGrpSpPr/>
        <p:nvPr/>
      </p:nvGrpSpPr>
      <p:grpSpPr>
        <a:xfrm>
          <a:off x="0" y="0"/>
          <a:ext cx="0" cy="0"/>
          <a:chOff x="0" y="0"/>
          <a:chExt cx="0" cy="0"/>
        </a:xfrm>
      </p:grpSpPr>
      <p:sp>
        <p:nvSpPr>
          <p:cNvPr id="65" name="Google Shape;65;p15"/>
          <p:cNvSpPr txBox="1"/>
          <p:nvPr>
            <p:ph type="title"/>
          </p:nvPr>
        </p:nvSpPr>
        <p:spPr>
          <a:xfrm>
            <a:off x="266806" y="415704"/>
            <a:ext cx="8606400" cy="407700"/>
          </a:xfrm>
          <a:prstGeom prst="rect">
            <a:avLst/>
          </a:prstGeom>
          <a:noFill/>
          <a:ln>
            <a:noFill/>
          </a:ln>
        </p:spPr>
        <p:txBody>
          <a:bodyPr anchorCtr="0" anchor="t" bIns="0" lIns="0" spcFirstLastPara="1" rIns="0" wrap="square" tIns="45700">
            <a:noAutofit/>
          </a:bodyPr>
          <a:lstStyle>
            <a:lvl1pPr lvl="0" rtl="0" algn="ctr">
              <a:lnSpc>
                <a:spcPct val="80000"/>
              </a:lnSpc>
              <a:spcBef>
                <a:spcPts val="0"/>
              </a:spcBef>
              <a:spcAft>
                <a:spcPts val="0"/>
              </a:spcAft>
              <a:buSzPts val="1100"/>
              <a:buNone/>
              <a:defRPr>
                <a:solidFill>
                  <a:schemeClr val="dk1"/>
                </a:solidFill>
              </a:defRPr>
            </a:lvl1pPr>
            <a:lvl2pPr lvl="1" rtl="0" algn="l">
              <a:lnSpc>
                <a:spcPct val="192500"/>
              </a:lnSpc>
              <a:spcBef>
                <a:spcPts val="0"/>
              </a:spcBef>
              <a:spcAft>
                <a:spcPts val="0"/>
              </a:spcAft>
              <a:buSzPts val="1100"/>
              <a:buNone/>
              <a:defRPr/>
            </a:lvl2pPr>
            <a:lvl3pPr lvl="2" rtl="0" algn="l">
              <a:lnSpc>
                <a:spcPct val="192500"/>
              </a:lnSpc>
              <a:spcBef>
                <a:spcPts val="0"/>
              </a:spcBef>
              <a:spcAft>
                <a:spcPts val="0"/>
              </a:spcAft>
              <a:buSzPts val="1100"/>
              <a:buNone/>
              <a:defRPr/>
            </a:lvl3pPr>
            <a:lvl4pPr lvl="3" rtl="0" algn="l">
              <a:lnSpc>
                <a:spcPct val="192500"/>
              </a:lnSpc>
              <a:spcBef>
                <a:spcPts val="0"/>
              </a:spcBef>
              <a:spcAft>
                <a:spcPts val="0"/>
              </a:spcAft>
              <a:buSzPts val="1100"/>
              <a:buNone/>
              <a:defRPr/>
            </a:lvl4pPr>
            <a:lvl5pPr lvl="4" rtl="0" algn="l">
              <a:lnSpc>
                <a:spcPct val="1925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6" name="Google Shape;66;p15"/>
          <p:cNvSpPr txBox="1"/>
          <p:nvPr>
            <p:ph idx="11" type="ftr"/>
          </p:nvPr>
        </p:nvSpPr>
        <p:spPr>
          <a:xfrm>
            <a:off x="5543688" y="4903049"/>
            <a:ext cx="3106500" cy="121500"/>
          </a:xfrm>
          <a:prstGeom prst="rect">
            <a:avLst/>
          </a:prstGeom>
          <a:noFill/>
          <a:ln>
            <a:noFill/>
          </a:ln>
        </p:spPr>
        <p:txBody>
          <a:bodyPr anchorCtr="0" anchor="ctr" bIns="45700" lIns="0" spcFirstLastPara="1" rIns="0" wrap="square" tIns="45700">
            <a:noAutofit/>
          </a:bodyPr>
          <a:lstStyle>
            <a:lvl1pPr lvl="0" rtl="0" algn="r">
              <a:lnSpc>
                <a:spcPct val="100000"/>
              </a:lnSpc>
              <a:spcBef>
                <a:spcPts val="0"/>
              </a:spcBef>
              <a:spcAft>
                <a:spcPts val="0"/>
              </a:spcAft>
              <a:buSzPts val="1100"/>
              <a:buNone/>
              <a:defRPr sz="1100"/>
            </a:lvl1pPr>
            <a:lvl2pPr lvl="1" rtl="0" algn="l">
              <a:lnSpc>
                <a:spcPct val="100000"/>
              </a:lnSpc>
              <a:spcBef>
                <a:spcPts val="0"/>
              </a:spcBef>
              <a:spcAft>
                <a:spcPts val="0"/>
              </a:spcAft>
              <a:buSzPts val="1100"/>
              <a:buNone/>
              <a:defRPr sz="1100"/>
            </a:lvl2pPr>
            <a:lvl3pPr lvl="2" rtl="0" algn="l">
              <a:lnSpc>
                <a:spcPct val="100000"/>
              </a:lnSpc>
              <a:spcBef>
                <a:spcPts val="0"/>
              </a:spcBef>
              <a:spcAft>
                <a:spcPts val="0"/>
              </a:spcAft>
              <a:buSzPts val="1100"/>
              <a:buNone/>
              <a:defRPr sz="1100"/>
            </a:lvl3pPr>
            <a:lvl4pPr lvl="3" rtl="0" algn="l">
              <a:lnSpc>
                <a:spcPct val="100000"/>
              </a:lnSpc>
              <a:spcBef>
                <a:spcPts val="0"/>
              </a:spcBef>
              <a:spcAft>
                <a:spcPts val="0"/>
              </a:spcAft>
              <a:buSzPts val="1100"/>
              <a:buNone/>
              <a:defRPr sz="1100"/>
            </a:lvl4pPr>
            <a:lvl5pPr lvl="4" rtl="0" algn="l">
              <a:lnSpc>
                <a:spcPct val="100000"/>
              </a:lnSpc>
              <a:spcBef>
                <a:spcPts val="0"/>
              </a:spcBef>
              <a:spcAft>
                <a:spcPts val="0"/>
              </a:spcAft>
              <a:buSzPts val="1100"/>
              <a:buNone/>
              <a:defRPr sz="1100"/>
            </a:lvl5pPr>
            <a:lvl6pPr lvl="5" rtl="0" algn="l">
              <a:lnSpc>
                <a:spcPct val="100000"/>
              </a:lnSpc>
              <a:spcBef>
                <a:spcPts val="0"/>
              </a:spcBef>
              <a:spcAft>
                <a:spcPts val="0"/>
              </a:spcAft>
              <a:buSzPts val="1100"/>
              <a:buNone/>
              <a:defRPr sz="1100"/>
            </a:lvl6pPr>
            <a:lvl7pPr lvl="6" rtl="0" algn="l">
              <a:lnSpc>
                <a:spcPct val="100000"/>
              </a:lnSpc>
              <a:spcBef>
                <a:spcPts val="0"/>
              </a:spcBef>
              <a:spcAft>
                <a:spcPts val="0"/>
              </a:spcAft>
              <a:buSzPts val="1100"/>
              <a:buNone/>
              <a:defRPr sz="1100"/>
            </a:lvl7pPr>
            <a:lvl8pPr lvl="7" rtl="0" algn="l">
              <a:lnSpc>
                <a:spcPct val="100000"/>
              </a:lnSpc>
              <a:spcBef>
                <a:spcPts val="0"/>
              </a:spcBef>
              <a:spcAft>
                <a:spcPts val="0"/>
              </a:spcAft>
              <a:buSzPts val="1100"/>
              <a:buNone/>
              <a:defRPr sz="1100"/>
            </a:lvl8pPr>
            <a:lvl9pPr lvl="8" rtl="0" algn="l">
              <a:lnSpc>
                <a:spcPct val="100000"/>
              </a:lnSpc>
              <a:spcBef>
                <a:spcPts val="0"/>
              </a:spcBef>
              <a:spcAft>
                <a:spcPts val="0"/>
              </a:spcAft>
              <a:buSzPts val="1100"/>
              <a:buNone/>
              <a:defRPr sz="1100"/>
            </a:lvl9pPr>
          </a:lstStyle>
          <a:p/>
        </p:txBody>
      </p:sp>
      <p:sp>
        <p:nvSpPr>
          <p:cNvPr id="67" name="Google Shape;67;p15"/>
          <p:cNvSpPr txBox="1"/>
          <p:nvPr>
            <p:ph idx="12" type="sldNum"/>
          </p:nvPr>
        </p:nvSpPr>
        <p:spPr>
          <a:xfrm flipH="1">
            <a:off x="8712814" y="4903105"/>
            <a:ext cx="162000" cy="121500"/>
          </a:xfrm>
          <a:prstGeom prst="rect">
            <a:avLst/>
          </a:prstGeom>
          <a:noFill/>
          <a:ln>
            <a:noFill/>
          </a:ln>
        </p:spPr>
        <p:txBody>
          <a:bodyPr anchorCtr="0" anchor="ctr" bIns="45700" lIns="0" spcFirstLastPara="1" rIns="0" wrap="square" tIns="4570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rgbClr val="000000"/>
                </a:solidFill>
                <a:latin typeface="Montserrat"/>
                <a:ea typeface="Montserrat"/>
                <a:cs typeface="Montserrat"/>
                <a:sym typeface="Montserrat"/>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rgbClr val="000000"/>
                </a:solidFill>
                <a:latin typeface="Montserrat"/>
                <a:ea typeface="Montserrat"/>
                <a:cs typeface="Montserrat"/>
                <a:sym typeface="Montserrat"/>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rgbClr val="000000"/>
                </a:solidFill>
                <a:latin typeface="Montserrat"/>
                <a:ea typeface="Montserrat"/>
                <a:cs typeface="Montserrat"/>
                <a:sym typeface="Montserrat"/>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rgbClr val="000000"/>
                </a:solidFill>
                <a:latin typeface="Montserrat"/>
                <a:ea typeface="Montserrat"/>
                <a:cs typeface="Montserrat"/>
                <a:sym typeface="Montserrat"/>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rgbClr val="000000"/>
                </a:solidFill>
                <a:latin typeface="Montserrat"/>
                <a:ea typeface="Montserrat"/>
                <a:cs typeface="Montserrat"/>
                <a:sym typeface="Montserrat"/>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rgbClr val="000000"/>
                </a:solidFill>
                <a:latin typeface="Montserrat"/>
                <a:ea typeface="Montserrat"/>
                <a:cs typeface="Montserrat"/>
                <a:sym typeface="Montserrat"/>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rgbClr val="000000"/>
                </a:solidFill>
                <a:latin typeface="Montserrat"/>
                <a:ea typeface="Montserrat"/>
                <a:cs typeface="Montserrat"/>
                <a:sym typeface="Montserrat"/>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rgbClr val="000000"/>
                </a:solidFill>
                <a:latin typeface="Montserrat"/>
                <a:ea typeface="Montserrat"/>
                <a:cs typeface="Montserrat"/>
                <a:sym typeface="Montserrat"/>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rgbClr val="000000"/>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_1">
    <p:bg>
      <p:bgPr>
        <a:solidFill>
          <a:srgbClr val="FFFFFF"/>
        </a:solidFill>
      </p:bgPr>
    </p:bg>
    <p:spTree>
      <p:nvGrpSpPr>
        <p:cNvPr id="68" name="Shape 68"/>
        <p:cNvGrpSpPr/>
        <p:nvPr/>
      </p:nvGrpSpPr>
      <p:grpSpPr>
        <a:xfrm>
          <a:off x="0" y="0"/>
          <a:ext cx="0" cy="0"/>
          <a:chOff x="0" y="0"/>
          <a:chExt cx="0" cy="0"/>
        </a:xfrm>
      </p:grpSpPr>
      <p:sp>
        <p:nvSpPr>
          <p:cNvPr id="69" name="Google Shape;69;p16"/>
          <p:cNvSpPr txBox="1"/>
          <p:nvPr>
            <p:ph type="title"/>
          </p:nvPr>
        </p:nvSpPr>
        <p:spPr>
          <a:xfrm>
            <a:off x="357425" y="342900"/>
            <a:ext cx="7275600" cy="532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434343"/>
              </a:buClr>
              <a:buSzPts val="1800"/>
              <a:buFont typeface="Google Sans Medium"/>
              <a:buNone/>
              <a:defRPr sz="1800">
                <a:solidFill>
                  <a:srgbClr val="434343"/>
                </a:solidFill>
                <a:latin typeface="Google Sans Medium"/>
                <a:ea typeface="Google Sans Medium"/>
                <a:cs typeface="Google Sans Medium"/>
                <a:sym typeface="Google Sans Medium"/>
              </a:defRPr>
            </a:lvl1pPr>
            <a:lvl2pPr lvl="1" rtl="0" algn="l">
              <a:lnSpc>
                <a:spcPct val="100000"/>
              </a:lnSpc>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lgn="l">
              <a:lnSpc>
                <a:spcPct val="100000"/>
              </a:lnSpc>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lgn="l">
              <a:lnSpc>
                <a:spcPct val="100000"/>
              </a:lnSpc>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lgn="l">
              <a:lnSpc>
                <a:spcPct val="100000"/>
              </a:lnSpc>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lgn="l">
              <a:lnSpc>
                <a:spcPct val="100000"/>
              </a:lnSpc>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lgn="l">
              <a:lnSpc>
                <a:spcPct val="100000"/>
              </a:lnSpc>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lgn="l">
              <a:lnSpc>
                <a:spcPct val="100000"/>
              </a:lnSpc>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lgn="l">
              <a:lnSpc>
                <a:spcPct val="100000"/>
              </a:lnSpc>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0" name="Google Shape;70;p16"/>
          <p:cNvSpPr txBox="1"/>
          <p:nvPr/>
        </p:nvSpPr>
        <p:spPr>
          <a:xfrm>
            <a:off x="369616" y="4602948"/>
            <a:ext cx="548700" cy="393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
              <a:buFont typeface="Arial"/>
              <a:buNone/>
            </a:pPr>
            <a:fld id="{00000000-1234-1234-1234-123412341234}" type="slidenum">
              <a:rPr b="0" i="0" lang="en" sz="600" u="none" cap="none" strike="noStrike">
                <a:solidFill>
                  <a:srgbClr val="666666"/>
                </a:solidFill>
                <a:latin typeface="Google Sans"/>
                <a:ea typeface="Google Sans"/>
                <a:cs typeface="Google Sans"/>
                <a:sym typeface="Google Sans"/>
              </a:rPr>
              <a:t>‹#›</a:t>
            </a:fld>
            <a:endParaRPr b="0" i="0" sz="600" u="none" cap="none" strike="noStrike">
              <a:solidFill>
                <a:srgbClr val="666666"/>
              </a:solidFill>
              <a:latin typeface="Google Sans"/>
              <a:ea typeface="Google Sans"/>
              <a:cs typeface="Google Sans"/>
              <a:sym typeface="Google Sans"/>
            </a:endParaRPr>
          </a:p>
        </p:txBody>
      </p:sp>
      <p:sp>
        <p:nvSpPr>
          <p:cNvPr id="71" name="Google Shape;71;p16"/>
          <p:cNvSpPr txBox="1"/>
          <p:nvPr/>
        </p:nvSpPr>
        <p:spPr>
          <a:xfrm>
            <a:off x="7483800" y="178226"/>
            <a:ext cx="1660200" cy="261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rgbClr val="666666"/>
                </a:solidFill>
                <a:latin typeface="Roboto"/>
                <a:ea typeface="Roboto"/>
                <a:cs typeface="Roboto"/>
                <a:sym typeface="Roboto"/>
              </a:rPr>
              <a:t>Confidential &amp; Proprietary</a:t>
            </a:r>
            <a:endParaRPr b="0" i="0" sz="600" u="none" cap="none" strike="noStrike">
              <a:solidFill>
                <a:srgbClr val="666666"/>
              </a:solidFill>
              <a:latin typeface="Roboto"/>
              <a:ea typeface="Roboto"/>
              <a:cs typeface="Roboto"/>
              <a:sym typeface="Roboto"/>
            </a:endParaRPr>
          </a:p>
        </p:txBody>
      </p:sp>
      <p:grpSp>
        <p:nvGrpSpPr>
          <p:cNvPr id="72" name="Google Shape;72;p16"/>
          <p:cNvGrpSpPr/>
          <p:nvPr/>
        </p:nvGrpSpPr>
        <p:grpSpPr>
          <a:xfrm>
            <a:off x="7171559" y="4663429"/>
            <a:ext cx="1545317" cy="240121"/>
            <a:chOff x="241438" y="180616"/>
            <a:chExt cx="1545317" cy="240121"/>
          </a:xfrm>
        </p:grpSpPr>
        <p:pic>
          <p:nvPicPr>
            <p:cNvPr descr="Image result for plus sign white" id="73" name="Google Shape;73;p16"/>
            <p:cNvPicPr preferRelativeResize="0"/>
            <p:nvPr/>
          </p:nvPicPr>
          <p:blipFill rotWithShape="1">
            <a:blip r:embed="rId2">
              <a:alphaModFix/>
            </a:blip>
            <a:srcRect b="0" l="0" r="0" t="0"/>
            <a:stretch/>
          </p:blipFill>
          <p:spPr>
            <a:xfrm>
              <a:off x="1048685" y="261219"/>
              <a:ext cx="90398" cy="90398"/>
            </a:xfrm>
            <a:prstGeom prst="rect">
              <a:avLst/>
            </a:prstGeom>
            <a:noFill/>
            <a:ln>
              <a:noFill/>
            </a:ln>
          </p:spPr>
        </p:pic>
        <p:grpSp>
          <p:nvGrpSpPr>
            <p:cNvPr id="74" name="Google Shape;74;p16"/>
            <p:cNvGrpSpPr/>
            <p:nvPr/>
          </p:nvGrpSpPr>
          <p:grpSpPr>
            <a:xfrm>
              <a:off x="241438" y="180616"/>
              <a:ext cx="725238" cy="223800"/>
              <a:chOff x="6828387" y="4671630"/>
              <a:chExt cx="725238" cy="223800"/>
            </a:xfrm>
          </p:grpSpPr>
          <p:pic>
            <p:nvPicPr>
              <p:cNvPr id="75" name="Google Shape;75;p16"/>
              <p:cNvPicPr preferRelativeResize="0"/>
              <p:nvPr/>
            </p:nvPicPr>
            <p:blipFill rotWithShape="1">
              <a:blip r:embed="rId3">
                <a:alphaModFix/>
              </a:blip>
              <a:srcRect b="59818" l="0" r="0" t="0"/>
              <a:stretch/>
            </p:blipFill>
            <p:spPr>
              <a:xfrm>
                <a:off x="6828387" y="4671631"/>
                <a:ext cx="725238" cy="76825"/>
              </a:xfrm>
              <a:prstGeom prst="rect">
                <a:avLst/>
              </a:prstGeom>
              <a:noFill/>
              <a:ln>
                <a:noFill/>
              </a:ln>
            </p:spPr>
          </p:pic>
          <p:pic>
            <p:nvPicPr>
              <p:cNvPr id="76" name="Google Shape;76;p16"/>
              <p:cNvPicPr preferRelativeResize="0"/>
              <p:nvPr/>
            </p:nvPicPr>
            <p:blipFill rotWithShape="1">
              <a:blip r:embed="rId4">
                <a:alphaModFix/>
              </a:blip>
              <a:srcRect b="-5" l="0" r="0" t="40068"/>
              <a:stretch/>
            </p:blipFill>
            <p:spPr>
              <a:xfrm>
                <a:off x="6829085" y="4748456"/>
                <a:ext cx="723932" cy="114596"/>
              </a:xfrm>
              <a:prstGeom prst="rect">
                <a:avLst/>
              </a:prstGeom>
              <a:noFill/>
              <a:ln>
                <a:noFill/>
              </a:ln>
            </p:spPr>
          </p:pic>
          <p:sp>
            <p:nvSpPr>
              <p:cNvPr id="77" name="Google Shape;77;p16"/>
              <p:cNvSpPr/>
              <p:nvPr/>
            </p:nvSpPr>
            <p:spPr>
              <a:xfrm>
                <a:off x="6828387" y="4671630"/>
                <a:ext cx="724500" cy="223800"/>
              </a:xfrm>
              <a:prstGeom prst="rect">
                <a:avLst/>
              </a:prstGeom>
              <a:solidFill>
                <a:schemeClr val="lt1">
                  <a:alpha val="98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pic>
          <p:nvPicPr>
            <p:cNvPr descr="Image result for google" id="78" name="Google Shape;78;p16"/>
            <p:cNvPicPr preferRelativeResize="0"/>
            <p:nvPr/>
          </p:nvPicPr>
          <p:blipFill rotWithShape="1">
            <a:blip r:embed="rId5">
              <a:alphaModFix/>
            </a:blip>
            <a:srcRect b="0" l="0" r="0" t="0"/>
            <a:stretch/>
          </p:blipFill>
          <p:spPr>
            <a:xfrm>
              <a:off x="1221069" y="229524"/>
              <a:ext cx="565685" cy="191213"/>
            </a:xfrm>
            <a:prstGeom prst="rect">
              <a:avLst/>
            </a:prstGeom>
            <a:noFill/>
            <a:ln>
              <a:noFill/>
            </a:ln>
          </p:spPr>
        </p:pic>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2">
  <p:cSld name="BLANK_2">
    <p:bg>
      <p:bgPr>
        <a:solidFill>
          <a:srgbClr val="FFFFFF"/>
        </a:solidFill>
      </p:bgPr>
    </p:bg>
    <p:spTree>
      <p:nvGrpSpPr>
        <p:cNvPr id="79" name="Shape 79"/>
        <p:cNvGrpSpPr/>
        <p:nvPr/>
      </p:nvGrpSpPr>
      <p:grpSpPr>
        <a:xfrm>
          <a:off x="0" y="0"/>
          <a:ext cx="0" cy="0"/>
          <a:chOff x="0" y="0"/>
          <a:chExt cx="0" cy="0"/>
        </a:xfrm>
      </p:grpSpPr>
      <p:sp>
        <p:nvSpPr>
          <p:cNvPr id="80" name="Google Shape;80;p17"/>
          <p:cNvSpPr txBox="1"/>
          <p:nvPr>
            <p:ph type="title"/>
          </p:nvPr>
        </p:nvSpPr>
        <p:spPr>
          <a:xfrm>
            <a:off x="357425" y="342900"/>
            <a:ext cx="7275600" cy="532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434343"/>
              </a:buClr>
              <a:buSzPts val="1800"/>
              <a:buFont typeface="Google Sans Medium"/>
              <a:buNone/>
              <a:defRPr sz="1800">
                <a:solidFill>
                  <a:srgbClr val="434343"/>
                </a:solidFill>
                <a:latin typeface="Google Sans Medium"/>
                <a:ea typeface="Google Sans Medium"/>
                <a:cs typeface="Google Sans Medium"/>
                <a:sym typeface="Google Sans Medium"/>
              </a:defRPr>
            </a:lvl1pPr>
            <a:lvl2pPr lvl="1" rtl="0" algn="l">
              <a:lnSpc>
                <a:spcPct val="100000"/>
              </a:lnSpc>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lgn="l">
              <a:lnSpc>
                <a:spcPct val="100000"/>
              </a:lnSpc>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lgn="l">
              <a:lnSpc>
                <a:spcPct val="100000"/>
              </a:lnSpc>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lgn="l">
              <a:lnSpc>
                <a:spcPct val="100000"/>
              </a:lnSpc>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lgn="l">
              <a:lnSpc>
                <a:spcPct val="100000"/>
              </a:lnSpc>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lgn="l">
              <a:lnSpc>
                <a:spcPct val="100000"/>
              </a:lnSpc>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lgn="l">
              <a:lnSpc>
                <a:spcPct val="100000"/>
              </a:lnSpc>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lgn="l">
              <a:lnSpc>
                <a:spcPct val="100000"/>
              </a:lnSpc>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81" name="Google Shape;81;p17"/>
          <p:cNvSpPr txBox="1"/>
          <p:nvPr/>
        </p:nvSpPr>
        <p:spPr>
          <a:xfrm>
            <a:off x="369616" y="4602948"/>
            <a:ext cx="548700" cy="393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
              <a:buFont typeface="Arial"/>
              <a:buNone/>
            </a:pPr>
            <a:fld id="{00000000-1234-1234-1234-123412341234}" type="slidenum">
              <a:rPr b="0" i="0" lang="en" sz="600" u="none" cap="none" strike="noStrike">
                <a:solidFill>
                  <a:srgbClr val="666666"/>
                </a:solidFill>
                <a:latin typeface="Google Sans"/>
                <a:ea typeface="Google Sans"/>
                <a:cs typeface="Google Sans"/>
                <a:sym typeface="Google Sans"/>
              </a:rPr>
              <a:t>‹#›</a:t>
            </a:fld>
            <a:endParaRPr b="0" i="0" sz="600" u="none" cap="none" strike="noStrike">
              <a:solidFill>
                <a:srgbClr val="666666"/>
              </a:solidFill>
              <a:latin typeface="Google Sans"/>
              <a:ea typeface="Google Sans"/>
              <a:cs typeface="Google Sans"/>
              <a:sym typeface="Google Sans"/>
            </a:endParaRPr>
          </a:p>
        </p:txBody>
      </p:sp>
      <p:sp>
        <p:nvSpPr>
          <p:cNvPr id="82" name="Google Shape;82;p17"/>
          <p:cNvSpPr txBox="1"/>
          <p:nvPr/>
        </p:nvSpPr>
        <p:spPr>
          <a:xfrm>
            <a:off x="7483800" y="178226"/>
            <a:ext cx="1660200" cy="261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rgbClr val="666666"/>
                </a:solidFill>
                <a:latin typeface="Roboto"/>
                <a:ea typeface="Roboto"/>
                <a:cs typeface="Roboto"/>
                <a:sym typeface="Roboto"/>
              </a:rPr>
              <a:t>Confidential &amp; Proprietary</a:t>
            </a:r>
            <a:endParaRPr b="0" i="0" sz="600" u="none" cap="none" strike="noStrike">
              <a:solidFill>
                <a:srgbClr val="666666"/>
              </a:solidFill>
              <a:latin typeface="Roboto"/>
              <a:ea typeface="Roboto"/>
              <a:cs typeface="Roboto"/>
              <a:sym typeface="Roboto"/>
            </a:endParaRPr>
          </a:p>
        </p:txBody>
      </p:sp>
      <p:grpSp>
        <p:nvGrpSpPr>
          <p:cNvPr id="83" name="Google Shape;83;p17"/>
          <p:cNvGrpSpPr/>
          <p:nvPr/>
        </p:nvGrpSpPr>
        <p:grpSpPr>
          <a:xfrm>
            <a:off x="7171559" y="4663429"/>
            <a:ext cx="1545317" cy="240121"/>
            <a:chOff x="241438" y="180616"/>
            <a:chExt cx="1545317" cy="240121"/>
          </a:xfrm>
        </p:grpSpPr>
        <p:pic>
          <p:nvPicPr>
            <p:cNvPr descr="Image result for plus sign white" id="84" name="Google Shape;84;p17"/>
            <p:cNvPicPr preferRelativeResize="0"/>
            <p:nvPr/>
          </p:nvPicPr>
          <p:blipFill rotWithShape="1">
            <a:blip r:embed="rId2">
              <a:alphaModFix/>
            </a:blip>
            <a:srcRect b="0" l="0" r="0" t="0"/>
            <a:stretch/>
          </p:blipFill>
          <p:spPr>
            <a:xfrm>
              <a:off x="1048685" y="261219"/>
              <a:ext cx="90398" cy="90398"/>
            </a:xfrm>
            <a:prstGeom prst="rect">
              <a:avLst/>
            </a:prstGeom>
            <a:noFill/>
            <a:ln>
              <a:noFill/>
            </a:ln>
          </p:spPr>
        </p:pic>
        <p:grpSp>
          <p:nvGrpSpPr>
            <p:cNvPr id="85" name="Google Shape;85;p17"/>
            <p:cNvGrpSpPr/>
            <p:nvPr/>
          </p:nvGrpSpPr>
          <p:grpSpPr>
            <a:xfrm>
              <a:off x="241438" y="180616"/>
              <a:ext cx="725238" cy="223800"/>
              <a:chOff x="6828387" y="4671630"/>
              <a:chExt cx="725238" cy="223800"/>
            </a:xfrm>
          </p:grpSpPr>
          <p:pic>
            <p:nvPicPr>
              <p:cNvPr id="86" name="Google Shape;86;p17"/>
              <p:cNvPicPr preferRelativeResize="0"/>
              <p:nvPr/>
            </p:nvPicPr>
            <p:blipFill rotWithShape="1">
              <a:blip r:embed="rId3">
                <a:alphaModFix/>
              </a:blip>
              <a:srcRect b="59818" l="0" r="0" t="0"/>
              <a:stretch/>
            </p:blipFill>
            <p:spPr>
              <a:xfrm>
                <a:off x="6828387" y="4671631"/>
                <a:ext cx="725238" cy="76825"/>
              </a:xfrm>
              <a:prstGeom prst="rect">
                <a:avLst/>
              </a:prstGeom>
              <a:noFill/>
              <a:ln>
                <a:noFill/>
              </a:ln>
            </p:spPr>
          </p:pic>
          <p:pic>
            <p:nvPicPr>
              <p:cNvPr id="87" name="Google Shape;87;p17"/>
              <p:cNvPicPr preferRelativeResize="0"/>
              <p:nvPr/>
            </p:nvPicPr>
            <p:blipFill rotWithShape="1">
              <a:blip r:embed="rId4">
                <a:alphaModFix/>
              </a:blip>
              <a:srcRect b="-5" l="0" r="0" t="40068"/>
              <a:stretch/>
            </p:blipFill>
            <p:spPr>
              <a:xfrm>
                <a:off x="6829085" y="4748456"/>
                <a:ext cx="723932" cy="114596"/>
              </a:xfrm>
              <a:prstGeom prst="rect">
                <a:avLst/>
              </a:prstGeom>
              <a:noFill/>
              <a:ln>
                <a:noFill/>
              </a:ln>
            </p:spPr>
          </p:pic>
          <p:sp>
            <p:nvSpPr>
              <p:cNvPr id="88" name="Google Shape;88;p17"/>
              <p:cNvSpPr/>
              <p:nvPr/>
            </p:nvSpPr>
            <p:spPr>
              <a:xfrm>
                <a:off x="6828387" y="4671630"/>
                <a:ext cx="724500" cy="223800"/>
              </a:xfrm>
              <a:prstGeom prst="rect">
                <a:avLst/>
              </a:prstGeom>
              <a:solidFill>
                <a:schemeClr val="lt1">
                  <a:alpha val="98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pic>
          <p:nvPicPr>
            <p:cNvPr descr="Image result for google" id="89" name="Google Shape;89;p17"/>
            <p:cNvPicPr preferRelativeResize="0"/>
            <p:nvPr/>
          </p:nvPicPr>
          <p:blipFill rotWithShape="1">
            <a:blip r:embed="rId5">
              <a:alphaModFix/>
            </a:blip>
            <a:srcRect b="0" l="0" r="0" t="0"/>
            <a:stretch/>
          </p:blipFill>
          <p:spPr>
            <a:xfrm>
              <a:off x="1221069" y="229524"/>
              <a:ext cx="565685" cy="191213"/>
            </a:xfrm>
            <a:prstGeom prst="rect">
              <a:avLst/>
            </a:prstGeom>
            <a:noFill/>
            <a:ln>
              <a:noFill/>
            </a:ln>
          </p:spPr>
        </p:pic>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1" name="Shape 9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64"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3.png"/><Relationship Id="rId6" Type="http://schemas.openxmlformats.org/officeDocument/2006/relationships/image" Target="../media/image6.png"/><Relationship Id="rId7"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6.png"/><Relationship Id="rId4" Type="http://schemas.openxmlformats.org/officeDocument/2006/relationships/image" Target="../media/image9.png"/><Relationship Id="rId5" Type="http://schemas.openxmlformats.org/officeDocument/2006/relationships/image" Target="../media/image12.png"/><Relationship Id="rId6"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14.png"/><Relationship Id="rId5" Type="http://schemas.openxmlformats.org/officeDocument/2006/relationships/image" Target="../media/image17.png"/><Relationship Id="rId6" Type="http://schemas.openxmlformats.org/officeDocument/2006/relationships/image" Target="../media/image19.png"/><Relationship Id="rId7" Type="http://schemas.openxmlformats.org/officeDocument/2006/relationships/image" Target="../media/image21.png"/><Relationship Id="rId8"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9.png"/><Relationship Id="rId5" Type="http://schemas.openxmlformats.org/officeDocument/2006/relationships/image" Target="../media/image12.png"/><Relationship Id="rId6"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p:nvPr/>
        </p:nvSpPr>
        <p:spPr>
          <a:xfrm>
            <a:off x="707050" y="1815250"/>
            <a:ext cx="2109473" cy="1912883"/>
          </a:xfrm>
          <a:prstGeom prst="flowChartPreparation">
            <a:avLst/>
          </a:prstGeom>
          <a:solidFill>
            <a:srgbClr val="EA4335"/>
          </a:solidFill>
          <a:ln>
            <a:noFill/>
          </a:ln>
        </p:spPr>
        <p:txBody>
          <a:bodyPr anchorCtr="0" anchor="b" bIns="91425" lIns="91425" spcFirstLastPara="1" rIns="91425" wrap="square" tIns="91425">
            <a:noAutofit/>
          </a:bodyPr>
          <a:lstStyle/>
          <a:p>
            <a:pPr indent="0" lvl="0" marL="0" rtl="0" algn="ctr">
              <a:spcBef>
                <a:spcPts val="0"/>
              </a:spcBef>
              <a:spcAft>
                <a:spcPts val="400"/>
              </a:spcAft>
              <a:buNone/>
            </a:pPr>
            <a:r>
              <a:rPr b="1" lang="en">
                <a:solidFill>
                  <a:srgbClr val="FFFFFF"/>
                </a:solidFill>
                <a:latin typeface="Google Sans"/>
                <a:ea typeface="Google Sans"/>
                <a:cs typeface="Google Sans"/>
                <a:sym typeface="Google Sans"/>
              </a:rPr>
              <a:t>User Focused</a:t>
            </a:r>
            <a:endParaRPr b="1">
              <a:solidFill>
                <a:srgbClr val="FFFFFF"/>
              </a:solidFill>
              <a:latin typeface="Google Sans"/>
              <a:ea typeface="Google Sans"/>
              <a:cs typeface="Google Sans"/>
              <a:sym typeface="Google Sans"/>
            </a:endParaRPr>
          </a:p>
        </p:txBody>
      </p:sp>
      <p:sp>
        <p:nvSpPr>
          <p:cNvPr id="97" name="Google Shape;97;p20"/>
          <p:cNvSpPr/>
          <p:nvPr/>
        </p:nvSpPr>
        <p:spPr>
          <a:xfrm>
            <a:off x="2462526" y="2834517"/>
            <a:ext cx="2109473" cy="1912883"/>
          </a:xfrm>
          <a:prstGeom prst="flowChartPreparation">
            <a:avLst/>
          </a:prstGeom>
          <a:solidFill>
            <a:srgbClr val="4285F4"/>
          </a:solid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400"/>
              </a:spcAft>
              <a:buNone/>
            </a:pPr>
            <a:r>
              <a:rPr b="1" lang="en">
                <a:solidFill>
                  <a:srgbClr val="FFFFFF"/>
                </a:solidFill>
                <a:latin typeface="Google Sans"/>
                <a:ea typeface="Google Sans"/>
                <a:cs typeface="Google Sans"/>
                <a:sym typeface="Google Sans"/>
              </a:rPr>
              <a:t>Exercise Respect</a:t>
            </a:r>
            <a:endParaRPr b="1">
              <a:solidFill>
                <a:srgbClr val="FFFFFF"/>
              </a:solidFill>
              <a:latin typeface="Google Sans"/>
              <a:ea typeface="Google Sans"/>
              <a:cs typeface="Google Sans"/>
              <a:sym typeface="Google Sans"/>
            </a:endParaRPr>
          </a:p>
        </p:txBody>
      </p:sp>
      <p:sp>
        <p:nvSpPr>
          <p:cNvPr id="98" name="Google Shape;98;p20"/>
          <p:cNvSpPr/>
          <p:nvPr/>
        </p:nvSpPr>
        <p:spPr>
          <a:xfrm>
            <a:off x="4261751" y="1890750"/>
            <a:ext cx="2109473" cy="1912883"/>
          </a:xfrm>
          <a:prstGeom prst="flowChartPreparation">
            <a:avLst/>
          </a:prstGeom>
          <a:solidFill>
            <a:srgbClr val="FFC000"/>
          </a:solidFill>
          <a:ln>
            <a:noFill/>
          </a:ln>
        </p:spPr>
        <p:txBody>
          <a:bodyPr anchorCtr="0" anchor="b" bIns="91425" lIns="91425" spcFirstLastPara="1" rIns="91425" wrap="square" tIns="91425">
            <a:noAutofit/>
          </a:bodyPr>
          <a:lstStyle/>
          <a:p>
            <a:pPr indent="0" lvl="0" marL="0" rtl="0" algn="ctr">
              <a:spcBef>
                <a:spcPts val="0"/>
              </a:spcBef>
              <a:spcAft>
                <a:spcPts val="400"/>
              </a:spcAft>
              <a:buClr>
                <a:schemeClr val="dk1"/>
              </a:buClr>
              <a:buSzPts val="1100"/>
              <a:buFont typeface="Arial"/>
              <a:buNone/>
            </a:pPr>
            <a:r>
              <a:rPr b="1" lang="en">
                <a:solidFill>
                  <a:srgbClr val="FFFFFF"/>
                </a:solidFill>
                <a:latin typeface="Google Sans"/>
                <a:ea typeface="Google Sans"/>
                <a:cs typeface="Google Sans"/>
                <a:sym typeface="Google Sans"/>
              </a:rPr>
              <a:t>Minimize Impact on Productivity</a:t>
            </a:r>
            <a:endParaRPr b="1">
              <a:solidFill>
                <a:srgbClr val="FFFFFF"/>
              </a:solidFill>
              <a:latin typeface="Google Sans"/>
              <a:ea typeface="Google Sans"/>
              <a:cs typeface="Google Sans"/>
              <a:sym typeface="Google Sans"/>
            </a:endParaRPr>
          </a:p>
        </p:txBody>
      </p:sp>
      <p:sp>
        <p:nvSpPr>
          <p:cNvPr id="99" name="Google Shape;99;p20"/>
          <p:cNvSpPr/>
          <p:nvPr/>
        </p:nvSpPr>
        <p:spPr>
          <a:xfrm>
            <a:off x="6064602" y="2834517"/>
            <a:ext cx="2109473" cy="1912883"/>
          </a:xfrm>
          <a:prstGeom prst="flowChartPreparation">
            <a:avLst/>
          </a:prstGeom>
          <a:solidFill>
            <a:srgbClr val="00B050"/>
          </a:solidFill>
          <a:ln>
            <a:noFill/>
          </a:ln>
        </p:spPr>
        <p:txBody>
          <a:bodyPr anchorCtr="0" anchor="b" bIns="91425" lIns="91425" spcFirstLastPara="1" rIns="91425" wrap="square" tIns="91425">
            <a:noAutofit/>
          </a:bodyPr>
          <a:lstStyle/>
          <a:p>
            <a:pPr indent="0" lvl="0" marL="0" rtl="0" algn="ctr">
              <a:spcBef>
                <a:spcPts val="0"/>
              </a:spcBef>
              <a:spcAft>
                <a:spcPts val="400"/>
              </a:spcAft>
              <a:buClr>
                <a:schemeClr val="dk1"/>
              </a:buClr>
              <a:buSzPts val="1100"/>
              <a:buFont typeface="Arial"/>
              <a:buNone/>
            </a:pPr>
            <a:r>
              <a:rPr b="1" lang="en">
                <a:solidFill>
                  <a:srgbClr val="FFFFFF"/>
                </a:solidFill>
                <a:latin typeface="Google Sans"/>
                <a:ea typeface="Google Sans"/>
                <a:cs typeface="Google Sans"/>
                <a:sym typeface="Google Sans"/>
              </a:rPr>
              <a:t>Build Credibility &amp; Trust</a:t>
            </a:r>
            <a:endParaRPr b="1">
              <a:solidFill>
                <a:srgbClr val="FFFFFF"/>
              </a:solidFill>
              <a:latin typeface="Google Sans"/>
              <a:ea typeface="Google Sans"/>
              <a:cs typeface="Google Sans"/>
              <a:sym typeface="Google Sans"/>
            </a:endParaRPr>
          </a:p>
        </p:txBody>
      </p:sp>
      <p:sp>
        <p:nvSpPr>
          <p:cNvPr id="100" name="Google Shape;100;p20"/>
          <p:cNvSpPr txBox="1"/>
          <p:nvPr>
            <p:ph type="title"/>
          </p:nvPr>
        </p:nvSpPr>
        <p:spPr>
          <a:xfrm>
            <a:off x="266806" y="415704"/>
            <a:ext cx="8606400" cy="407700"/>
          </a:xfrm>
          <a:prstGeom prst="rect">
            <a:avLst/>
          </a:prstGeom>
          <a:noFill/>
          <a:ln>
            <a:noFill/>
          </a:ln>
        </p:spPr>
        <p:txBody>
          <a:bodyPr anchorCtr="0" anchor="t" bIns="0" lIns="0" spcFirstLastPara="1" rIns="0" wrap="square" tIns="45700">
            <a:noAutofit/>
          </a:bodyPr>
          <a:lstStyle/>
          <a:p>
            <a:pPr indent="0" lvl="0" marL="0" rtl="0" algn="l">
              <a:lnSpc>
                <a:spcPct val="80000"/>
              </a:lnSpc>
              <a:spcBef>
                <a:spcPts val="0"/>
              </a:spcBef>
              <a:spcAft>
                <a:spcPts val="0"/>
              </a:spcAft>
              <a:buSzPts val="1100"/>
              <a:buNone/>
            </a:pPr>
            <a:r>
              <a:rPr lang="en">
                <a:latin typeface="Google Sans"/>
                <a:ea typeface="Google Sans"/>
                <a:cs typeface="Google Sans"/>
                <a:sym typeface="Google Sans"/>
              </a:rPr>
              <a:t>Change Management Guiding Principles</a:t>
            </a:r>
            <a:endParaRPr>
              <a:latin typeface="Google Sans"/>
              <a:ea typeface="Google Sans"/>
              <a:cs typeface="Google Sans"/>
              <a:sym typeface="Google Sans"/>
            </a:endParaRPr>
          </a:p>
        </p:txBody>
      </p:sp>
      <p:sp>
        <p:nvSpPr>
          <p:cNvPr id="101" name="Google Shape;101;p20"/>
          <p:cNvSpPr txBox="1"/>
          <p:nvPr>
            <p:ph idx="1" type="body"/>
          </p:nvPr>
        </p:nvSpPr>
        <p:spPr>
          <a:xfrm>
            <a:off x="266800" y="922774"/>
            <a:ext cx="8606400" cy="479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700"/>
              <a:buNone/>
            </a:pPr>
            <a:r>
              <a:rPr lang="en" sz="1200">
                <a:solidFill>
                  <a:srgbClr val="000000"/>
                </a:solidFill>
                <a:latin typeface="Google Sans"/>
                <a:ea typeface="Google Sans"/>
                <a:cs typeface="Google Sans"/>
                <a:sym typeface="Google Sans"/>
              </a:rPr>
              <a:t>The goal of change management is to minimize the impact of a change on productivity by engaging employees early during the transition to mitigate resistance and drive effective adoption of new processes.</a:t>
            </a:r>
            <a:endParaRPr sz="1200">
              <a:solidFill>
                <a:srgbClr val="000000"/>
              </a:solidFill>
              <a:latin typeface="Google Sans"/>
              <a:ea typeface="Google Sans"/>
              <a:cs typeface="Google Sans"/>
              <a:sym typeface="Google Sans"/>
            </a:endParaRPr>
          </a:p>
        </p:txBody>
      </p:sp>
      <p:pic>
        <p:nvPicPr>
          <p:cNvPr id="102" name="Google Shape;102;p20"/>
          <p:cNvPicPr preferRelativeResize="0"/>
          <p:nvPr/>
        </p:nvPicPr>
        <p:blipFill>
          <a:blip r:embed="rId3">
            <a:alphaModFix/>
          </a:blip>
          <a:stretch>
            <a:fillRect/>
          </a:stretch>
        </p:blipFill>
        <p:spPr>
          <a:xfrm>
            <a:off x="1366562" y="2176503"/>
            <a:ext cx="790451" cy="790474"/>
          </a:xfrm>
          <a:prstGeom prst="rect">
            <a:avLst/>
          </a:prstGeom>
          <a:noFill/>
          <a:ln>
            <a:noFill/>
          </a:ln>
        </p:spPr>
      </p:pic>
      <p:sp>
        <p:nvSpPr>
          <p:cNvPr id="103" name="Google Shape;103;p20"/>
          <p:cNvSpPr/>
          <p:nvPr/>
        </p:nvSpPr>
        <p:spPr>
          <a:xfrm>
            <a:off x="5254730" y="2707033"/>
            <a:ext cx="123515" cy="180390"/>
          </a:xfrm>
          <a:custGeom>
            <a:rect b="b" l="l" r="r" t="t"/>
            <a:pathLst>
              <a:path extrusionOk="0" h="206" w="141">
                <a:moveTo>
                  <a:pt x="0" y="1"/>
                </a:moveTo>
                <a:lnTo>
                  <a:pt x="65" y="195"/>
                </a:lnTo>
                <a:lnTo>
                  <a:pt x="76" y="205"/>
                </a:lnTo>
                <a:lnTo>
                  <a:pt x="87" y="195"/>
                </a:lnTo>
                <a:lnTo>
                  <a:pt x="140" y="11"/>
                </a:lnTo>
                <a:lnTo>
                  <a:pt x="0" y="1"/>
                </a:lnTo>
                <a:close/>
              </a:path>
            </a:pathLst>
          </a:custGeom>
          <a:solidFill>
            <a:srgbClr val="FEF1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0"/>
          <p:cNvSpPr/>
          <p:nvPr/>
        </p:nvSpPr>
        <p:spPr>
          <a:xfrm>
            <a:off x="5019090" y="2131707"/>
            <a:ext cx="594799" cy="585830"/>
          </a:xfrm>
          <a:custGeom>
            <a:rect b="b" l="l" r="r" t="t"/>
            <a:pathLst>
              <a:path extrusionOk="0" h="669" w="679">
                <a:moveTo>
                  <a:pt x="345" y="0"/>
                </a:moveTo>
                <a:lnTo>
                  <a:pt x="269" y="11"/>
                </a:lnTo>
                <a:lnTo>
                  <a:pt x="205" y="33"/>
                </a:lnTo>
                <a:lnTo>
                  <a:pt x="151" y="65"/>
                </a:lnTo>
                <a:lnTo>
                  <a:pt x="97" y="97"/>
                </a:lnTo>
                <a:lnTo>
                  <a:pt x="65" y="151"/>
                </a:lnTo>
                <a:lnTo>
                  <a:pt x="32" y="205"/>
                </a:lnTo>
                <a:lnTo>
                  <a:pt x="11" y="270"/>
                </a:lnTo>
                <a:lnTo>
                  <a:pt x="0" y="334"/>
                </a:lnTo>
                <a:lnTo>
                  <a:pt x="11" y="399"/>
                </a:lnTo>
                <a:lnTo>
                  <a:pt x="32" y="464"/>
                </a:lnTo>
                <a:lnTo>
                  <a:pt x="65" y="518"/>
                </a:lnTo>
                <a:lnTo>
                  <a:pt x="97" y="571"/>
                </a:lnTo>
                <a:lnTo>
                  <a:pt x="151" y="604"/>
                </a:lnTo>
                <a:lnTo>
                  <a:pt x="205" y="636"/>
                </a:lnTo>
                <a:lnTo>
                  <a:pt x="269" y="658"/>
                </a:lnTo>
                <a:lnTo>
                  <a:pt x="345" y="668"/>
                </a:lnTo>
                <a:lnTo>
                  <a:pt x="409" y="658"/>
                </a:lnTo>
                <a:lnTo>
                  <a:pt x="474" y="636"/>
                </a:lnTo>
                <a:lnTo>
                  <a:pt x="528" y="604"/>
                </a:lnTo>
                <a:lnTo>
                  <a:pt x="582" y="571"/>
                </a:lnTo>
                <a:lnTo>
                  <a:pt x="625" y="518"/>
                </a:lnTo>
                <a:lnTo>
                  <a:pt x="657" y="464"/>
                </a:lnTo>
                <a:lnTo>
                  <a:pt x="668" y="399"/>
                </a:lnTo>
                <a:lnTo>
                  <a:pt x="679" y="334"/>
                </a:lnTo>
                <a:lnTo>
                  <a:pt x="668" y="270"/>
                </a:lnTo>
                <a:lnTo>
                  <a:pt x="657" y="205"/>
                </a:lnTo>
                <a:lnTo>
                  <a:pt x="625" y="151"/>
                </a:lnTo>
                <a:lnTo>
                  <a:pt x="582" y="97"/>
                </a:lnTo>
                <a:lnTo>
                  <a:pt x="528" y="65"/>
                </a:lnTo>
                <a:lnTo>
                  <a:pt x="474" y="33"/>
                </a:lnTo>
                <a:lnTo>
                  <a:pt x="409" y="11"/>
                </a:lnTo>
                <a:lnTo>
                  <a:pt x="345" y="0"/>
                </a:lnTo>
                <a:close/>
              </a:path>
            </a:pathLst>
          </a:custGeom>
          <a:solidFill>
            <a:srgbClr val="FFF5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0"/>
          <p:cNvSpPr/>
          <p:nvPr/>
        </p:nvSpPr>
        <p:spPr>
          <a:xfrm>
            <a:off x="4990183" y="2103685"/>
            <a:ext cx="652614" cy="632241"/>
          </a:xfrm>
          <a:custGeom>
            <a:rect b="b" l="l" r="r" t="t"/>
            <a:pathLst>
              <a:path extrusionOk="0" h="722" w="745">
                <a:moveTo>
                  <a:pt x="378" y="65"/>
                </a:moveTo>
                <a:lnTo>
                  <a:pt x="432" y="76"/>
                </a:lnTo>
                <a:lnTo>
                  <a:pt x="496" y="86"/>
                </a:lnTo>
                <a:lnTo>
                  <a:pt x="550" y="119"/>
                </a:lnTo>
                <a:lnTo>
                  <a:pt x="593" y="151"/>
                </a:lnTo>
                <a:lnTo>
                  <a:pt x="626" y="194"/>
                </a:lnTo>
                <a:lnTo>
                  <a:pt x="658" y="248"/>
                </a:lnTo>
                <a:lnTo>
                  <a:pt x="680" y="302"/>
                </a:lnTo>
                <a:lnTo>
                  <a:pt x="680" y="366"/>
                </a:lnTo>
                <a:lnTo>
                  <a:pt x="680" y="431"/>
                </a:lnTo>
                <a:lnTo>
                  <a:pt x="658" y="485"/>
                </a:lnTo>
                <a:lnTo>
                  <a:pt x="626" y="528"/>
                </a:lnTo>
                <a:lnTo>
                  <a:pt x="593" y="582"/>
                </a:lnTo>
                <a:lnTo>
                  <a:pt x="550" y="614"/>
                </a:lnTo>
                <a:lnTo>
                  <a:pt x="496" y="636"/>
                </a:lnTo>
                <a:lnTo>
                  <a:pt x="432" y="657"/>
                </a:lnTo>
                <a:lnTo>
                  <a:pt x="378" y="668"/>
                </a:lnTo>
                <a:lnTo>
                  <a:pt x="313" y="657"/>
                </a:lnTo>
                <a:lnTo>
                  <a:pt x="249" y="636"/>
                </a:lnTo>
                <a:lnTo>
                  <a:pt x="205" y="614"/>
                </a:lnTo>
                <a:lnTo>
                  <a:pt x="152" y="582"/>
                </a:lnTo>
                <a:lnTo>
                  <a:pt x="119" y="528"/>
                </a:lnTo>
                <a:lnTo>
                  <a:pt x="87" y="485"/>
                </a:lnTo>
                <a:lnTo>
                  <a:pt x="76" y="431"/>
                </a:lnTo>
                <a:lnTo>
                  <a:pt x="65" y="366"/>
                </a:lnTo>
                <a:lnTo>
                  <a:pt x="76" y="302"/>
                </a:lnTo>
                <a:lnTo>
                  <a:pt x="87" y="248"/>
                </a:lnTo>
                <a:lnTo>
                  <a:pt x="119" y="194"/>
                </a:lnTo>
                <a:lnTo>
                  <a:pt x="152" y="151"/>
                </a:lnTo>
                <a:lnTo>
                  <a:pt x="205" y="119"/>
                </a:lnTo>
                <a:lnTo>
                  <a:pt x="249" y="86"/>
                </a:lnTo>
                <a:lnTo>
                  <a:pt x="313" y="76"/>
                </a:lnTo>
                <a:lnTo>
                  <a:pt x="378" y="65"/>
                </a:lnTo>
                <a:close/>
                <a:moveTo>
                  <a:pt x="378" y="0"/>
                </a:moveTo>
                <a:lnTo>
                  <a:pt x="302" y="11"/>
                </a:lnTo>
                <a:lnTo>
                  <a:pt x="227" y="32"/>
                </a:lnTo>
                <a:lnTo>
                  <a:pt x="162" y="65"/>
                </a:lnTo>
                <a:lnTo>
                  <a:pt x="109" y="108"/>
                </a:lnTo>
                <a:lnTo>
                  <a:pt x="65" y="162"/>
                </a:lnTo>
                <a:lnTo>
                  <a:pt x="33" y="226"/>
                </a:lnTo>
                <a:lnTo>
                  <a:pt x="12" y="291"/>
                </a:lnTo>
                <a:lnTo>
                  <a:pt x="1" y="366"/>
                </a:lnTo>
                <a:lnTo>
                  <a:pt x="12" y="442"/>
                </a:lnTo>
                <a:lnTo>
                  <a:pt x="33" y="507"/>
                </a:lnTo>
                <a:lnTo>
                  <a:pt x="65" y="571"/>
                </a:lnTo>
                <a:lnTo>
                  <a:pt x="109" y="625"/>
                </a:lnTo>
                <a:lnTo>
                  <a:pt x="162" y="668"/>
                </a:lnTo>
                <a:lnTo>
                  <a:pt x="227" y="700"/>
                </a:lnTo>
                <a:lnTo>
                  <a:pt x="302" y="722"/>
                </a:lnTo>
                <a:lnTo>
                  <a:pt x="453" y="722"/>
                </a:lnTo>
                <a:lnTo>
                  <a:pt x="518" y="700"/>
                </a:lnTo>
                <a:lnTo>
                  <a:pt x="583" y="668"/>
                </a:lnTo>
                <a:lnTo>
                  <a:pt x="636" y="625"/>
                </a:lnTo>
                <a:lnTo>
                  <a:pt x="680" y="571"/>
                </a:lnTo>
                <a:lnTo>
                  <a:pt x="712" y="507"/>
                </a:lnTo>
                <a:lnTo>
                  <a:pt x="733" y="442"/>
                </a:lnTo>
                <a:lnTo>
                  <a:pt x="744" y="366"/>
                </a:lnTo>
                <a:lnTo>
                  <a:pt x="733" y="291"/>
                </a:lnTo>
                <a:lnTo>
                  <a:pt x="712" y="226"/>
                </a:lnTo>
                <a:lnTo>
                  <a:pt x="680" y="162"/>
                </a:lnTo>
                <a:lnTo>
                  <a:pt x="636" y="108"/>
                </a:lnTo>
                <a:lnTo>
                  <a:pt x="583" y="65"/>
                </a:lnTo>
                <a:lnTo>
                  <a:pt x="518" y="32"/>
                </a:lnTo>
                <a:lnTo>
                  <a:pt x="453" y="11"/>
                </a:lnTo>
                <a:lnTo>
                  <a:pt x="378" y="0"/>
                </a:lnTo>
                <a:close/>
              </a:path>
            </a:pathLst>
          </a:custGeom>
          <a:solidFill>
            <a:srgbClr val="FDDF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0"/>
          <p:cNvSpPr/>
          <p:nvPr/>
        </p:nvSpPr>
        <p:spPr>
          <a:xfrm>
            <a:off x="5292397" y="2244671"/>
            <a:ext cx="142787" cy="302985"/>
          </a:xfrm>
          <a:custGeom>
            <a:rect b="b" l="l" r="r" t="t"/>
            <a:pathLst>
              <a:path extrusionOk="0" h="346" w="163">
                <a:moveTo>
                  <a:pt x="1" y="1"/>
                </a:moveTo>
                <a:lnTo>
                  <a:pt x="1" y="238"/>
                </a:lnTo>
                <a:lnTo>
                  <a:pt x="130" y="346"/>
                </a:lnTo>
                <a:lnTo>
                  <a:pt x="162" y="313"/>
                </a:lnTo>
                <a:lnTo>
                  <a:pt x="44" y="216"/>
                </a:lnTo>
                <a:lnTo>
                  <a:pt x="44" y="1"/>
                </a:lnTo>
                <a:close/>
              </a:path>
            </a:pathLst>
          </a:custGeom>
          <a:solidFill>
            <a:srgbClr val="B78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 name="Google Shape;107;p20"/>
          <p:cNvGrpSpPr/>
          <p:nvPr/>
        </p:nvGrpSpPr>
        <p:grpSpPr>
          <a:xfrm>
            <a:off x="6901959" y="3105843"/>
            <a:ext cx="434758" cy="724901"/>
            <a:chOff x="5468394" y="5756965"/>
            <a:chExt cx="252297" cy="420672"/>
          </a:xfrm>
        </p:grpSpPr>
        <p:sp>
          <p:nvSpPr>
            <p:cNvPr id="108" name="Google Shape;108;p20"/>
            <p:cNvSpPr/>
            <p:nvPr/>
          </p:nvSpPr>
          <p:spPr>
            <a:xfrm>
              <a:off x="5468394" y="5756965"/>
              <a:ext cx="252297" cy="420672"/>
            </a:xfrm>
            <a:custGeom>
              <a:rect b="b" l="l" r="r" t="t"/>
              <a:pathLst>
                <a:path extrusionOk="0" h="209550" w="130386">
                  <a:moveTo>
                    <a:pt x="64202" y="0"/>
                  </a:moveTo>
                  <a:lnTo>
                    <a:pt x="61032" y="99"/>
                  </a:lnTo>
                  <a:lnTo>
                    <a:pt x="57861" y="396"/>
                  </a:lnTo>
                  <a:lnTo>
                    <a:pt x="54592" y="793"/>
                  </a:lnTo>
                  <a:lnTo>
                    <a:pt x="51421" y="1387"/>
                  </a:lnTo>
                  <a:lnTo>
                    <a:pt x="47557" y="2279"/>
                  </a:lnTo>
                  <a:lnTo>
                    <a:pt x="43891" y="3369"/>
                  </a:lnTo>
                  <a:lnTo>
                    <a:pt x="40325" y="4657"/>
                  </a:lnTo>
                  <a:lnTo>
                    <a:pt x="36857" y="6143"/>
                  </a:lnTo>
                  <a:lnTo>
                    <a:pt x="33488" y="7827"/>
                  </a:lnTo>
                  <a:lnTo>
                    <a:pt x="30318" y="9710"/>
                  </a:lnTo>
                  <a:lnTo>
                    <a:pt x="27246" y="11691"/>
                  </a:lnTo>
                  <a:lnTo>
                    <a:pt x="24274" y="13871"/>
                  </a:lnTo>
                  <a:lnTo>
                    <a:pt x="21500" y="16249"/>
                  </a:lnTo>
                  <a:lnTo>
                    <a:pt x="18924" y="18726"/>
                  </a:lnTo>
                  <a:lnTo>
                    <a:pt x="16447" y="21302"/>
                  </a:lnTo>
                  <a:lnTo>
                    <a:pt x="14069" y="23977"/>
                  </a:lnTo>
                  <a:lnTo>
                    <a:pt x="11988" y="26850"/>
                  </a:lnTo>
                  <a:lnTo>
                    <a:pt x="9908" y="29822"/>
                  </a:lnTo>
                  <a:lnTo>
                    <a:pt x="8124" y="32894"/>
                  </a:lnTo>
                  <a:lnTo>
                    <a:pt x="6440" y="35965"/>
                  </a:lnTo>
                  <a:lnTo>
                    <a:pt x="5053" y="39235"/>
                  </a:lnTo>
                  <a:lnTo>
                    <a:pt x="3765" y="42504"/>
                  </a:lnTo>
                  <a:lnTo>
                    <a:pt x="2576" y="45873"/>
                  </a:lnTo>
                  <a:lnTo>
                    <a:pt x="1684" y="49341"/>
                  </a:lnTo>
                  <a:lnTo>
                    <a:pt x="991" y="52809"/>
                  </a:lnTo>
                  <a:lnTo>
                    <a:pt x="495" y="56375"/>
                  </a:lnTo>
                  <a:lnTo>
                    <a:pt x="99" y="59942"/>
                  </a:lnTo>
                  <a:lnTo>
                    <a:pt x="0" y="63509"/>
                  </a:lnTo>
                  <a:lnTo>
                    <a:pt x="99" y="67076"/>
                  </a:lnTo>
                  <a:lnTo>
                    <a:pt x="396" y="70742"/>
                  </a:lnTo>
                  <a:lnTo>
                    <a:pt x="991" y="74309"/>
                  </a:lnTo>
                  <a:lnTo>
                    <a:pt x="1684" y="77974"/>
                  </a:lnTo>
                  <a:lnTo>
                    <a:pt x="2675" y="81541"/>
                  </a:lnTo>
                  <a:lnTo>
                    <a:pt x="3963" y="85108"/>
                  </a:lnTo>
                  <a:lnTo>
                    <a:pt x="5350" y="88675"/>
                  </a:lnTo>
                  <a:lnTo>
                    <a:pt x="7035" y="92143"/>
                  </a:lnTo>
                  <a:lnTo>
                    <a:pt x="10007" y="97691"/>
                  </a:lnTo>
                  <a:lnTo>
                    <a:pt x="13177" y="103239"/>
                  </a:lnTo>
                  <a:lnTo>
                    <a:pt x="16447" y="108689"/>
                  </a:lnTo>
                  <a:lnTo>
                    <a:pt x="19716" y="114138"/>
                  </a:lnTo>
                  <a:lnTo>
                    <a:pt x="23878" y="120776"/>
                  </a:lnTo>
                  <a:lnTo>
                    <a:pt x="28237" y="127414"/>
                  </a:lnTo>
                  <a:lnTo>
                    <a:pt x="32497" y="134053"/>
                  </a:lnTo>
                  <a:lnTo>
                    <a:pt x="36758" y="140691"/>
                  </a:lnTo>
                  <a:lnTo>
                    <a:pt x="38937" y="144357"/>
                  </a:lnTo>
                  <a:lnTo>
                    <a:pt x="41117" y="147923"/>
                  </a:lnTo>
                  <a:lnTo>
                    <a:pt x="43198" y="151589"/>
                  </a:lnTo>
                  <a:lnTo>
                    <a:pt x="45179" y="155354"/>
                  </a:lnTo>
                  <a:lnTo>
                    <a:pt x="47161" y="159020"/>
                  </a:lnTo>
                  <a:lnTo>
                    <a:pt x="49043" y="162785"/>
                  </a:lnTo>
                  <a:lnTo>
                    <a:pt x="50827" y="166550"/>
                  </a:lnTo>
                  <a:lnTo>
                    <a:pt x="52511" y="170414"/>
                  </a:lnTo>
                  <a:lnTo>
                    <a:pt x="54195" y="174278"/>
                  </a:lnTo>
                  <a:lnTo>
                    <a:pt x="55781" y="178142"/>
                  </a:lnTo>
                  <a:lnTo>
                    <a:pt x="57267" y="182105"/>
                  </a:lnTo>
                  <a:lnTo>
                    <a:pt x="58654" y="186069"/>
                  </a:lnTo>
                  <a:lnTo>
                    <a:pt x="59942" y="190032"/>
                  </a:lnTo>
                  <a:lnTo>
                    <a:pt x="61131" y="194094"/>
                  </a:lnTo>
                  <a:lnTo>
                    <a:pt x="62221" y="198156"/>
                  </a:lnTo>
                  <a:lnTo>
                    <a:pt x="63311" y="202317"/>
                  </a:lnTo>
                  <a:lnTo>
                    <a:pt x="64995" y="209550"/>
                  </a:lnTo>
                  <a:lnTo>
                    <a:pt x="67274" y="202119"/>
                  </a:lnTo>
                  <a:lnTo>
                    <a:pt x="69453" y="194787"/>
                  </a:lnTo>
                  <a:lnTo>
                    <a:pt x="71633" y="187456"/>
                  </a:lnTo>
                  <a:lnTo>
                    <a:pt x="72822" y="183889"/>
                  </a:lnTo>
                  <a:lnTo>
                    <a:pt x="74110" y="180322"/>
                  </a:lnTo>
                  <a:lnTo>
                    <a:pt x="75497" y="176656"/>
                  </a:lnTo>
                  <a:lnTo>
                    <a:pt x="76884" y="172990"/>
                  </a:lnTo>
                  <a:lnTo>
                    <a:pt x="78469" y="169423"/>
                  </a:lnTo>
                  <a:lnTo>
                    <a:pt x="80055" y="165956"/>
                  </a:lnTo>
                  <a:lnTo>
                    <a:pt x="81739" y="162488"/>
                  </a:lnTo>
                  <a:lnTo>
                    <a:pt x="83522" y="159020"/>
                  </a:lnTo>
                  <a:lnTo>
                    <a:pt x="85306" y="155552"/>
                  </a:lnTo>
                  <a:lnTo>
                    <a:pt x="87188" y="152184"/>
                  </a:lnTo>
                  <a:lnTo>
                    <a:pt x="91052" y="145447"/>
                  </a:lnTo>
                  <a:lnTo>
                    <a:pt x="95015" y="138808"/>
                  </a:lnTo>
                  <a:lnTo>
                    <a:pt x="99078" y="132269"/>
                  </a:lnTo>
                  <a:lnTo>
                    <a:pt x="103338" y="125730"/>
                  </a:lnTo>
                  <a:lnTo>
                    <a:pt x="108391" y="117705"/>
                  </a:lnTo>
                  <a:lnTo>
                    <a:pt x="113345" y="109580"/>
                  </a:lnTo>
                  <a:lnTo>
                    <a:pt x="118100" y="101357"/>
                  </a:lnTo>
                  <a:lnTo>
                    <a:pt x="122757" y="93034"/>
                  </a:lnTo>
                  <a:lnTo>
                    <a:pt x="124144" y="90359"/>
                  </a:lnTo>
                  <a:lnTo>
                    <a:pt x="125432" y="87585"/>
                  </a:lnTo>
                  <a:lnTo>
                    <a:pt x="126621" y="84811"/>
                  </a:lnTo>
                  <a:lnTo>
                    <a:pt x="127612" y="82037"/>
                  </a:lnTo>
                  <a:lnTo>
                    <a:pt x="128404" y="79262"/>
                  </a:lnTo>
                  <a:lnTo>
                    <a:pt x="129098" y="76389"/>
                  </a:lnTo>
                  <a:lnTo>
                    <a:pt x="129692" y="73516"/>
                  </a:lnTo>
                  <a:lnTo>
                    <a:pt x="130089" y="70643"/>
                  </a:lnTo>
                  <a:lnTo>
                    <a:pt x="130287" y="67769"/>
                  </a:lnTo>
                  <a:lnTo>
                    <a:pt x="130386" y="64896"/>
                  </a:lnTo>
                  <a:lnTo>
                    <a:pt x="130386" y="62023"/>
                  </a:lnTo>
                  <a:lnTo>
                    <a:pt x="130188" y="59051"/>
                  </a:lnTo>
                  <a:lnTo>
                    <a:pt x="129891" y="56078"/>
                  </a:lnTo>
                  <a:lnTo>
                    <a:pt x="129395" y="53106"/>
                  </a:lnTo>
                  <a:lnTo>
                    <a:pt x="128801" y="50233"/>
                  </a:lnTo>
                  <a:lnTo>
                    <a:pt x="128107" y="47161"/>
                  </a:lnTo>
                  <a:lnTo>
                    <a:pt x="127116" y="44189"/>
                  </a:lnTo>
                  <a:lnTo>
                    <a:pt x="126126" y="41216"/>
                  </a:lnTo>
                  <a:lnTo>
                    <a:pt x="124937" y="38244"/>
                  </a:lnTo>
                  <a:lnTo>
                    <a:pt x="123550" y="35470"/>
                  </a:lnTo>
                  <a:lnTo>
                    <a:pt x="122163" y="32795"/>
                  </a:lnTo>
                  <a:lnTo>
                    <a:pt x="120577" y="30120"/>
                  </a:lnTo>
                  <a:lnTo>
                    <a:pt x="118893" y="27544"/>
                  </a:lnTo>
                  <a:lnTo>
                    <a:pt x="117110" y="25166"/>
                  </a:lnTo>
                  <a:lnTo>
                    <a:pt x="115227" y="22788"/>
                  </a:lnTo>
                  <a:lnTo>
                    <a:pt x="113246" y="20509"/>
                  </a:lnTo>
                  <a:lnTo>
                    <a:pt x="111066" y="18429"/>
                  </a:lnTo>
                  <a:lnTo>
                    <a:pt x="108886" y="16348"/>
                  </a:lnTo>
                  <a:lnTo>
                    <a:pt x="106607" y="14465"/>
                  </a:lnTo>
                  <a:lnTo>
                    <a:pt x="104230" y="12583"/>
                  </a:lnTo>
                  <a:lnTo>
                    <a:pt x="101753" y="10899"/>
                  </a:lnTo>
                  <a:lnTo>
                    <a:pt x="99276" y="9313"/>
                  </a:lnTo>
                  <a:lnTo>
                    <a:pt x="96601" y="7827"/>
                  </a:lnTo>
                  <a:lnTo>
                    <a:pt x="93925" y="6440"/>
                  </a:lnTo>
                  <a:lnTo>
                    <a:pt x="91151" y="5251"/>
                  </a:lnTo>
                  <a:lnTo>
                    <a:pt x="88377" y="4161"/>
                  </a:lnTo>
                  <a:lnTo>
                    <a:pt x="85504" y="3170"/>
                  </a:lnTo>
                  <a:lnTo>
                    <a:pt x="82631" y="2279"/>
                  </a:lnTo>
                  <a:lnTo>
                    <a:pt x="79658" y="1585"/>
                  </a:lnTo>
                  <a:lnTo>
                    <a:pt x="76587" y="991"/>
                  </a:lnTo>
                  <a:lnTo>
                    <a:pt x="73516" y="495"/>
                  </a:lnTo>
                  <a:lnTo>
                    <a:pt x="70444" y="198"/>
                  </a:lnTo>
                  <a:lnTo>
                    <a:pt x="67373" y="0"/>
                  </a:lnTo>
                  <a:close/>
                </a:path>
              </a:pathLst>
            </a:custGeom>
            <a:solidFill>
              <a:srgbClr val="92DD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0"/>
            <p:cNvSpPr/>
            <p:nvPr/>
          </p:nvSpPr>
          <p:spPr>
            <a:xfrm>
              <a:off x="5530950" y="5814020"/>
              <a:ext cx="127200" cy="120900"/>
            </a:xfrm>
            <a:prstGeom prst="star5">
              <a:avLst>
                <a:gd fmla="val 23126" name="adj"/>
                <a:gd fmla="val 105146" name="hf"/>
                <a:gd fmla="val 110557" name="vf"/>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 name="Google Shape;110;p20"/>
          <p:cNvSpPr/>
          <p:nvPr/>
        </p:nvSpPr>
        <p:spPr>
          <a:xfrm>
            <a:off x="3212828" y="3326333"/>
            <a:ext cx="652624" cy="592827"/>
          </a:xfrm>
          <a:custGeom>
            <a:rect b="b" l="l" r="r" t="t"/>
            <a:pathLst>
              <a:path extrusionOk="0" h="1048" w="1155">
                <a:moveTo>
                  <a:pt x="0" y="1047"/>
                </a:moveTo>
                <a:lnTo>
                  <a:pt x="209" y="1047"/>
                </a:lnTo>
                <a:lnTo>
                  <a:pt x="209" y="421"/>
                </a:lnTo>
                <a:lnTo>
                  <a:pt x="0" y="421"/>
                </a:lnTo>
                <a:lnTo>
                  <a:pt x="0" y="1047"/>
                </a:lnTo>
                <a:close/>
                <a:moveTo>
                  <a:pt x="1152" y="472"/>
                </a:moveTo>
                <a:cubicBezTo>
                  <a:pt x="1152" y="415"/>
                  <a:pt x="1104" y="367"/>
                  <a:pt x="1047" y="367"/>
                </a:cubicBezTo>
                <a:lnTo>
                  <a:pt x="717" y="367"/>
                </a:lnTo>
                <a:lnTo>
                  <a:pt x="768" y="127"/>
                </a:lnTo>
                <a:lnTo>
                  <a:pt x="771" y="110"/>
                </a:lnTo>
                <a:cubicBezTo>
                  <a:pt x="771" y="88"/>
                  <a:pt x="762" y="68"/>
                  <a:pt x="748" y="54"/>
                </a:cubicBezTo>
                <a:lnTo>
                  <a:pt x="692" y="0"/>
                </a:lnTo>
                <a:lnTo>
                  <a:pt x="347" y="345"/>
                </a:lnTo>
                <a:cubicBezTo>
                  <a:pt x="327" y="364"/>
                  <a:pt x="316" y="390"/>
                  <a:pt x="316" y="418"/>
                </a:cubicBezTo>
                <a:lnTo>
                  <a:pt x="316" y="940"/>
                </a:lnTo>
                <a:cubicBezTo>
                  <a:pt x="316" y="997"/>
                  <a:pt x="364" y="1045"/>
                  <a:pt x="421" y="1045"/>
                </a:cubicBezTo>
                <a:lnTo>
                  <a:pt x="892" y="1045"/>
                </a:lnTo>
                <a:cubicBezTo>
                  <a:pt x="934" y="1045"/>
                  <a:pt x="974" y="1019"/>
                  <a:pt x="988" y="980"/>
                </a:cubicBezTo>
                <a:lnTo>
                  <a:pt x="1146" y="610"/>
                </a:lnTo>
                <a:cubicBezTo>
                  <a:pt x="1152" y="599"/>
                  <a:pt x="1154" y="585"/>
                  <a:pt x="1154" y="570"/>
                </a:cubicBezTo>
                <a:lnTo>
                  <a:pt x="1154" y="472"/>
                </a:lnTo>
                <a:lnTo>
                  <a:pt x="1154" y="472"/>
                </a:lnTo>
                <a:lnTo>
                  <a:pt x="1152" y="472"/>
                </a:lnTo>
                <a:close/>
              </a:path>
            </a:pathLst>
          </a:custGeom>
          <a:solidFill>
            <a:srgbClr val="B7D2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p:nvPr/>
        </p:nvSpPr>
        <p:spPr>
          <a:xfrm>
            <a:off x="2325675" y="2308037"/>
            <a:ext cx="4488600" cy="2416500"/>
          </a:xfrm>
          <a:prstGeom prst="rect">
            <a:avLst/>
          </a:prstGeom>
          <a:noFill/>
          <a:ln cap="flat" cmpd="sng" w="9525">
            <a:solidFill>
              <a:srgbClr val="4285F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sz="1000">
              <a:latin typeface="Google Sans"/>
              <a:ea typeface="Google Sans"/>
              <a:cs typeface="Google Sans"/>
              <a:sym typeface="Google Sans"/>
            </a:endParaRPr>
          </a:p>
          <a:p>
            <a:pPr indent="0" lvl="0" marL="0" marR="0" rtl="0" algn="l">
              <a:lnSpc>
                <a:spcPct val="100000"/>
              </a:lnSpc>
              <a:spcBef>
                <a:spcPts val="0"/>
              </a:spcBef>
              <a:spcAft>
                <a:spcPts val="0"/>
              </a:spcAft>
              <a:buNone/>
            </a:pPr>
            <a:r>
              <a:t/>
            </a:r>
            <a:endParaRPr>
              <a:latin typeface="Google Sans"/>
              <a:ea typeface="Google Sans"/>
              <a:cs typeface="Google Sans"/>
              <a:sym typeface="Google Sans"/>
            </a:endParaRPr>
          </a:p>
        </p:txBody>
      </p:sp>
      <p:sp>
        <p:nvSpPr>
          <p:cNvPr id="116" name="Google Shape;116;p21"/>
          <p:cNvSpPr/>
          <p:nvPr/>
        </p:nvSpPr>
        <p:spPr>
          <a:xfrm>
            <a:off x="454150" y="2308037"/>
            <a:ext cx="1304700" cy="2416500"/>
          </a:xfrm>
          <a:prstGeom prst="rect">
            <a:avLst/>
          </a:prstGeom>
          <a:noFill/>
          <a:ln cap="flat" cmpd="sng" w="9525">
            <a:solidFill>
              <a:srgbClr val="F4B400"/>
            </a:solidFill>
            <a:prstDash val="solid"/>
            <a:round/>
            <a:headEnd len="sm" w="sm" type="none"/>
            <a:tailEnd len="sm" w="sm" type="none"/>
          </a:ln>
        </p:spPr>
        <p:txBody>
          <a:bodyPr anchorCtr="0" anchor="t" bIns="45700" lIns="91425" spcFirstLastPara="1" rIns="91425" wrap="square" tIns="45700">
            <a:noAutofit/>
          </a:bodyPr>
          <a:lstStyle/>
          <a:p>
            <a:pPr indent="0" lvl="0" marL="0" marR="38100" rtl="0" algn="l">
              <a:lnSpc>
                <a:spcPct val="100000"/>
              </a:lnSpc>
              <a:spcBef>
                <a:spcPts val="0"/>
              </a:spcBef>
              <a:spcAft>
                <a:spcPts val="0"/>
              </a:spcAft>
              <a:buNone/>
            </a:pPr>
            <a:r>
              <a:t/>
            </a:r>
            <a:endParaRPr b="1" sz="1000">
              <a:latin typeface="Google Sans"/>
              <a:ea typeface="Google Sans"/>
              <a:cs typeface="Google Sans"/>
              <a:sym typeface="Google Sans"/>
            </a:endParaRPr>
          </a:p>
          <a:p>
            <a:pPr indent="0" lvl="0" marL="0" marR="38100" rtl="0" algn="l">
              <a:lnSpc>
                <a:spcPct val="100000"/>
              </a:lnSpc>
              <a:spcBef>
                <a:spcPts val="0"/>
              </a:spcBef>
              <a:spcAft>
                <a:spcPts val="0"/>
              </a:spcAft>
              <a:buNone/>
            </a:pPr>
            <a:r>
              <a:t/>
            </a:r>
            <a:endParaRPr b="1" sz="1000">
              <a:latin typeface="Google Sans"/>
              <a:ea typeface="Google Sans"/>
              <a:cs typeface="Google Sans"/>
              <a:sym typeface="Google Sans"/>
            </a:endParaRPr>
          </a:p>
          <a:p>
            <a:pPr indent="0" lvl="0" marL="0" marR="38100" rtl="0" algn="l">
              <a:lnSpc>
                <a:spcPct val="100000"/>
              </a:lnSpc>
              <a:spcBef>
                <a:spcPts val="0"/>
              </a:spcBef>
              <a:spcAft>
                <a:spcPts val="0"/>
              </a:spcAft>
              <a:buNone/>
            </a:pPr>
            <a:r>
              <a:t/>
            </a:r>
            <a:endParaRPr b="1" sz="1000">
              <a:latin typeface="Google Sans"/>
              <a:ea typeface="Google Sans"/>
              <a:cs typeface="Google Sans"/>
              <a:sym typeface="Google Sans"/>
            </a:endParaRPr>
          </a:p>
          <a:p>
            <a:pPr indent="0" lvl="0" marL="0" marR="38100" rtl="0" algn="l">
              <a:lnSpc>
                <a:spcPct val="100000"/>
              </a:lnSpc>
              <a:spcBef>
                <a:spcPts val="0"/>
              </a:spcBef>
              <a:spcAft>
                <a:spcPts val="0"/>
              </a:spcAft>
              <a:buNone/>
            </a:pPr>
            <a:r>
              <a:t/>
            </a:r>
            <a:endParaRPr b="1" sz="1000">
              <a:latin typeface="Google Sans"/>
              <a:ea typeface="Google Sans"/>
              <a:cs typeface="Google Sans"/>
              <a:sym typeface="Google Sans"/>
            </a:endParaRPr>
          </a:p>
          <a:p>
            <a:pPr indent="0" lvl="0" marL="0" marR="38100" rtl="0" algn="l">
              <a:lnSpc>
                <a:spcPct val="100000"/>
              </a:lnSpc>
              <a:spcBef>
                <a:spcPts val="0"/>
              </a:spcBef>
              <a:spcAft>
                <a:spcPts val="0"/>
              </a:spcAft>
              <a:buNone/>
            </a:pPr>
            <a:r>
              <a:t/>
            </a:r>
            <a:endParaRPr b="1" sz="1000">
              <a:latin typeface="Google Sans"/>
              <a:ea typeface="Google Sans"/>
              <a:cs typeface="Google Sans"/>
              <a:sym typeface="Google Sans"/>
            </a:endParaRPr>
          </a:p>
          <a:p>
            <a:pPr indent="0" lvl="0" marL="0" marR="38100" rtl="0" algn="l">
              <a:lnSpc>
                <a:spcPct val="100000"/>
              </a:lnSpc>
              <a:spcBef>
                <a:spcPts val="0"/>
              </a:spcBef>
              <a:spcAft>
                <a:spcPts val="0"/>
              </a:spcAft>
              <a:buNone/>
            </a:pPr>
            <a:r>
              <a:t/>
            </a:r>
            <a:endParaRPr b="1" sz="1000">
              <a:latin typeface="Google Sans"/>
              <a:ea typeface="Google Sans"/>
              <a:cs typeface="Google Sans"/>
              <a:sym typeface="Google Sans"/>
            </a:endParaRPr>
          </a:p>
          <a:p>
            <a:pPr indent="0" lvl="0" marL="0" marR="38100" rtl="0" algn="ctr">
              <a:lnSpc>
                <a:spcPct val="100000"/>
              </a:lnSpc>
              <a:spcBef>
                <a:spcPts val="0"/>
              </a:spcBef>
              <a:spcAft>
                <a:spcPts val="0"/>
              </a:spcAft>
              <a:buNone/>
            </a:pPr>
            <a:r>
              <a:rPr lang="en" sz="900">
                <a:latin typeface="Google Sans"/>
                <a:ea typeface="Google Sans"/>
                <a:cs typeface="Google Sans"/>
                <a:sym typeface="Google Sans"/>
              </a:rPr>
              <a:t>Understand the user personas and identify change impacts.</a:t>
            </a:r>
            <a:endParaRPr sz="900">
              <a:latin typeface="Google Sans"/>
              <a:ea typeface="Google Sans"/>
              <a:cs typeface="Google Sans"/>
              <a:sym typeface="Google Sans"/>
            </a:endParaRPr>
          </a:p>
          <a:p>
            <a:pPr indent="0" lvl="0" marL="57150" marR="33823" rtl="0" algn="ctr">
              <a:lnSpc>
                <a:spcPct val="100000"/>
              </a:lnSpc>
              <a:spcBef>
                <a:spcPts val="0"/>
              </a:spcBef>
              <a:spcAft>
                <a:spcPts val="0"/>
              </a:spcAft>
              <a:buNone/>
            </a:pPr>
            <a:r>
              <a:t/>
            </a:r>
            <a:endParaRPr sz="900">
              <a:latin typeface="Google Sans"/>
              <a:ea typeface="Google Sans"/>
              <a:cs typeface="Google Sans"/>
              <a:sym typeface="Google Sans"/>
            </a:endParaRPr>
          </a:p>
          <a:p>
            <a:pPr indent="0" lvl="0" marL="57150" marR="33823" rtl="0" algn="ctr">
              <a:lnSpc>
                <a:spcPct val="100000"/>
              </a:lnSpc>
              <a:spcBef>
                <a:spcPts val="0"/>
              </a:spcBef>
              <a:spcAft>
                <a:spcPts val="0"/>
              </a:spcAft>
              <a:buNone/>
            </a:pPr>
            <a:r>
              <a:rPr lang="en" sz="900">
                <a:latin typeface="Google Sans"/>
                <a:ea typeface="Google Sans"/>
                <a:cs typeface="Google Sans"/>
                <a:sym typeface="Google Sans"/>
              </a:rPr>
              <a:t>Then, assess the change complexity to create a strategy definition.</a:t>
            </a:r>
            <a:endParaRPr sz="900">
              <a:latin typeface="Google Sans"/>
              <a:ea typeface="Google Sans"/>
              <a:cs typeface="Google Sans"/>
              <a:sym typeface="Google Sans"/>
            </a:endParaRPr>
          </a:p>
        </p:txBody>
      </p:sp>
      <p:sp>
        <p:nvSpPr>
          <p:cNvPr id="117" name="Google Shape;117;p21"/>
          <p:cNvSpPr/>
          <p:nvPr/>
        </p:nvSpPr>
        <p:spPr>
          <a:xfrm>
            <a:off x="2502050" y="3533282"/>
            <a:ext cx="1252200" cy="1050000"/>
          </a:xfrm>
          <a:prstGeom prst="rect">
            <a:avLst/>
          </a:prstGeom>
          <a:noFill/>
          <a:ln cap="flat" cmpd="sng" w="9525">
            <a:solidFill>
              <a:srgbClr val="4285F4"/>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rPr lang="en" sz="900">
                <a:solidFill>
                  <a:schemeClr val="dk1"/>
                </a:solidFill>
                <a:latin typeface="Google Sans"/>
                <a:ea typeface="Google Sans"/>
                <a:cs typeface="Google Sans"/>
                <a:sym typeface="Google Sans"/>
              </a:rPr>
              <a:t>Make users aware of the coming change and provide</a:t>
            </a:r>
            <a:r>
              <a:rPr lang="en" sz="900">
                <a:solidFill>
                  <a:schemeClr val="dk1"/>
                </a:solidFill>
                <a:latin typeface="Google Sans"/>
                <a:ea typeface="Google Sans"/>
                <a:cs typeface="Google Sans"/>
                <a:sym typeface="Google Sans"/>
              </a:rPr>
              <a:t> updates on the scope, timing, and benefits of the program. </a:t>
            </a:r>
            <a:endParaRPr b="1" sz="1000">
              <a:latin typeface="Google Sans"/>
              <a:ea typeface="Google Sans"/>
              <a:cs typeface="Google Sans"/>
              <a:sym typeface="Google Sans"/>
            </a:endParaRPr>
          </a:p>
        </p:txBody>
      </p:sp>
      <p:sp>
        <p:nvSpPr>
          <p:cNvPr id="118" name="Google Shape;118;p21"/>
          <p:cNvSpPr/>
          <p:nvPr/>
        </p:nvSpPr>
        <p:spPr>
          <a:xfrm>
            <a:off x="3937075" y="3532625"/>
            <a:ext cx="1252200" cy="1050000"/>
          </a:xfrm>
          <a:prstGeom prst="rect">
            <a:avLst/>
          </a:prstGeom>
          <a:noFill/>
          <a:ln cap="flat" cmpd="sng" w="9525">
            <a:solidFill>
              <a:srgbClr val="4285F4"/>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rPr lang="en" sz="900">
                <a:solidFill>
                  <a:schemeClr val="dk1"/>
                </a:solidFill>
                <a:latin typeface="Google Sans"/>
                <a:ea typeface="Google Sans"/>
                <a:cs typeface="Google Sans"/>
                <a:sym typeface="Google Sans"/>
              </a:rPr>
              <a:t>H</a:t>
            </a:r>
            <a:r>
              <a:rPr lang="en" sz="900">
                <a:solidFill>
                  <a:schemeClr val="dk1"/>
                </a:solidFill>
                <a:latin typeface="Google Sans"/>
                <a:ea typeface="Google Sans"/>
                <a:cs typeface="Google Sans"/>
                <a:sym typeface="Google Sans"/>
              </a:rPr>
              <a:t>elp the users feel confident that they will be able to use the new tool / process / system.</a:t>
            </a:r>
            <a:endParaRPr b="1" sz="1000">
              <a:solidFill>
                <a:schemeClr val="dk1"/>
              </a:solidFill>
              <a:latin typeface="Google Sans"/>
              <a:ea typeface="Google Sans"/>
              <a:cs typeface="Google Sans"/>
              <a:sym typeface="Google Sans"/>
            </a:endParaRPr>
          </a:p>
        </p:txBody>
      </p:sp>
      <p:sp>
        <p:nvSpPr>
          <p:cNvPr id="119" name="Google Shape;119;p21"/>
          <p:cNvSpPr/>
          <p:nvPr/>
        </p:nvSpPr>
        <p:spPr>
          <a:xfrm>
            <a:off x="5372100" y="3541065"/>
            <a:ext cx="1252200" cy="1033200"/>
          </a:xfrm>
          <a:prstGeom prst="rect">
            <a:avLst/>
          </a:prstGeom>
          <a:noFill/>
          <a:ln cap="flat" cmpd="sng" w="9525">
            <a:solidFill>
              <a:srgbClr val="4285F4"/>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rPr lang="en" sz="900">
                <a:solidFill>
                  <a:schemeClr val="dk1"/>
                </a:solidFill>
                <a:latin typeface="Google Sans"/>
                <a:ea typeface="Google Sans"/>
                <a:cs typeface="Google Sans"/>
                <a:sym typeface="Google Sans"/>
              </a:rPr>
              <a:t>P</a:t>
            </a:r>
            <a:r>
              <a:rPr lang="en" sz="900">
                <a:solidFill>
                  <a:schemeClr val="dk1"/>
                </a:solidFill>
                <a:latin typeface="Google Sans"/>
                <a:ea typeface="Google Sans"/>
                <a:cs typeface="Google Sans"/>
                <a:sym typeface="Google Sans"/>
              </a:rPr>
              <a:t>repare for launch and support the users after go-live to help with the transition.</a:t>
            </a:r>
            <a:endParaRPr b="1" sz="1000">
              <a:solidFill>
                <a:schemeClr val="dk1"/>
              </a:solidFill>
              <a:latin typeface="Google Sans"/>
              <a:ea typeface="Google Sans"/>
              <a:cs typeface="Google Sans"/>
              <a:sym typeface="Google Sans"/>
            </a:endParaRPr>
          </a:p>
        </p:txBody>
      </p:sp>
      <p:sp>
        <p:nvSpPr>
          <p:cNvPr id="120" name="Google Shape;120;p21"/>
          <p:cNvSpPr/>
          <p:nvPr/>
        </p:nvSpPr>
        <p:spPr>
          <a:xfrm>
            <a:off x="454275" y="1723897"/>
            <a:ext cx="1304700" cy="551400"/>
          </a:xfrm>
          <a:prstGeom prst="rect">
            <a:avLst/>
          </a:prstGeom>
          <a:solidFill>
            <a:srgbClr val="F4B400"/>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Font typeface="Arial"/>
              <a:buNone/>
            </a:pPr>
            <a:r>
              <a:rPr b="1" lang="en" sz="1600">
                <a:solidFill>
                  <a:srgbClr val="FFFFFF"/>
                </a:solidFill>
                <a:latin typeface="Google Sans"/>
                <a:ea typeface="Google Sans"/>
                <a:cs typeface="Google Sans"/>
                <a:sym typeface="Google Sans"/>
              </a:rPr>
              <a:t>PLAN</a:t>
            </a:r>
            <a:endParaRPr b="1" sz="1600">
              <a:solidFill>
                <a:srgbClr val="FFFFFF"/>
              </a:solidFill>
              <a:latin typeface="Google Sans"/>
              <a:ea typeface="Google Sans"/>
              <a:cs typeface="Google Sans"/>
              <a:sym typeface="Google Sans"/>
            </a:endParaRPr>
          </a:p>
        </p:txBody>
      </p:sp>
      <p:sp>
        <p:nvSpPr>
          <p:cNvPr id="121" name="Google Shape;121;p21"/>
          <p:cNvSpPr/>
          <p:nvPr/>
        </p:nvSpPr>
        <p:spPr>
          <a:xfrm>
            <a:off x="2502038" y="3168513"/>
            <a:ext cx="1252200" cy="323700"/>
          </a:xfrm>
          <a:prstGeom prst="rect">
            <a:avLst/>
          </a:prstGeom>
          <a:solidFill>
            <a:srgbClr val="4285F4">
              <a:alpha val="7318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FFFFFF"/>
                </a:solidFill>
                <a:latin typeface="Google Sans"/>
                <a:ea typeface="Google Sans"/>
                <a:cs typeface="Google Sans"/>
                <a:sym typeface="Google Sans"/>
              </a:rPr>
              <a:t>1. </a:t>
            </a:r>
            <a:r>
              <a:rPr b="1" lang="en" sz="1000">
                <a:solidFill>
                  <a:srgbClr val="FFFFFF"/>
                </a:solidFill>
                <a:latin typeface="Google Sans"/>
                <a:ea typeface="Google Sans"/>
                <a:cs typeface="Google Sans"/>
                <a:sym typeface="Google Sans"/>
              </a:rPr>
              <a:t>AWARENESS</a:t>
            </a:r>
            <a:endParaRPr b="1" sz="1000">
              <a:solidFill>
                <a:srgbClr val="FFFFFF"/>
              </a:solidFill>
              <a:latin typeface="Google Sans"/>
              <a:ea typeface="Google Sans"/>
              <a:cs typeface="Google Sans"/>
              <a:sym typeface="Google Sans"/>
            </a:endParaRPr>
          </a:p>
        </p:txBody>
      </p:sp>
      <p:sp>
        <p:nvSpPr>
          <p:cNvPr id="122" name="Google Shape;122;p21"/>
          <p:cNvSpPr/>
          <p:nvPr/>
        </p:nvSpPr>
        <p:spPr>
          <a:xfrm>
            <a:off x="3937091" y="3168513"/>
            <a:ext cx="1252200" cy="323700"/>
          </a:xfrm>
          <a:prstGeom prst="rect">
            <a:avLst/>
          </a:prstGeom>
          <a:solidFill>
            <a:srgbClr val="4285F4">
              <a:alpha val="7318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FFFFFF"/>
                </a:solidFill>
                <a:latin typeface="Google Sans"/>
                <a:ea typeface="Google Sans"/>
                <a:cs typeface="Google Sans"/>
                <a:sym typeface="Google Sans"/>
              </a:rPr>
              <a:t>2. READINESS</a:t>
            </a:r>
            <a:endParaRPr b="1" sz="1000">
              <a:solidFill>
                <a:srgbClr val="FFFFFF"/>
              </a:solidFill>
              <a:latin typeface="Google Sans"/>
              <a:ea typeface="Google Sans"/>
              <a:cs typeface="Google Sans"/>
              <a:sym typeface="Google Sans"/>
            </a:endParaRPr>
          </a:p>
        </p:txBody>
      </p:sp>
      <p:sp>
        <p:nvSpPr>
          <p:cNvPr id="123" name="Google Shape;123;p21"/>
          <p:cNvSpPr/>
          <p:nvPr/>
        </p:nvSpPr>
        <p:spPr>
          <a:xfrm>
            <a:off x="5372154" y="3168513"/>
            <a:ext cx="1252200" cy="323700"/>
          </a:xfrm>
          <a:prstGeom prst="rect">
            <a:avLst/>
          </a:prstGeom>
          <a:solidFill>
            <a:srgbClr val="4285F4">
              <a:alpha val="7318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FFFFFF"/>
                </a:solidFill>
                <a:latin typeface="Google Sans"/>
                <a:ea typeface="Google Sans"/>
                <a:cs typeface="Google Sans"/>
                <a:sym typeface="Google Sans"/>
              </a:rPr>
              <a:t>3. RESILIENCE</a:t>
            </a:r>
            <a:endParaRPr b="1" sz="1000">
              <a:solidFill>
                <a:srgbClr val="FFFFFF"/>
              </a:solidFill>
              <a:latin typeface="Google Sans"/>
              <a:ea typeface="Google Sans"/>
              <a:cs typeface="Google Sans"/>
              <a:sym typeface="Google Sans"/>
            </a:endParaRPr>
          </a:p>
        </p:txBody>
      </p:sp>
      <p:pic>
        <p:nvPicPr>
          <p:cNvPr id="124" name="Google Shape;124;p21"/>
          <p:cNvPicPr preferRelativeResize="0"/>
          <p:nvPr/>
        </p:nvPicPr>
        <p:blipFill>
          <a:blip r:embed="rId3">
            <a:alphaModFix/>
          </a:blip>
          <a:stretch>
            <a:fillRect/>
          </a:stretch>
        </p:blipFill>
        <p:spPr>
          <a:xfrm>
            <a:off x="2873336" y="2596724"/>
            <a:ext cx="509625" cy="503033"/>
          </a:xfrm>
          <a:prstGeom prst="rect">
            <a:avLst/>
          </a:prstGeom>
          <a:noFill/>
          <a:ln>
            <a:noFill/>
          </a:ln>
        </p:spPr>
      </p:pic>
      <p:pic>
        <p:nvPicPr>
          <p:cNvPr id="125" name="Google Shape;125;p21"/>
          <p:cNvPicPr preferRelativeResize="0"/>
          <p:nvPr/>
        </p:nvPicPr>
        <p:blipFill>
          <a:blip r:embed="rId4">
            <a:alphaModFix/>
          </a:blip>
          <a:stretch>
            <a:fillRect/>
          </a:stretch>
        </p:blipFill>
        <p:spPr>
          <a:xfrm>
            <a:off x="4317187" y="2507575"/>
            <a:ext cx="509625" cy="549567"/>
          </a:xfrm>
          <a:prstGeom prst="rect">
            <a:avLst/>
          </a:prstGeom>
          <a:noFill/>
          <a:ln>
            <a:noFill/>
          </a:ln>
        </p:spPr>
      </p:pic>
      <p:pic>
        <p:nvPicPr>
          <p:cNvPr id="126" name="Google Shape;126;p21"/>
          <p:cNvPicPr preferRelativeResize="0"/>
          <p:nvPr/>
        </p:nvPicPr>
        <p:blipFill>
          <a:blip r:embed="rId5">
            <a:alphaModFix/>
          </a:blip>
          <a:stretch>
            <a:fillRect/>
          </a:stretch>
        </p:blipFill>
        <p:spPr>
          <a:xfrm>
            <a:off x="5761036" y="2520523"/>
            <a:ext cx="580100" cy="541028"/>
          </a:xfrm>
          <a:prstGeom prst="rect">
            <a:avLst/>
          </a:prstGeom>
          <a:noFill/>
          <a:ln>
            <a:noFill/>
          </a:ln>
        </p:spPr>
      </p:pic>
      <p:sp>
        <p:nvSpPr>
          <p:cNvPr id="127" name="Google Shape;127;p21"/>
          <p:cNvSpPr txBox="1"/>
          <p:nvPr>
            <p:ph type="title"/>
          </p:nvPr>
        </p:nvSpPr>
        <p:spPr>
          <a:xfrm>
            <a:off x="266806" y="339504"/>
            <a:ext cx="8606400" cy="407700"/>
          </a:xfrm>
          <a:prstGeom prst="rect">
            <a:avLst/>
          </a:prstGeom>
          <a:noFill/>
          <a:ln>
            <a:noFill/>
          </a:ln>
        </p:spPr>
        <p:txBody>
          <a:bodyPr anchorCtr="0" anchor="t" bIns="0" lIns="0" spcFirstLastPara="1" rIns="0" wrap="square" tIns="45700">
            <a:noAutofit/>
          </a:bodyPr>
          <a:lstStyle/>
          <a:p>
            <a:pPr indent="0" lvl="0" marL="0" rtl="0" algn="l">
              <a:lnSpc>
                <a:spcPct val="80000"/>
              </a:lnSpc>
              <a:spcBef>
                <a:spcPts val="0"/>
              </a:spcBef>
              <a:spcAft>
                <a:spcPts val="0"/>
              </a:spcAft>
              <a:buSzPts val="1100"/>
              <a:buNone/>
            </a:pPr>
            <a:r>
              <a:rPr lang="en">
                <a:latin typeface="Google Sans"/>
                <a:ea typeface="Google Sans"/>
                <a:cs typeface="Google Sans"/>
                <a:sym typeface="Google Sans"/>
              </a:rPr>
              <a:t>How do we approach change management?</a:t>
            </a:r>
            <a:endParaRPr>
              <a:latin typeface="Google Sans"/>
              <a:ea typeface="Google Sans"/>
              <a:cs typeface="Google Sans"/>
              <a:sym typeface="Google Sans"/>
            </a:endParaRPr>
          </a:p>
        </p:txBody>
      </p:sp>
      <p:sp>
        <p:nvSpPr>
          <p:cNvPr id="128" name="Google Shape;128;p21"/>
          <p:cNvSpPr txBox="1"/>
          <p:nvPr>
            <p:ph idx="1" type="body"/>
          </p:nvPr>
        </p:nvSpPr>
        <p:spPr>
          <a:xfrm>
            <a:off x="266800" y="922774"/>
            <a:ext cx="8606400" cy="479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rPr lang="en" sz="1200">
                <a:solidFill>
                  <a:schemeClr val="dk1"/>
                </a:solidFill>
                <a:latin typeface="Google Sans"/>
                <a:ea typeface="Google Sans"/>
                <a:cs typeface="Google Sans"/>
                <a:sym typeface="Google Sans"/>
              </a:rPr>
              <a:t>First, we strategize by assessing who and what will be affected by the change. Then, we execute that strategy in three phases—Awareness, Readiness, and Resilience—to ensure the positive reception of the change! Finally, we measure adoption.</a:t>
            </a:r>
            <a:endParaRPr sz="1200">
              <a:solidFill>
                <a:srgbClr val="000000"/>
              </a:solidFill>
              <a:latin typeface="Google Sans"/>
              <a:ea typeface="Google Sans"/>
              <a:cs typeface="Google Sans"/>
              <a:sym typeface="Google Sans"/>
            </a:endParaRPr>
          </a:p>
        </p:txBody>
      </p:sp>
      <p:sp>
        <p:nvSpPr>
          <p:cNvPr id="129" name="Google Shape;129;p21"/>
          <p:cNvSpPr/>
          <p:nvPr/>
        </p:nvSpPr>
        <p:spPr>
          <a:xfrm>
            <a:off x="2325700" y="1723897"/>
            <a:ext cx="4488600" cy="551400"/>
          </a:xfrm>
          <a:prstGeom prst="rect">
            <a:avLst/>
          </a:prstGeom>
          <a:solidFill>
            <a:srgbClr val="4285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Google Sans"/>
                <a:ea typeface="Google Sans"/>
                <a:cs typeface="Google Sans"/>
                <a:sym typeface="Google Sans"/>
              </a:rPr>
              <a:t>EXECUTE</a:t>
            </a:r>
            <a:endParaRPr b="1" sz="1600">
              <a:solidFill>
                <a:srgbClr val="FFFFFF"/>
              </a:solidFill>
              <a:latin typeface="Google Sans"/>
              <a:ea typeface="Google Sans"/>
              <a:cs typeface="Google Sans"/>
              <a:sym typeface="Google Sans"/>
            </a:endParaRPr>
          </a:p>
        </p:txBody>
      </p:sp>
      <p:sp>
        <p:nvSpPr>
          <p:cNvPr id="130" name="Google Shape;130;p21"/>
          <p:cNvSpPr/>
          <p:nvPr/>
        </p:nvSpPr>
        <p:spPr>
          <a:xfrm>
            <a:off x="1820425" y="2497075"/>
            <a:ext cx="443700" cy="323700"/>
          </a:xfrm>
          <a:prstGeom prst="rightArrow">
            <a:avLst>
              <a:gd fmla="val 43852" name="adj1"/>
              <a:gd fmla="val 50219" name="adj2"/>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1"/>
          <p:cNvSpPr/>
          <p:nvPr/>
        </p:nvSpPr>
        <p:spPr>
          <a:xfrm>
            <a:off x="7381025" y="2308025"/>
            <a:ext cx="1369200" cy="2416500"/>
          </a:xfrm>
          <a:prstGeom prst="rect">
            <a:avLst/>
          </a:prstGeom>
          <a:noFill/>
          <a:ln cap="flat" cmpd="sng" w="9525">
            <a:solidFill>
              <a:srgbClr val="00B050"/>
            </a:solidFill>
            <a:prstDash val="solid"/>
            <a:round/>
            <a:headEnd len="sm" w="sm" type="none"/>
            <a:tailEnd len="sm" w="sm" type="none"/>
          </a:ln>
        </p:spPr>
        <p:txBody>
          <a:bodyPr anchorCtr="0" anchor="t" bIns="45700" lIns="91425" spcFirstLastPara="1" rIns="91425" wrap="square" tIns="45700">
            <a:noAutofit/>
          </a:bodyPr>
          <a:lstStyle/>
          <a:p>
            <a:pPr indent="0" lvl="0" marL="0" marR="33823" rtl="0" algn="l">
              <a:lnSpc>
                <a:spcPct val="100000"/>
              </a:lnSpc>
              <a:spcBef>
                <a:spcPts val="0"/>
              </a:spcBef>
              <a:spcAft>
                <a:spcPts val="0"/>
              </a:spcAft>
              <a:buNone/>
            </a:pPr>
            <a:r>
              <a:t/>
            </a:r>
            <a:endParaRPr b="1" sz="1000">
              <a:latin typeface="Google Sans"/>
              <a:ea typeface="Google Sans"/>
              <a:cs typeface="Google Sans"/>
              <a:sym typeface="Google Sans"/>
            </a:endParaRPr>
          </a:p>
          <a:p>
            <a:pPr indent="0" lvl="0" marL="0" marR="33823" rtl="0" algn="l">
              <a:lnSpc>
                <a:spcPct val="100000"/>
              </a:lnSpc>
              <a:spcBef>
                <a:spcPts val="0"/>
              </a:spcBef>
              <a:spcAft>
                <a:spcPts val="0"/>
              </a:spcAft>
              <a:buNone/>
            </a:pPr>
            <a:r>
              <a:t/>
            </a:r>
            <a:endParaRPr b="1" sz="1000">
              <a:latin typeface="Google Sans"/>
              <a:ea typeface="Google Sans"/>
              <a:cs typeface="Google Sans"/>
              <a:sym typeface="Google Sans"/>
            </a:endParaRPr>
          </a:p>
          <a:p>
            <a:pPr indent="0" lvl="0" marL="0" marR="33823" rtl="0" algn="l">
              <a:lnSpc>
                <a:spcPct val="100000"/>
              </a:lnSpc>
              <a:spcBef>
                <a:spcPts val="0"/>
              </a:spcBef>
              <a:spcAft>
                <a:spcPts val="0"/>
              </a:spcAft>
              <a:buNone/>
            </a:pPr>
            <a:r>
              <a:t/>
            </a:r>
            <a:endParaRPr b="1" sz="1000">
              <a:latin typeface="Google Sans"/>
              <a:ea typeface="Google Sans"/>
              <a:cs typeface="Google Sans"/>
              <a:sym typeface="Google Sans"/>
            </a:endParaRPr>
          </a:p>
          <a:p>
            <a:pPr indent="0" lvl="0" marL="0" marR="33823" rtl="0" algn="l">
              <a:lnSpc>
                <a:spcPct val="100000"/>
              </a:lnSpc>
              <a:spcBef>
                <a:spcPts val="0"/>
              </a:spcBef>
              <a:spcAft>
                <a:spcPts val="0"/>
              </a:spcAft>
              <a:buNone/>
            </a:pPr>
            <a:r>
              <a:t/>
            </a:r>
            <a:endParaRPr b="1" sz="1000">
              <a:latin typeface="Google Sans"/>
              <a:ea typeface="Google Sans"/>
              <a:cs typeface="Google Sans"/>
              <a:sym typeface="Google Sans"/>
            </a:endParaRPr>
          </a:p>
          <a:p>
            <a:pPr indent="0" lvl="0" marL="0" marR="33823" rtl="0" algn="l">
              <a:lnSpc>
                <a:spcPct val="100000"/>
              </a:lnSpc>
              <a:spcBef>
                <a:spcPts val="0"/>
              </a:spcBef>
              <a:spcAft>
                <a:spcPts val="0"/>
              </a:spcAft>
              <a:buNone/>
            </a:pPr>
            <a:r>
              <a:t/>
            </a:r>
            <a:endParaRPr b="1" sz="1000">
              <a:latin typeface="Google Sans"/>
              <a:ea typeface="Google Sans"/>
              <a:cs typeface="Google Sans"/>
              <a:sym typeface="Google Sans"/>
            </a:endParaRPr>
          </a:p>
          <a:p>
            <a:pPr indent="0" lvl="0" marL="0" marR="33823" rtl="0" algn="l">
              <a:lnSpc>
                <a:spcPct val="100000"/>
              </a:lnSpc>
              <a:spcBef>
                <a:spcPts val="0"/>
              </a:spcBef>
              <a:spcAft>
                <a:spcPts val="0"/>
              </a:spcAft>
              <a:buNone/>
            </a:pPr>
            <a:r>
              <a:t/>
            </a:r>
            <a:endParaRPr b="1" sz="1000">
              <a:latin typeface="Google Sans"/>
              <a:ea typeface="Google Sans"/>
              <a:cs typeface="Google Sans"/>
              <a:sym typeface="Google Sans"/>
            </a:endParaRPr>
          </a:p>
          <a:p>
            <a:pPr indent="0" lvl="0" marL="0" marR="33823" rtl="0" algn="ctr">
              <a:lnSpc>
                <a:spcPct val="100000"/>
              </a:lnSpc>
              <a:spcBef>
                <a:spcPts val="0"/>
              </a:spcBef>
              <a:spcAft>
                <a:spcPts val="0"/>
              </a:spcAft>
              <a:buNone/>
            </a:pPr>
            <a:r>
              <a:rPr lang="en" sz="900">
                <a:latin typeface="Google Sans"/>
                <a:ea typeface="Google Sans"/>
                <a:cs typeface="Google Sans"/>
                <a:sym typeface="Google Sans"/>
              </a:rPr>
              <a:t>Leverage surveys, usage</a:t>
            </a:r>
            <a:r>
              <a:rPr lang="en" sz="900">
                <a:latin typeface="Google Sans"/>
                <a:ea typeface="Google Sans"/>
                <a:cs typeface="Google Sans"/>
                <a:sym typeface="Google Sans"/>
              </a:rPr>
              <a:t> metrics</a:t>
            </a:r>
            <a:r>
              <a:rPr lang="en" sz="900">
                <a:latin typeface="Google Sans"/>
                <a:ea typeface="Google Sans"/>
                <a:cs typeface="Google Sans"/>
                <a:sym typeface="Google Sans"/>
              </a:rPr>
              <a:t>, and feedback sessions to determine if the change adoption was successful.</a:t>
            </a:r>
            <a:endParaRPr sz="900">
              <a:latin typeface="Google Sans"/>
              <a:ea typeface="Google Sans"/>
              <a:cs typeface="Google Sans"/>
              <a:sym typeface="Google Sans"/>
            </a:endParaRPr>
          </a:p>
          <a:p>
            <a:pPr indent="0" lvl="0" marL="57150" marR="33823" rtl="0" algn="ctr">
              <a:lnSpc>
                <a:spcPct val="100000"/>
              </a:lnSpc>
              <a:spcBef>
                <a:spcPts val="0"/>
              </a:spcBef>
              <a:spcAft>
                <a:spcPts val="0"/>
              </a:spcAft>
              <a:buNone/>
            </a:pPr>
            <a:r>
              <a:t/>
            </a:r>
            <a:endParaRPr sz="900">
              <a:latin typeface="Google Sans"/>
              <a:ea typeface="Google Sans"/>
              <a:cs typeface="Google Sans"/>
              <a:sym typeface="Google Sans"/>
            </a:endParaRPr>
          </a:p>
          <a:p>
            <a:pPr indent="0" lvl="0" marL="57150" marR="33823" rtl="0" algn="ctr">
              <a:lnSpc>
                <a:spcPct val="100000"/>
              </a:lnSpc>
              <a:spcBef>
                <a:spcPts val="0"/>
              </a:spcBef>
              <a:spcAft>
                <a:spcPts val="0"/>
              </a:spcAft>
              <a:buNone/>
            </a:pPr>
            <a:r>
              <a:rPr lang="en" sz="900">
                <a:latin typeface="Google Sans"/>
                <a:ea typeface="Google Sans"/>
                <a:cs typeface="Google Sans"/>
                <a:sym typeface="Google Sans"/>
              </a:rPr>
              <a:t>Iterate methodology according to lessons learned.</a:t>
            </a:r>
            <a:endParaRPr sz="900">
              <a:latin typeface="Google Sans"/>
              <a:ea typeface="Google Sans"/>
              <a:cs typeface="Google Sans"/>
              <a:sym typeface="Google Sans"/>
            </a:endParaRPr>
          </a:p>
        </p:txBody>
      </p:sp>
      <p:sp>
        <p:nvSpPr>
          <p:cNvPr id="132" name="Google Shape;132;p21"/>
          <p:cNvSpPr/>
          <p:nvPr/>
        </p:nvSpPr>
        <p:spPr>
          <a:xfrm>
            <a:off x="7381150" y="1723875"/>
            <a:ext cx="1369200" cy="551400"/>
          </a:xfrm>
          <a:prstGeom prst="rect">
            <a:avLst/>
          </a:prstGeom>
          <a:solidFill>
            <a:srgbClr val="00B050"/>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Font typeface="Arial"/>
              <a:buNone/>
            </a:pPr>
            <a:r>
              <a:rPr b="1" lang="en" sz="1600">
                <a:solidFill>
                  <a:srgbClr val="FFFFFF"/>
                </a:solidFill>
                <a:latin typeface="Google Sans"/>
                <a:ea typeface="Google Sans"/>
                <a:cs typeface="Google Sans"/>
                <a:sym typeface="Google Sans"/>
              </a:rPr>
              <a:t>MEASURE</a:t>
            </a:r>
            <a:endParaRPr b="1" sz="1600">
              <a:solidFill>
                <a:srgbClr val="FFFFFF"/>
              </a:solidFill>
              <a:latin typeface="Google Sans"/>
              <a:ea typeface="Google Sans"/>
              <a:cs typeface="Google Sans"/>
              <a:sym typeface="Google Sans"/>
            </a:endParaRPr>
          </a:p>
        </p:txBody>
      </p:sp>
      <p:pic>
        <p:nvPicPr>
          <p:cNvPr id="133" name="Google Shape;133;p21"/>
          <p:cNvPicPr preferRelativeResize="0"/>
          <p:nvPr/>
        </p:nvPicPr>
        <p:blipFill>
          <a:blip r:embed="rId6">
            <a:alphaModFix/>
          </a:blip>
          <a:stretch>
            <a:fillRect/>
          </a:stretch>
        </p:blipFill>
        <p:spPr>
          <a:xfrm>
            <a:off x="7605350" y="2596675"/>
            <a:ext cx="856289" cy="487800"/>
          </a:xfrm>
          <a:prstGeom prst="rect">
            <a:avLst/>
          </a:prstGeom>
          <a:noFill/>
          <a:ln>
            <a:noFill/>
          </a:ln>
        </p:spPr>
      </p:pic>
      <p:pic>
        <p:nvPicPr>
          <p:cNvPr id="134" name="Google Shape;134;p21"/>
          <p:cNvPicPr preferRelativeResize="0"/>
          <p:nvPr/>
        </p:nvPicPr>
        <p:blipFill>
          <a:blip r:embed="rId7">
            <a:alphaModFix/>
          </a:blip>
          <a:stretch>
            <a:fillRect/>
          </a:stretch>
        </p:blipFill>
        <p:spPr>
          <a:xfrm>
            <a:off x="816563" y="2539912"/>
            <a:ext cx="580114" cy="551475"/>
          </a:xfrm>
          <a:prstGeom prst="rect">
            <a:avLst/>
          </a:prstGeom>
          <a:noFill/>
          <a:ln>
            <a:noFill/>
          </a:ln>
        </p:spPr>
      </p:pic>
      <p:sp>
        <p:nvSpPr>
          <p:cNvPr id="135" name="Google Shape;135;p21"/>
          <p:cNvSpPr/>
          <p:nvPr/>
        </p:nvSpPr>
        <p:spPr>
          <a:xfrm>
            <a:off x="6875800" y="2497075"/>
            <a:ext cx="443700" cy="323700"/>
          </a:xfrm>
          <a:prstGeom prst="rightArrow">
            <a:avLst>
              <a:gd fmla="val 43852" name="adj1"/>
              <a:gd fmla="val 50219" name="adj2"/>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p:nvPr/>
        </p:nvSpPr>
        <p:spPr>
          <a:xfrm>
            <a:off x="552875" y="1734575"/>
            <a:ext cx="8320200" cy="559800"/>
          </a:xfrm>
          <a:prstGeom prst="homePlate">
            <a:avLst>
              <a:gd fmla="val 50000" name="adj"/>
            </a:avLst>
          </a:prstGeom>
          <a:solidFill>
            <a:srgbClr val="FDDF87"/>
          </a:solidFill>
          <a:ln>
            <a:noFill/>
          </a:ln>
        </p:spPr>
        <p:txBody>
          <a:bodyPr anchorCtr="0" anchor="ctr" bIns="45700" lIns="91425" spcFirstLastPara="1" rIns="91425" wrap="square" tIns="45700">
            <a:noAutofit/>
          </a:bodyPr>
          <a:lstStyle/>
          <a:p>
            <a:pPr indent="0" lvl="0" marL="0" marR="33823" rtl="0" algn="l">
              <a:lnSpc>
                <a:spcPct val="100000"/>
              </a:lnSpc>
              <a:spcBef>
                <a:spcPts val="0"/>
              </a:spcBef>
              <a:spcAft>
                <a:spcPts val="0"/>
              </a:spcAft>
              <a:buNone/>
            </a:pPr>
            <a:r>
              <a:t/>
            </a:r>
            <a:endParaRPr>
              <a:latin typeface="Google Sans"/>
              <a:ea typeface="Google Sans"/>
              <a:cs typeface="Google Sans"/>
              <a:sym typeface="Google Sans"/>
            </a:endParaRPr>
          </a:p>
        </p:txBody>
      </p:sp>
      <p:sp>
        <p:nvSpPr>
          <p:cNvPr id="141" name="Google Shape;141;p22"/>
          <p:cNvSpPr txBox="1"/>
          <p:nvPr>
            <p:ph type="title"/>
          </p:nvPr>
        </p:nvSpPr>
        <p:spPr>
          <a:xfrm>
            <a:off x="266806" y="415704"/>
            <a:ext cx="8606400" cy="407700"/>
          </a:xfrm>
          <a:prstGeom prst="rect">
            <a:avLst/>
          </a:prstGeom>
          <a:noFill/>
          <a:ln>
            <a:noFill/>
          </a:ln>
        </p:spPr>
        <p:txBody>
          <a:bodyPr anchorCtr="0" anchor="t" bIns="0" lIns="0" spcFirstLastPara="1" rIns="0" wrap="square" tIns="45700">
            <a:noAutofit/>
          </a:bodyPr>
          <a:lstStyle/>
          <a:p>
            <a:pPr indent="0" lvl="0" marL="0" rtl="0" algn="l">
              <a:lnSpc>
                <a:spcPct val="80000"/>
              </a:lnSpc>
              <a:spcBef>
                <a:spcPts val="0"/>
              </a:spcBef>
              <a:spcAft>
                <a:spcPts val="0"/>
              </a:spcAft>
              <a:buSzPts val="1100"/>
              <a:buNone/>
            </a:pPr>
            <a:r>
              <a:rPr b="1" lang="en">
                <a:latin typeface="Google Sans"/>
                <a:ea typeface="Google Sans"/>
                <a:cs typeface="Google Sans"/>
                <a:sym typeface="Google Sans"/>
              </a:rPr>
              <a:t>Planning:</a:t>
            </a:r>
            <a:r>
              <a:rPr lang="en">
                <a:latin typeface="Google Sans"/>
                <a:ea typeface="Google Sans"/>
                <a:cs typeface="Google Sans"/>
                <a:sym typeface="Google Sans"/>
              </a:rPr>
              <a:t> </a:t>
            </a:r>
            <a:r>
              <a:rPr i="1" lang="en">
                <a:latin typeface="Google Sans"/>
                <a:ea typeface="Google Sans"/>
                <a:cs typeface="Google Sans"/>
                <a:sym typeface="Google Sans"/>
              </a:rPr>
              <a:t>User Centricity</a:t>
            </a:r>
            <a:endParaRPr i="1">
              <a:latin typeface="Google Sans"/>
              <a:ea typeface="Google Sans"/>
              <a:cs typeface="Google Sans"/>
              <a:sym typeface="Google Sans"/>
            </a:endParaRPr>
          </a:p>
        </p:txBody>
      </p:sp>
      <p:sp>
        <p:nvSpPr>
          <p:cNvPr id="142" name="Google Shape;142;p22"/>
          <p:cNvSpPr/>
          <p:nvPr/>
        </p:nvSpPr>
        <p:spPr>
          <a:xfrm>
            <a:off x="0" y="0"/>
            <a:ext cx="9144000" cy="222300"/>
          </a:xfrm>
          <a:prstGeom prst="rect">
            <a:avLst/>
          </a:prstGeom>
          <a:solidFill>
            <a:srgbClr val="F4B400"/>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Font typeface="Arial"/>
              <a:buNone/>
            </a:pPr>
            <a:r>
              <a:t/>
            </a:r>
            <a:endParaRPr b="1" sz="1600">
              <a:solidFill>
                <a:srgbClr val="FFFFFF"/>
              </a:solidFill>
              <a:latin typeface="Google Sans"/>
              <a:ea typeface="Google Sans"/>
              <a:cs typeface="Google Sans"/>
              <a:sym typeface="Google Sans"/>
            </a:endParaRPr>
          </a:p>
        </p:txBody>
      </p:sp>
      <p:sp>
        <p:nvSpPr>
          <p:cNvPr id="143" name="Google Shape;143;p22"/>
          <p:cNvSpPr/>
          <p:nvPr/>
        </p:nvSpPr>
        <p:spPr>
          <a:xfrm>
            <a:off x="343000" y="2397875"/>
            <a:ext cx="2529300" cy="2437500"/>
          </a:xfrm>
          <a:prstGeom prst="rect">
            <a:avLst/>
          </a:prstGeom>
          <a:noFill/>
          <a:ln cap="flat" cmpd="sng" w="9525">
            <a:solidFill>
              <a:srgbClr val="F4B400"/>
            </a:solidFill>
            <a:prstDash val="solid"/>
            <a:round/>
            <a:headEnd len="sm" w="sm" type="none"/>
            <a:tailEnd len="sm" w="sm" type="none"/>
          </a:ln>
        </p:spPr>
        <p:txBody>
          <a:bodyPr anchorCtr="0" anchor="t" bIns="45700" lIns="91425" spcFirstLastPara="1" rIns="91425" wrap="square" tIns="45700">
            <a:noAutofit/>
          </a:bodyPr>
          <a:lstStyle/>
          <a:p>
            <a:pPr indent="0" lvl="0" marL="457200" marR="33823" rtl="0" algn="l">
              <a:spcBef>
                <a:spcPts val="0"/>
              </a:spcBef>
              <a:spcAft>
                <a:spcPts val="0"/>
              </a:spcAft>
              <a:buNone/>
            </a:pPr>
            <a:r>
              <a:t/>
            </a:r>
            <a:endParaRPr sz="600">
              <a:solidFill>
                <a:schemeClr val="dk1"/>
              </a:solidFill>
              <a:latin typeface="Google Sans"/>
              <a:ea typeface="Google Sans"/>
              <a:cs typeface="Google Sans"/>
              <a:sym typeface="Google Sans"/>
            </a:endParaRPr>
          </a:p>
          <a:p>
            <a:pPr indent="-292100" lvl="0" marL="457200" marR="33823" rtl="0" algn="l">
              <a:spcBef>
                <a:spcPts val="600"/>
              </a:spcBef>
              <a:spcAft>
                <a:spcPts val="0"/>
              </a:spcAft>
              <a:buClr>
                <a:schemeClr val="dk1"/>
              </a:buClr>
              <a:buSzPts val="1000"/>
              <a:buFont typeface="Google Sans"/>
              <a:buChar char="●"/>
            </a:pPr>
            <a:r>
              <a:rPr lang="en" sz="1000">
                <a:solidFill>
                  <a:schemeClr val="dk1"/>
                </a:solidFill>
                <a:latin typeface="Google Sans"/>
                <a:ea typeface="Google Sans"/>
                <a:cs typeface="Google Sans"/>
                <a:sym typeface="Google Sans"/>
              </a:rPr>
              <a:t>Identify key users and groups that will be affected by the change.</a:t>
            </a:r>
            <a:endParaRPr sz="1000">
              <a:solidFill>
                <a:schemeClr val="dk1"/>
              </a:solidFill>
              <a:latin typeface="Google Sans"/>
              <a:ea typeface="Google Sans"/>
              <a:cs typeface="Google Sans"/>
              <a:sym typeface="Google Sans"/>
            </a:endParaRPr>
          </a:p>
          <a:p>
            <a:pPr indent="-292100" lvl="0" marL="457200" marR="33823" rtl="0" algn="l">
              <a:spcBef>
                <a:spcPts val="600"/>
              </a:spcBef>
              <a:spcAft>
                <a:spcPts val="0"/>
              </a:spcAft>
              <a:buClr>
                <a:schemeClr val="dk1"/>
              </a:buClr>
              <a:buSzPts val="1000"/>
              <a:buFont typeface="Google Sans"/>
              <a:buChar char="●"/>
            </a:pPr>
            <a:r>
              <a:rPr lang="en" sz="1000">
                <a:solidFill>
                  <a:schemeClr val="dk1"/>
                </a:solidFill>
                <a:latin typeface="Google Sans"/>
                <a:ea typeface="Google Sans"/>
                <a:cs typeface="Google Sans"/>
                <a:sym typeface="Google Sans"/>
              </a:rPr>
              <a:t>Conduct interviews to understand these users’ roles, </a:t>
            </a:r>
            <a:r>
              <a:rPr lang="en" sz="1000">
                <a:solidFill>
                  <a:schemeClr val="dk1"/>
                </a:solidFill>
                <a:latin typeface="Google Sans"/>
                <a:ea typeface="Google Sans"/>
                <a:cs typeface="Google Sans"/>
                <a:sym typeface="Google Sans"/>
              </a:rPr>
              <a:t>responsibilities</a:t>
            </a:r>
            <a:r>
              <a:rPr lang="en" sz="1000">
                <a:solidFill>
                  <a:schemeClr val="dk1"/>
                </a:solidFill>
                <a:latin typeface="Google Sans"/>
                <a:ea typeface="Google Sans"/>
                <a:cs typeface="Google Sans"/>
                <a:sym typeface="Google Sans"/>
              </a:rPr>
              <a:t>, and needs. </a:t>
            </a:r>
            <a:endParaRPr sz="1000">
              <a:solidFill>
                <a:schemeClr val="dk1"/>
              </a:solidFill>
              <a:latin typeface="Google Sans"/>
              <a:ea typeface="Google Sans"/>
              <a:cs typeface="Google Sans"/>
              <a:sym typeface="Google Sans"/>
            </a:endParaRPr>
          </a:p>
          <a:p>
            <a:pPr indent="-292100" lvl="0" marL="457200" marR="33823" rtl="0" algn="l">
              <a:spcBef>
                <a:spcPts val="600"/>
              </a:spcBef>
              <a:spcAft>
                <a:spcPts val="600"/>
              </a:spcAft>
              <a:buSzPts val="1000"/>
              <a:buFont typeface="Google Sans"/>
              <a:buChar char="●"/>
            </a:pPr>
            <a:r>
              <a:rPr lang="en" sz="1000">
                <a:solidFill>
                  <a:schemeClr val="dk1"/>
                </a:solidFill>
                <a:latin typeface="Google Sans"/>
                <a:ea typeface="Google Sans"/>
                <a:cs typeface="Google Sans"/>
                <a:sym typeface="Google Sans"/>
              </a:rPr>
              <a:t>Create an accompanying document detailing which users are affected and how. </a:t>
            </a:r>
            <a:endParaRPr sz="1000">
              <a:solidFill>
                <a:schemeClr val="dk1"/>
              </a:solidFill>
              <a:latin typeface="Google Sans"/>
              <a:ea typeface="Google Sans"/>
              <a:cs typeface="Google Sans"/>
              <a:sym typeface="Google Sans"/>
            </a:endParaRPr>
          </a:p>
        </p:txBody>
      </p:sp>
      <p:sp>
        <p:nvSpPr>
          <p:cNvPr id="144" name="Google Shape;144;p22"/>
          <p:cNvSpPr/>
          <p:nvPr/>
        </p:nvSpPr>
        <p:spPr>
          <a:xfrm>
            <a:off x="266800" y="1734563"/>
            <a:ext cx="571500" cy="559800"/>
          </a:xfrm>
          <a:prstGeom prst="ellipse">
            <a:avLst/>
          </a:prstGeom>
          <a:solidFill>
            <a:srgbClr val="F4B4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rgbClr val="FFFFFF"/>
                </a:solidFill>
              </a:rPr>
              <a:t>1.</a:t>
            </a:r>
            <a:endParaRPr b="1" sz="2000">
              <a:solidFill>
                <a:srgbClr val="FFFFFF"/>
              </a:solidFill>
            </a:endParaRPr>
          </a:p>
        </p:txBody>
      </p:sp>
      <p:sp>
        <p:nvSpPr>
          <p:cNvPr id="145" name="Google Shape;145;p22"/>
          <p:cNvSpPr/>
          <p:nvPr/>
        </p:nvSpPr>
        <p:spPr>
          <a:xfrm>
            <a:off x="838300" y="1682825"/>
            <a:ext cx="2071500" cy="663300"/>
          </a:xfrm>
          <a:prstGeom prst="rect">
            <a:avLst/>
          </a:prstGeom>
          <a:noFill/>
          <a:ln>
            <a:noFill/>
          </a:ln>
        </p:spPr>
        <p:txBody>
          <a:bodyPr anchorCtr="0" anchor="ctr" bIns="45700" lIns="91425" spcFirstLastPara="1" rIns="91425" wrap="square" tIns="45700">
            <a:noAutofit/>
          </a:bodyPr>
          <a:lstStyle/>
          <a:p>
            <a:pPr indent="0" lvl="0" marL="0" marR="33823" rtl="0" algn="l">
              <a:lnSpc>
                <a:spcPct val="100000"/>
              </a:lnSpc>
              <a:spcBef>
                <a:spcPts val="0"/>
              </a:spcBef>
              <a:spcAft>
                <a:spcPts val="0"/>
              </a:spcAft>
              <a:buNone/>
            </a:pPr>
            <a:r>
              <a:rPr b="1" lang="en">
                <a:solidFill>
                  <a:srgbClr val="434343"/>
                </a:solidFill>
                <a:latin typeface="Google Sans"/>
                <a:ea typeface="Google Sans"/>
                <a:cs typeface="Google Sans"/>
                <a:sym typeface="Google Sans"/>
              </a:rPr>
              <a:t>Who does the change affect?</a:t>
            </a:r>
            <a:endParaRPr b="1">
              <a:solidFill>
                <a:srgbClr val="434343"/>
              </a:solidFill>
              <a:latin typeface="Google Sans"/>
              <a:ea typeface="Google Sans"/>
              <a:cs typeface="Google Sans"/>
              <a:sym typeface="Google Sans"/>
            </a:endParaRPr>
          </a:p>
        </p:txBody>
      </p:sp>
      <p:sp>
        <p:nvSpPr>
          <p:cNvPr id="146" name="Google Shape;146;p22"/>
          <p:cNvSpPr/>
          <p:nvPr/>
        </p:nvSpPr>
        <p:spPr>
          <a:xfrm>
            <a:off x="3093488" y="1734563"/>
            <a:ext cx="571500" cy="559800"/>
          </a:xfrm>
          <a:prstGeom prst="ellipse">
            <a:avLst/>
          </a:prstGeom>
          <a:solidFill>
            <a:srgbClr val="F4B4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rgbClr val="FFFFFF"/>
                </a:solidFill>
              </a:rPr>
              <a:t>2</a:t>
            </a:r>
            <a:r>
              <a:rPr b="1" lang="en" sz="2000">
                <a:solidFill>
                  <a:srgbClr val="FFFFFF"/>
                </a:solidFill>
              </a:rPr>
              <a:t>.</a:t>
            </a:r>
            <a:endParaRPr b="1" sz="2000">
              <a:solidFill>
                <a:srgbClr val="FFFFFF"/>
              </a:solidFill>
            </a:endParaRPr>
          </a:p>
        </p:txBody>
      </p:sp>
      <p:sp>
        <p:nvSpPr>
          <p:cNvPr id="147" name="Google Shape;147;p22"/>
          <p:cNvSpPr/>
          <p:nvPr/>
        </p:nvSpPr>
        <p:spPr>
          <a:xfrm>
            <a:off x="3212950" y="2397875"/>
            <a:ext cx="2529300" cy="2437500"/>
          </a:xfrm>
          <a:prstGeom prst="rect">
            <a:avLst/>
          </a:prstGeom>
          <a:noFill/>
          <a:ln cap="flat" cmpd="sng" w="9525">
            <a:solidFill>
              <a:srgbClr val="F4B400"/>
            </a:solidFill>
            <a:prstDash val="solid"/>
            <a:round/>
            <a:headEnd len="sm" w="sm" type="none"/>
            <a:tailEnd len="sm" w="sm" type="none"/>
          </a:ln>
        </p:spPr>
        <p:txBody>
          <a:bodyPr anchorCtr="0" anchor="t" bIns="45700" lIns="91425" spcFirstLastPara="1" rIns="91425" wrap="square" tIns="45700">
            <a:noAutofit/>
          </a:bodyPr>
          <a:lstStyle/>
          <a:p>
            <a:pPr indent="0" lvl="0" marL="0" marR="38100" rtl="0" algn="l">
              <a:lnSpc>
                <a:spcPct val="100000"/>
              </a:lnSpc>
              <a:spcBef>
                <a:spcPts val="0"/>
              </a:spcBef>
              <a:spcAft>
                <a:spcPts val="0"/>
              </a:spcAft>
              <a:buNone/>
            </a:pPr>
            <a:r>
              <a:t/>
            </a:r>
            <a:endParaRPr sz="600">
              <a:latin typeface="Google Sans"/>
              <a:ea typeface="Google Sans"/>
              <a:cs typeface="Google Sans"/>
              <a:sym typeface="Google Sans"/>
            </a:endParaRPr>
          </a:p>
          <a:p>
            <a:pPr indent="-292100" lvl="0" marL="457200" marR="38100" rtl="0" algn="l">
              <a:lnSpc>
                <a:spcPct val="100000"/>
              </a:lnSpc>
              <a:spcBef>
                <a:spcPts val="600"/>
              </a:spcBef>
              <a:spcAft>
                <a:spcPts val="0"/>
              </a:spcAft>
              <a:buSzPts val="1000"/>
              <a:buFont typeface="Google Sans"/>
              <a:buChar char="●"/>
            </a:pPr>
            <a:r>
              <a:rPr lang="en" sz="1000">
                <a:latin typeface="Google Sans"/>
                <a:ea typeface="Google Sans"/>
                <a:cs typeface="Google Sans"/>
                <a:sym typeface="Google Sans"/>
              </a:rPr>
              <a:t>Now that you know WHO will be affected, define HOW the change will affect each user group.</a:t>
            </a:r>
            <a:endParaRPr sz="1000">
              <a:latin typeface="Google Sans"/>
              <a:ea typeface="Google Sans"/>
              <a:cs typeface="Google Sans"/>
              <a:sym typeface="Google Sans"/>
            </a:endParaRPr>
          </a:p>
          <a:p>
            <a:pPr indent="-292100" lvl="0" marL="457200" marR="38100" rtl="0" algn="l">
              <a:lnSpc>
                <a:spcPct val="100000"/>
              </a:lnSpc>
              <a:spcBef>
                <a:spcPts val="600"/>
              </a:spcBef>
              <a:spcAft>
                <a:spcPts val="0"/>
              </a:spcAft>
              <a:buSzPts val="1000"/>
              <a:buFont typeface="Google Sans"/>
              <a:buChar char="●"/>
            </a:pPr>
            <a:r>
              <a:rPr lang="en" sz="1000">
                <a:latin typeface="Google Sans"/>
                <a:ea typeface="Google Sans"/>
                <a:cs typeface="Google Sans"/>
                <a:sym typeface="Google Sans"/>
              </a:rPr>
              <a:t>Describe specific changes and their impacts (positive and negative) by user group.</a:t>
            </a:r>
            <a:endParaRPr sz="1000">
              <a:latin typeface="Google Sans"/>
              <a:ea typeface="Google Sans"/>
              <a:cs typeface="Google Sans"/>
              <a:sym typeface="Google Sans"/>
            </a:endParaRPr>
          </a:p>
          <a:p>
            <a:pPr indent="-292100" lvl="0" marL="457200" marR="38100" rtl="0" algn="l">
              <a:lnSpc>
                <a:spcPct val="100000"/>
              </a:lnSpc>
              <a:spcBef>
                <a:spcPts val="600"/>
              </a:spcBef>
              <a:spcAft>
                <a:spcPts val="600"/>
              </a:spcAft>
              <a:buSzPts val="1000"/>
              <a:buFont typeface="Google Sans"/>
              <a:buChar char="●"/>
            </a:pPr>
            <a:r>
              <a:rPr lang="en" sz="1000">
                <a:latin typeface="Google Sans"/>
                <a:ea typeface="Google Sans"/>
                <a:cs typeface="Google Sans"/>
                <a:sym typeface="Google Sans"/>
              </a:rPr>
              <a:t>Create simple statements about the benefits of the change for users groups. (E.g., This change enables the learner to make data-driven decisions.)</a:t>
            </a:r>
            <a:endParaRPr sz="1000">
              <a:latin typeface="Google Sans"/>
              <a:ea typeface="Google Sans"/>
              <a:cs typeface="Google Sans"/>
              <a:sym typeface="Google Sans"/>
            </a:endParaRPr>
          </a:p>
        </p:txBody>
      </p:sp>
      <p:sp>
        <p:nvSpPr>
          <p:cNvPr id="148" name="Google Shape;148;p22"/>
          <p:cNvSpPr/>
          <p:nvPr/>
        </p:nvSpPr>
        <p:spPr>
          <a:xfrm>
            <a:off x="6024575" y="2397875"/>
            <a:ext cx="2529300" cy="2437500"/>
          </a:xfrm>
          <a:prstGeom prst="rect">
            <a:avLst/>
          </a:prstGeom>
          <a:noFill/>
          <a:ln cap="flat" cmpd="sng" w="9525">
            <a:solidFill>
              <a:srgbClr val="F4B400"/>
            </a:solidFill>
            <a:prstDash val="solid"/>
            <a:round/>
            <a:headEnd len="sm" w="sm" type="none"/>
            <a:tailEnd len="sm" w="sm" type="none"/>
          </a:ln>
        </p:spPr>
        <p:txBody>
          <a:bodyPr anchorCtr="0" anchor="t" bIns="45700" lIns="91425" spcFirstLastPara="1" rIns="91425" wrap="square" tIns="45700">
            <a:noAutofit/>
          </a:bodyPr>
          <a:lstStyle/>
          <a:p>
            <a:pPr indent="0" lvl="0" marL="457200" marR="33823" rtl="0" algn="l">
              <a:lnSpc>
                <a:spcPct val="100000"/>
              </a:lnSpc>
              <a:spcBef>
                <a:spcPts val="0"/>
              </a:spcBef>
              <a:spcAft>
                <a:spcPts val="0"/>
              </a:spcAft>
              <a:buNone/>
            </a:pPr>
            <a:r>
              <a:t/>
            </a:r>
            <a:endParaRPr sz="600">
              <a:latin typeface="Google Sans"/>
              <a:ea typeface="Google Sans"/>
              <a:cs typeface="Google Sans"/>
              <a:sym typeface="Google Sans"/>
            </a:endParaRPr>
          </a:p>
          <a:p>
            <a:pPr indent="-292100" lvl="0" marL="457200" marR="33823" rtl="0" algn="l">
              <a:lnSpc>
                <a:spcPct val="100000"/>
              </a:lnSpc>
              <a:spcBef>
                <a:spcPts val="600"/>
              </a:spcBef>
              <a:spcAft>
                <a:spcPts val="0"/>
              </a:spcAft>
              <a:buSzPts val="1000"/>
              <a:buFont typeface="Google Sans"/>
              <a:buChar char="●"/>
            </a:pPr>
            <a:r>
              <a:rPr lang="en" sz="1000">
                <a:latin typeface="Google Sans"/>
                <a:ea typeface="Google Sans"/>
                <a:cs typeface="Google Sans"/>
                <a:sym typeface="Google Sans"/>
              </a:rPr>
              <a:t>With the WHO and the HOW defined, you can now begin thinking through the best way to communicate with and train your user groups about the change.</a:t>
            </a:r>
            <a:endParaRPr sz="1000">
              <a:latin typeface="Google Sans"/>
              <a:ea typeface="Google Sans"/>
              <a:cs typeface="Google Sans"/>
              <a:sym typeface="Google Sans"/>
            </a:endParaRPr>
          </a:p>
          <a:p>
            <a:pPr indent="-292100" lvl="0" marL="457200" marR="33823" rtl="0" algn="l">
              <a:lnSpc>
                <a:spcPct val="100000"/>
              </a:lnSpc>
              <a:spcBef>
                <a:spcPts val="600"/>
              </a:spcBef>
              <a:spcAft>
                <a:spcPts val="0"/>
              </a:spcAft>
              <a:buSzPts val="1000"/>
              <a:buFont typeface="Google Sans"/>
              <a:buChar char="●"/>
            </a:pPr>
            <a:r>
              <a:rPr lang="en" sz="1000">
                <a:latin typeface="Google Sans"/>
                <a:ea typeface="Google Sans"/>
                <a:cs typeface="Google Sans"/>
                <a:sym typeface="Google Sans"/>
              </a:rPr>
              <a:t>Create and tailor a communication plan specific for each </a:t>
            </a:r>
            <a:r>
              <a:rPr lang="en" sz="1000">
                <a:latin typeface="Google Sans"/>
                <a:ea typeface="Google Sans"/>
                <a:cs typeface="Google Sans"/>
                <a:sym typeface="Google Sans"/>
              </a:rPr>
              <a:t>group </a:t>
            </a:r>
            <a:r>
              <a:rPr lang="en" sz="1000">
                <a:latin typeface="Google Sans"/>
                <a:ea typeface="Google Sans"/>
                <a:cs typeface="Google Sans"/>
                <a:sym typeface="Google Sans"/>
              </a:rPr>
              <a:t>you’ll be working with. </a:t>
            </a:r>
            <a:endParaRPr sz="1000">
              <a:latin typeface="Google Sans"/>
              <a:ea typeface="Google Sans"/>
              <a:cs typeface="Google Sans"/>
              <a:sym typeface="Google Sans"/>
            </a:endParaRPr>
          </a:p>
          <a:p>
            <a:pPr indent="0" lvl="0" marL="457200" marR="33823" rtl="0" algn="l">
              <a:lnSpc>
                <a:spcPct val="100000"/>
              </a:lnSpc>
              <a:spcBef>
                <a:spcPts val="600"/>
              </a:spcBef>
              <a:spcAft>
                <a:spcPts val="600"/>
              </a:spcAft>
              <a:buNone/>
            </a:pPr>
            <a:r>
              <a:t/>
            </a:r>
            <a:endParaRPr sz="1000">
              <a:latin typeface="Google Sans"/>
              <a:ea typeface="Google Sans"/>
              <a:cs typeface="Google Sans"/>
              <a:sym typeface="Google Sans"/>
            </a:endParaRPr>
          </a:p>
        </p:txBody>
      </p:sp>
      <p:sp>
        <p:nvSpPr>
          <p:cNvPr id="149" name="Google Shape;149;p22"/>
          <p:cNvSpPr/>
          <p:nvPr/>
        </p:nvSpPr>
        <p:spPr>
          <a:xfrm>
            <a:off x="5920175" y="1734563"/>
            <a:ext cx="571500" cy="559800"/>
          </a:xfrm>
          <a:prstGeom prst="ellipse">
            <a:avLst/>
          </a:prstGeom>
          <a:solidFill>
            <a:srgbClr val="F4B4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rgbClr val="FFFFFF"/>
                </a:solidFill>
              </a:rPr>
              <a:t>3</a:t>
            </a:r>
            <a:r>
              <a:rPr b="1" lang="en" sz="2000">
                <a:solidFill>
                  <a:srgbClr val="FFFFFF"/>
                </a:solidFill>
              </a:rPr>
              <a:t>.</a:t>
            </a:r>
            <a:endParaRPr b="1" sz="2000">
              <a:solidFill>
                <a:srgbClr val="FFFFFF"/>
              </a:solidFill>
            </a:endParaRPr>
          </a:p>
        </p:txBody>
      </p:sp>
      <p:sp>
        <p:nvSpPr>
          <p:cNvPr id="150" name="Google Shape;150;p22"/>
          <p:cNvSpPr/>
          <p:nvPr/>
        </p:nvSpPr>
        <p:spPr>
          <a:xfrm>
            <a:off x="3665000" y="1682825"/>
            <a:ext cx="2152500" cy="663300"/>
          </a:xfrm>
          <a:prstGeom prst="rect">
            <a:avLst/>
          </a:prstGeom>
          <a:noFill/>
          <a:ln>
            <a:noFill/>
          </a:ln>
        </p:spPr>
        <p:txBody>
          <a:bodyPr anchorCtr="0" anchor="ctr" bIns="45700" lIns="91425" spcFirstLastPara="1" rIns="91425" wrap="square" tIns="45700">
            <a:noAutofit/>
          </a:bodyPr>
          <a:lstStyle/>
          <a:p>
            <a:pPr indent="0" lvl="0" marL="0" marR="33823" rtl="0" algn="l">
              <a:lnSpc>
                <a:spcPct val="100000"/>
              </a:lnSpc>
              <a:spcBef>
                <a:spcPts val="0"/>
              </a:spcBef>
              <a:spcAft>
                <a:spcPts val="0"/>
              </a:spcAft>
              <a:buNone/>
            </a:pPr>
            <a:r>
              <a:rPr b="1" lang="en">
                <a:solidFill>
                  <a:srgbClr val="434343"/>
                </a:solidFill>
                <a:latin typeface="Google Sans"/>
                <a:ea typeface="Google Sans"/>
                <a:cs typeface="Google Sans"/>
                <a:sym typeface="Google Sans"/>
              </a:rPr>
              <a:t>How does the change affect them?</a:t>
            </a:r>
            <a:endParaRPr b="1">
              <a:solidFill>
                <a:srgbClr val="434343"/>
              </a:solidFill>
              <a:latin typeface="Google Sans"/>
              <a:ea typeface="Google Sans"/>
              <a:cs typeface="Google Sans"/>
              <a:sym typeface="Google Sans"/>
            </a:endParaRPr>
          </a:p>
        </p:txBody>
      </p:sp>
      <p:sp>
        <p:nvSpPr>
          <p:cNvPr id="151" name="Google Shape;151;p22"/>
          <p:cNvSpPr/>
          <p:nvPr/>
        </p:nvSpPr>
        <p:spPr>
          <a:xfrm>
            <a:off x="6491675" y="1682825"/>
            <a:ext cx="2014200" cy="663300"/>
          </a:xfrm>
          <a:prstGeom prst="rect">
            <a:avLst/>
          </a:prstGeom>
          <a:noFill/>
          <a:ln>
            <a:noFill/>
          </a:ln>
        </p:spPr>
        <p:txBody>
          <a:bodyPr anchorCtr="0" anchor="ctr" bIns="45700" lIns="91425" spcFirstLastPara="1" rIns="91425" wrap="square" tIns="45700">
            <a:noAutofit/>
          </a:bodyPr>
          <a:lstStyle/>
          <a:p>
            <a:pPr indent="0" lvl="0" marL="0" marR="33823" rtl="0" algn="l">
              <a:lnSpc>
                <a:spcPct val="100000"/>
              </a:lnSpc>
              <a:spcBef>
                <a:spcPts val="0"/>
              </a:spcBef>
              <a:spcAft>
                <a:spcPts val="0"/>
              </a:spcAft>
              <a:buNone/>
            </a:pPr>
            <a:r>
              <a:rPr b="1" lang="en">
                <a:solidFill>
                  <a:srgbClr val="434343"/>
                </a:solidFill>
                <a:latin typeface="Google Sans"/>
                <a:ea typeface="Google Sans"/>
                <a:cs typeface="Google Sans"/>
                <a:sym typeface="Google Sans"/>
              </a:rPr>
              <a:t>Strategize how to help them transition</a:t>
            </a:r>
            <a:endParaRPr b="1">
              <a:solidFill>
                <a:srgbClr val="434343"/>
              </a:solidFill>
              <a:latin typeface="Google Sans"/>
              <a:ea typeface="Google Sans"/>
              <a:cs typeface="Google Sans"/>
              <a:sym typeface="Google Sans"/>
            </a:endParaRPr>
          </a:p>
        </p:txBody>
      </p:sp>
      <p:sp>
        <p:nvSpPr>
          <p:cNvPr id="152" name="Google Shape;152;p22"/>
          <p:cNvSpPr txBox="1"/>
          <p:nvPr>
            <p:ph idx="1" type="body"/>
          </p:nvPr>
        </p:nvSpPr>
        <p:spPr>
          <a:xfrm>
            <a:off x="266800" y="922774"/>
            <a:ext cx="8606400" cy="479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700"/>
              <a:buNone/>
            </a:pPr>
            <a:r>
              <a:rPr lang="en" sz="1200">
                <a:solidFill>
                  <a:srgbClr val="000000"/>
                </a:solidFill>
                <a:latin typeface="Google Sans"/>
                <a:ea typeface="Google Sans"/>
                <a:cs typeface="Google Sans"/>
                <a:sym typeface="Google Sans"/>
              </a:rPr>
              <a:t>The audiences of the change are a top priority when enacting a change! Follow the steps and complete the deliverables to form a comprehensive view of your audience that will help you keep them top of mind while navigating your change.</a:t>
            </a:r>
            <a:endParaRPr sz="1200">
              <a:solidFill>
                <a:srgbClr val="000000"/>
              </a:solidFill>
              <a:latin typeface="Google Sans"/>
              <a:ea typeface="Google Sans"/>
              <a:cs typeface="Google Sans"/>
              <a:sym typeface="Google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3"/>
          <p:cNvSpPr/>
          <p:nvPr/>
        </p:nvSpPr>
        <p:spPr>
          <a:xfrm>
            <a:off x="593475" y="1647179"/>
            <a:ext cx="2720100" cy="1324200"/>
          </a:xfrm>
          <a:prstGeom prst="rect">
            <a:avLst/>
          </a:prstGeom>
          <a:noFill/>
          <a:ln cap="flat" cmpd="sng" w="2857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marR="1118271" rtl="0" algn="l">
              <a:spcBef>
                <a:spcPts val="0"/>
              </a:spcBef>
              <a:spcAft>
                <a:spcPts val="0"/>
              </a:spcAft>
              <a:buNone/>
            </a:pPr>
            <a:r>
              <a:rPr lang="en" sz="1300">
                <a:solidFill>
                  <a:srgbClr val="666666"/>
                </a:solidFill>
                <a:latin typeface="Google Sans"/>
                <a:ea typeface="Google Sans"/>
                <a:cs typeface="Google Sans"/>
                <a:sym typeface="Google Sans"/>
              </a:rPr>
              <a:t>It is easy to only</a:t>
            </a:r>
            <a:r>
              <a:rPr lang="en" sz="1300">
                <a:solidFill>
                  <a:srgbClr val="666666"/>
                </a:solidFill>
                <a:latin typeface="Google Sans"/>
                <a:ea typeface="Google Sans"/>
                <a:cs typeface="Google Sans"/>
                <a:sym typeface="Google Sans"/>
              </a:rPr>
              <a:t> focus on groups that are </a:t>
            </a:r>
            <a:r>
              <a:rPr b="1" lang="en" sz="1300" u="sng">
                <a:solidFill>
                  <a:srgbClr val="666666"/>
                </a:solidFill>
                <a:latin typeface="Google Sans"/>
                <a:ea typeface="Google Sans"/>
                <a:cs typeface="Google Sans"/>
                <a:sym typeface="Google Sans"/>
              </a:rPr>
              <a:t>directly involved</a:t>
            </a:r>
            <a:r>
              <a:rPr lang="en" sz="1300">
                <a:solidFill>
                  <a:srgbClr val="666666"/>
                </a:solidFill>
                <a:latin typeface="Google Sans"/>
                <a:ea typeface="Google Sans"/>
                <a:cs typeface="Google Sans"/>
                <a:sym typeface="Google Sans"/>
              </a:rPr>
              <a:t> in the change.</a:t>
            </a:r>
            <a:endParaRPr sz="1300">
              <a:solidFill>
                <a:srgbClr val="666666"/>
              </a:solidFill>
              <a:latin typeface="Google Sans"/>
              <a:ea typeface="Google Sans"/>
              <a:cs typeface="Google Sans"/>
              <a:sym typeface="Google Sans"/>
            </a:endParaRPr>
          </a:p>
        </p:txBody>
      </p:sp>
      <p:sp>
        <p:nvSpPr>
          <p:cNvPr id="158" name="Google Shape;158;p23"/>
          <p:cNvSpPr/>
          <p:nvPr/>
        </p:nvSpPr>
        <p:spPr>
          <a:xfrm>
            <a:off x="2200825" y="1567375"/>
            <a:ext cx="6021300" cy="1483800"/>
          </a:xfrm>
          <a:prstGeom prst="rect">
            <a:avLst/>
          </a:prstGeom>
          <a:noFill/>
          <a:ln cap="flat" cmpd="sng" w="28575">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4629150" marR="34344" rtl="0" algn="r">
              <a:spcBef>
                <a:spcPts val="0"/>
              </a:spcBef>
              <a:spcAft>
                <a:spcPts val="0"/>
              </a:spcAft>
              <a:buNone/>
            </a:pPr>
            <a:r>
              <a:rPr lang="en" sz="1300">
                <a:solidFill>
                  <a:srgbClr val="674EA7"/>
                </a:solidFill>
                <a:latin typeface="Google Sans"/>
                <a:ea typeface="Google Sans"/>
                <a:cs typeface="Google Sans"/>
                <a:sym typeface="Google Sans"/>
              </a:rPr>
              <a:t>Change management accounts for and supports </a:t>
            </a:r>
            <a:r>
              <a:rPr b="1" lang="en" sz="1300" u="sng">
                <a:solidFill>
                  <a:srgbClr val="674EA7"/>
                </a:solidFill>
                <a:latin typeface="Google Sans"/>
                <a:ea typeface="Google Sans"/>
                <a:cs typeface="Google Sans"/>
                <a:sym typeface="Google Sans"/>
              </a:rPr>
              <a:t>all impacted groups.</a:t>
            </a:r>
            <a:endParaRPr b="1" sz="1300" u="sng">
              <a:solidFill>
                <a:srgbClr val="674EA7"/>
              </a:solidFill>
              <a:latin typeface="Google Sans"/>
              <a:ea typeface="Google Sans"/>
              <a:cs typeface="Google Sans"/>
              <a:sym typeface="Google Sans"/>
            </a:endParaRPr>
          </a:p>
        </p:txBody>
      </p:sp>
      <p:sp>
        <p:nvSpPr>
          <p:cNvPr id="159" name="Google Shape;159;p23"/>
          <p:cNvSpPr/>
          <p:nvPr/>
        </p:nvSpPr>
        <p:spPr>
          <a:xfrm>
            <a:off x="4739074" y="1718013"/>
            <a:ext cx="791400" cy="768600"/>
          </a:xfrm>
          <a:prstGeom prst="ellips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3"/>
          <p:cNvSpPr/>
          <p:nvPr/>
        </p:nvSpPr>
        <p:spPr>
          <a:xfrm>
            <a:off x="3547672" y="1718002"/>
            <a:ext cx="791400" cy="768600"/>
          </a:xfrm>
          <a:prstGeom prst="ellips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3"/>
          <p:cNvSpPr/>
          <p:nvPr/>
        </p:nvSpPr>
        <p:spPr>
          <a:xfrm>
            <a:off x="2366699" y="1718002"/>
            <a:ext cx="791400" cy="768600"/>
          </a:xfrm>
          <a:prstGeom prst="ellips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3"/>
          <p:cNvSpPr txBox="1"/>
          <p:nvPr>
            <p:ph type="title"/>
          </p:nvPr>
        </p:nvSpPr>
        <p:spPr>
          <a:xfrm>
            <a:off x="266806" y="415704"/>
            <a:ext cx="8606400" cy="407700"/>
          </a:xfrm>
          <a:prstGeom prst="rect">
            <a:avLst/>
          </a:prstGeom>
          <a:noFill/>
          <a:ln>
            <a:noFill/>
          </a:ln>
        </p:spPr>
        <p:txBody>
          <a:bodyPr anchorCtr="0" anchor="t" bIns="0" lIns="0" spcFirstLastPara="1" rIns="0" wrap="square" tIns="45700">
            <a:noAutofit/>
          </a:bodyPr>
          <a:lstStyle/>
          <a:p>
            <a:pPr indent="0" lvl="0" marL="0" rtl="0" algn="l">
              <a:lnSpc>
                <a:spcPct val="80000"/>
              </a:lnSpc>
              <a:spcBef>
                <a:spcPts val="0"/>
              </a:spcBef>
              <a:spcAft>
                <a:spcPts val="0"/>
              </a:spcAft>
              <a:buSzPts val="1100"/>
              <a:buNone/>
            </a:pPr>
            <a:r>
              <a:rPr b="1" lang="en">
                <a:latin typeface="Google Sans"/>
                <a:ea typeface="Google Sans"/>
                <a:cs typeface="Google Sans"/>
                <a:sym typeface="Google Sans"/>
              </a:rPr>
              <a:t>Stakeholder Management:</a:t>
            </a:r>
            <a:r>
              <a:rPr lang="en">
                <a:latin typeface="Google Sans"/>
                <a:ea typeface="Google Sans"/>
                <a:cs typeface="Google Sans"/>
                <a:sym typeface="Google Sans"/>
              </a:rPr>
              <a:t> </a:t>
            </a:r>
            <a:r>
              <a:rPr i="1" lang="en">
                <a:latin typeface="Google Sans"/>
                <a:ea typeface="Google Sans"/>
                <a:cs typeface="Google Sans"/>
                <a:sym typeface="Google Sans"/>
              </a:rPr>
              <a:t>Broad “User” Focus</a:t>
            </a:r>
            <a:endParaRPr i="1">
              <a:latin typeface="Google Sans"/>
              <a:ea typeface="Google Sans"/>
              <a:cs typeface="Google Sans"/>
              <a:sym typeface="Google Sans"/>
            </a:endParaRPr>
          </a:p>
        </p:txBody>
      </p:sp>
      <p:sp>
        <p:nvSpPr>
          <p:cNvPr id="163" name="Google Shape;163;p23"/>
          <p:cNvSpPr/>
          <p:nvPr/>
        </p:nvSpPr>
        <p:spPr>
          <a:xfrm>
            <a:off x="0" y="0"/>
            <a:ext cx="9144000" cy="222300"/>
          </a:xfrm>
          <a:prstGeom prst="rect">
            <a:avLst/>
          </a:prstGeom>
          <a:solidFill>
            <a:srgbClr val="674EA7"/>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Font typeface="Arial"/>
              <a:buNone/>
            </a:pPr>
            <a:r>
              <a:t/>
            </a:r>
            <a:endParaRPr b="1" sz="1600">
              <a:solidFill>
                <a:srgbClr val="FFFFFF"/>
              </a:solidFill>
              <a:latin typeface="Google Sans"/>
              <a:ea typeface="Google Sans"/>
              <a:cs typeface="Google Sans"/>
              <a:sym typeface="Google Sans"/>
            </a:endParaRPr>
          </a:p>
        </p:txBody>
      </p:sp>
      <p:sp>
        <p:nvSpPr>
          <p:cNvPr id="164" name="Google Shape;164;p23"/>
          <p:cNvSpPr txBox="1"/>
          <p:nvPr>
            <p:ph idx="1" type="body"/>
          </p:nvPr>
        </p:nvSpPr>
        <p:spPr>
          <a:xfrm>
            <a:off x="266800" y="922774"/>
            <a:ext cx="8606400" cy="479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None/>
            </a:pPr>
            <a:r>
              <a:rPr lang="en" sz="1200">
                <a:solidFill>
                  <a:srgbClr val="000000"/>
                </a:solidFill>
                <a:latin typeface="Google Sans"/>
                <a:ea typeface="Google Sans"/>
                <a:cs typeface="Google Sans"/>
                <a:sym typeface="Google Sans"/>
              </a:rPr>
              <a:t>One of the big benefits of starting change management earlier on is having time to invest in stakeholder management and include a broad user-centric perspective into the overall project strategy and decisions.</a:t>
            </a:r>
            <a:endParaRPr sz="1200">
              <a:solidFill>
                <a:srgbClr val="000000"/>
              </a:solidFill>
              <a:latin typeface="Google Sans"/>
              <a:ea typeface="Google Sans"/>
              <a:cs typeface="Google Sans"/>
              <a:sym typeface="Google Sans"/>
            </a:endParaRPr>
          </a:p>
        </p:txBody>
      </p:sp>
      <p:pic>
        <p:nvPicPr>
          <p:cNvPr id="165" name="Google Shape;165;p23"/>
          <p:cNvPicPr preferRelativeResize="0"/>
          <p:nvPr/>
        </p:nvPicPr>
        <p:blipFill>
          <a:blip r:embed="rId3">
            <a:alphaModFix/>
          </a:blip>
          <a:stretch>
            <a:fillRect/>
          </a:stretch>
        </p:blipFill>
        <p:spPr>
          <a:xfrm>
            <a:off x="3739298" y="1805020"/>
            <a:ext cx="408142" cy="594655"/>
          </a:xfrm>
          <a:prstGeom prst="rect">
            <a:avLst/>
          </a:prstGeom>
          <a:noFill/>
          <a:ln>
            <a:noFill/>
          </a:ln>
        </p:spPr>
      </p:pic>
      <p:pic>
        <p:nvPicPr>
          <p:cNvPr id="166" name="Google Shape;166;p23"/>
          <p:cNvPicPr preferRelativeResize="0"/>
          <p:nvPr/>
        </p:nvPicPr>
        <p:blipFill>
          <a:blip r:embed="rId4">
            <a:alphaModFix/>
          </a:blip>
          <a:stretch>
            <a:fillRect/>
          </a:stretch>
        </p:blipFill>
        <p:spPr>
          <a:xfrm>
            <a:off x="4900950" y="1781347"/>
            <a:ext cx="467670" cy="618985"/>
          </a:xfrm>
          <a:prstGeom prst="rect">
            <a:avLst/>
          </a:prstGeom>
          <a:noFill/>
          <a:ln>
            <a:noFill/>
          </a:ln>
        </p:spPr>
      </p:pic>
      <p:pic>
        <p:nvPicPr>
          <p:cNvPr id="167" name="Google Shape;167;p23"/>
          <p:cNvPicPr preferRelativeResize="0"/>
          <p:nvPr/>
        </p:nvPicPr>
        <p:blipFill>
          <a:blip r:embed="rId5">
            <a:alphaModFix/>
          </a:blip>
          <a:stretch>
            <a:fillRect/>
          </a:stretch>
        </p:blipFill>
        <p:spPr>
          <a:xfrm>
            <a:off x="2513313" y="1792852"/>
            <a:ext cx="498174" cy="618985"/>
          </a:xfrm>
          <a:prstGeom prst="rect">
            <a:avLst/>
          </a:prstGeom>
          <a:noFill/>
          <a:ln>
            <a:noFill/>
          </a:ln>
        </p:spPr>
      </p:pic>
      <p:sp>
        <p:nvSpPr>
          <p:cNvPr id="168" name="Google Shape;168;p23"/>
          <p:cNvSpPr txBox="1"/>
          <p:nvPr/>
        </p:nvSpPr>
        <p:spPr>
          <a:xfrm>
            <a:off x="2338938" y="2534450"/>
            <a:ext cx="846900" cy="40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Google Sans"/>
                <a:ea typeface="Google Sans"/>
                <a:cs typeface="Google Sans"/>
                <a:sym typeface="Google Sans"/>
              </a:rPr>
              <a:t>End</a:t>
            </a:r>
            <a:r>
              <a:rPr lang="en" sz="1100">
                <a:latin typeface="Google Sans"/>
                <a:ea typeface="Google Sans"/>
                <a:cs typeface="Google Sans"/>
                <a:sym typeface="Google Sans"/>
              </a:rPr>
              <a:t> </a:t>
            </a:r>
            <a:endParaRPr sz="1100">
              <a:latin typeface="Google Sans"/>
              <a:ea typeface="Google Sans"/>
              <a:cs typeface="Google Sans"/>
              <a:sym typeface="Google Sans"/>
            </a:endParaRPr>
          </a:p>
          <a:p>
            <a:pPr indent="0" lvl="0" marL="0" rtl="0" algn="ctr">
              <a:spcBef>
                <a:spcPts val="0"/>
              </a:spcBef>
              <a:spcAft>
                <a:spcPts val="0"/>
              </a:spcAft>
              <a:buNone/>
            </a:pPr>
            <a:r>
              <a:rPr lang="en" sz="1100">
                <a:latin typeface="Google Sans"/>
                <a:ea typeface="Google Sans"/>
                <a:cs typeface="Google Sans"/>
                <a:sym typeface="Google Sans"/>
              </a:rPr>
              <a:t>Users</a:t>
            </a:r>
            <a:endParaRPr sz="1100">
              <a:latin typeface="Google Sans"/>
              <a:ea typeface="Google Sans"/>
              <a:cs typeface="Google Sans"/>
              <a:sym typeface="Google Sans"/>
            </a:endParaRPr>
          </a:p>
        </p:txBody>
      </p:sp>
      <p:sp>
        <p:nvSpPr>
          <p:cNvPr id="169" name="Google Shape;169;p23"/>
          <p:cNvSpPr txBox="1"/>
          <p:nvPr/>
        </p:nvSpPr>
        <p:spPr>
          <a:xfrm>
            <a:off x="3383825" y="2534450"/>
            <a:ext cx="1068600" cy="40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Google Sans"/>
                <a:ea typeface="Google Sans"/>
                <a:cs typeface="Google Sans"/>
                <a:sym typeface="Google Sans"/>
              </a:rPr>
              <a:t>Tangential Teams</a:t>
            </a:r>
            <a:endParaRPr sz="1100">
              <a:latin typeface="Google Sans"/>
              <a:ea typeface="Google Sans"/>
              <a:cs typeface="Google Sans"/>
              <a:sym typeface="Google Sans"/>
            </a:endParaRPr>
          </a:p>
        </p:txBody>
      </p:sp>
      <p:sp>
        <p:nvSpPr>
          <p:cNvPr id="170" name="Google Shape;170;p23"/>
          <p:cNvSpPr txBox="1"/>
          <p:nvPr/>
        </p:nvSpPr>
        <p:spPr>
          <a:xfrm>
            <a:off x="4650388" y="2534450"/>
            <a:ext cx="985200" cy="40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Google Sans"/>
                <a:ea typeface="Google Sans"/>
                <a:cs typeface="Google Sans"/>
                <a:sym typeface="Google Sans"/>
              </a:rPr>
              <a:t>Executives/ Leadership</a:t>
            </a:r>
            <a:endParaRPr sz="1100">
              <a:latin typeface="Google Sans"/>
              <a:ea typeface="Google Sans"/>
              <a:cs typeface="Google Sans"/>
              <a:sym typeface="Google Sans"/>
            </a:endParaRPr>
          </a:p>
        </p:txBody>
      </p:sp>
      <p:sp>
        <p:nvSpPr>
          <p:cNvPr id="171" name="Google Shape;171;p23"/>
          <p:cNvSpPr/>
          <p:nvPr/>
        </p:nvSpPr>
        <p:spPr>
          <a:xfrm>
            <a:off x="5930464" y="1718000"/>
            <a:ext cx="791400" cy="768600"/>
          </a:xfrm>
          <a:prstGeom prst="ellips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3"/>
          <p:cNvSpPr txBox="1"/>
          <p:nvPr/>
        </p:nvSpPr>
        <p:spPr>
          <a:xfrm>
            <a:off x="5833563" y="2571750"/>
            <a:ext cx="985200" cy="40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Google Sans"/>
                <a:ea typeface="Google Sans"/>
                <a:cs typeface="Google Sans"/>
                <a:sym typeface="Google Sans"/>
              </a:rPr>
              <a:t>Sales &amp; Marketing</a:t>
            </a:r>
            <a:endParaRPr sz="1100">
              <a:latin typeface="Google Sans"/>
              <a:ea typeface="Google Sans"/>
              <a:cs typeface="Google Sans"/>
              <a:sym typeface="Google Sans"/>
            </a:endParaRPr>
          </a:p>
          <a:p>
            <a:pPr indent="0" lvl="0" marL="0" rtl="0" algn="ctr">
              <a:spcBef>
                <a:spcPts val="0"/>
              </a:spcBef>
              <a:spcAft>
                <a:spcPts val="0"/>
              </a:spcAft>
              <a:buNone/>
            </a:pPr>
            <a:r>
              <a:rPr lang="en" sz="1100">
                <a:latin typeface="Google Sans"/>
                <a:ea typeface="Google Sans"/>
                <a:cs typeface="Google Sans"/>
                <a:sym typeface="Google Sans"/>
              </a:rPr>
              <a:t>Teams</a:t>
            </a:r>
            <a:endParaRPr sz="1100">
              <a:latin typeface="Google Sans"/>
              <a:ea typeface="Google Sans"/>
              <a:cs typeface="Google Sans"/>
              <a:sym typeface="Google Sans"/>
            </a:endParaRPr>
          </a:p>
        </p:txBody>
      </p:sp>
      <p:pic>
        <p:nvPicPr>
          <p:cNvPr id="173" name="Google Shape;173;p23"/>
          <p:cNvPicPr preferRelativeResize="0"/>
          <p:nvPr/>
        </p:nvPicPr>
        <p:blipFill>
          <a:blip r:embed="rId6">
            <a:alphaModFix/>
          </a:blip>
          <a:stretch>
            <a:fillRect/>
          </a:stretch>
        </p:blipFill>
        <p:spPr>
          <a:xfrm>
            <a:off x="6122093" y="1805023"/>
            <a:ext cx="408142" cy="594655"/>
          </a:xfrm>
          <a:prstGeom prst="rect">
            <a:avLst/>
          </a:prstGeom>
          <a:noFill/>
          <a:ln>
            <a:noFill/>
          </a:ln>
        </p:spPr>
      </p:pic>
      <p:sp>
        <p:nvSpPr>
          <p:cNvPr id="174" name="Google Shape;174;p23"/>
          <p:cNvSpPr txBox="1"/>
          <p:nvPr/>
        </p:nvSpPr>
        <p:spPr>
          <a:xfrm>
            <a:off x="890225" y="3305025"/>
            <a:ext cx="846900" cy="479700"/>
          </a:xfrm>
          <a:prstGeom prst="rect">
            <a:avLst/>
          </a:prstGeom>
          <a:solidFill>
            <a:srgbClr val="674EA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Google Sans"/>
                <a:ea typeface="Google Sans"/>
                <a:cs typeface="Google Sans"/>
                <a:sym typeface="Google Sans"/>
              </a:rPr>
              <a:t>How?</a:t>
            </a:r>
            <a:endParaRPr b="1" sz="1800">
              <a:solidFill>
                <a:srgbClr val="FFFFFF"/>
              </a:solidFill>
              <a:latin typeface="Google Sans"/>
              <a:ea typeface="Google Sans"/>
              <a:cs typeface="Google Sans"/>
              <a:sym typeface="Google Sans"/>
            </a:endParaRPr>
          </a:p>
        </p:txBody>
      </p:sp>
      <p:sp>
        <p:nvSpPr>
          <p:cNvPr id="175" name="Google Shape;175;p23"/>
          <p:cNvSpPr txBox="1"/>
          <p:nvPr/>
        </p:nvSpPr>
        <p:spPr>
          <a:xfrm>
            <a:off x="1737125" y="3305025"/>
            <a:ext cx="6219900" cy="479700"/>
          </a:xfrm>
          <a:prstGeom prst="rect">
            <a:avLst/>
          </a:prstGeom>
          <a:solidFill>
            <a:srgbClr val="D9D2E9">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Google Sans"/>
                <a:ea typeface="Google Sans"/>
                <a:cs typeface="Google Sans"/>
                <a:sym typeface="Google Sans"/>
              </a:rPr>
              <a:t>Unifying </a:t>
            </a:r>
            <a:r>
              <a:rPr lang="en" sz="1200">
                <a:latin typeface="Google Sans"/>
                <a:ea typeface="Google Sans"/>
                <a:cs typeface="Google Sans"/>
                <a:sym typeface="Google Sans"/>
              </a:rPr>
              <a:t>project communications, providing project input based on understanding of all impacted groups, and encouraging stakeholder participation</a:t>
            </a:r>
            <a:endParaRPr sz="1200">
              <a:latin typeface="Google Sans"/>
              <a:ea typeface="Google Sans"/>
              <a:cs typeface="Google Sans"/>
              <a:sym typeface="Google Sans"/>
            </a:endParaRPr>
          </a:p>
        </p:txBody>
      </p:sp>
      <p:sp>
        <p:nvSpPr>
          <p:cNvPr id="176" name="Google Shape;176;p23"/>
          <p:cNvSpPr txBox="1"/>
          <p:nvPr/>
        </p:nvSpPr>
        <p:spPr>
          <a:xfrm>
            <a:off x="1654500" y="4434700"/>
            <a:ext cx="1208700" cy="40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Google Sans"/>
                <a:ea typeface="Google Sans"/>
                <a:cs typeface="Google Sans"/>
                <a:sym typeface="Google Sans"/>
              </a:rPr>
              <a:t>Q&amp;A</a:t>
            </a:r>
            <a:endParaRPr sz="1100">
              <a:latin typeface="Google Sans"/>
              <a:ea typeface="Google Sans"/>
              <a:cs typeface="Google Sans"/>
              <a:sym typeface="Google Sans"/>
            </a:endParaRPr>
          </a:p>
          <a:p>
            <a:pPr indent="0" lvl="0" marL="0" rtl="0" algn="ctr">
              <a:spcBef>
                <a:spcPts val="0"/>
              </a:spcBef>
              <a:spcAft>
                <a:spcPts val="0"/>
              </a:spcAft>
              <a:buNone/>
            </a:pPr>
            <a:r>
              <a:rPr lang="en" sz="1100">
                <a:latin typeface="Google Sans"/>
                <a:ea typeface="Google Sans"/>
                <a:cs typeface="Google Sans"/>
                <a:sym typeface="Google Sans"/>
              </a:rPr>
              <a:t>Sessions</a:t>
            </a:r>
            <a:endParaRPr sz="1100">
              <a:latin typeface="Google Sans"/>
              <a:ea typeface="Google Sans"/>
              <a:cs typeface="Google Sans"/>
              <a:sym typeface="Google Sans"/>
            </a:endParaRPr>
          </a:p>
        </p:txBody>
      </p:sp>
      <p:sp>
        <p:nvSpPr>
          <p:cNvPr id="177" name="Google Shape;177;p23"/>
          <p:cNvSpPr txBox="1"/>
          <p:nvPr/>
        </p:nvSpPr>
        <p:spPr>
          <a:xfrm>
            <a:off x="3253525" y="4434700"/>
            <a:ext cx="1208700" cy="40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Google Sans"/>
                <a:ea typeface="Google Sans"/>
                <a:cs typeface="Google Sans"/>
                <a:sym typeface="Google Sans"/>
              </a:rPr>
              <a:t>Periodic Email Updates</a:t>
            </a:r>
            <a:endParaRPr sz="1100">
              <a:latin typeface="Google Sans"/>
              <a:ea typeface="Google Sans"/>
              <a:cs typeface="Google Sans"/>
              <a:sym typeface="Google Sans"/>
            </a:endParaRPr>
          </a:p>
        </p:txBody>
      </p:sp>
      <p:sp>
        <p:nvSpPr>
          <p:cNvPr id="178" name="Google Shape;178;p23"/>
          <p:cNvSpPr txBox="1"/>
          <p:nvPr/>
        </p:nvSpPr>
        <p:spPr>
          <a:xfrm>
            <a:off x="4852550" y="4434700"/>
            <a:ext cx="1208700" cy="40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Google Sans"/>
                <a:ea typeface="Google Sans"/>
                <a:cs typeface="Google Sans"/>
                <a:sym typeface="Google Sans"/>
              </a:rPr>
              <a:t>Timeline Adjustments</a:t>
            </a:r>
            <a:endParaRPr sz="1100">
              <a:latin typeface="Google Sans"/>
              <a:ea typeface="Google Sans"/>
              <a:cs typeface="Google Sans"/>
              <a:sym typeface="Google Sans"/>
            </a:endParaRPr>
          </a:p>
        </p:txBody>
      </p:sp>
      <p:sp>
        <p:nvSpPr>
          <p:cNvPr id="179" name="Google Shape;179;p23"/>
          <p:cNvSpPr txBox="1"/>
          <p:nvPr/>
        </p:nvSpPr>
        <p:spPr>
          <a:xfrm>
            <a:off x="6451575" y="4434700"/>
            <a:ext cx="1208700" cy="40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Google Sans"/>
                <a:ea typeface="Google Sans"/>
                <a:cs typeface="Google Sans"/>
                <a:sym typeface="Google Sans"/>
              </a:rPr>
              <a:t>Pulse </a:t>
            </a:r>
            <a:endParaRPr sz="1100">
              <a:latin typeface="Google Sans"/>
              <a:ea typeface="Google Sans"/>
              <a:cs typeface="Google Sans"/>
              <a:sym typeface="Google Sans"/>
            </a:endParaRPr>
          </a:p>
          <a:p>
            <a:pPr indent="0" lvl="0" marL="0" rtl="0" algn="ctr">
              <a:spcBef>
                <a:spcPts val="0"/>
              </a:spcBef>
              <a:spcAft>
                <a:spcPts val="0"/>
              </a:spcAft>
              <a:buNone/>
            </a:pPr>
            <a:r>
              <a:rPr lang="en" sz="1100">
                <a:latin typeface="Google Sans"/>
                <a:ea typeface="Google Sans"/>
                <a:cs typeface="Google Sans"/>
                <a:sym typeface="Google Sans"/>
              </a:rPr>
              <a:t>Surveys</a:t>
            </a:r>
            <a:endParaRPr sz="1100">
              <a:latin typeface="Google Sans"/>
              <a:ea typeface="Google Sans"/>
              <a:cs typeface="Google Sans"/>
              <a:sym typeface="Google Sans"/>
            </a:endParaRPr>
          </a:p>
        </p:txBody>
      </p:sp>
      <p:sp>
        <p:nvSpPr>
          <p:cNvPr id="180" name="Google Shape;180;p23"/>
          <p:cNvSpPr/>
          <p:nvPr/>
        </p:nvSpPr>
        <p:spPr>
          <a:xfrm>
            <a:off x="2040464" y="3997922"/>
            <a:ext cx="436775" cy="436775"/>
          </a:xfrm>
          <a:custGeom>
            <a:rect b="b" l="l" r="r" t="t"/>
            <a:pathLst>
              <a:path extrusionOk="0" h="1051" w="1051">
                <a:moveTo>
                  <a:pt x="996" y="212"/>
                </a:moveTo>
                <a:lnTo>
                  <a:pt x="892" y="212"/>
                </a:lnTo>
                <a:lnTo>
                  <a:pt x="892" y="683"/>
                </a:lnTo>
                <a:lnTo>
                  <a:pt x="211" y="683"/>
                </a:lnTo>
                <a:lnTo>
                  <a:pt x="211" y="788"/>
                </a:lnTo>
                <a:cubicBezTo>
                  <a:pt x="211" y="816"/>
                  <a:pt x="234" y="841"/>
                  <a:pt x="265" y="841"/>
                </a:cubicBezTo>
                <a:lnTo>
                  <a:pt x="841" y="841"/>
                </a:lnTo>
                <a:lnTo>
                  <a:pt x="1050" y="1050"/>
                </a:lnTo>
                <a:lnTo>
                  <a:pt x="1050" y="263"/>
                </a:lnTo>
                <a:cubicBezTo>
                  <a:pt x="1050" y="235"/>
                  <a:pt x="1024" y="212"/>
                  <a:pt x="996" y="212"/>
                </a:cubicBezTo>
                <a:close/>
                <a:moveTo>
                  <a:pt x="787" y="525"/>
                </a:moveTo>
                <a:lnTo>
                  <a:pt x="787" y="54"/>
                </a:lnTo>
                <a:cubicBezTo>
                  <a:pt x="787" y="26"/>
                  <a:pt x="765" y="0"/>
                  <a:pt x="734" y="0"/>
                </a:cubicBezTo>
                <a:lnTo>
                  <a:pt x="53" y="0"/>
                </a:lnTo>
                <a:cubicBezTo>
                  <a:pt x="25" y="0"/>
                  <a:pt x="0" y="23"/>
                  <a:pt x="0" y="54"/>
                </a:cubicBezTo>
                <a:lnTo>
                  <a:pt x="0" y="785"/>
                </a:lnTo>
                <a:lnTo>
                  <a:pt x="209" y="576"/>
                </a:lnTo>
                <a:lnTo>
                  <a:pt x="731" y="576"/>
                </a:lnTo>
                <a:cubicBezTo>
                  <a:pt x="765" y="579"/>
                  <a:pt x="787" y="554"/>
                  <a:pt x="787" y="525"/>
                </a:cubicBezTo>
                <a:close/>
              </a:path>
            </a:pathLst>
          </a:custGeom>
          <a:solidFill>
            <a:srgbClr val="674EA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181" name="Google Shape;181;p23"/>
          <p:cNvSpPr/>
          <p:nvPr/>
        </p:nvSpPr>
        <p:spPr>
          <a:xfrm>
            <a:off x="3639492" y="4069141"/>
            <a:ext cx="436775" cy="244032"/>
          </a:xfrm>
          <a:custGeom>
            <a:rect b="b" l="l" r="r" t="t"/>
            <a:pathLst>
              <a:path extrusionOk="0" h="526" w="941">
                <a:moveTo>
                  <a:pt x="0" y="316"/>
                </a:moveTo>
                <a:lnTo>
                  <a:pt x="105" y="316"/>
                </a:lnTo>
                <a:lnTo>
                  <a:pt x="105" y="212"/>
                </a:lnTo>
                <a:lnTo>
                  <a:pt x="0" y="212"/>
                </a:lnTo>
                <a:lnTo>
                  <a:pt x="0" y="316"/>
                </a:lnTo>
                <a:close/>
                <a:moveTo>
                  <a:pt x="0" y="525"/>
                </a:moveTo>
                <a:lnTo>
                  <a:pt x="105" y="525"/>
                </a:lnTo>
                <a:lnTo>
                  <a:pt x="105" y="421"/>
                </a:lnTo>
                <a:lnTo>
                  <a:pt x="0" y="421"/>
                </a:lnTo>
                <a:lnTo>
                  <a:pt x="0" y="525"/>
                </a:lnTo>
                <a:close/>
                <a:moveTo>
                  <a:pt x="0" y="105"/>
                </a:moveTo>
                <a:lnTo>
                  <a:pt x="105" y="105"/>
                </a:lnTo>
                <a:lnTo>
                  <a:pt x="105" y="0"/>
                </a:lnTo>
                <a:lnTo>
                  <a:pt x="0" y="0"/>
                </a:lnTo>
                <a:lnTo>
                  <a:pt x="0" y="105"/>
                </a:lnTo>
                <a:close/>
                <a:moveTo>
                  <a:pt x="209" y="316"/>
                </a:moveTo>
                <a:lnTo>
                  <a:pt x="940" y="316"/>
                </a:lnTo>
                <a:lnTo>
                  <a:pt x="940" y="212"/>
                </a:lnTo>
                <a:lnTo>
                  <a:pt x="209" y="212"/>
                </a:lnTo>
                <a:lnTo>
                  <a:pt x="209" y="316"/>
                </a:lnTo>
                <a:close/>
                <a:moveTo>
                  <a:pt x="209" y="525"/>
                </a:moveTo>
                <a:lnTo>
                  <a:pt x="940" y="525"/>
                </a:lnTo>
                <a:lnTo>
                  <a:pt x="940" y="421"/>
                </a:lnTo>
                <a:lnTo>
                  <a:pt x="209" y="421"/>
                </a:lnTo>
                <a:lnTo>
                  <a:pt x="209" y="525"/>
                </a:lnTo>
                <a:close/>
                <a:moveTo>
                  <a:pt x="209" y="0"/>
                </a:moveTo>
                <a:lnTo>
                  <a:pt x="209" y="105"/>
                </a:lnTo>
                <a:lnTo>
                  <a:pt x="940" y="105"/>
                </a:lnTo>
                <a:lnTo>
                  <a:pt x="940" y="0"/>
                </a:lnTo>
                <a:lnTo>
                  <a:pt x="209" y="0"/>
                </a:lnTo>
                <a:close/>
              </a:path>
            </a:pathLst>
          </a:custGeom>
          <a:solidFill>
            <a:srgbClr val="674EA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182" name="Google Shape;182;p23"/>
          <p:cNvSpPr/>
          <p:nvPr/>
        </p:nvSpPr>
        <p:spPr>
          <a:xfrm>
            <a:off x="6837538" y="3911340"/>
            <a:ext cx="436775" cy="396754"/>
          </a:xfrm>
          <a:custGeom>
            <a:rect b="b" l="l" r="r" t="t"/>
            <a:pathLst>
              <a:path extrusionOk="0" h="1048" w="1155">
                <a:moveTo>
                  <a:pt x="0" y="1047"/>
                </a:moveTo>
                <a:lnTo>
                  <a:pt x="209" y="1047"/>
                </a:lnTo>
                <a:lnTo>
                  <a:pt x="209" y="421"/>
                </a:lnTo>
                <a:lnTo>
                  <a:pt x="0" y="421"/>
                </a:lnTo>
                <a:lnTo>
                  <a:pt x="0" y="1047"/>
                </a:lnTo>
                <a:close/>
                <a:moveTo>
                  <a:pt x="1152" y="472"/>
                </a:moveTo>
                <a:cubicBezTo>
                  <a:pt x="1152" y="415"/>
                  <a:pt x="1104" y="367"/>
                  <a:pt x="1047" y="367"/>
                </a:cubicBezTo>
                <a:lnTo>
                  <a:pt x="717" y="367"/>
                </a:lnTo>
                <a:lnTo>
                  <a:pt x="768" y="127"/>
                </a:lnTo>
                <a:lnTo>
                  <a:pt x="771" y="110"/>
                </a:lnTo>
                <a:cubicBezTo>
                  <a:pt x="771" y="88"/>
                  <a:pt x="762" y="68"/>
                  <a:pt x="748" y="54"/>
                </a:cubicBezTo>
                <a:lnTo>
                  <a:pt x="692" y="0"/>
                </a:lnTo>
                <a:lnTo>
                  <a:pt x="347" y="345"/>
                </a:lnTo>
                <a:cubicBezTo>
                  <a:pt x="327" y="364"/>
                  <a:pt x="316" y="390"/>
                  <a:pt x="316" y="418"/>
                </a:cubicBezTo>
                <a:lnTo>
                  <a:pt x="316" y="940"/>
                </a:lnTo>
                <a:cubicBezTo>
                  <a:pt x="316" y="997"/>
                  <a:pt x="364" y="1045"/>
                  <a:pt x="421" y="1045"/>
                </a:cubicBezTo>
                <a:lnTo>
                  <a:pt x="892" y="1045"/>
                </a:lnTo>
                <a:cubicBezTo>
                  <a:pt x="934" y="1045"/>
                  <a:pt x="974" y="1019"/>
                  <a:pt x="988" y="980"/>
                </a:cubicBezTo>
                <a:lnTo>
                  <a:pt x="1146" y="610"/>
                </a:lnTo>
                <a:cubicBezTo>
                  <a:pt x="1152" y="599"/>
                  <a:pt x="1154" y="585"/>
                  <a:pt x="1154" y="570"/>
                </a:cubicBezTo>
                <a:lnTo>
                  <a:pt x="1154" y="472"/>
                </a:lnTo>
                <a:lnTo>
                  <a:pt x="1154" y="472"/>
                </a:lnTo>
                <a:lnTo>
                  <a:pt x="1152" y="472"/>
                </a:lnTo>
                <a:close/>
              </a:path>
            </a:pathLst>
          </a:custGeom>
          <a:solidFill>
            <a:srgbClr val="674EA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183" name="Google Shape;183;p23"/>
          <p:cNvSpPr/>
          <p:nvPr/>
        </p:nvSpPr>
        <p:spPr>
          <a:xfrm>
            <a:off x="5238524" y="4008973"/>
            <a:ext cx="436775" cy="342446"/>
          </a:xfrm>
          <a:custGeom>
            <a:rect b="b" l="l" r="r" t="t"/>
            <a:pathLst>
              <a:path extrusionOk="0" h="735" w="941">
                <a:moveTo>
                  <a:pt x="209" y="316"/>
                </a:moveTo>
                <a:lnTo>
                  <a:pt x="0" y="525"/>
                </a:lnTo>
                <a:lnTo>
                  <a:pt x="209" y="734"/>
                </a:lnTo>
                <a:lnTo>
                  <a:pt x="209" y="576"/>
                </a:lnTo>
                <a:lnTo>
                  <a:pt x="576" y="576"/>
                </a:lnTo>
                <a:lnTo>
                  <a:pt x="576" y="471"/>
                </a:lnTo>
                <a:lnTo>
                  <a:pt x="209" y="471"/>
                </a:lnTo>
                <a:lnTo>
                  <a:pt x="209" y="316"/>
                </a:lnTo>
                <a:close/>
                <a:moveTo>
                  <a:pt x="940" y="209"/>
                </a:moveTo>
                <a:lnTo>
                  <a:pt x="731" y="0"/>
                </a:lnTo>
                <a:lnTo>
                  <a:pt x="731" y="158"/>
                </a:lnTo>
                <a:lnTo>
                  <a:pt x="364" y="158"/>
                </a:lnTo>
                <a:lnTo>
                  <a:pt x="364" y="263"/>
                </a:lnTo>
                <a:lnTo>
                  <a:pt x="731" y="263"/>
                </a:lnTo>
                <a:lnTo>
                  <a:pt x="731" y="421"/>
                </a:lnTo>
                <a:lnTo>
                  <a:pt x="940" y="209"/>
                </a:lnTo>
                <a:close/>
              </a:path>
            </a:pathLst>
          </a:custGeom>
          <a:solidFill>
            <a:srgbClr val="674EA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cxnSp>
        <p:nvCxnSpPr>
          <p:cNvPr id="184" name="Google Shape;184;p23"/>
          <p:cNvCxnSpPr/>
          <p:nvPr/>
        </p:nvCxnSpPr>
        <p:spPr>
          <a:xfrm flipH="1" rot="-5400000">
            <a:off x="1218600" y="3873750"/>
            <a:ext cx="635400" cy="475800"/>
          </a:xfrm>
          <a:prstGeom prst="bentConnector3">
            <a:avLst>
              <a:gd fmla="val 99532" name="adj1"/>
            </a:avLst>
          </a:prstGeom>
          <a:noFill/>
          <a:ln cap="flat" cmpd="sng" w="28575">
            <a:solidFill>
              <a:srgbClr val="674EA7"/>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4"/>
          <p:cNvSpPr/>
          <p:nvPr/>
        </p:nvSpPr>
        <p:spPr>
          <a:xfrm rot="-2699565">
            <a:off x="6658360" y="2602668"/>
            <a:ext cx="1676479" cy="1635962"/>
          </a:xfrm>
          <a:prstGeom prst="ellipse">
            <a:avLst/>
          </a:prstGeom>
          <a:solidFill>
            <a:srgbClr val="DFE1E5"/>
          </a:solidFill>
          <a:ln>
            <a:noFill/>
          </a:ln>
        </p:spPr>
        <p:txBody>
          <a:bodyPr anchorCtr="0" anchor="t" bIns="45700" lIns="91425" spcFirstLastPara="1" rIns="91425" wrap="square" tIns="45700">
            <a:noAutofit/>
          </a:bodyPr>
          <a:lstStyle/>
          <a:p>
            <a:pPr indent="0" lvl="0" marL="0" marR="33823" rtl="0" algn="l">
              <a:spcBef>
                <a:spcPts val="0"/>
              </a:spcBef>
              <a:spcAft>
                <a:spcPts val="600"/>
              </a:spcAft>
              <a:buNone/>
            </a:pPr>
            <a:r>
              <a:t/>
            </a:r>
            <a:endParaRPr sz="1000">
              <a:solidFill>
                <a:schemeClr val="dk1"/>
              </a:solidFill>
              <a:latin typeface="Google Sans"/>
              <a:ea typeface="Google Sans"/>
              <a:cs typeface="Google Sans"/>
              <a:sym typeface="Google Sans"/>
            </a:endParaRPr>
          </a:p>
        </p:txBody>
      </p:sp>
      <p:sp>
        <p:nvSpPr>
          <p:cNvPr id="190" name="Google Shape;190;p24"/>
          <p:cNvSpPr/>
          <p:nvPr/>
        </p:nvSpPr>
        <p:spPr>
          <a:xfrm rot="-2699565">
            <a:off x="3922635" y="2666468"/>
            <a:ext cx="1676479" cy="1635962"/>
          </a:xfrm>
          <a:prstGeom prst="ellipse">
            <a:avLst/>
          </a:prstGeom>
          <a:solidFill>
            <a:srgbClr val="DFE1E5"/>
          </a:solidFill>
          <a:ln>
            <a:noFill/>
          </a:ln>
        </p:spPr>
        <p:txBody>
          <a:bodyPr anchorCtr="0" anchor="t" bIns="45700" lIns="91425" spcFirstLastPara="1" rIns="91425" wrap="square" tIns="45700">
            <a:noAutofit/>
          </a:bodyPr>
          <a:lstStyle/>
          <a:p>
            <a:pPr indent="0" lvl="0" marL="0" marR="33823" rtl="0" algn="l">
              <a:spcBef>
                <a:spcPts val="0"/>
              </a:spcBef>
              <a:spcAft>
                <a:spcPts val="600"/>
              </a:spcAft>
              <a:buNone/>
            </a:pPr>
            <a:r>
              <a:t/>
            </a:r>
            <a:endParaRPr sz="1000">
              <a:solidFill>
                <a:schemeClr val="dk1"/>
              </a:solidFill>
              <a:latin typeface="Google Sans"/>
              <a:ea typeface="Google Sans"/>
              <a:cs typeface="Google Sans"/>
              <a:sym typeface="Google Sans"/>
            </a:endParaRPr>
          </a:p>
        </p:txBody>
      </p:sp>
      <p:sp>
        <p:nvSpPr>
          <p:cNvPr id="191" name="Google Shape;191;p24"/>
          <p:cNvSpPr/>
          <p:nvPr/>
        </p:nvSpPr>
        <p:spPr>
          <a:xfrm rot="615">
            <a:off x="1299560" y="2705837"/>
            <a:ext cx="1676400" cy="1635900"/>
          </a:xfrm>
          <a:prstGeom prst="ellipse">
            <a:avLst/>
          </a:prstGeom>
          <a:solidFill>
            <a:srgbClr val="DFE1E5"/>
          </a:solidFill>
          <a:ln>
            <a:noFill/>
          </a:ln>
        </p:spPr>
        <p:txBody>
          <a:bodyPr anchorCtr="0" anchor="t" bIns="45700" lIns="91425" spcFirstLastPara="1" rIns="91425" wrap="square" tIns="45700">
            <a:noAutofit/>
          </a:bodyPr>
          <a:lstStyle/>
          <a:p>
            <a:pPr indent="0" lvl="0" marL="0" marR="33823" rtl="0" algn="l">
              <a:spcBef>
                <a:spcPts val="0"/>
              </a:spcBef>
              <a:spcAft>
                <a:spcPts val="600"/>
              </a:spcAft>
              <a:buNone/>
            </a:pPr>
            <a:r>
              <a:t/>
            </a:r>
            <a:endParaRPr sz="1000">
              <a:solidFill>
                <a:schemeClr val="dk1"/>
              </a:solidFill>
              <a:latin typeface="Google Sans"/>
              <a:ea typeface="Google Sans"/>
              <a:cs typeface="Google Sans"/>
              <a:sym typeface="Google Sans"/>
            </a:endParaRPr>
          </a:p>
        </p:txBody>
      </p:sp>
      <p:sp>
        <p:nvSpPr>
          <p:cNvPr id="192" name="Google Shape;192;p24"/>
          <p:cNvSpPr/>
          <p:nvPr/>
        </p:nvSpPr>
        <p:spPr>
          <a:xfrm rot="-2699565">
            <a:off x="5843248" y="1828030"/>
            <a:ext cx="1676479" cy="1635962"/>
          </a:xfrm>
          <a:prstGeom prst="ellipse">
            <a:avLst/>
          </a:prstGeom>
          <a:solidFill>
            <a:srgbClr val="4285F4"/>
          </a:solidFill>
          <a:ln cap="flat" cmpd="sng" w="19050">
            <a:solidFill>
              <a:srgbClr val="4285F4"/>
            </a:solidFill>
            <a:prstDash val="solid"/>
            <a:round/>
            <a:headEnd len="sm" w="sm" type="none"/>
            <a:tailEnd len="sm" w="sm" type="none"/>
          </a:ln>
        </p:spPr>
        <p:txBody>
          <a:bodyPr anchorCtr="0" anchor="t" bIns="45700" lIns="91425" spcFirstLastPara="1" rIns="91425" wrap="square" tIns="45700">
            <a:noAutofit/>
          </a:bodyPr>
          <a:lstStyle/>
          <a:p>
            <a:pPr indent="0" lvl="0" marL="0" marR="33823" rtl="0" algn="l">
              <a:spcBef>
                <a:spcPts val="0"/>
              </a:spcBef>
              <a:spcAft>
                <a:spcPts val="600"/>
              </a:spcAft>
              <a:buNone/>
            </a:pPr>
            <a:r>
              <a:t/>
            </a:r>
            <a:endParaRPr sz="1000">
              <a:solidFill>
                <a:schemeClr val="dk1"/>
              </a:solidFill>
              <a:latin typeface="Google Sans"/>
              <a:ea typeface="Google Sans"/>
              <a:cs typeface="Google Sans"/>
              <a:sym typeface="Google Sans"/>
            </a:endParaRPr>
          </a:p>
        </p:txBody>
      </p:sp>
      <p:sp>
        <p:nvSpPr>
          <p:cNvPr id="193" name="Google Shape;193;p24"/>
          <p:cNvSpPr/>
          <p:nvPr/>
        </p:nvSpPr>
        <p:spPr>
          <a:xfrm rot="-2699565">
            <a:off x="3233598" y="1891830"/>
            <a:ext cx="1676479" cy="1635962"/>
          </a:xfrm>
          <a:prstGeom prst="ellipse">
            <a:avLst/>
          </a:prstGeom>
          <a:solidFill>
            <a:srgbClr val="4285F4"/>
          </a:solidFill>
          <a:ln cap="flat" cmpd="sng" w="19050">
            <a:solidFill>
              <a:srgbClr val="4285F4"/>
            </a:solidFill>
            <a:prstDash val="solid"/>
            <a:round/>
            <a:headEnd len="sm" w="sm" type="none"/>
            <a:tailEnd len="sm" w="sm" type="none"/>
          </a:ln>
        </p:spPr>
        <p:txBody>
          <a:bodyPr anchorCtr="0" anchor="t" bIns="45700" lIns="91425" spcFirstLastPara="1" rIns="91425" wrap="square" tIns="45700">
            <a:noAutofit/>
          </a:bodyPr>
          <a:lstStyle/>
          <a:p>
            <a:pPr indent="0" lvl="0" marL="0" marR="33823" rtl="0" algn="l">
              <a:spcBef>
                <a:spcPts val="0"/>
              </a:spcBef>
              <a:spcAft>
                <a:spcPts val="600"/>
              </a:spcAft>
              <a:buNone/>
            </a:pPr>
            <a:r>
              <a:t/>
            </a:r>
            <a:endParaRPr sz="1000">
              <a:solidFill>
                <a:schemeClr val="dk1"/>
              </a:solidFill>
              <a:latin typeface="Google Sans"/>
              <a:ea typeface="Google Sans"/>
              <a:cs typeface="Google Sans"/>
              <a:sym typeface="Google Sans"/>
            </a:endParaRPr>
          </a:p>
        </p:txBody>
      </p:sp>
      <p:sp>
        <p:nvSpPr>
          <p:cNvPr id="194" name="Google Shape;194;p24"/>
          <p:cNvSpPr txBox="1"/>
          <p:nvPr>
            <p:ph idx="12" type="sldNum"/>
          </p:nvPr>
        </p:nvSpPr>
        <p:spPr>
          <a:xfrm flipH="1">
            <a:off x="8712814" y="4903105"/>
            <a:ext cx="162000" cy="121500"/>
          </a:xfrm>
          <a:prstGeom prst="rect">
            <a:avLst/>
          </a:prstGeom>
          <a:noFill/>
          <a:ln>
            <a:noFill/>
          </a:ln>
        </p:spPr>
        <p:txBody>
          <a:bodyPr anchorCtr="0" anchor="ctr" bIns="45700" lIns="0" spcFirstLastPara="1" rIns="0" wrap="square" tIns="45700">
            <a:noAutofit/>
          </a:bodyPr>
          <a:lstStyle/>
          <a:p>
            <a:pPr indent="0" lvl="0" marL="0" rtl="0" algn="r">
              <a:lnSpc>
                <a:spcPct val="100000"/>
              </a:lnSpc>
              <a:spcBef>
                <a:spcPts val="0"/>
              </a:spcBef>
              <a:spcAft>
                <a:spcPts val="0"/>
              </a:spcAft>
              <a:buSzPts val="600"/>
              <a:buNone/>
            </a:pPr>
            <a:fld id="{00000000-1234-1234-1234-123412341234}" type="slidenum">
              <a:rPr lang="en"/>
              <a:t>‹#›</a:t>
            </a:fld>
            <a:endParaRPr/>
          </a:p>
        </p:txBody>
      </p:sp>
      <p:sp>
        <p:nvSpPr>
          <p:cNvPr id="195" name="Google Shape;195;p24"/>
          <p:cNvSpPr txBox="1"/>
          <p:nvPr>
            <p:ph type="title"/>
          </p:nvPr>
        </p:nvSpPr>
        <p:spPr>
          <a:xfrm>
            <a:off x="266806" y="415704"/>
            <a:ext cx="8606400" cy="407700"/>
          </a:xfrm>
          <a:prstGeom prst="rect">
            <a:avLst/>
          </a:prstGeom>
          <a:noFill/>
          <a:ln>
            <a:noFill/>
          </a:ln>
        </p:spPr>
        <p:txBody>
          <a:bodyPr anchorCtr="0" anchor="t" bIns="0" lIns="0" spcFirstLastPara="1" rIns="0" wrap="square" tIns="45700">
            <a:noAutofit/>
          </a:bodyPr>
          <a:lstStyle/>
          <a:p>
            <a:pPr indent="0" lvl="0" marL="0" rtl="0" algn="l">
              <a:lnSpc>
                <a:spcPct val="80000"/>
              </a:lnSpc>
              <a:spcBef>
                <a:spcPts val="0"/>
              </a:spcBef>
              <a:spcAft>
                <a:spcPts val="0"/>
              </a:spcAft>
              <a:buSzPts val="1100"/>
              <a:buNone/>
            </a:pPr>
            <a:r>
              <a:rPr b="1" lang="en">
                <a:latin typeface="Google Sans"/>
                <a:ea typeface="Google Sans"/>
                <a:cs typeface="Google Sans"/>
                <a:sym typeface="Google Sans"/>
              </a:rPr>
              <a:t>Execution:</a:t>
            </a:r>
            <a:r>
              <a:rPr lang="en">
                <a:latin typeface="Google Sans"/>
                <a:ea typeface="Google Sans"/>
                <a:cs typeface="Google Sans"/>
                <a:sym typeface="Google Sans"/>
              </a:rPr>
              <a:t> </a:t>
            </a:r>
            <a:r>
              <a:rPr i="1" lang="en">
                <a:latin typeface="Google Sans"/>
                <a:ea typeface="Google Sans"/>
                <a:cs typeface="Google Sans"/>
                <a:sym typeface="Google Sans"/>
              </a:rPr>
              <a:t>Communication Philosophy</a:t>
            </a:r>
            <a:endParaRPr i="1">
              <a:latin typeface="Google Sans"/>
              <a:ea typeface="Google Sans"/>
              <a:cs typeface="Google Sans"/>
              <a:sym typeface="Google Sans"/>
            </a:endParaRPr>
          </a:p>
        </p:txBody>
      </p:sp>
      <p:sp>
        <p:nvSpPr>
          <p:cNvPr id="196" name="Google Shape;196;p24"/>
          <p:cNvSpPr/>
          <p:nvPr/>
        </p:nvSpPr>
        <p:spPr>
          <a:xfrm>
            <a:off x="0" y="0"/>
            <a:ext cx="9144000" cy="222300"/>
          </a:xfrm>
          <a:prstGeom prst="rect">
            <a:avLst/>
          </a:prstGeom>
          <a:solidFill>
            <a:srgbClr val="4285F4"/>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Font typeface="Arial"/>
              <a:buNone/>
            </a:pPr>
            <a:r>
              <a:t/>
            </a:r>
            <a:endParaRPr b="1" sz="1600">
              <a:solidFill>
                <a:srgbClr val="FFFFFF"/>
              </a:solidFill>
              <a:latin typeface="Google Sans"/>
              <a:ea typeface="Google Sans"/>
              <a:cs typeface="Google Sans"/>
              <a:sym typeface="Google Sans"/>
            </a:endParaRPr>
          </a:p>
        </p:txBody>
      </p:sp>
      <p:sp>
        <p:nvSpPr>
          <p:cNvPr id="197" name="Google Shape;197;p24"/>
          <p:cNvSpPr/>
          <p:nvPr/>
        </p:nvSpPr>
        <p:spPr>
          <a:xfrm rot="-2699565">
            <a:off x="697010" y="1891818"/>
            <a:ext cx="1676479" cy="1635962"/>
          </a:xfrm>
          <a:prstGeom prst="ellipse">
            <a:avLst/>
          </a:prstGeom>
          <a:solidFill>
            <a:srgbClr val="4285F4"/>
          </a:solidFill>
          <a:ln cap="flat" cmpd="sng" w="19050">
            <a:solidFill>
              <a:srgbClr val="4285F4"/>
            </a:solidFill>
            <a:prstDash val="solid"/>
            <a:round/>
            <a:headEnd len="sm" w="sm" type="none"/>
            <a:tailEnd len="sm" w="sm" type="none"/>
          </a:ln>
        </p:spPr>
        <p:txBody>
          <a:bodyPr anchorCtr="0" anchor="t" bIns="45700" lIns="91425" spcFirstLastPara="1" rIns="91425" wrap="square" tIns="45700">
            <a:noAutofit/>
          </a:bodyPr>
          <a:lstStyle/>
          <a:p>
            <a:pPr indent="0" lvl="0" marL="0" marR="33823" rtl="0" algn="l">
              <a:spcBef>
                <a:spcPts val="0"/>
              </a:spcBef>
              <a:spcAft>
                <a:spcPts val="600"/>
              </a:spcAft>
              <a:buNone/>
            </a:pPr>
            <a:r>
              <a:t/>
            </a:r>
            <a:endParaRPr sz="1000">
              <a:solidFill>
                <a:schemeClr val="dk1"/>
              </a:solidFill>
              <a:latin typeface="Google Sans"/>
              <a:ea typeface="Google Sans"/>
              <a:cs typeface="Google Sans"/>
              <a:sym typeface="Google Sans"/>
            </a:endParaRPr>
          </a:p>
        </p:txBody>
      </p:sp>
      <p:sp>
        <p:nvSpPr>
          <p:cNvPr id="198" name="Google Shape;198;p24"/>
          <p:cNvSpPr/>
          <p:nvPr/>
        </p:nvSpPr>
        <p:spPr>
          <a:xfrm>
            <a:off x="741900" y="2787325"/>
            <a:ext cx="1586700" cy="663300"/>
          </a:xfrm>
          <a:prstGeom prst="rect">
            <a:avLst/>
          </a:prstGeom>
          <a:noFill/>
          <a:ln>
            <a:noFill/>
          </a:ln>
        </p:spPr>
        <p:txBody>
          <a:bodyPr anchorCtr="0" anchor="t" bIns="45700" lIns="91425" spcFirstLastPara="1" rIns="91425" wrap="square" tIns="45700">
            <a:noAutofit/>
          </a:bodyPr>
          <a:lstStyle/>
          <a:p>
            <a:pPr indent="0" lvl="0" marL="0" marR="33823" rtl="0" algn="ctr">
              <a:lnSpc>
                <a:spcPct val="100000"/>
              </a:lnSpc>
              <a:spcBef>
                <a:spcPts val="0"/>
              </a:spcBef>
              <a:spcAft>
                <a:spcPts val="0"/>
              </a:spcAft>
              <a:buSzPts val="1100"/>
              <a:buNone/>
            </a:pPr>
            <a:r>
              <a:rPr b="1" lang="en" sz="1200">
                <a:solidFill>
                  <a:srgbClr val="FFFFFF"/>
                </a:solidFill>
                <a:latin typeface="Google Sans"/>
                <a:ea typeface="Google Sans"/>
                <a:cs typeface="Google Sans"/>
                <a:sym typeface="Google Sans"/>
              </a:rPr>
              <a:t>Built trust &amp; credibility</a:t>
            </a:r>
            <a:endParaRPr b="1" sz="1200">
              <a:solidFill>
                <a:srgbClr val="FFFFFF"/>
              </a:solidFill>
              <a:latin typeface="Google Sans"/>
              <a:ea typeface="Google Sans"/>
              <a:cs typeface="Google Sans"/>
              <a:sym typeface="Google Sans"/>
            </a:endParaRPr>
          </a:p>
        </p:txBody>
      </p:sp>
      <p:sp>
        <p:nvSpPr>
          <p:cNvPr id="199" name="Google Shape;199;p24"/>
          <p:cNvSpPr/>
          <p:nvPr/>
        </p:nvSpPr>
        <p:spPr>
          <a:xfrm>
            <a:off x="3369692" y="2787325"/>
            <a:ext cx="1404300" cy="492000"/>
          </a:xfrm>
          <a:prstGeom prst="rect">
            <a:avLst/>
          </a:prstGeom>
          <a:noFill/>
          <a:ln>
            <a:noFill/>
          </a:ln>
        </p:spPr>
        <p:txBody>
          <a:bodyPr anchorCtr="0" anchor="t" bIns="45700" lIns="91425" spcFirstLastPara="1" rIns="91425" wrap="square" tIns="45700">
            <a:noAutofit/>
          </a:bodyPr>
          <a:lstStyle/>
          <a:p>
            <a:pPr indent="0" lvl="0" marL="0" marR="33823" rtl="0" algn="ctr">
              <a:lnSpc>
                <a:spcPct val="100000"/>
              </a:lnSpc>
              <a:spcBef>
                <a:spcPts val="0"/>
              </a:spcBef>
              <a:spcAft>
                <a:spcPts val="0"/>
              </a:spcAft>
              <a:buSzPts val="1100"/>
              <a:buNone/>
            </a:pPr>
            <a:r>
              <a:rPr b="1" lang="en" sz="1200">
                <a:solidFill>
                  <a:srgbClr val="FFFFFF"/>
                </a:solidFill>
                <a:latin typeface="Google Sans"/>
                <a:ea typeface="Google Sans"/>
                <a:cs typeface="Google Sans"/>
                <a:sym typeface="Google Sans"/>
              </a:rPr>
              <a:t>Avoid over communication</a:t>
            </a:r>
            <a:endParaRPr b="1" sz="1200">
              <a:solidFill>
                <a:srgbClr val="FFFFFF"/>
              </a:solidFill>
              <a:latin typeface="Google Sans"/>
              <a:ea typeface="Google Sans"/>
              <a:cs typeface="Google Sans"/>
              <a:sym typeface="Google Sans"/>
            </a:endParaRPr>
          </a:p>
        </p:txBody>
      </p:sp>
      <p:sp>
        <p:nvSpPr>
          <p:cNvPr id="200" name="Google Shape;200;p24"/>
          <p:cNvSpPr/>
          <p:nvPr/>
        </p:nvSpPr>
        <p:spPr>
          <a:xfrm>
            <a:off x="5708138" y="2723525"/>
            <a:ext cx="1946700" cy="663300"/>
          </a:xfrm>
          <a:prstGeom prst="rect">
            <a:avLst/>
          </a:prstGeom>
          <a:noFill/>
          <a:ln>
            <a:noFill/>
          </a:ln>
        </p:spPr>
        <p:txBody>
          <a:bodyPr anchorCtr="0" anchor="t" bIns="45700" lIns="91425" spcFirstLastPara="1" rIns="91425" wrap="square" tIns="45700">
            <a:noAutofit/>
          </a:bodyPr>
          <a:lstStyle/>
          <a:p>
            <a:pPr indent="0" lvl="0" marL="0" marR="33823" rtl="0" algn="ctr">
              <a:lnSpc>
                <a:spcPct val="100000"/>
              </a:lnSpc>
              <a:spcBef>
                <a:spcPts val="0"/>
              </a:spcBef>
              <a:spcAft>
                <a:spcPts val="0"/>
              </a:spcAft>
              <a:buSzPts val="1100"/>
              <a:buNone/>
            </a:pPr>
            <a:r>
              <a:rPr b="1" lang="en" sz="1200">
                <a:solidFill>
                  <a:srgbClr val="FFFFFF"/>
                </a:solidFill>
                <a:latin typeface="Google Sans"/>
                <a:ea typeface="Google Sans"/>
                <a:cs typeface="Google Sans"/>
                <a:sym typeface="Google Sans"/>
              </a:rPr>
              <a:t>Emphasize the positives</a:t>
            </a:r>
            <a:endParaRPr b="1" sz="1200">
              <a:solidFill>
                <a:srgbClr val="FFFFFF"/>
              </a:solidFill>
              <a:latin typeface="Google Sans"/>
              <a:ea typeface="Google Sans"/>
              <a:cs typeface="Google Sans"/>
              <a:sym typeface="Google Sans"/>
            </a:endParaRPr>
          </a:p>
        </p:txBody>
      </p:sp>
      <p:sp>
        <p:nvSpPr>
          <p:cNvPr id="201" name="Google Shape;201;p24"/>
          <p:cNvSpPr/>
          <p:nvPr/>
        </p:nvSpPr>
        <p:spPr>
          <a:xfrm>
            <a:off x="1203539" y="2030200"/>
            <a:ext cx="663431" cy="663300"/>
          </a:xfrm>
          <a:custGeom>
            <a:rect b="b" l="l" r="r" t="t"/>
            <a:pathLst>
              <a:path extrusionOk="0" h="863" w="863">
                <a:moveTo>
                  <a:pt x="431" y="1"/>
                </a:moveTo>
                <a:lnTo>
                  <a:pt x="420" y="12"/>
                </a:lnTo>
                <a:lnTo>
                  <a:pt x="302" y="281"/>
                </a:lnTo>
                <a:lnTo>
                  <a:pt x="291" y="281"/>
                </a:lnTo>
                <a:lnTo>
                  <a:pt x="11" y="335"/>
                </a:lnTo>
                <a:lnTo>
                  <a:pt x="0" y="335"/>
                </a:lnTo>
                <a:lnTo>
                  <a:pt x="0" y="346"/>
                </a:lnTo>
                <a:lnTo>
                  <a:pt x="216" y="550"/>
                </a:lnTo>
                <a:lnTo>
                  <a:pt x="216" y="561"/>
                </a:lnTo>
                <a:lnTo>
                  <a:pt x="173" y="852"/>
                </a:lnTo>
                <a:lnTo>
                  <a:pt x="173" y="863"/>
                </a:lnTo>
                <a:lnTo>
                  <a:pt x="183" y="863"/>
                </a:lnTo>
                <a:lnTo>
                  <a:pt x="431" y="723"/>
                </a:lnTo>
                <a:lnTo>
                  <a:pt x="442" y="723"/>
                </a:lnTo>
                <a:lnTo>
                  <a:pt x="700" y="852"/>
                </a:lnTo>
                <a:lnTo>
                  <a:pt x="711" y="852"/>
                </a:lnTo>
                <a:lnTo>
                  <a:pt x="711" y="841"/>
                </a:lnTo>
                <a:lnTo>
                  <a:pt x="657" y="550"/>
                </a:lnTo>
                <a:lnTo>
                  <a:pt x="862" y="335"/>
                </a:lnTo>
                <a:lnTo>
                  <a:pt x="862" y="324"/>
                </a:lnTo>
                <a:lnTo>
                  <a:pt x="851" y="313"/>
                </a:lnTo>
                <a:lnTo>
                  <a:pt x="571" y="281"/>
                </a:lnTo>
                <a:lnTo>
                  <a:pt x="560" y="270"/>
                </a:lnTo>
                <a:lnTo>
                  <a:pt x="431" y="12"/>
                </a:lnTo>
                <a:lnTo>
                  <a:pt x="43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4"/>
          <p:cNvSpPr/>
          <p:nvPr/>
        </p:nvSpPr>
        <p:spPr>
          <a:xfrm flipH="1">
            <a:off x="4156516" y="2428928"/>
            <a:ext cx="347318" cy="309209"/>
          </a:xfrm>
          <a:custGeom>
            <a:rect b="b" l="l" r="r" t="t"/>
            <a:pathLst>
              <a:path extrusionOk="0" h="863" w="981">
                <a:moveTo>
                  <a:pt x="33" y="0"/>
                </a:moveTo>
                <a:lnTo>
                  <a:pt x="11" y="11"/>
                </a:lnTo>
                <a:lnTo>
                  <a:pt x="0" y="33"/>
                </a:lnTo>
                <a:lnTo>
                  <a:pt x="0" y="647"/>
                </a:lnTo>
                <a:lnTo>
                  <a:pt x="11" y="668"/>
                </a:lnTo>
                <a:lnTo>
                  <a:pt x="33" y="679"/>
                </a:lnTo>
                <a:lnTo>
                  <a:pt x="614" y="679"/>
                </a:lnTo>
                <a:lnTo>
                  <a:pt x="625" y="690"/>
                </a:lnTo>
                <a:lnTo>
                  <a:pt x="711" y="851"/>
                </a:lnTo>
                <a:lnTo>
                  <a:pt x="722" y="862"/>
                </a:lnTo>
                <a:lnTo>
                  <a:pt x="744" y="862"/>
                </a:lnTo>
                <a:lnTo>
                  <a:pt x="841" y="690"/>
                </a:lnTo>
                <a:lnTo>
                  <a:pt x="851" y="679"/>
                </a:lnTo>
                <a:lnTo>
                  <a:pt x="948" y="679"/>
                </a:lnTo>
                <a:lnTo>
                  <a:pt x="970" y="668"/>
                </a:lnTo>
                <a:lnTo>
                  <a:pt x="981" y="647"/>
                </a:lnTo>
                <a:lnTo>
                  <a:pt x="981" y="33"/>
                </a:lnTo>
                <a:lnTo>
                  <a:pt x="970" y="11"/>
                </a:lnTo>
                <a:lnTo>
                  <a:pt x="94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4"/>
          <p:cNvSpPr/>
          <p:nvPr/>
        </p:nvSpPr>
        <p:spPr>
          <a:xfrm>
            <a:off x="3639848" y="2274687"/>
            <a:ext cx="459866" cy="384628"/>
          </a:xfrm>
          <a:custGeom>
            <a:rect b="b" l="l" r="r" t="t"/>
            <a:pathLst>
              <a:path extrusionOk="0" h="863" w="981">
                <a:moveTo>
                  <a:pt x="33" y="1"/>
                </a:moveTo>
                <a:lnTo>
                  <a:pt x="11" y="12"/>
                </a:lnTo>
                <a:lnTo>
                  <a:pt x="1" y="33"/>
                </a:lnTo>
                <a:lnTo>
                  <a:pt x="1" y="647"/>
                </a:lnTo>
                <a:lnTo>
                  <a:pt x="11" y="669"/>
                </a:lnTo>
                <a:lnTo>
                  <a:pt x="33" y="680"/>
                </a:lnTo>
                <a:lnTo>
                  <a:pt x="130" y="680"/>
                </a:lnTo>
                <a:lnTo>
                  <a:pt x="141" y="690"/>
                </a:lnTo>
                <a:lnTo>
                  <a:pt x="238" y="852"/>
                </a:lnTo>
                <a:lnTo>
                  <a:pt x="248" y="863"/>
                </a:lnTo>
                <a:lnTo>
                  <a:pt x="270" y="852"/>
                </a:lnTo>
                <a:lnTo>
                  <a:pt x="345" y="690"/>
                </a:lnTo>
                <a:lnTo>
                  <a:pt x="356" y="680"/>
                </a:lnTo>
                <a:lnTo>
                  <a:pt x="949" y="680"/>
                </a:lnTo>
                <a:lnTo>
                  <a:pt x="970" y="669"/>
                </a:lnTo>
                <a:lnTo>
                  <a:pt x="981" y="647"/>
                </a:lnTo>
                <a:lnTo>
                  <a:pt x="981" y="33"/>
                </a:lnTo>
                <a:lnTo>
                  <a:pt x="970" y="12"/>
                </a:lnTo>
                <a:lnTo>
                  <a:pt x="94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4"/>
          <p:cNvSpPr/>
          <p:nvPr/>
        </p:nvSpPr>
        <p:spPr>
          <a:xfrm flipH="1">
            <a:off x="4227437" y="2127113"/>
            <a:ext cx="235332" cy="196833"/>
          </a:xfrm>
          <a:custGeom>
            <a:rect b="b" l="l" r="r" t="t"/>
            <a:pathLst>
              <a:path extrusionOk="0" h="863" w="981">
                <a:moveTo>
                  <a:pt x="33" y="0"/>
                </a:moveTo>
                <a:lnTo>
                  <a:pt x="11" y="11"/>
                </a:lnTo>
                <a:lnTo>
                  <a:pt x="0" y="33"/>
                </a:lnTo>
                <a:lnTo>
                  <a:pt x="0" y="647"/>
                </a:lnTo>
                <a:lnTo>
                  <a:pt x="11" y="668"/>
                </a:lnTo>
                <a:lnTo>
                  <a:pt x="33" y="679"/>
                </a:lnTo>
                <a:lnTo>
                  <a:pt x="614" y="679"/>
                </a:lnTo>
                <a:lnTo>
                  <a:pt x="625" y="690"/>
                </a:lnTo>
                <a:lnTo>
                  <a:pt x="711" y="851"/>
                </a:lnTo>
                <a:lnTo>
                  <a:pt x="722" y="862"/>
                </a:lnTo>
                <a:lnTo>
                  <a:pt x="744" y="862"/>
                </a:lnTo>
                <a:lnTo>
                  <a:pt x="841" y="690"/>
                </a:lnTo>
                <a:lnTo>
                  <a:pt x="851" y="679"/>
                </a:lnTo>
                <a:lnTo>
                  <a:pt x="948" y="679"/>
                </a:lnTo>
                <a:lnTo>
                  <a:pt x="970" y="668"/>
                </a:lnTo>
                <a:lnTo>
                  <a:pt x="981" y="647"/>
                </a:lnTo>
                <a:lnTo>
                  <a:pt x="981" y="33"/>
                </a:lnTo>
                <a:lnTo>
                  <a:pt x="970" y="11"/>
                </a:lnTo>
                <a:lnTo>
                  <a:pt x="94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4"/>
          <p:cNvSpPr/>
          <p:nvPr/>
        </p:nvSpPr>
        <p:spPr>
          <a:xfrm>
            <a:off x="6325388" y="2058475"/>
            <a:ext cx="712200" cy="663300"/>
          </a:xfrm>
          <a:prstGeom prst="mathPlus">
            <a:avLst>
              <a:gd fmla="val 23520" name="adj1"/>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4"/>
          <p:cNvSpPr txBox="1"/>
          <p:nvPr>
            <p:ph idx="4294967295" type="body"/>
          </p:nvPr>
        </p:nvSpPr>
        <p:spPr>
          <a:xfrm>
            <a:off x="266800" y="922774"/>
            <a:ext cx="8606400" cy="479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rPr lang="en" sz="1200">
                <a:solidFill>
                  <a:srgbClr val="000000"/>
                </a:solidFill>
                <a:latin typeface="Google Sans"/>
                <a:ea typeface="Google Sans"/>
                <a:cs typeface="Google Sans"/>
                <a:sym typeface="Google Sans"/>
              </a:rPr>
              <a:t>When creating change management communication documents or preparing for a meeting, it is important to keep three main guiding principles in mind:</a:t>
            </a:r>
            <a:endParaRPr sz="1200">
              <a:solidFill>
                <a:srgbClr val="000000"/>
              </a:solidFill>
              <a:latin typeface="Google Sans"/>
              <a:ea typeface="Google Sans"/>
              <a:cs typeface="Google Sans"/>
              <a:sym typeface="Google Sans"/>
            </a:endParaRPr>
          </a:p>
        </p:txBody>
      </p:sp>
      <p:sp>
        <p:nvSpPr>
          <p:cNvPr id="207" name="Google Shape;207;p24"/>
          <p:cNvSpPr txBox="1"/>
          <p:nvPr/>
        </p:nvSpPr>
        <p:spPr>
          <a:xfrm>
            <a:off x="1573150" y="3233250"/>
            <a:ext cx="1326600" cy="12414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sz="900">
                <a:solidFill>
                  <a:srgbClr val="434343"/>
                </a:solidFill>
                <a:latin typeface="Google Sans"/>
                <a:ea typeface="Google Sans"/>
                <a:cs typeface="Google Sans"/>
                <a:sym typeface="Google Sans"/>
              </a:rPr>
              <a:t>This helps</a:t>
            </a:r>
            <a:endParaRPr sz="900">
              <a:solidFill>
                <a:srgbClr val="434343"/>
              </a:solidFill>
              <a:latin typeface="Google Sans"/>
              <a:ea typeface="Google Sans"/>
              <a:cs typeface="Google Sans"/>
              <a:sym typeface="Google Sans"/>
            </a:endParaRPr>
          </a:p>
          <a:p>
            <a:pPr indent="0" lvl="0" marL="0" rtl="0" algn="l">
              <a:spcBef>
                <a:spcPts val="0"/>
              </a:spcBef>
              <a:spcAft>
                <a:spcPts val="0"/>
              </a:spcAft>
              <a:buNone/>
            </a:pPr>
            <a:r>
              <a:rPr lang="en" sz="900">
                <a:solidFill>
                  <a:srgbClr val="434343"/>
                </a:solidFill>
                <a:latin typeface="Google Sans"/>
                <a:ea typeface="Google Sans"/>
                <a:cs typeface="Google Sans"/>
                <a:sym typeface="Google Sans"/>
              </a:rPr>
              <a:t>            </a:t>
            </a:r>
            <a:r>
              <a:rPr lang="en" sz="900">
                <a:solidFill>
                  <a:srgbClr val="434343"/>
                </a:solidFill>
                <a:latin typeface="Google Sans"/>
                <a:ea typeface="Google Sans"/>
                <a:cs typeface="Google Sans"/>
                <a:sym typeface="Google Sans"/>
              </a:rPr>
              <a:t>t</a:t>
            </a:r>
            <a:r>
              <a:rPr lang="en" sz="900">
                <a:solidFill>
                  <a:srgbClr val="434343"/>
                </a:solidFill>
                <a:latin typeface="Google Sans"/>
                <a:ea typeface="Google Sans"/>
                <a:cs typeface="Google Sans"/>
                <a:sym typeface="Google Sans"/>
              </a:rPr>
              <a:t>he users feel like the change team is their partner, which increases buy-in.</a:t>
            </a:r>
            <a:endParaRPr sz="900">
              <a:solidFill>
                <a:srgbClr val="434343"/>
              </a:solidFill>
              <a:latin typeface="Google Sans"/>
              <a:ea typeface="Google Sans"/>
              <a:cs typeface="Google Sans"/>
              <a:sym typeface="Google Sans"/>
            </a:endParaRPr>
          </a:p>
        </p:txBody>
      </p:sp>
      <p:sp>
        <p:nvSpPr>
          <p:cNvPr id="208" name="Google Shape;208;p24"/>
          <p:cNvSpPr txBox="1"/>
          <p:nvPr/>
        </p:nvSpPr>
        <p:spPr>
          <a:xfrm>
            <a:off x="4107388" y="3328525"/>
            <a:ext cx="1586700" cy="12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434343"/>
                </a:solidFill>
                <a:latin typeface="Google Sans"/>
                <a:ea typeface="Google Sans"/>
                <a:cs typeface="Google Sans"/>
                <a:sym typeface="Google Sans"/>
              </a:rPr>
              <a:t>	When communications aren’t concise and consolidated, it can create a negative change experience.</a:t>
            </a:r>
            <a:endParaRPr sz="900">
              <a:solidFill>
                <a:srgbClr val="434343"/>
              </a:solidFill>
              <a:latin typeface="Google Sans"/>
              <a:ea typeface="Google Sans"/>
              <a:cs typeface="Google Sans"/>
              <a:sym typeface="Google Sans"/>
            </a:endParaRPr>
          </a:p>
        </p:txBody>
      </p:sp>
      <p:sp>
        <p:nvSpPr>
          <p:cNvPr id="209" name="Google Shape;209;p24"/>
          <p:cNvSpPr txBox="1"/>
          <p:nvPr/>
        </p:nvSpPr>
        <p:spPr>
          <a:xfrm>
            <a:off x="6901725" y="3017050"/>
            <a:ext cx="1367400" cy="12414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900">
                <a:solidFill>
                  <a:srgbClr val="434343"/>
                </a:solidFill>
                <a:latin typeface="Google Sans"/>
                <a:ea typeface="Google Sans"/>
                <a:cs typeface="Google Sans"/>
                <a:sym typeface="Google Sans"/>
              </a:rPr>
              <a:t>If users see   </a:t>
            </a:r>
            <a:endParaRPr sz="900">
              <a:solidFill>
                <a:srgbClr val="434343"/>
              </a:solidFill>
              <a:latin typeface="Google Sans"/>
              <a:ea typeface="Google Sans"/>
              <a:cs typeface="Google Sans"/>
              <a:sym typeface="Google Sans"/>
            </a:endParaRPr>
          </a:p>
          <a:p>
            <a:pPr indent="0" lvl="0" marL="0" rtl="0" algn="l">
              <a:spcBef>
                <a:spcPts val="0"/>
              </a:spcBef>
              <a:spcAft>
                <a:spcPts val="0"/>
              </a:spcAft>
              <a:buNone/>
            </a:pPr>
            <a:r>
              <a:rPr lang="en" sz="900">
                <a:solidFill>
                  <a:srgbClr val="434343"/>
                </a:solidFill>
                <a:latin typeface="Google Sans"/>
                <a:ea typeface="Google Sans"/>
                <a:cs typeface="Google Sans"/>
                <a:sym typeface="Google Sans"/>
              </a:rPr>
              <a:t>             how the change   </a:t>
            </a:r>
            <a:endParaRPr sz="900">
              <a:solidFill>
                <a:srgbClr val="434343"/>
              </a:solidFill>
              <a:latin typeface="Google Sans"/>
              <a:ea typeface="Google Sans"/>
              <a:cs typeface="Google Sans"/>
              <a:sym typeface="Google Sans"/>
            </a:endParaRPr>
          </a:p>
          <a:p>
            <a:pPr indent="0" lvl="0" marL="0" rtl="0" algn="l">
              <a:spcBef>
                <a:spcPts val="0"/>
              </a:spcBef>
              <a:spcAft>
                <a:spcPts val="0"/>
              </a:spcAft>
              <a:buNone/>
            </a:pPr>
            <a:r>
              <a:rPr lang="en" sz="900">
                <a:solidFill>
                  <a:srgbClr val="434343"/>
                </a:solidFill>
                <a:latin typeface="Google Sans"/>
                <a:ea typeface="Google Sans"/>
                <a:cs typeface="Google Sans"/>
                <a:sym typeface="Google Sans"/>
              </a:rPr>
              <a:t>        benefits them, they are more likely to buy in. If there are any negatives, explain the  </a:t>
            </a:r>
            <a:endParaRPr sz="900">
              <a:solidFill>
                <a:srgbClr val="434343"/>
              </a:solidFill>
              <a:latin typeface="Google Sans"/>
              <a:ea typeface="Google Sans"/>
              <a:cs typeface="Google Sans"/>
              <a:sym typeface="Google Sans"/>
            </a:endParaRPr>
          </a:p>
          <a:p>
            <a:pPr indent="0" lvl="0" marL="0" rtl="0" algn="l">
              <a:spcBef>
                <a:spcPts val="0"/>
              </a:spcBef>
              <a:spcAft>
                <a:spcPts val="0"/>
              </a:spcAft>
              <a:buNone/>
            </a:pPr>
            <a:r>
              <a:rPr lang="en" sz="900">
                <a:solidFill>
                  <a:srgbClr val="434343"/>
                </a:solidFill>
                <a:latin typeface="Google Sans"/>
                <a:ea typeface="Google Sans"/>
                <a:cs typeface="Google Sans"/>
                <a:sym typeface="Google Sans"/>
              </a:rPr>
              <a:t>   “why.”</a:t>
            </a:r>
            <a:endParaRPr sz="900">
              <a:solidFill>
                <a:srgbClr val="434343"/>
              </a:solidFill>
              <a:latin typeface="Google Sans"/>
              <a:ea typeface="Google Sans"/>
              <a:cs typeface="Google Sans"/>
              <a:sym typeface="Google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5"/>
          <p:cNvSpPr txBox="1"/>
          <p:nvPr>
            <p:ph idx="4294967295" type="body"/>
          </p:nvPr>
        </p:nvSpPr>
        <p:spPr>
          <a:xfrm>
            <a:off x="266800" y="922774"/>
            <a:ext cx="8606400" cy="479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700"/>
              <a:buFont typeface="Arial"/>
              <a:buNone/>
            </a:pPr>
            <a:r>
              <a:rPr lang="en" sz="1200">
                <a:solidFill>
                  <a:schemeClr val="dk1"/>
                </a:solidFill>
                <a:latin typeface="Google Sans"/>
                <a:ea typeface="Google Sans"/>
                <a:cs typeface="Google Sans"/>
                <a:sym typeface="Google Sans"/>
              </a:rPr>
              <a:t>Once you understand the complexity of the change, you will need to figure out the mediums by which you will deliver the communications and training. Consider the following things when determining the best way to execute your change strategy:</a:t>
            </a:r>
            <a:endParaRPr sz="1200">
              <a:solidFill>
                <a:schemeClr val="dk1"/>
              </a:solidFill>
              <a:latin typeface="Google Sans"/>
              <a:ea typeface="Google Sans"/>
              <a:cs typeface="Google Sans"/>
              <a:sym typeface="Google Sans"/>
            </a:endParaRPr>
          </a:p>
          <a:p>
            <a:pPr indent="0" lvl="0" marL="0" rtl="0" algn="l">
              <a:lnSpc>
                <a:spcPct val="100000"/>
              </a:lnSpc>
              <a:spcBef>
                <a:spcPts val="0"/>
              </a:spcBef>
              <a:spcAft>
                <a:spcPts val="0"/>
              </a:spcAft>
              <a:buSzPts val="1700"/>
              <a:buNone/>
            </a:pPr>
            <a:r>
              <a:t/>
            </a:r>
            <a:endParaRPr sz="1200">
              <a:solidFill>
                <a:srgbClr val="000000"/>
              </a:solidFill>
              <a:latin typeface="Google Sans"/>
              <a:ea typeface="Google Sans"/>
              <a:cs typeface="Google Sans"/>
              <a:sym typeface="Google Sans"/>
            </a:endParaRPr>
          </a:p>
        </p:txBody>
      </p:sp>
      <p:sp>
        <p:nvSpPr>
          <p:cNvPr id="215" name="Google Shape;215;p25"/>
          <p:cNvSpPr txBox="1"/>
          <p:nvPr>
            <p:ph idx="12" type="sldNum"/>
          </p:nvPr>
        </p:nvSpPr>
        <p:spPr>
          <a:xfrm flipH="1">
            <a:off x="8712814" y="4903105"/>
            <a:ext cx="162000" cy="121500"/>
          </a:xfrm>
          <a:prstGeom prst="rect">
            <a:avLst/>
          </a:prstGeom>
          <a:noFill/>
          <a:ln>
            <a:noFill/>
          </a:ln>
        </p:spPr>
        <p:txBody>
          <a:bodyPr anchorCtr="0" anchor="ctr" bIns="45700" lIns="0" spcFirstLastPara="1" rIns="0" wrap="square" tIns="45700">
            <a:noAutofit/>
          </a:bodyPr>
          <a:lstStyle/>
          <a:p>
            <a:pPr indent="0" lvl="0" marL="0" rtl="0" algn="r">
              <a:lnSpc>
                <a:spcPct val="100000"/>
              </a:lnSpc>
              <a:spcBef>
                <a:spcPts val="0"/>
              </a:spcBef>
              <a:spcAft>
                <a:spcPts val="0"/>
              </a:spcAft>
              <a:buSzPts val="600"/>
              <a:buNone/>
            </a:pPr>
            <a:fld id="{00000000-1234-1234-1234-123412341234}" type="slidenum">
              <a:rPr lang="en"/>
              <a:t>‹#›</a:t>
            </a:fld>
            <a:endParaRPr/>
          </a:p>
        </p:txBody>
      </p:sp>
      <p:sp>
        <p:nvSpPr>
          <p:cNvPr id="216" name="Google Shape;216;p25"/>
          <p:cNvSpPr txBox="1"/>
          <p:nvPr>
            <p:ph type="title"/>
          </p:nvPr>
        </p:nvSpPr>
        <p:spPr>
          <a:xfrm>
            <a:off x="266806" y="415704"/>
            <a:ext cx="8606400" cy="407700"/>
          </a:xfrm>
          <a:prstGeom prst="rect">
            <a:avLst/>
          </a:prstGeom>
          <a:noFill/>
          <a:ln>
            <a:noFill/>
          </a:ln>
        </p:spPr>
        <p:txBody>
          <a:bodyPr anchorCtr="0" anchor="t" bIns="0" lIns="0" spcFirstLastPara="1" rIns="0" wrap="square" tIns="45700">
            <a:noAutofit/>
          </a:bodyPr>
          <a:lstStyle/>
          <a:p>
            <a:pPr indent="0" lvl="0" marL="0" rtl="0" algn="l">
              <a:lnSpc>
                <a:spcPct val="80000"/>
              </a:lnSpc>
              <a:spcBef>
                <a:spcPts val="0"/>
              </a:spcBef>
              <a:spcAft>
                <a:spcPts val="0"/>
              </a:spcAft>
              <a:buSzPts val="1100"/>
              <a:buNone/>
            </a:pPr>
            <a:r>
              <a:rPr b="1" lang="en">
                <a:latin typeface="Google Sans"/>
                <a:ea typeface="Google Sans"/>
                <a:cs typeface="Google Sans"/>
                <a:sym typeface="Google Sans"/>
              </a:rPr>
              <a:t>Execution:</a:t>
            </a:r>
            <a:r>
              <a:rPr lang="en">
                <a:latin typeface="Google Sans"/>
                <a:ea typeface="Google Sans"/>
                <a:cs typeface="Google Sans"/>
                <a:sym typeface="Google Sans"/>
              </a:rPr>
              <a:t> </a:t>
            </a:r>
            <a:r>
              <a:rPr i="1" lang="en">
                <a:latin typeface="Google Sans"/>
                <a:ea typeface="Google Sans"/>
                <a:cs typeface="Google Sans"/>
                <a:sym typeface="Google Sans"/>
              </a:rPr>
              <a:t>Other Change Considerations</a:t>
            </a:r>
            <a:endParaRPr i="1">
              <a:latin typeface="Google Sans"/>
              <a:ea typeface="Google Sans"/>
              <a:cs typeface="Google Sans"/>
              <a:sym typeface="Google Sans"/>
            </a:endParaRPr>
          </a:p>
        </p:txBody>
      </p:sp>
      <p:sp>
        <p:nvSpPr>
          <p:cNvPr id="217" name="Google Shape;217;p25"/>
          <p:cNvSpPr/>
          <p:nvPr/>
        </p:nvSpPr>
        <p:spPr>
          <a:xfrm>
            <a:off x="0" y="0"/>
            <a:ext cx="9144000" cy="222300"/>
          </a:xfrm>
          <a:prstGeom prst="rect">
            <a:avLst/>
          </a:prstGeom>
          <a:solidFill>
            <a:srgbClr val="4285F4"/>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Font typeface="Arial"/>
              <a:buNone/>
            </a:pPr>
            <a:r>
              <a:t/>
            </a:r>
            <a:endParaRPr b="1" sz="1600">
              <a:solidFill>
                <a:srgbClr val="FFFFFF"/>
              </a:solidFill>
              <a:latin typeface="Google Sans"/>
              <a:ea typeface="Google Sans"/>
              <a:cs typeface="Google Sans"/>
              <a:sym typeface="Google Sans"/>
            </a:endParaRPr>
          </a:p>
        </p:txBody>
      </p:sp>
      <p:grpSp>
        <p:nvGrpSpPr>
          <p:cNvPr id="218" name="Google Shape;218;p25"/>
          <p:cNvGrpSpPr/>
          <p:nvPr/>
        </p:nvGrpSpPr>
        <p:grpSpPr>
          <a:xfrm>
            <a:off x="454850" y="1555225"/>
            <a:ext cx="1246200" cy="1016400"/>
            <a:chOff x="454850" y="1555225"/>
            <a:chExt cx="1246200" cy="1016400"/>
          </a:xfrm>
        </p:grpSpPr>
        <p:sp>
          <p:nvSpPr>
            <p:cNvPr id="219" name="Google Shape;219;p25"/>
            <p:cNvSpPr/>
            <p:nvPr/>
          </p:nvSpPr>
          <p:spPr>
            <a:xfrm>
              <a:off x="537350" y="1555225"/>
              <a:ext cx="1081200" cy="1016400"/>
            </a:xfrm>
            <a:prstGeom prst="ellipse">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5"/>
            <p:cNvSpPr/>
            <p:nvPr/>
          </p:nvSpPr>
          <p:spPr>
            <a:xfrm>
              <a:off x="454850" y="1696981"/>
              <a:ext cx="1246200" cy="732900"/>
            </a:xfrm>
            <a:prstGeom prst="rect">
              <a:avLst/>
            </a:prstGeom>
            <a:noFill/>
            <a:ln>
              <a:noFill/>
            </a:ln>
          </p:spPr>
          <p:txBody>
            <a:bodyPr anchorCtr="0" anchor="ctr" bIns="45700" lIns="91425" spcFirstLastPara="1" rIns="91425" wrap="square" tIns="45700">
              <a:noAutofit/>
            </a:bodyPr>
            <a:lstStyle/>
            <a:p>
              <a:pPr indent="0" lvl="0" marL="0" marR="33823" rtl="0" algn="ctr">
                <a:lnSpc>
                  <a:spcPct val="100000"/>
                </a:lnSpc>
                <a:spcBef>
                  <a:spcPts val="0"/>
                </a:spcBef>
                <a:spcAft>
                  <a:spcPts val="0"/>
                </a:spcAft>
                <a:buNone/>
              </a:pPr>
              <a:r>
                <a:rPr b="1" lang="en" sz="1000">
                  <a:solidFill>
                    <a:srgbClr val="FFFFFF"/>
                  </a:solidFill>
                  <a:latin typeface="Google Sans"/>
                  <a:ea typeface="Google Sans"/>
                  <a:cs typeface="Google Sans"/>
                  <a:sym typeface="Google Sans"/>
                </a:rPr>
                <a:t>How many people are impacted?</a:t>
              </a:r>
              <a:endParaRPr b="1" sz="1000">
                <a:solidFill>
                  <a:srgbClr val="FFFFFF"/>
                </a:solidFill>
                <a:latin typeface="Google Sans"/>
                <a:ea typeface="Google Sans"/>
                <a:cs typeface="Google Sans"/>
                <a:sym typeface="Google Sans"/>
              </a:endParaRPr>
            </a:p>
          </p:txBody>
        </p:sp>
      </p:grpSp>
      <p:grpSp>
        <p:nvGrpSpPr>
          <p:cNvPr id="221" name="Google Shape;221;p25"/>
          <p:cNvGrpSpPr/>
          <p:nvPr/>
        </p:nvGrpSpPr>
        <p:grpSpPr>
          <a:xfrm>
            <a:off x="2342931" y="1555225"/>
            <a:ext cx="1081200" cy="1016400"/>
            <a:chOff x="2443114" y="1555225"/>
            <a:chExt cx="1081200" cy="1016400"/>
          </a:xfrm>
        </p:grpSpPr>
        <p:sp>
          <p:nvSpPr>
            <p:cNvPr id="222" name="Google Shape;222;p25"/>
            <p:cNvSpPr/>
            <p:nvPr/>
          </p:nvSpPr>
          <p:spPr>
            <a:xfrm>
              <a:off x="2443114" y="1555225"/>
              <a:ext cx="1081200" cy="1016400"/>
            </a:xfrm>
            <a:prstGeom prst="ellipse">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5"/>
            <p:cNvSpPr/>
            <p:nvPr/>
          </p:nvSpPr>
          <p:spPr>
            <a:xfrm>
              <a:off x="2506580" y="1696981"/>
              <a:ext cx="954300" cy="732900"/>
            </a:xfrm>
            <a:prstGeom prst="rect">
              <a:avLst/>
            </a:prstGeom>
            <a:noFill/>
            <a:ln>
              <a:noFill/>
            </a:ln>
          </p:spPr>
          <p:txBody>
            <a:bodyPr anchorCtr="0" anchor="ctr" bIns="45700" lIns="91425" spcFirstLastPara="1" rIns="91425" wrap="square" tIns="45700">
              <a:noAutofit/>
            </a:bodyPr>
            <a:lstStyle/>
            <a:p>
              <a:pPr indent="0" lvl="0" marL="0" marR="33823" rtl="0" algn="ctr">
                <a:lnSpc>
                  <a:spcPct val="100000"/>
                </a:lnSpc>
                <a:spcBef>
                  <a:spcPts val="0"/>
                </a:spcBef>
                <a:spcAft>
                  <a:spcPts val="0"/>
                </a:spcAft>
                <a:buNone/>
              </a:pPr>
              <a:r>
                <a:rPr b="1" lang="en" sz="1000">
                  <a:solidFill>
                    <a:srgbClr val="FFFFFF"/>
                  </a:solidFill>
                  <a:latin typeface="Google Sans"/>
                  <a:ea typeface="Google Sans"/>
                  <a:cs typeface="Google Sans"/>
                  <a:sym typeface="Google Sans"/>
                </a:rPr>
                <a:t>What is the geography of the change?</a:t>
              </a:r>
              <a:endParaRPr b="1" sz="1000">
                <a:solidFill>
                  <a:srgbClr val="FFFFFF"/>
                </a:solidFill>
                <a:latin typeface="Google Sans"/>
                <a:ea typeface="Google Sans"/>
                <a:cs typeface="Google Sans"/>
                <a:sym typeface="Google Sans"/>
              </a:endParaRPr>
            </a:p>
          </p:txBody>
        </p:sp>
      </p:grpSp>
      <p:grpSp>
        <p:nvGrpSpPr>
          <p:cNvPr id="224" name="Google Shape;224;p25"/>
          <p:cNvGrpSpPr/>
          <p:nvPr/>
        </p:nvGrpSpPr>
        <p:grpSpPr>
          <a:xfrm>
            <a:off x="4119125" y="1555225"/>
            <a:ext cx="1081200" cy="1016400"/>
            <a:chOff x="5118183" y="1555225"/>
            <a:chExt cx="1081200" cy="1016400"/>
          </a:xfrm>
        </p:grpSpPr>
        <p:sp>
          <p:nvSpPr>
            <p:cNvPr id="225" name="Google Shape;225;p25"/>
            <p:cNvSpPr/>
            <p:nvPr/>
          </p:nvSpPr>
          <p:spPr>
            <a:xfrm>
              <a:off x="5118183" y="1555225"/>
              <a:ext cx="1081200" cy="1016400"/>
            </a:xfrm>
            <a:prstGeom prst="ellipse">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5"/>
            <p:cNvSpPr/>
            <p:nvPr/>
          </p:nvSpPr>
          <p:spPr>
            <a:xfrm>
              <a:off x="5181625" y="1696975"/>
              <a:ext cx="954300" cy="732900"/>
            </a:xfrm>
            <a:prstGeom prst="rect">
              <a:avLst/>
            </a:prstGeom>
            <a:noFill/>
            <a:ln>
              <a:noFill/>
            </a:ln>
          </p:spPr>
          <p:txBody>
            <a:bodyPr anchorCtr="0" anchor="ctr" bIns="45700" lIns="91425" spcFirstLastPara="1" rIns="91425" wrap="square" tIns="45700">
              <a:noAutofit/>
            </a:bodyPr>
            <a:lstStyle/>
            <a:p>
              <a:pPr indent="0" lvl="0" marL="0" marR="33823" rtl="0" algn="ctr">
                <a:lnSpc>
                  <a:spcPct val="100000"/>
                </a:lnSpc>
                <a:spcBef>
                  <a:spcPts val="0"/>
                </a:spcBef>
                <a:spcAft>
                  <a:spcPts val="0"/>
                </a:spcAft>
                <a:buNone/>
              </a:pPr>
              <a:r>
                <a:rPr b="1" lang="en" sz="1000">
                  <a:solidFill>
                    <a:srgbClr val="FFFFFF"/>
                  </a:solidFill>
                  <a:latin typeface="Google Sans"/>
                  <a:ea typeface="Google Sans"/>
                  <a:cs typeface="Google Sans"/>
                  <a:sym typeface="Google Sans"/>
                </a:rPr>
                <a:t>I</a:t>
              </a:r>
              <a:r>
                <a:rPr b="1" lang="en" sz="1000">
                  <a:solidFill>
                    <a:srgbClr val="FFFFFF"/>
                  </a:solidFill>
                  <a:latin typeface="Google Sans"/>
                  <a:ea typeface="Google Sans"/>
                  <a:cs typeface="Google Sans"/>
                  <a:sym typeface="Google Sans"/>
                </a:rPr>
                <a:t>s it a highly visible change</a:t>
              </a:r>
              <a:r>
                <a:rPr b="1" lang="en" sz="1000">
                  <a:solidFill>
                    <a:srgbClr val="FFFFFF"/>
                  </a:solidFill>
                  <a:latin typeface="Google Sans"/>
                  <a:ea typeface="Google Sans"/>
                  <a:cs typeface="Google Sans"/>
                  <a:sym typeface="Google Sans"/>
                </a:rPr>
                <a:t>?</a:t>
              </a:r>
              <a:endParaRPr b="1" sz="1000">
                <a:solidFill>
                  <a:srgbClr val="FFFFFF"/>
                </a:solidFill>
                <a:latin typeface="Google Sans"/>
                <a:ea typeface="Google Sans"/>
                <a:cs typeface="Google Sans"/>
                <a:sym typeface="Google Sans"/>
              </a:endParaRPr>
            </a:p>
          </p:txBody>
        </p:sp>
      </p:grpSp>
      <p:grpSp>
        <p:nvGrpSpPr>
          <p:cNvPr id="227" name="Google Shape;227;p25"/>
          <p:cNvGrpSpPr/>
          <p:nvPr/>
        </p:nvGrpSpPr>
        <p:grpSpPr>
          <a:xfrm>
            <a:off x="5868750" y="1555225"/>
            <a:ext cx="1081200" cy="1016400"/>
            <a:chOff x="7325913" y="1555225"/>
            <a:chExt cx="1081200" cy="1016400"/>
          </a:xfrm>
        </p:grpSpPr>
        <p:sp>
          <p:nvSpPr>
            <p:cNvPr id="228" name="Google Shape;228;p25"/>
            <p:cNvSpPr/>
            <p:nvPr/>
          </p:nvSpPr>
          <p:spPr>
            <a:xfrm>
              <a:off x="7325913" y="1555225"/>
              <a:ext cx="1081200" cy="1016400"/>
            </a:xfrm>
            <a:prstGeom prst="ellipse">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5"/>
            <p:cNvSpPr/>
            <p:nvPr/>
          </p:nvSpPr>
          <p:spPr>
            <a:xfrm>
              <a:off x="7356972" y="1696975"/>
              <a:ext cx="1019100" cy="732900"/>
            </a:xfrm>
            <a:prstGeom prst="rect">
              <a:avLst/>
            </a:prstGeom>
            <a:noFill/>
            <a:ln>
              <a:noFill/>
            </a:ln>
          </p:spPr>
          <p:txBody>
            <a:bodyPr anchorCtr="0" anchor="ctr" bIns="45700" lIns="91425" spcFirstLastPara="1" rIns="91425" wrap="square" tIns="45700">
              <a:noAutofit/>
            </a:bodyPr>
            <a:lstStyle/>
            <a:p>
              <a:pPr indent="0" lvl="0" marL="0" marR="33823" rtl="0" algn="ctr">
                <a:lnSpc>
                  <a:spcPct val="100000"/>
                </a:lnSpc>
                <a:spcBef>
                  <a:spcPts val="0"/>
                </a:spcBef>
                <a:spcAft>
                  <a:spcPts val="0"/>
                </a:spcAft>
                <a:buNone/>
              </a:pPr>
              <a:r>
                <a:rPr b="1" lang="en" sz="1000">
                  <a:solidFill>
                    <a:srgbClr val="FFFFFF"/>
                  </a:solidFill>
                  <a:latin typeface="Google Sans"/>
                  <a:ea typeface="Google Sans"/>
                  <a:cs typeface="Google Sans"/>
                  <a:sym typeface="Google Sans"/>
                </a:rPr>
                <a:t>What is the perception of the change?</a:t>
              </a:r>
              <a:endParaRPr b="1" sz="1000">
                <a:solidFill>
                  <a:srgbClr val="FFFFFF"/>
                </a:solidFill>
                <a:latin typeface="Google Sans"/>
                <a:ea typeface="Google Sans"/>
                <a:cs typeface="Google Sans"/>
                <a:sym typeface="Google Sans"/>
              </a:endParaRPr>
            </a:p>
          </p:txBody>
        </p:sp>
      </p:grpSp>
      <p:grpSp>
        <p:nvGrpSpPr>
          <p:cNvPr id="230" name="Google Shape;230;p25"/>
          <p:cNvGrpSpPr/>
          <p:nvPr/>
        </p:nvGrpSpPr>
        <p:grpSpPr>
          <a:xfrm>
            <a:off x="7657474" y="1555225"/>
            <a:ext cx="1112100" cy="1016400"/>
            <a:chOff x="9370998" y="1555225"/>
            <a:chExt cx="1112100" cy="1016400"/>
          </a:xfrm>
        </p:grpSpPr>
        <p:sp>
          <p:nvSpPr>
            <p:cNvPr id="231" name="Google Shape;231;p25"/>
            <p:cNvSpPr/>
            <p:nvPr/>
          </p:nvSpPr>
          <p:spPr>
            <a:xfrm>
              <a:off x="9386441" y="1555225"/>
              <a:ext cx="1081200" cy="1016400"/>
            </a:xfrm>
            <a:prstGeom prst="ellipse">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5"/>
            <p:cNvSpPr/>
            <p:nvPr/>
          </p:nvSpPr>
          <p:spPr>
            <a:xfrm>
              <a:off x="9370998" y="1696975"/>
              <a:ext cx="1112100" cy="732900"/>
            </a:xfrm>
            <a:prstGeom prst="rect">
              <a:avLst/>
            </a:prstGeom>
            <a:noFill/>
            <a:ln>
              <a:noFill/>
            </a:ln>
          </p:spPr>
          <p:txBody>
            <a:bodyPr anchorCtr="0" anchor="ctr" bIns="45700" lIns="91425" spcFirstLastPara="1" rIns="91425" wrap="square" tIns="45700">
              <a:noAutofit/>
            </a:bodyPr>
            <a:lstStyle/>
            <a:p>
              <a:pPr indent="0" lvl="0" marL="0" marR="33823" rtl="0" algn="ctr">
                <a:lnSpc>
                  <a:spcPct val="100000"/>
                </a:lnSpc>
                <a:spcBef>
                  <a:spcPts val="0"/>
                </a:spcBef>
                <a:spcAft>
                  <a:spcPts val="0"/>
                </a:spcAft>
                <a:buNone/>
              </a:pPr>
              <a:r>
                <a:rPr b="1" lang="en" sz="1000">
                  <a:solidFill>
                    <a:srgbClr val="FFFFFF"/>
                  </a:solidFill>
                  <a:latin typeface="Google Sans"/>
                  <a:ea typeface="Google Sans"/>
                  <a:cs typeface="Google Sans"/>
                  <a:sym typeface="Google Sans"/>
                </a:rPr>
                <a:t>Is the change critical?</a:t>
              </a:r>
              <a:endParaRPr b="1" sz="1000">
                <a:solidFill>
                  <a:srgbClr val="FFFFFF"/>
                </a:solidFill>
                <a:latin typeface="Google Sans"/>
                <a:ea typeface="Google Sans"/>
                <a:cs typeface="Google Sans"/>
                <a:sym typeface="Google Sans"/>
              </a:endParaRPr>
            </a:p>
          </p:txBody>
        </p:sp>
      </p:grpSp>
      <p:sp>
        <p:nvSpPr>
          <p:cNvPr id="233" name="Google Shape;233;p25"/>
          <p:cNvSpPr/>
          <p:nvPr/>
        </p:nvSpPr>
        <p:spPr>
          <a:xfrm>
            <a:off x="457550" y="2879700"/>
            <a:ext cx="1240800" cy="1890900"/>
          </a:xfrm>
          <a:prstGeom prst="rect">
            <a:avLst/>
          </a:prstGeom>
          <a:noFill/>
          <a:ln cap="flat" cmpd="sng" w="28575">
            <a:solidFill>
              <a:srgbClr val="4285F4"/>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900" u="sng">
                <a:solidFill>
                  <a:schemeClr val="dk1"/>
                </a:solidFill>
                <a:latin typeface="Roboto"/>
                <a:ea typeface="Roboto"/>
                <a:cs typeface="Roboto"/>
                <a:sym typeface="Roboto"/>
              </a:rPr>
              <a:t>Less than 50</a:t>
            </a:r>
            <a:endParaRPr b="1" sz="900" u="sng">
              <a:solidFill>
                <a:schemeClr val="dk1"/>
              </a:solidFill>
              <a:latin typeface="Roboto"/>
              <a:ea typeface="Roboto"/>
              <a:cs typeface="Roboto"/>
              <a:sym typeface="Roboto"/>
            </a:endParaRPr>
          </a:p>
          <a:p>
            <a:pPr indent="0" lvl="0" marL="0" rtl="0" algn="l">
              <a:spcBef>
                <a:spcPts val="0"/>
              </a:spcBef>
              <a:spcAft>
                <a:spcPts val="0"/>
              </a:spcAft>
              <a:buNone/>
            </a:pPr>
            <a:r>
              <a:rPr lang="en" sz="700">
                <a:solidFill>
                  <a:schemeClr val="dk1"/>
                </a:solidFill>
                <a:latin typeface="Roboto"/>
                <a:ea typeface="Roboto"/>
                <a:cs typeface="Roboto"/>
                <a:sym typeface="Roboto"/>
              </a:rPr>
              <a:t>Consider in-person meetings for complicated changes and emails for simple changes. It isn’t worth building high-effort material for a small group.</a:t>
            </a:r>
            <a:endParaRPr sz="7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700">
              <a:solidFill>
                <a:schemeClr val="dk1"/>
              </a:solidFill>
              <a:latin typeface="Roboto"/>
              <a:ea typeface="Roboto"/>
              <a:cs typeface="Roboto"/>
              <a:sym typeface="Roboto"/>
            </a:endParaRPr>
          </a:p>
          <a:p>
            <a:pPr indent="0" lvl="0" marL="0" rtl="0" algn="l">
              <a:spcBef>
                <a:spcPts val="0"/>
              </a:spcBef>
              <a:spcAft>
                <a:spcPts val="0"/>
              </a:spcAft>
              <a:buNone/>
            </a:pPr>
            <a:r>
              <a:rPr b="1" lang="en" sz="900" u="sng">
                <a:latin typeface="Roboto"/>
                <a:ea typeface="Roboto"/>
                <a:cs typeface="Roboto"/>
                <a:sym typeface="Roboto"/>
              </a:rPr>
              <a:t>More than 50</a:t>
            </a:r>
            <a:endParaRPr b="1" sz="900" u="sng">
              <a:latin typeface="Roboto"/>
              <a:ea typeface="Roboto"/>
              <a:cs typeface="Roboto"/>
              <a:sym typeface="Roboto"/>
            </a:endParaRPr>
          </a:p>
          <a:p>
            <a:pPr indent="0" lvl="0" marL="0" rtl="0" algn="l">
              <a:spcBef>
                <a:spcPts val="0"/>
              </a:spcBef>
              <a:spcAft>
                <a:spcPts val="0"/>
              </a:spcAft>
              <a:buNone/>
            </a:pPr>
            <a:r>
              <a:rPr lang="en" sz="700">
                <a:latin typeface="Roboto"/>
                <a:ea typeface="Roboto"/>
                <a:cs typeface="Roboto"/>
                <a:sym typeface="Roboto"/>
              </a:rPr>
              <a:t>Consider creating concise, clear documentation, with some virtual content via email, decks, etc. to help disseminate </a:t>
            </a:r>
            <a:r>
              <a:rPr lang="en" sz="700">
                <a:latin typeface="Roboto"/>
                <a:ea typeface="Roboto"/>
                <a:cs typeface="Roboto"/>
                <a:sym typeface="Roboto"/>
              </a:rPr>
              <a:t>information</a:t>
            </a:r>
            <a:r>
              <a:rPr lang="en" sz="700">
                <a:latin typeface="Roboto"/>
                <a:ea typeface="Roboto"/>
                <a:cs typeface="Roboto"/>
                <a:sym typeface="Roboto"/>
              </a:rPr>
              <a:t>.</a:t>
            </a:r>
            <a:endParaRPr sz="700">
              <a:latin typeface="Roboto"/>
              <a:ea typeface="Roboto"/>
              <a:cs typeface="Roboto"/>
              <a:sym typeface="Roboto"/>
            </a:endParaRPr>
          </a:p>
        </p:txBody>
      </p:sp>
      <p:cxnSp>
        <p:nvCxnSpPr>
          <p:cNvPr id="234" name="Google Shape;234;p25"/>
          <p:cNvCxnSpPr>
            <a:stCxn id="219" idx="4"/>
            <a:endCxn id="233" idx="0"/>
          </p:cNvCxnSpPr>
          <p:nvPr/>
        </p:nvCxnSpPr>
        <p:spPr>
          <a:xfrm>
            <a:off x="1077950" y="2571625"/>
            <a:ext cx="0" cy="308100"/>
          </a:xfrm>
          <a:prstGeom prst="straightConnector1">
            <a:avLst/>
          </a:prstGeom>
          <a:noFill/>
          <a:ln cap="flat" cmpd="sng" w="9525">
            <a:solidFill>
              <a:schemeClr val="dk2"/>
            </a:solidFill>
            <a:prstDash val="solid"/>
            <a:round/>
            <a:headEnd len="med" w="med" type="none"/>
            <a:tailEnd len="med" w="med" type="triangle"/>
          </a:ln>
        </p:spPr>
      </p:cxnSp>
      <p:sp>
        <p:nvSpPr>
          <p:cNvPr id="235" name="Google Shape;235;p25"/>
          <p:cNvSpPr/>
          <p:nvPr/>
        </p:nvSpPr>
        <p:spPr>
          <a:xfrm>
            <a:off x="2272411" y="2879700"/>
            <a:ext cx="1240800" cy="1890900"/>
          </a:xfrm>
          <a:prstGeom prst="rect">
            <a:avLst/>
          </a:prstGeom>
          <a:noFill/>
          <a:ln cap="flat" cmpd="sng" w="28575">
            <a:solidFill>
              <a:srgbClr val="4285F4"/>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900" u="sng">
                <a:solidFill>
                  <a:schemeClr val="dk1"/>
                </a:solidFill>
                <a:latin typeface="Roboto"/>
                <a:ea typeface="Roboto"/>
                <a:cs typeface="Roboto"/>
                <a:sym typeface="Roboto"/>
              </a:rPr>
              <a:t>One Location</a:t>
            </a:r>
            <a:endParaRPr b="1" sz="900" u="sng">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700">
                <a:solidFill>
                  <a:schemeClr val="dk1"/>
                </a:solidFill>
                <a:latin typeface="Roboto"/>
                <a:ea typeface="Roboto"/>
                <a:cs typeface="Roboto"/>
                <a:sym typeface="Roboto"/>
              </a:rPr>
              <a:t>You have the option to do in-person meetings and live trainings if the change needs it.</a:t>
            </a:r>
            <a:endParaRPr sz="7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8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 sz="900" u="sng">
                <a:solidFill>
                  <a:schemeClr val="dk1"/>
                </a:solidFill>
                <a:latin typeface="Roboto"/>
                <a:ea typeface="Roboto"/>
                <a:cs typeface="Roboto"/>
                <a:sym typeface="Roboto"/>
              </a:rPr>
              <a:t>Multiple Locations</a:t>
            </a:r>
            <a:endParaRPr b="1" sz="900" u="sng">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700">
                <a:solidFill>
                  <a:schemeClr val="dk1"/>
                </a:solidFill>
                <a:latin typeface="Roboto"/>
                <a:ea typeface="Roboto"/>
                <a:cs typeface="Roboto"/>
                <a:sym typeface="Roboto"/>
              </a:rPr>
              <a:t>Consider e-learnings for complicated changes and email communications  for simple changes since in-person engagement is not as feasible.</a:t>
            </a:r>
            <a:endParaRPr sz="700"/>
          </a:p>
        </p:txBody>
      </p:sp>
      <p:sp>
        <p:nvSpPr>
          <p:cNvPr id="236" name="Google Shape;236;p25"/>
          <p:cNvSpPr/>
          <p:nvPr/>
        </p:nvSpPr>
        <p:spPr>
          <a:xfrm>
            <a:off x="4030673" y="2879700"/>
            <a:ext cx="1240800" cy="1890900"/>
          </a:xfrm>
          <a:prstGeom prst="rect">
            <a:avLst/>
          </a:prstGeom>
          <a:noFill/>
          <a:ln cap="flat" cmpd="sng" w="28575">
            <a:solidFill>
              <a:srgbClr val="4285F4"/>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900" u="sng">
                <a:solidFill>
                  <a:schemeClr val="dk1"/>
                </a:solidFill>
                <a:latin typeface="Roboto"/>
                <a:ea typeface="Roboto"/>
                <a:cs typeface="Roboto"/>
                <a:sym typeface="Roboto"/>
              </a:rPr>
              <a:t>Highly visible</a:t>
            </a:r>
            <a:endParaRPr b="1" sz="900" u="sng">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700">
                <a:solidFill>
                  <a:schemeClr val="dk1"/>
                </a:solidFill>
                <a:latin typeface="Roboto"/>
                <a:ea typeface="Roboto"/>
                <a:cs typeface="Roboto"/>
                <a:sym typeface="Roboto"/>
              </a:rPr>
              <a:t>Consider developing help centers, websites, and training documentation so users feels confident that sufficient support and resources are in place.</a:t>
            </a:r>
            <a:endParaRPr sz="7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800">
              <a:solidFill>
                <a:schemeClr val="dk1"/>
              </a:solidFill>
              <a:latin typeface="Roboto"/>
              <a:ea typeface="Roboto"/>
              <a:cs typeface="Roboto"/>
              <a:sym typeface="Roboto"/>
            </a:endParaRPr>
          </a:p>
          <a:p>
            <a:pPr indent="0" lvl="0" marL="0" rtl="0" algn="l">
              <a:spcBef>
                <a:spcPts val="0"/>
              </a:spcBef>
              <a:spcAft>
                <a:spcPts val="0"/>
              </a:spcAft>
              <a:buNone/>
            </a:pPr>
            <a:r>
              <a:rPr b="1" lang="en" sz="900" u="sng">
                <a:solidFill>
                  <a:schemeClr val="dk1"/>
                </a:solidFill>
                <a:latin typeface="Roboto"/>
                <a:ea typeface="Roboto"/>
                <a:cs typeface="Roboto"/>
                <a:sym typeface="Roboto"/>
              </a:rPr>
              <a:t>Low Visibility</a:t>
            </a:r>
            <a:endParaRPr b="1" sz="900" u="sng">
              <a:solidFill>
                <a:schemeClr val="dk1"/>
              </a:solidFill>
              <a:latin typeface="Roboto"/>
              <a:ea typeface="Roboto"/>
              <a:cs typeface="Roboto"/>
              <a:sym typeface="Roboto"/>
            </a:endParaRPr>
          </a:p>
          <a:p>
            <a:pPr indent="0" lvl="0" marL="0" rtl="0" algn="l">
              <a:spcBef>
                <a:spcPts val="0"/>
              </a:spcBef>
              <a:spcAft>
                <a:spcPts val="0"/>
              </a:spcAft>
              <a:buNone/>
            </a:pPr>
            <a:r>
              <a:rPr lang="en" sz="700">
                <a:solidFill>
                  <a:schemeClr val="dk1"/>
                </a:solidFill>
                <a:latin typeface="Roboto"/>
                <a:ea typeface="Roboto"/>
                <a:cs typeface="Roboto"/>
                <a:sym typeface="Roboto"/>
              </a:rPr>
              <a:t>Stick to the critical items that are needed for your change since users will not need that kind of visibility into the project.</a:t>
            </a:r>
            <a:endParaRPr sz="900">
              <a:solidFill>
                <a:schemeClr val="dk1"/>
              </a:solidFill>
              <a:latin typeface="Roboto"/>
              <a:ea typeface="Roboto"/>
              <a:cs typeface="Roboto"/>
              <a:sym typeface="Roboto"/>
            </a:endParaRPr>
          </a:p>
        </p:txBody>
      </p:sp>
      <p:sp>
        <p:nvSpPr>
          <p:cNvPr id="237" name="Google Shape;237;p25"/>
          <p:cNvSpPr/>
          <p:nvPr/>
        </p:nvSpPr>
        <p:spPr>
          <a:xfrm>
            <a:off x="5788946" y="2879700"/>
            <a:ext cx="1240800" cy="1890900"/>
          </a:xfrm>
          <a:prstGeom prst="rect">
            <a:avLst/>
          </a:prstGeom>
          <a:noFill/>
          <a:ln cap="flat" cmpd="sng" w="28575">
            <a:solidFill>
              <a:srgbClr val="4285F4"/>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900" u="sng">
                <a:solidFill>
                  <a:schemeClr val="dk1"/>
                </a:solidFill>
                <a:latin typeface="Roboto"/>
                <a:ea typeface="Roboto"/>
                <a:cs typeface="Roboto"/>
                <a:sym typeface="Roboto"/>
              </a:rPr>
              <a:t>Neutral / Positive</a:t>
            </a:r>
            <a:endParaRPr b="1" sz="900" u="sng">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700">
                <a:solidFill>
                  <a:schemeClr val="dk1"/>
                </a:solidFill>
                <a:latin typeface="Roboto"/>
                <a:ea typeface="Roboto"/>
                <a:cs typeface="Roboto"/>
                <a:sym typeface="Roboto"/>
              </a:rPr>
              <a:t>Continue driving the positive outcomes of the change for end users to get their buy-in.</a:t>
            </a:r>
            <a:endParaRPr sz="7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8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 sz="900" u="sng">
                <a:solidFill>
                  <a:schemeClr val="dk1"/>
                </a:solidFill>
                <a:latin typeface="Roboto"/>
                <a:ea typeface="Roboto"/>
                <a:cs typeface="Roboto"/>
                <a:sym typeface="Roboto"/>
              </a:rPr>
              <a:t>Negative</a:t>
            </a:r>
            <a:endParaRPr b="1" sz="900" u="sng">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700">
                <a:solidFill>
                  <a:schemeClr val="dk1"/>
                </a:solidFill>
                <a:latin typeface="Roboto"/>
                <a:ea typeface="Roboto"/>
                <a:cs typeface="Roboto"/>
                <a:sym typeface="Roboto"/>
              </a:rPr>
              <a:t>Acknowledge and address concerns in the communications and training. Consider providing detailed explanations for the change and offer outlets like office hours for users to ask questions.</a:t>
            </a:r>
            <a:endParaRPr/>
          </a:p>
        </p:txBody>
      </p:sp>
      <p:sp>
        <p:nvSpPr>
          <p:cNvPr id="238" name="Google Shape;238;p25"/>
          <p:cNvSpPr/>
          <p:nvPr/>
        </p:nvSpPr>
        <p:spPr>
          <a:xfrm>
            <a:off x="7593135" y="2879700"/>
            <a:ext cx="1240800" cy="1890900"/>
          </a:xfrm>
          <a:prstGeom prst="rect">
            <a:avLst/>
          </a:prstGeom>
          <a:noFill/>
          <a:ln cap="flat" cmpd="sng" w="28575">
            <a:solidFill>
              <a:srgbClr val="4285F4"/>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900" u="sng">
                <a:solidFill>
                  <a:schemeClr val="dk1"/>
                </a:solidFill>
                <a:latin typeface="Roboto"/>
                <a:ea typeface="Roboto"/>
                <a:cs typeface="Roboto"/>
                <a:sym typeface="Roboto"/>
              </a:rPr>
              <a:t>Critical</a:t>
            </a:r>
            <a:endParaRPr b="1" sz="900" u="sng">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700">
                <a:solidFill>
                  <a:schemeClr val="dk1"/>
                </a:solidFill>
                <a:latin typeface="Roboto"/>
                <a:ea typeface="Roboto"/>
                <a:cs typeface="Roboto"/>
                <a:sym typeface="Roboto"/>
              </a:rPr>
              <a:t>Critical changes, especially if dependent on user actions, should consider employing high-effort execution options like in-person trainings  and e-learnings.  Also consider having touch points more often.</a:t>
            </a:r>
            <a:endParaRPr sz="7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8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 sz="900" u="sng">
                <a:solidFill>
                  <a:schemeClr val="dk1"/>
                </a:solidFill>
                <a:latin typeface="Roboto"/>
                <a:ea typeface="Roboto"/>
                <a:cs typeface="Roboto"/>
                <a:sym typeface="Roboto"/>
              </a:rPr>
              <a:t>Not critical</a:t>
            </a:r>
            <a:endParaRPr b="1" sz="900" u="sng">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700">
                <a:solidFill>
                  <a:schemeClr val="dk1"/>
                </a:solidFill>
                <a:latin typeface="Roboto"/>
                <a:ea typeface="Roboto"/>
                <a:cs typeface="Roboto"/>
                <a:sym typeface="Roboto"/>
              </a:rPr>
              <a:t>Consider using low-effort options like email and slides.</a:t>
            </a:r>
            <a:endParaRPr sz="700">
              <a:solidFill>
                <a:schemeClr val="dk1"/>
              </a:solidFill>
              <a:latin typeface="Roboto"/>
              <a:ea typeface="Roboto"/>
              <a:cs typeface="Roboto"/>
              <a:sym typeface="Roboto"/>
            </a:endParaRPr>
          </a:p>
        </p:txBody>
      </p:sp>
      <p:cxnSp>
        <p:nvCxnSpPr>
          <p:cNvPr id="239" name="Google Shape;239;p25"/>
          <p:cNvCxnSpPr>
            <a:stCxn id="222" idx="4"/>
            <a:endCxn id="235" idx="0"/>
          </p:cNvCxnSpPr>
          <p:nvPr/>
        </p:nvCxnSpPr>
        <p:spPr>
          <a:xfrm>
            <a:off x="2883531" y="2571625"/>
            <a:ext cx="9300" cy="308100"/>
          </a:xfrm>
          <a:prstGeom prst="straightConnector1">
            <a:avLst/>
          </a:prstGeom>
          <a:noFill/>
          <a:ln cap="flat" cmpd="sng" w="9525">
            <a:solidFill>
              <a:schemeClr val="dk2"/>
            </a:solidFill>
            <a:prstDash val="solid"/>
            <a:round/>
            <a:headEnd len="med" w="med" type="none"/>
            <a:tailEnd len="med" w="med" type="triangle"/>
          </a:ln>
        </p:spPr>
      </p:cxnSp>
      <p:cxnSp>
        <p:nvCxnSpPr>
          <p:cNvPr id="240" name="Google Shape;240;p25"/>
          <p:cNvCxnSpPr>
            <a:stCxn id="225" idx="4"/>
            <a:endCxn id="236" idx="0"/>
          </p:cNvCxnSpPr>
          <p:nvPr/>
        </p:nvCxnSpPr>
        <p:spPr>
          <a:xfrm flipH="1">
            <a:off x="4651025" y="2571625"/>
            <a:ext cx="8700" cy="308100"/>
          </a:xfrm>
          <a:prstGeom prst="straightConnector1">
            <a:avLst/>
          </a:prstGeom>
          <a:noFill/>
          <a:ln cap="flat" cmpd="sng" w="9525">
            <a:solidFill>
              <a:schemeClr val="dk2"/>
            </a:solidFill>
            <a:prstDash val="solid"/>
            <a:round/>
            <a:headEnd len="med" w="med" type="none"/>
            <a:tailEnd len="med" w="med" type="triangle"/>
          </a:ln>
        </p:spPr>
      </p:cxnSp>
      <p:cxnSp>
        <p:nvCxnSpPr>
          <p:cNvPr id="241" name="Google Shape;241;p25"/>
          <p:cNvCxnSpPr>
            <a:stCxn id="228" idx="4"/>
            <a:endCxn id="237" idx="0"/>
          </p:cNvCxnSpPr>
          <p:nvPr/>
        </p:nvCxnSpPr>
        <p:spPr>
          <a:xfrm>
            <a:off x="6409350" y="2571625"/>
            <a:ext cx="0" cy="308100"/>
          </a:xfrm>
          <a:prstGeom prst="straightConnector1">
            <a:avLst/>
          </a:prstGeom>
          <a:noFill/>
          <a:ln cap="flat" cmpd="sng" w="9525">
            <a:solidFill>
              <a:schemeClr val="dk2"/>
            </a:solidFill>
            <a:prstDash val="solid"/>
            <a:round/>
            <a:headEnd len="med" w="med" type="none"/>
            <a:tailEnd len="med" w="med" type="triangle"/>
          </a:ln>
        </p:spPr>
      </p:cxnSp>
      <p:cxnSp>
        <p:nvCxnSpPr>
          <p:cNvPr id="242" name="Google Shape;242;p25"/>
          <p:cNvCxnSpPr>
            <a:stCxn id="231" idx="4"/>
            <a:endCxn id="238" idx="0"/>
          </p:cNvCxnSpPr>
          <p:nvPr/>
        </p:nvCxnSpPr>
        <p:spPr>
          <a:xfrm>
            <a:off x="8213517" y="2571625"/>
            <a:ext cx="0" cy="3081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6"/>
          <p:cNvSpPr/>
          <p:nvPr/>
        </p:nvSpPr>
        <p:spPr>
          <a:xfrm>
            <a:off x="1919725" y="2223500"/>
            <a:ext cx="5951065" cy="1636977"/>
          </a:xfrm>
          <a:custGeom>
            <a:rect b="b" l="l" r="r" t="t"/>
            <a:pathLst>
              <a:path extrusionOk="0" h="80372" w="247703">
                <a:moveTo>
                  <a:pt x="0" y="26788"/>
                </a:moveTo>
                <a:cubicBezTo>
                  <a:pt x="10125" y="27467"/>
                  <a:pt x="45303" y="23291"/>
                  <a:pt x="60752" y="30859"/>
                </a:cubicBezTo>
                <a:cubicBezTo>
                  <a:pt x="76201" y="38427"/>
                  <a:pt x="81837" y="64940"/>
                  <a:pt x="92693" y="72195"/>
                </a:cubicBezTo>
                <a:cubicBezTo>
                  <a:pt x="103549" y="79450"/>
                  <a:pt x="111743" y="85086"/>
                  <a:pt x="125887" y="74387"/>
                </a:cubicBezTo>
                <a:cubicBezTo>
                  <a:pt x="140031" y="63688"/>
                  <a:pt x="157254" y="20316"/>
                  <a:pt x="177557" y="7999"/>
                </a:cubicBezTo>
                <a:cubicBezTo>
                  <a:pt x="197860" y="-4318"/>
                  <a:pt x="236012" y="1736"/>
                  <a:pt x="247703" y="483"/>
                </a:cubicBezTo>
              </a:path>
            </a:pathLst>
          </a:custGeom>
          <a:noFill/>
          <a:ln cap="flat" cmpd="sng" w="28575">
            <a:solidFill>
              <a:srgbClr val="FF0000"/>
            </a:solidFill>
            <a:prstDash val="solid"/>
            <a:round/>
            <a:headEnd len="med" w="med" type="none"/>
            <a:tailEnd len="med" w="med" type="none"/>
          </a:ln>
        </p:spPr>
      </p:sp>
      <p:sp>
        <p:nvSpPr>
          <p:cNvPr id="248" name="Google Shape;248;p26"/>
          <p:cNvSpPr/>
          <p:nvPr/>
        </p:nvSpPr>
        <p:spPr>
          <a:xfrm>
            <a:off x="1698975" y="1648950"/>
            <a:ext cx="6153400" cy="1428575"/>
          </a:xfrm>
          <a:custGeom>
            <a:rect b="b" l="l" r="r" t="t"/>
            <a:pathLst>
              <a:path extrusionOk="0" h="57143" w="246136">
                <a:moveTo>
                  <a:pt x="0" y="46033"/>
                </a:moveTo>
                <a:cubicBezTo>
                  <a:pt x="1357" y="46607"/>
                  <a:pt x="3132" y="49008"/>
                  <a:pt x="8142" y="49478"/>
                </a:cubicBezTo>
                <a:cubicBezTo>
                  <a:pt x="13152" y="49948"/>
                  <a:pt x="20563" y="49217"/>
                  <a:pt x="30062" y="48852"/>
                </a:cubicBezTo>
                <a:cubicBezTo>
                  <a:pt x="39561" y="48487"/>
                  <a:pt x="56002" y="45929"/>
                  <a:pt x="65135" y="47286"/>
                </a:cubicBezTo>
                <a:cubicBezTo>
                  <a:pt x="74269" y="48643"/>
                  <a:pt x="75886" y="58194"/>
                  <a:pt x="84863" y="56993"/>
                </a:cubicBezTo>
                <a:cubicBezTo>
                  <a:pt x="93840" y="55793"/>
                  <a:pt x="104592" y="48173"/>
                  <a:pt x="118997" y="40083"/>
                </a:cubicBezTo>
                <a:cubicBezTo>
                  <a:pt x="133402" y="31993"/>
                  <a:pt x="150103" y="15136"/>
                  <a:pt x="171293" y="8455"/>
                </a:cubicBezTo>
                <a:cubicBezTo>
                  <a:pt x="192483" y="1775"/>
                  <a:pt x="233662" y="1409"/>
                  <a:pt x="246136" y="0"/>
                </a:cubicBezTo>
              </a:path>
            </a:pathLst>
          </a:custGeom>
          <a:noFill/>
          <a:ln cap="flat" cmpd="sng" w="28575">
            <a:solidFill>
              <a:schemeClr val="dk1"/>
            </a:solidFill>
            <a:prstDash val="solid"/>
            <a:round/>
            <a:headEnd len="med" w="med" type="none"/>
            <a:tailEnd len="med" w="med" type="none"/>
          </a:ln>
        </p:spPr>
      </p:sp>
      <p:cxnSp>
        <p:nvCxnSpPr>
          <p:cNvPr id="249" name="Google Shape;249;p26"/>
          <p:cNvCxnSpPr/>
          <p:nvPr/>
        </p:nvCxnSpPr>
        <p:spPr>
          <a:xfrm rot="10800000">
            <a:off x="1689874" y="1306785"/>
            <a:ext cx="0" cy="2834700"/>
          </a:xfrm>
          <a:prstGeom prst="straightConnector1">
            <a:avLst/>
          </a:prstGeom>
          <a:noFill/>
          <a:ln cap="flat" cmpd="sng" w="9525">
            <a:solidFill>
              <a:srgbClr val="666666"/>
            </a:solidFill>
            <a:prstDash val="solid"/>
            <a:round/>
            <a:headEnd len="med" w="med" type="none"/>
            <a:tailEnd len="med" w="med" type="triangle"/>
          </a:ln>
        </p:spPr>
      </p:cxnSp>
      <p:cxnSp>
        <p:nvCxnSpPr>
          <p:cNvPr id="250" name="Google Shape;250;p26"/>
          <p:cNvCxnSpPr/>
          <p:nvPr/>
        </p:nvCxnSpPr>
        <p:spPr>
          <a:xfrm>
            <a:off x="1689874" y="4141485"/>
            <a:ext cx="5906700" cy="0"/>
          </a:xfrm>
          <a:prstGeom prst="straightConnector1">
            <a:avLst/>
          </a:prstGeom>
          <a:noFill/>
          <a:ln cap="flat" cmpd="sng" w="9525">
            <a:solidFill>
              <a:srgbClr val="666666"/>
            </a:solidFill>
            <a:prstDash val="solid"/>
            <a:round/>
            <a:headEnd len="med" w="med" type="none"/>
            <a:tailEnd len="med" w="med" type="triangle"/>
          </a:ln>
        </p:spPr>
      </p:cxnSp>
      <p:sp>
        <p:nvSpPr>
          <p:cNvPr id="251" name="Google Shape;251;p26"/>
          <p:cNvSpPr txBox="1"/>
          <p:nvPr/>
        </p:nvSpPr>
        <p:spPr>
          <a:xfrm>
            <a:off x="622075" y="2617238"/>
            <a:ext cx="1116300" cy="409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1000">
                <a:solidFill>
                  <a:srgbClr val="666666"/>
                </a:solidFill>
                <a:latin typeface="Google Sans"/>
                <a:ea typeface="Google Sans"/>
                <a:cs typeface="Google Sans"/>
                <a:sym typeface="Google Sans"/>
              </a:rPr>
              <a:t>Status Quo</a:t>
            </a:r>
            <a:endParaRPr b="1" sz="1000">
              <a:solidFill>
                <a:srgbClr val="666666"/>
              </a:solidFill>
              <a:latin typeface="Google Sans"/>
              <a:ea typeface="Google Sans"/>
              <a:cs typeface="Google Sans"/>
              <a:sym typeface="Google Sans"/>
            </a:endParaRPr>
          </a:p>
        </p:txBody>
      </p:sp>
      <p:sp>
        <p:nvSpPr>
          <p:cNvPr id="252" name="Google Shape;252;p26"/>
          <p:cNvSpPr txBox="1"/>
          <p:nvPr/>
        </p:nvSpPr>
        <p:spPr>
          <a:xfrm rot="-5400000">
            <a:off x="963975" y="1351311"/>
            <a:ext cx="1236900" cy="43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666666"/>
                </a:solidFill>
              </a:rPr>
              <a:t>Performance</a:t>
            </a:r>
            <a:endParaRPr sz="1000">
              <a:solidFill>
                <a:srgbClr val="666666"/>
              </a:solidFill>
            </a:endParaRPr>
          </a:p>
        </p:txBody>
      </p:sp>
      <p:sp>
        <p:nvSpPr>
          <p:cNvPr id="253" name="Google Shape;253;p26"/>
          <p:cNvSpPr txBox="1"/>
          <p:nvPr/>
        </p:nvSpPr>
        <p:spPr>
          <a:xfrm>
            <a:off x="7047030" y="4100327"/>
            <a:ext cx="768300" cy="40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666666"/>
                </a:solidFill>
              </a:rPr>
              <a:t>Time</a:t>
            </a:r>
            <a:endParaRPr sz="1000">
              <a:solidFill>
                <a:srgbClr val="666666"/>
              </a:solidFill>
            </a:endParaRPr>
          </a:p>
        </p:txBody>
      </p:sp>
      <p:sp>
        <p:nvSpPr>
          <p:cNvPr id="254" name="Google Shape;254;p26"/>
          <p:cNvSpPr txBox="1"/>
          <p:nvPr/>
        </p:nvSpPr>
        <p:spPr>
          <a:xfrm>
            <a:off x="3126925" y="2530375"/>
            <a:ext cx="660300" cy="144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rgbClr val="FF9900"/>
                </a:solidFill>
                <a:latin typeface="Google Sans"/>
                <a:ea typeface="Google Sans"/>
                <a:cs typeface="Google Sans"/>
                <a:sym typeface="Google Sans"/>
              </a:rPr>
              <a:t>Change</a:t>
            </a:r>
            <a:endParaRPr b="1" sz="1000">
              <a:solidFill>
                <a:srgbClr val="FF9900"/>
              </a:solidFill>
              <a:latin typeface="Google Sans"/>
              <a:ea typeface="Google Sans"/>
              <a:cs typeface="Google Sans"/>
              <a:sym typeface="Google Sans"/>
            </a:endParaRPr>
          </a:p>
        </p:txBody>
      </p:sp>
      <p:sp>
        <p:nvSpPr>
          <p:cNvPr id="255" name="Google Shape;255;p26"/>
          <p:cNvSpPr txBox="1"/>
          <p:nvPr/>
        </p:nvSpPr>
        <p:spPr>
          <a:xfrm>
            <a:off x="2913297" y="3171604"/>
            <a:ext cx="1305900" cy="40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0000"/>
                </a:solidFill>
                <a:latin typeface="Google Sans"/>
                <a:ea typeface="Google Sans"/>
                <a:cs typeface="Google Sans"/>
                <a:sym typeface="Google Sans"/>
              </a:rPr>
              <a:t>1. Resistance</a:t>
            </a:r>
            <a:endParaRPr sz="1000">
              <a:solidFill>
                <a:srgbClr val="FF0000"/>
              </a:solidFill>
              <a:latin typeface="Google Sans"/>
              <a:ea typeface="Google Sans"/>
              <a:cs typeface="Google Sans"/>
              <a:sym typeface="Google Sans"/>
            </a:endParaRPr>
          </a:p>
        </p:txBody>
      </p:sp>
      <p:sp>
        <p:nvSpPr>
          <p:cNvPr id="256" name="Google Shape;256;p26"/>
          <p:cNvSpPr txBox="1"/>
          <p:nvPr/>
        </p:nvSpPr>
        <p:spPr>
          <a:xfrm>
            <a:off x="3177840" y="3526824"/>
            <a:ext cx="1305900" cy="40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0000"/>
                </a:solidFill>
                <a:latin typeface="Google Sans"/>
                <a:ea typeface="Google Sans"/>
                <a:cs typeface="Google Sans"/>
                <a:sym typeface="Google Sans"/>
              </a:rPr>
              <a:t>2. Letting Go</a:t>
            </a:r>
            <a:endParaRPr sz="1000">
              <a:solidFill>
                <a:srgbClr val="FF0000"/>
              </a:solidFill>
              <a:latin typeface="Google Sans"/>
              <a:ea typeface="Google Sans"/>
              <a:cs typeface="Google Sans"/>
              <a:sym typeface="Google Sans"/>
            </a:endParaRPr>
          </a:p>
        </p:txBody>
      </p:sp>
      <p:sp>
        <p:nvSpPr>
          <p:cNvPr id="257" name="Google Shape;257;p26"/>
          <p:cNvSpPr txBox="1"/>
          <p:nvPr/>
        </p:nvSpPr>
        <p:spPr>
          <a:xfrm>
            <a:off x="5247652" y="3252454"/>
            <a:ext cx="1305900" cy="40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0000"/>
                </a:solidFill>
                <a:latin typeface="Google Sans"/>
                <a:ea typeface="Google Sans"/>
                <a:cs typeface="Google Sans"/>
                <a:sym typeface="Google Sans"/>
              </a:rPr>
              <a:t>4. Insight</a:t>
            </a:r>
            <a:endParaRPr sz="1000">
              <a:solidFill>
                <a:srgbClr val="FF0000"/>
              </a:solidFill>
              <a:latin typeface="Google Sans"/>
              <a:ea typeface="Google Sans"/>
              <a:cs typeface="Google Sans"/>
              <a:sym typeface="Google Sans"/>
            </a:endParaRPr>
          </a:p>
        </p:txBody>
      </p:sp>
      <p:sp>
        <p:nvSpPr>
          <p:cNvPr id="258" name="Google Shape;258;p26"/>
          <p:cNvSpPr txBox="1"/>
          <p:nvPr/>
        </p:nvSpPr>
        <p:spPr>
          <a:xfrm>
            <a:off x="4376248" y="3819416"/>
            <a:ext cx="1305900" cy="40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0000"/>
                </a:solidFill>
                <a:latin typeface="Google Sans"/>
                <a:ea typeface="Google Sans"/>
                <a:cs typeface="Google Sans"/>
                <a:sym typeface="Google Sans"/>
              </a:rPr>
              <a:t>3. Acceptance</a:t>
            </a:r>
            <a:endParaRPr sz="1000">
              <a:solidFill>
                <a:srgbClr val="FF0000"/>
              </a:solidFill>
              <a:latin typeface="Google Sans"/>
              <a:ea typeface="Google Sans"/>
              <a:cs typeface="Google Sans"/>
              <a:sym typeface="Google Sans"/>
            </a:endParaRPr>
          </a:p>
        </p:txBody>
      </p:sp>
      <p:sp>
        <p:nvSpPr>
          <p:cNvPr id="259" name="Google Shape;259;p26"/>
          <p:cNvSpPr txBox="1"/>
          <p:nvPr/>
        </p:nvSpPr>
        <p:spPr>
          <a:xfrm>
            <a:off x="5695808" y="2692682"/>
            <a:ext cx="1305900" cy="40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0000"/>
                </a:solidFill>
                <a:latin typeface="Google Sans"/>
                <a:ea typeface="Google Sans"/>
                <a:cs typeface="Google Sans"/>
                <a:sym typeface="Google Sans"/>
              </a:rPr>
              <a:t>5. Practice</a:t>
            </a:r>
            <a:endParaRPr sz="1000">
              <a:solidFill>
                <a:srgbClr val="FF0000"/>
              </a:solidFill>
              <a:latin typeface="Google Sans"/>
              <a:ea typeface="Google Sans"/>
              <a:cs typeface="Google Sans"/>
              <a:sym typeface="Google Sans"/>
            </a:endParaRPr>
          </a:p>
        </p:txBody>
      </p:sp>
      <p:cxnSp>
        <p:nvCxnSpPr>
          <p:cNvPr id="260" name="Google Shape;260;p26"/>
          <p:cNvCxnSpPr/>
          <p:nvPr/>
        </p:nvCxnSpPr>
        <p:spPr>
          <a:xfrm>
            <a:off x="3482875" y="4214188"/>
            <a:ext cx="2015100" cy="0"/>
          </a:xfrm>
          <a:prstGeom prst="straightConnector1">
            <a:avLst/>
          </a:prstGeom>
          <a:noFill/>
          <a:ln cap="flat" cmpd="sng" w="9525">
            <a:solidFill>
              <a:srgbClr val="FF0000"/>
            </a:solidFill>
            <a:prstDash val="dash"/>
            <a:round/>
            <a:headEnd len="med" w="med" type="diamond"/>
            <a:tailEnd len="med" w="med" type="diamond"/>
          </a:ln>
        </p:spPr>
      </p:cxnSp>
      <p:sp>
        <p:nvSpPr>
          <p:cNvPr id="261" name="Google Shape;261;p26"/>
          <p:cNvSpPr txBox="1"/>
          <p:nvPr/>
        </p:nvSpPr>
        <p:spPr>
          <a:xfrm>
            <a:off x="3837475" y="4243782"/>
            <a:ext cx="1305900" cy="172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0000"/>
                </a:solidFill>
                <a:latin typeface="Google Sans"/>
                <a:ea typeface="Google Sans"/>
                <a:cs typeface="Google Sans"/>
                <a:sym typeface="Google Sans"/>
              </a:rPr>
              <a:t>Chaos</a:t>
            </a:r>
            <a:endParaRPr sz="1000">
              <a:solidFill>
                <a:srgbClr val="FF0000"/>
              </a:solidFill>
              <a:latin typeface="Google Sans"/>
              <a:ea typeface="Google Sans"/>
              <a:cs typeface="Google Sans"/>
              <a:sym typeface="Google Sans"/>
            </a:endParaRPr>
          </a:p>
        </p:txBody>
      </p:sp>
      <p:cxnSp>
        <p:nvCxnSpPr>
          <p:cNvPr id="262" name="Google Shape;262;p26"/>
          <p:cNvCxnSpPr/>
          <p:nvPr/>
        </p:nvCxnSpPr>
        <p:spPr>
          <a:xfrm flipH="1">
            <a:off x="1681100" y="2768400"/>
            <a:ext cx="483600" cy="600"/>
          </a:xfrm>
          <a:prstGeom prst="straightConnector1">
            <a:avLst/>
          </a:prstGeom>
          <a:noFill/>
          <a:ln cap="flat" cmpd="sng" w="28575">
            <a:solidFill>
              <a:srgbClr val="FF0000"/>
            </a:solidFill>
            <a:prstDash val="solid"/>
            <a:round/>
            <a:headEnd len="med" w="med" type="none"/>
            <a:tailEnd len="med" w="med" type="none"/>
          </a:ln>
        </p:spPr>
      </p:cxnSp>
      <p:cxnSp>
        <p:nvCxnSpPr>
          <p:cNvPr id="263" name="Google Shape;263;p26"/>
          <p:cNvCxnSpPr/>
          <p:nvPr/>
        </p:nvCxnSpPr>
        <p:spPr>
          <a:xfrm>
            <a:off x="3482875" y="4436075"/>
            <a:ext cx="572400" cy="0"/>
          </a:xfrm>
          <a:prstGeom prst="straightConnector1">
            <a:avLst/>
          </a:prstGeom>
          <a:noFill/>
          <a:ln cap="flat" cmpd="sng" w="9525">
            <a:solidFill>
              <a:srgbClr val="4285F4"/>
            </a:solidFill>
            <a:prstDash val="dash"/>
            <a:round/>
            <a:headEnd len="med" w="med" type="diamond"/>
            <a:tailEnd len="med" w="med" type="diamond"/>
          </a:ln>
        </p:spPr>
      </p:cxnSp>
      <p:sp>
        <p:nvSpPr>
          <p:cNvPr id="264" name="Google Shape;264;p26"/>
          <p:cNvSpPr txBox="1"/>
          <p:nvPr/>
        </p:nvSpPr>
        <p:spPr>
          <a:xfrm>
            <a:off x="3334075" y="4465650"/>
            <a:ext cx="870000" cy="172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4285F4"/>
                </a:solidFill>
                <a:latin typeface="Google Sans"/>
                <a:ea typeface="Google Sans"/>
                <a:cs typeface="Google Sans"/>
                <a:sym typeface="Google Sans"/>
              </a:rPr>
              <a:t>Chaos</a:t>
            </a:r>
            <a:endParaRPr sz="1000">
              <a:solidFill>
                <a:srgbClr val="4285F4"/>
              </a:solidFill>
              <a:latin typeface="Google Sans"/>
              <a:ea typeface="Google Sans"/>
              <a:cs typeface="Google Sans"/>
              <a:sym typeface="Google Sans"/>
            </a:endParaRPr>
          </a:p>
        </p:txBody>
      </p:sp>
      <p:sp>
        <p:nvSpPr>
          <p:cNvPr id="265" name="Google Shape;265;p26"/>
          <p:cNvSpPr txBox="1"/>
          <p:nvPr/>
        </p:nvSpPr>
        <p:spPr>
          <a:xfrm>
            <a:off x="622075" y="2940175"/>
            <a:ext cx="948000" cy="17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4285F4"/>
                </a:solidFill>
                <a:latin typeface="Google Sans"/>
                <a:ea typeface="Google Sans"/>
                <a:cs typeface="Google Sans"/>
                <a:sym typeface="Google Sans"/>
              </a:rPr>
              <a:t>1. Resistance</a:t>
            </a:r>
            <a:endParaRPr sz="1000">
              <a:solidFill>
                <a:srgbClr val="4285F4"/>
              </a:solidFill>
              <a:latin typeface="Google Sans"/>
              <a:ea typeface="Google Sans"/>
              <a:cs typeface="Google Sans"/>
              <a:sym typeface="Google Sans"/>
            </a:endParaRPr>
          </a:p>
        </p:txBody>
      </p:sp>
      <p:sp>
        <p:nvSpPr>
          <p:cNvPr id="266" name="Google Shape;266;p26"/>
          <p:cNvSpPr txBox="1"/>
          <p:nvPr/>
        </p:nvSpPr>
        <p:spPr>
          <a:xfrm>
            <a:off x="1440900" y="3305325"/>
            <a:ext cx="1472400" cy="238200"/>
          </a:xfrm>
          <a:prstGeom prst="rect">
            <a:avLst/>
          </a:prstGeom>
          <a:noFill/>
          <a:ln>
            <a:noFill/>
          </a:ln>
        </p:spPr>
        <p:txBody>
          <a:bodyPr anchorCtr="0" anchor="ctr" bIns="91425" lIns="91425" spcFirstLastPara="1" rIns="91425" wrap="square" tIns="91425">
            <a:noAutofit/>
          </a:bodyPr>
          <a:lstStyle/>
          <a:p>
            <a:pPr indent="228600" lvl="0" marL="0" rtl="0" algn="l">
              <a:spcBef>
                <a:spcPts val="0"/>
              </a:spcBef>
              <a:spcAft>
                <a:spcPts val="0"/>
              </a:spcAft>
              <a:buNone/>
            </a:pPr>
            <a:r>
              <a:rPr lang="en" sz="1000">
                <a:solidFill>
                  <a:srgbClr val="4285F4"/>
                </a:solidFill>
                <a:latin typeface="Google Sans"/>
                <a:ea typeface="Google Sans"/>
                <a:cs typeface="Google Sans"/>
                <a:sym typeface="Google Sans"/>
              </a:rPr>
              <a:t>3. Acceptance</a:t>
            </a:r>
            <a:endParaRPr sz="1000">
              <a:solidFill>
                <a:srgbClr val="4285F4"/>
              </a:solidFill>
              <a:latin typeface="Google Sans"/>
              <a:ea typeface="Google Sans"/>
              <a:cs typeface="Google Sans"/>
              <a:sym typeface="Google Sans"/>
            </a:endParaRPr>
          </a:p>
        </p:txBody>
      </p:sp>
      <p:sp>
        <p:nvSpPr>
          <p:cNvPr id="267" name="Google Shape;267;p26"/>
          <p:cNvSpPr txBox="1"/>
          <p:nvPr/>
        </p:nvSpPr>
        <p:spPr>
          <a:xfrm>
            <a:off x="680975" y="3160000"/>
            <a:ext cx="917400" cy="17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4285F4"/>
                </a:solidFill>
                <a:latin typeface="Google Sans"/>
                <a:ea typeface="Google Sans"/>
                <a:cs typeface="Google Sans"/>
                <a:sym typeface="Google Sans"/>
              </a:rPr>
              <a:t>2. Letting Go</a:t>
            </a:r>
            <a:endParaRPr sz="1000">
              <a:solidFill>
                <a:srgbClr val="4285F4"/>
              </a:solidFill>
              <a:latin typeface="Google Sans"/>
              <a:ea typeface="Google Sans"/>
              <a:cs typeface="Google Sans"/>
              <a:sym typeface="Google Sans"/>
            </a:endParaRPr>
          </a:p>
        </p:txBody>
      </p:sp>
      <p:cxnSp>
        <p:nvCxnSpPr>
          <p:cNvPr id="268" name="Google Shape;268;p26"/>
          <p:cNvCxnSpPr/>
          <p:nvPr/>
        </p:nvCxnSpPr>
        <p:spPr>
          <a:xfrm flipH="1" rot="10800000">
            <a:off x="1451875" y="2874638"/>
            <a:ext cx="345000" cy="161100"/>
          </a:xfrm>
          <a:prstGeom prst="straightConnector1">
            <a:avLst/>
          </a:prstGeom>
          <a:noFill/>
          <a:ln cap="flat" cmpd="sng" w="9525">
            <a:solidFill>
              <a:srgbClr val="4285F4"/>
            </a:solidFill>
            <a:prstDash val="dash"/>
            <a:round/>
            <a:headEnd len="med" w="med" type="none"/>
            <a:tailEnd len="med" w="med" type="none"/>
          </a:ln>
        </p:spPr>
      </p:cxnSp>
      <p:cxnSp>
        <p:nvCxnSpPr>
          <p:cNvPr id="269" name="Google Shape;269;p26"/>
          <p:cNvCxnSpPr/>
          <p:nvPr/>
        </p:nvCxnSpPr>
        <p:spPr>
          <a:xfrm flipH="1" rot="10800000">
            <a:off x="1510500" y="2917325"/>
            <a:ext cx="446700" cy="318000"/>
          </a:xfrm>
          <a:prstGeom prst="straightConnector1">
            <a:avLst/>
          </a:prstGeom>
          <a:noFill/>
          <a:ln cap="flat" cmpd="sng" w="9525">
            <a:solidFill>
              <a:srgbClr val="4285F4"/>
            </a:solidFill>
            <a:prstDash val="dash"/>
            <a:round/>
            <a:headEnd len="med" w="med" type="none"/>
            <a:tailEnd len="med" w="med" type="none"/>
          </a:ln>
        </p:spPr>
      </p:cxnSp>
      <p:cxnSp>
        <p:nvCxnSpPr>
          <p:cNvPr id="270" name="Google Shape;270;p26"/>
          <p:cNvCxnSpPr/>
          <p:nvPr/>
        </p:nvCxnSpPr>
        <p:spPr>
          <a:xfrm flipH="1" rot="10800000">
            <a:off x="2205975" y="2917150"/>
            <a:ext cx="11400" cy="454500"/>
          </a:xfrm>
          <a:prstGeom prst="straightConnector1">
            <a:avLst/>
          </a:prstGeom>
          <a:noFill/>
          <a:ln cap="flat" cmpd="sng" w="9525">
            <a:solidFill>
              <a:srgbClr val="4285F4"/>
            </a:solidFill>
            <a:prstDash val="dash"/>
            <a:round/>
            <a:headEnd len="med" w="med" type="none"/>
            <a:tailEnd len="med" w="med" type="none"/>
          </a:ln>
        </p:spPr>
      </p:cxnSp>
      <p:sp>
        <p:nvSpPr>
          <p:cNvPr id="271" name="Google Shape;271;p26"/>
          <p:cNvSpPr txBox="1"/>
          <p:nvPr/>
        </p:nvSpPr>
        <p:spPr>
          <a:xfrm>
            <a:off x="2340913" y="2854363"/>
            <a:ext cx="1472400" cy="238200"/>
          </a:xfrm>
          <a:prstGeom prst="rect">
            <a:avLst/>
          </a:prstGeom>
          <a:noFill/>
          <a:ln>
            <a:noFill/>
          </a:ln>
        </p:spPr>
        <p:txBody>
          <a:bodyPr anchorCtr="0" anchor="ctr" bIns="91425" lIns="91425" spcFirstLastPara="1" rIns="91425" wrap="square" tIns="91425">
            <a:noAutofit/>
          </a:bodyPr>
          <a:lstStyle/>
          <a:p>
            <a:pPr indent="228600" lvl="0" marL="0" rtl="0" algn="l">
              <a:spcBef>
                <a:spcPts val="0"/>
              </a:spcBef>
              <a:spcAft>
                <a:spcPts val="0"/>
              </a:spcAft>
              <a:buNone/>
            </a:pPr>
            <a:r>
              <a:rPr lang="en" sz="1000">
                <a:solidFill>
                  <a:srgbClr val="4285F4"/>
                </a:solidFill>
                <a:latin typeface="Google Sans"/>
                <a:ea typeface="Google Sans"/>
                <a:cs typeface="Google Sans"/>
                <a:sym typeface="Google Sans"/>
              </a:rPr>
              <a:t>4. Insight</a:t>
            </a:r>
            <a:endParaRPr sz="1000">
              <a:solidFill>
                <a:srgbClr val="4285F4"/>
              </a:solidFill>
              <a:latin typeface="Google Sans"/>
              <a:ea typeface="Google Sans"/>
              <a:cs typeface="Google Sans"/>
              <a:sym typeface="Google Sans"/>
            </a:endParaRPr>
          </a:p>
        </p:txBody>
      </p:sp>
      <p:sp>
        <p:nvSpPr>
          <p:cNvPr id="272" name="Google Shape;272;p26"/>
          <p:cNvSpPr txBox="1"/>
          <p:nvPr/>
        </p:nvSpPr>
        <p:spPr>
          <a:xfrm>
            <a:off x="3936875" y="2854375"/>
            <a:ext cx="1472400" cy="238200"/>
          </a:xfrm>
          <a:prstGeom prst="rect">
            <a:avLst/>
          </a:prstGeom>
          <a:noFill/>
          <a:ln>
            <a:noFill/>
          </a:ln>
        </p:spPr>
        <p:txBody>
          <a:bodyPr anchorCtr="0" anchor="ctr" bIns="91425" lIns="91425" spcFirstLastPara="1" rIns="91425" wrap="square" tIns="91425">
            <a:noAutofit/>
          </a:bodyPr>
          <a:lstStyle/>
          <a:p>
            <a:pPr indent="228600" lvl="0" marL="0" rtl="0" algn="l">
              <a:spcBef>
                <a:spcPts val="0"/>
              </a:spcBef>
              <a:spcAft>
                <a:spcPts val="0"/>
              </a:spcAft>
              <a:buNone/>
            </a:pPr>
            <a:r>
              <a:rPr lang="en" sz="1000">
                <a:solidFill>
                  <a:srgbClr val="4285F4"/>
                </a:solidFill>
                <a:latin typeface="Google Sans"/>
                <a:ea typeface="Google Sans"/>
                <a:cs typeface="Google Sans"/>
                <a:sym typeface="Google Sans"/>
              </a:rPr>
              <a:t>5. Practice</a:t>
            </a:r>
            <a:endParaRPr sz="1000">
              <a:solidFill>
                <a:srgbClr val="4285F4"/>
              </a:solidFill>
              <a:latin typeface="Google Sans"/>
              <a:ea typeface="Google Sans"/>
              <a:cs typeface="Google Sans"/>
              <a:sym typeface="Google Sans"/>
            </a:endParaRPr>
          </a:p>
        </p:txBody>
      </p:sp>
      <p:sp>
        <p:nvSpPr>
          <p:cNvPr id="273" name="Google Shape;273;p26"/>
          <p:cNvSpPr/>
          <p:nvPr/>
        </p:nvSpPr>
        <p:spPr>
          <a:xfrm>
            <a:off x="1707925" y="2194050"/>
            <a:ext cx="846300" cy="144300"/>
          </a:xfrm>
          <a:prstGeom prst="rect">
            <a:avLst/>
          </a:prstGeom>
          <a:solidFill>
            <a:srgbClr val="4285F4">
              <a:alpha val="7318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rgbClr val="FFFFFF"/>
                </a:solidFill>
                <a:latin typeface="Google Sans"/>
                <a:ea typeface="Google Sans"/>
                <a:cs typeface="Google Sans"/>
                <a:sym typeface="Google Sans"/>
              </a:rPr>
              <a:t>Awareness</a:t>
            </a:r>
            <a:endParaRPr b="1" sz="800">
              <a:solidFill>
                <a:srgbClr val="FFFFFF"/>
              </a:solidFill>
              <a:latin typeface="Google Sans"/>
              <a:ea typeface="Google Sans"/>
              <a:cs typeface="Google Sans"/>
              <a:sym typeface="Google Sans"/>
            </a:endParaRPr>
          </a:p>
        </p:txBody>
      </p:sp>
      <p:sp>
        <p:nvSpPr>
          <p:cNvPr id="274" name="Google Shape;274;p26"/>
          <p:cNvSpPr/>
          <p:nvPr/>
        </p:nvSpPr>
        <p:spPr>
          <a:xfrm>
            <a:off x="2596725" y="2194050"/>
            <a:ext cx="870000" cy="144300"/>
          </a:xfrm>
          <a:prstGeom prst="rect">
            <a:avLst/>
          </a:prstGeom>
          <a:solidFill>
            <a:srgbClr val="4285F4">
              <a:alpha val="7318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rgbClr val="FFFFFF"/>
                </a:solidFill>
                <a:latin typeface="Google Sans"/>
                <a:ea typeface="Google Sans"/>
                <a:cs typeface="Google Sans"/>
                <a:sym typeface="Google Sans"/>
              </a:rPr>
              <a:t>Readiness</a:t>
            </a:r>
            <a:endParaRPr b="1" sz="800">
              <a:solidFill>
                <a:srgbClr val="FFFFFF"/>
              </a:solidFill>
              <a:latin typeface="Google Sans"/>
              <a:ea typeface="Google Sans"/>
              <a:cs typeface="Google Sans"/>
              <a:sym typeface="Google Sans"/>
            </a:endParaRPr>
          </a:p>
        </p:txBody>
      </p:sp>
      <p:sp>
        <p:nvSpPr>
          <p:cNvPr id="275" name="Google Shape;275;p26"/>
          <p:cNvSpPr/>
          <p:nvPr/>
        </p:nvSpPr>
        <p:spPr>
          <a:xfrm>
            <a:off x="3509225" y="2194050"/>
            <a:ext cx="1116300" cy="144300"/>
          </a:xfrm>
          <a:prstGeom prst="rect">
            <a:avLst/>
          </a:prstGeom>
          <a:solidFill>
            <a:srgbClr val="4285F4">
              <a:alpha val="7318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rgbClr val="FFFFFF"/>
                </a:solidFill>
                <a:latin typeface="Google Sans"/>
                <a:ea typeface="Google Sans"/>
                <a:cs typeface="Google Sans"/>
                <a:sym typeface="Google Sans"/>
              </a:rPr>
              <a:t>Resilience</a:t>
            </a:r>
            <a:endParaRPr b="1" sz="800">
              <a:solidFill>
                <a:srgbClr val="FFFFFF"/>
              </a:solidFill>
              <a:latin typeface="Google Sans"/>
              <a:ea typeface="Google Sans"/>
              <a:cs typeface="Google Sans"/>
              <a:sym typeface="Google Sans"/>
            </a:endParaRPr>
          </a:p>
        </p:txBody>
      </p:sp>
      <p:sp>
        <p:nvSpPr>
          <p:cNvPr id="276" name="Google Shape;276;p26"/>
          <p:cNvSpPr txBox="1"/>
          <p:nvPr/>
        </p:nvSpPr>
        <p:spPr>
          <a:xfrm>
            <a:off x="1707925" y="1977525"/>
            <a:ext cx="2917500" cy="172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2C66BF"/>
                </a:solidFill>
                <a:latin typeface="Google Sans"/>
                <a:ea typeface="Google Sans"/>
                <a:cs typeface="Google Sans"/>
                <a:sym typeface="Google Sans"/>
              </a:rPr>
              <a:t>Change Management Execution</a:t>
            </a:r>
            <a:endParaRPr sz="1000">
              <a:solidFill>
                <a:srgbClr val="2C66BF"/>
              </a:solidFill>
              <a:latin typeface="Google Sans"/>
              <a:ea typeface="Google Sans"/>
              <a:cs typeface="Google Sans"/>
              <a:sym typeface="Google Sans"/>
            </a:endParaRPr>
          </a:p>
        </p:txBody>
      </p:sp>
      <p:sp>
        <p:nvSpPr>
          <p:cNvPr id="277" name="Google Shape;277;p26"/>
          <p:cNvSpPr/>
          <p:nvPr/>
        </p:nvSpPr>
        <p:spPr>
          <a:xfrm>
            <a:off x="3291050" y="2705524"/>
            <a:ext cx="294900" cy="265800"/>
          </a:xfrm>
          <a:prstGeom prst="sun">
            <a:avLst>
              <a:gd fmla="val 25000" name="adj"/>
            </a:avLst>
          </a:prstGeom>
          <a:solidFill>
            <a:srgbClr val="FF9900"/>
          </a:solid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6"/>
          <p:cNvSpPr txBox="1"/>
          <p:nvPr/>
        </p:nvSpPr>
        <p:spPr>
          <a:xfrm>
            <a:off x="6656675" y="2969100"/>
            <a:ext cx="1472400" cy="814200"/>
          </a:xfrm>
          <a:prstGeom prst="rect">
            <a:avLst/>
          </a:prstGeom>
          <a:noFill/>
          <a:ln cap="flat" cmpd="sng" w="9525">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000" u="sng">
                <a:solidFill>
                  <a:srgbClr val="434343"/>
                </a:solidFill>
                <a:latin typeface="Google Sans"/>
                <a:ea typeface="Google Sans"/>
                <a:cs typeface="Google Sans"/>
                <a:sym typeface="Google Sans"/>
              </a:rPr>
              <a:t>Key</a:t>
            </a:r>
            <a:endParaRPr b="1" sz="1000" u="sng">
              <a:solidFill>
                <a:srgbClr val="434343"/>
              </a:solidFill>
              <a:latin typeface="Google Sans"/>
              <a:ea typeface="Google Sans"/>
              <a:cs typeface="Google Sans"/>
              <a:sym typeface="Google Sans"/>
            </a:endParaRPr>
          </a:p>
          <a:p>
            <a:pPr indent="0" lvl="0" marL="0" rtl="0" algn="l">
              <a:spcBef>
                <a:spcPts val="0"/>
              </a:spcBef>
              <a:spcAft>
                <a:spcPts val="0"/>
              </a:spcAft>
              <a:buNone/>
            </a:pPr>
            <a:r>
              <a:t/>
            </a:r>
            <a:endParaRPr sz="600">
              <a:latin typeface="Google Sans"/>
              <a:ea typeface="Google Sans"/>
              <a:cs typeface="Google Sans"/>
              <a:sym typeface="Google Sans"/>
            </a:endParaRPr>
          </a:p>
          <a:p>
            <a:pPr indent="0" lvl="0" marL="0" rtl="0" algn="l">
              <a:spcBef>
                <a:spcPts val="0"/>
              </a:spcBef>
              <a:spcAft>
                <a:spcPts val="0"/>
              </a:spcAft>
              <a:buNone/>
            </a:pPr>
            <a:r>
              <a:rPr b="1" lang="en" sz="1000">
                <a:solidFill>
                  <a:schemeClr val="dk1"/>
                </a:solidFill>
                <a:latin typeface="Google Sans"/>
                <a:ea typeface="Google Sans"/>
                <a:cs typeface="Google Sans"/>
                <a:sym typeface="Google Sans"/>
              </a:rPr>
              <a:t>Managed Change</a:t>
            </a:r>
            <a:endParaRPr b="1" sz="1000">
              <a:solidFill>
                <a:schemeClr val="dk1"/>
              </a:solidFill>
              <a:latin typeface="Google Sans"/>
              <a:ea typeface="Google Sans"/>
              <a:cs typeface="Google Sans"/>
              <a:sym typeface="Google Sans"/>
            </a:endParaRPr>
          </a:p>
          <a:p>
            <a:pPr indent="0" lvl="0" marL="0" rtl="0" algn="l">
              <a:spcBef>
                <a:spcPts val="0"/>
              </a:spcBef>
              <a:spcAft>
                <a:spcPts val="0"/>
              </a:spcAft>
              <a:buNone/>
            </a:pPr>
            <a:r>
              <a:t/>
            </a:r>
            <a:endParaRPr sz="600">
              <a:latin typeface="Google Sans"/>
              <a:ea typeface="Google Sans"/>
              <a:cs typeface="Google Sans"/>
              <a:sym typeface="Google Sans"/>
            </a:endParaRPr>
          </a:p>
          <a:p>
            <a:pPr indent="0" lvl="0" marL="0" rtl="0" algn="l">
              <a:spcBef>
                <a:spcPts val="0"/>
              </a:spcBef>
              <a:spcAft>
                <a:spcPts val="0"/>
              </a:spcAft>
              <a:buNone/>
            </a:pPr>
            <a:r>
              <a:rPr b="1" lang="en" sz="1000">
                <a:solidFill>
                  <a:srgbClr val="FF0000"/>
                </a:solidFill>
                <a:latin typeface="Google Sans"/>
                <a:ea typeface="Google Sans"/>
                <a:cs typeface="Google Sans"/>
                <a:sym typeface="Google Sans"/>
              </a:rPr>
              <a:t>Unplanned</a:t>
            </a:r>
            <a:r>
              <a:rPr b="1" lang="en" sz="1000">
                <a:solidFill>
                  <a:srgbClr val="FF0000"/>
                </a:solidFill>
                <a:latin typeface="Google Sans"/>
                <a:ea typeface="Google Sans"/>
                <a:cs typeface="Google Sans"/>
                <a:sym typeface="Google Sans"/>
              </a:rPr>
              <a:t> Change</a:t>
            </a:r>
            <a:endParaRPr b="1" sz="1000">
              <a:solidFill>
                <a:srgbClr val="FF0000"/>
              </a:solidFill>
              <a:latin typeface="Google Sans"/>
              <a:ea typeface="Google Sans"/>
              <a:cs typeface="Google Sans"/>
              <a:sym typeface="Google Sans"/>
            </a:endParaRPr>
          </a:p>
        </p:txBody>
      </p:sp>
      <p:sp>
        <p:nvSpPr>
          <p:cNvPr id="279" name="Google Shape;279;p26"/>
          <p:cNvSpPr txBox="1"/>
          <p:nvPr>
            <p:ph type="title"/>
          </p:nvPr>
        </p:nvSpPr>
        <p:spPr>
          <a:xfrm>
            <a:off x="266806" y="415704"/>
            <a:ext cx="8606400" cy="407700"/>
          </a:xfrm>
          <a:prstGeom prst="rect">
            <a:avLst/>
          </a:prstGeom>
          <a:noFill/>
          <a:ln>
            <a:noFill/>
          </a:ln>
        </p:spPr>
        <p:txBody>
          <a:bodyPr anchorCtr="0" anchor="t" bIns="0" lIns="0" spcFirstLastPara="1" rIns="0" wrap="square" tIns="45700">
            <a:noAutofit/>
          </a:bodyPr>
          <a:lstStyle/>
          <a:p>
            <a:pPr indent="0" lvl="0" marL="0" rtl="0" algn="l">
              <a:lnSpc>
                <a:spcPct val="80000"/>
              </a:lnSpc>
              <a:spcBef>
                <a:spcPts val="0"/>
              </a:spcBef>
              <a:spcAft>
                <a:spcPts val="0"/>
              </a:spcAft>
              <a:buSzPts val="1100"/>
              <a:buNone/>
            </a:pPr>
            <a:r>
              <a:rPr lang="en">
                <a:solidFill>
                  <a:srgbClr val="000000"/>
                </a:solidFill>
                <a:latin typeface="Google Sans"/>
                <a:ea typeface="Google Sans"/>
                <a:cs typeface="Google Sans"/>
                <a:sym typeface="Google Sans"/>
              </a:rPr>
              <a:t>Change is an emotional process</a:t>
            </a:r>
            <a:endParaRPr>
              <a:solidFill>
                <a:srgbClr val="000000"/>
              </a:solidFill>
              <a:latin typeface="Google Sans"/>
              <a:ea typeface="Google Sans"/>
              <a:cs typeface="Google Sans"/>
              <a:sym typeface="Google Sans"/>
            </a:endParaRPr>
          </a:p>
        </p:txBody>
      </p:sp>
      <p:sp>
        <p:nvSpPr>
          <p:cNvPr id="280" name="Google Shape;280;p26"/>
          <p:cNvSpPr txBox="1"/>
          <p:nvPr/>
        </p:nvSpPr>
        <p:spPr>
          <a:xfrm>
            <a:off x="3168050" y="57875"/>
            <a:ext cx="5465100" cy="12006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You</a:t>
            </a:r>
            <a:r>
              <a:rPr lang="en" sz="1100">
                <a:solidFill>
                  <a:schemeClr val="dk1"/>
                </a:solidFill>
              </a:rPr>
              <a:t> can use this change model to understand how your team copes with change and to help move them through change more quickly and efficiently. The ultimate goal is to increase your team’s performance, but this takes time and </a:t>
            </a:r>
            <a:r>
              <a:rPr b="1" lang="en" sz="1100">
                <a:solidFill>
                  <a:schemeClr val="dk1"/>
                </a:solidFill>
              </a:rPr>
              <a:t>things usually get worse before they get better</a:t>
            </a:r>
            <a:r>
              <a:rPr lang="en" sz="1100">
                <a:solidFill>
                  <a:schemeClr val="dk1"/>
                </a:solidFill>
              </a:rPr>
              <a:t>. The dip in performance and the duration of the dip can be minimized with effective change management, communication, and leadership.</a:t>
            </a:r>
            <a:endParaRPr sz="1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27"/>
          <p:cNvSpPr/>
          <p:nvPr/>
        </p:nvSpPr>
        <p:spPr>
          <a:xfrm>
            <a:off x="2703488" y="1678300"/>
            <a:ext cx="3517500" cy="3001200"/>
          </a:xfrm>
          <a:prstGeom prst="chevron">
            <a:avLst>
              <a:gd fmla="val 15986" name="adj"/>
            </a:avLst>
          </a:prstGeom>
          <a:solidFill>
            <a:srgbClr val="F3F3F3"/>
          </a:solidFill>
          <a:ln cap="flat" cmpd="sng" w="19050">
            <a:solidFill>
              <a:srgbClr val="434343"/>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rPr i="1" lang="en" sz="900">
                <a:solidFill>
                  <a:srgbClr val="434343"/>
                </a:solidFill>
                <a:latin typeface="Google Sans"/>
                <a:ea typeface="Google Sans"/>
                <a:cs typeface="Google Sans"/>
                <a:sym typeface="Google Sans"/>
              </a:rPr>
              <a:t>Examples of metrics to use include utilization, time to first touch, and user satisfaction.</a:t>
            </a:r>
            <a:endParaRPr i="1" sz="900">
              <a:solidFill>
                <a:srgbClr val="434343"/>
              </a:solidFill>
              <a:latin typeface="Google Sans"/>
              <a:ea typeface="Google Sans"/>
              <a:cs typeface="Google Sans"/>
              <a:sym typeface="Google Sans"/>
            </a:endParaRPr>
          </a:p>
        </p:txBody>
      </p:sp>
      <p:sp>
        <p:nvSpPr>
          <p:cNvPr id="286" name="Google Shape;286;p27"/>
          <p:cNvSpPr/>
          <p:nvPr/>
        </p:nvSpPr>
        <p:spPr>
          <a:xfrm rot="-5400000">
            <a:off x="308588" y="2266550"/>
            <a:ext cx="3001200" cy="1824700"/>
          </a:xfrm>
          <a:prstGeom prst="flowChartOffpageConnector">
            <a:avLst/>
          </a:prstGeom>
          <a:solidFill>
            <a:srgbClr val="999999"/>
          </a:solid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7"/>
          <p:cNvSpPr txBox="1"/>
          <p:nvPr>
            <p:ph idx="4294967295" type="body"/>
          </p:nvPr>
        </p:nvSpPr>
        <p:spPr>
          <a:xfrm>
            <a:off x="266800" y="922774"/>
            <a:ext cx="8606400" cy="479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700"/>
              <a:buFont typeface="Arial"/>
              <a:buNone/>
            </a:pPr>
            <a:r>
              <a:rPr lang="en" sz="1200">
                <a:solidFill>
                  <a:schemeClr val="dk1"/>
                </a:solidFill>
                <a:latin typeface="Google Sans"/>
                <a:ea typeface="Google Sans"/>
                <a:cs typeface="Google Sans"/>
                <a:sym typeface="Google Sans"/>
              </a:rPr>
              <a:t>Once the change is implemented, it is important to measure how well the change was adopted. The goal is to use both </a:t>
            </a:r>
            <a:r>
              <a:rPr lang="en" sz="1200">
                <a:solidFill>
                  <a:schemeClr val="dk1"/>
                </a:solidFill>
                <a:latin typeface="Google Sans"/>
                <a:ea typeface="Google Sans"/>
                <a:cs typeface="Google Sans"/>
                <a:sym typeface="Google Sans"/>
              </a:rPr>
              <a:t>quantitative</a:t>
            </a:r>
            <a:r>
              <a:rPr lang="en" sz="1200">
                <a:solidFill>
                  <a:schemeClr val="dk1"/>
                </a:solidFill>
                <a:latin typeface="Google Sans"/>
                <a:ea typeface="Google Sans"/>
                <a:cs typeface="Google Sans"/>
                <a:sym typeface="Google Sans"/>
              </a:rPr>
              <a:t> and qualitative data to understand the overall success of the change.</a:t>
            </a:r>
            <a:endParaRPr sz="1200">
              <a:solidFill>
                <a:schemeClr val="dk1"/>
              </a:solidFill>
              <a:latin typeface="Google Sans"/>
              <a:ea typeface="Google Sans"/>
              <a:cs typeface="Google Sans"/>
              <a:sym typeface="Google Sans"/>
            </a:endParaRPr>
          </a:p>
          <a:p>
            <a:pPr indent="0" lvl="0" marL="0" rtl="0" algn="l">
              <a:lnSpc>
                <a:spcPct val="100000"/>
              </a:lnSpc>
              <a:spcBef>
                <a:spcPts val="0"/>
              </a:spcBef>
              <a:spcAft>
                <a:spcPts val="0"/>
              </a:spcAft>
              <a:buSzPts val="1700"/>
              <a:buNone/>
            </a:pPr>
            <a:r>
              <a:t/>
            </a:r>
            <a:endParaRPr sz="1200">
              <a:solidFill>
                <a:srgbClr val="000000"/>
              </a:solidFill>
              <a:latin typeface="Google Sans"/>
              <a:ea typeface="Google Sans"/>
              <a:cs typeface="Google Sans"/>
              <a:sym typeface="Google Sans"/>
            </a:endParaRPr>
          </a:p>
        </p:txBody>
      </p:sp>
      <p:sp>
        <p:nvSpPr>
          <p:cNvPr id="288" name="Google Shape;288;p27"/>
          <p:cNvSpPr txBox="1"/>
          <p:nvPr>
            <p:ph idx="12" type="sldNum"/>
          </p:nvPr>
        </p:nvSpPr>
        <p:spPr>
          <a:xfrm flipH="1">
            <a:off x="8712814" y="4903105"/>
            <a:ext cx="162000" cy="121500"/>
          </a:xfrm>
          <a:prstGeom prst="rect">
            <a:avLst/>
          </a:prstGeom>
          <a:noFill/>
          <a:ln>
            <a:noFill/>
          </a:ln>
        </p:spPr>
        <p:txBody>
          <a:bodyPr anchorCtr="0" anchor="ctr" bIns="45700" lIns="0" spcFirstLastPara="1" rIns="0" wrap="square" tIns="45700">
            <a:noAutofit/>
          </a:bodyPr>
          <a:lstStyle/>
          <a:p>
            <a:pPr indent="0" lvl="0" marL="0" rtl="0" algn="r">
              <a:lnSpc>
                <a:spcPct val="100000"/>
              </a:lnSpc>
              <a:spcBef>
                <a:spcPts val="0"/>
              </a:spcBef>
              <a:spcAft>
                <a:spcPts val="0"/>
              </a:spcAft>
              <a:buSzPts val="600"/>
              <a:buNone/>
            </a:pPr>
            <a:fld id="{00000000-1234-1234-1234-123412341234}" type="slidenum">
              <a:rPr lang="en"/>
              <a:t>‹#›</a:t>
            </a:fld>
            <a:endParaRPr/>
          </a:p>
        </p:txBody>
      </p:sp>
      <p:sp>
        <p:nvSpPr>
          <p:cNvPr id="289" name="Google Shape;289;p27"/>
          <p:cNvSpPr txBox="1"/>
          <p:nvPr>
            <p:ph type="title"/>
          </p:nvPr>
        </p:nvSpPr>
        <p:spPr>
          <a:xfrm>
            <a:off x="266806" y="415704"/>
            <a:ext cx="8606400" cy="407700"/>
          </a:xfrm>
          <a:prstGeom prst="rect">
            <a:avLst/>
          </a:prstGeom>
          <a:noFill/>
          <a:ln>
            <a:noFill/>
          </a:ln>
        </p:spPr>
        <p:txBody>
          <a:bodyPr anchorCtr="0" anchor="t" bIns="0" lIns="0" spcFirstLastPara="1" rIns="0" wrap="square" tIns="45700">
            <a:noAutofit/>
          </a:bodyPr>
          <a:lstStyle/>
          <a:p>
            <a:pPr indent="0" lvl="0" marL="0" rtl="0" algn="l">
              <a:lnSpc>
                <a:spcPct val="80000"/>
              </a:lnSpc>
              <a:spcBef>
                <a:spcPts val="0"/>
              </a:spcBef>
              <a:spcAft>
                <a:spcPts val="0"/>
              </a:spcAft>
              <a:buSzPts val="1100"/>
              <a:buNone/>
            </a:pPr>
            <a:r>
              <a:rPr b="1" lang="en">
                <a:latin typeface="Google Sans"/>
                <a:ea typeface="Google Sans"/>
                <a:cs typeface="Google Sans"/>
                <a:sym typeface="Google Sans"/>
              </a:rPr>
              <a:t>Measure: </a:t>
            </a:r>
            <a:r>
              <a:rPr i="1" lang="en">
                <a:latin typeface="Google Sans"/>
                <a:ea typeface="Google Sans"/>
                <a:cs typeface="Google Sans"/>
                <a:sym typeface="Google Sans"/>
              </a:rPr>
              <a:t>Assessing Adoption</a:t>
            </a:r>
            <a:endParaRPr i="1">
              <a:latin typeface="Google Sans"/>
              <a:ea typeface="Google Sans"/>
              <a:cs typeface="Google Sans"/>
              <a:sym typeface="Google Sans"/>
            </a:endParaRPr>
          </a:p>
        </p:txBody>
      </p:sp>
      <p:sp>
        <p:nvSpPr>
          <p:cNvPr id="290" name="Google Shape;290;p27"/>
          <p:cNvSpPr/>
          <p:nvPr/>
        </p:nvSpPr>
        <p:spPr>
          <a:xfrm>
            <a:off x="0" y="0"/>
            <a:ext cx="9144000" cy="222300"/>
          </a:xfrm>
          <a:prstGeom prst="rect">
            <a:avLst/>
          </a:prstGeom>
          <a:solidFill>
            <a:srgbClr val="00B050"/>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Font typeface="Arial"/>
              <a:buNone/>
            </a:pPr>
            <a:r>
              <a:t/>
            </a:r>
            <a:endParaRPr b="1" sz="1600">
              <a:solidFill>
                <a:srgbClr val="FFFFFF"/>
              </a:solidFill>
              <a:latin typeface="Google Sans"/>
              <a:ea typeface="Google Sans"/>
              <a:cs typeface="Google Sans"/>
              <a:sym typeface="Google Sans"/>
            </a:endParaRPr>
          </a:p>
        </p:txBody>
      </p:sp>
      <p:sp>
        <p:nvSpPr>
          <p:cNvPr id="291" name="Google Shape;291;p27"/>
          <p:cNvSpPr/>
          <p:nvPr/>
        </p:nvSpPr>
        <p:spPr>
          <a:xfrm>
            <a:off x="1001000" y="4271796"/>
            <a:ext cx="1392600" cy="407700"/>
          </a:xfrm>
          <a:prstGeom prst="rect">
            <a:avLst/>
          </a:prstGeom>
          <a:noFill/>
          <a:ln>
            <a:noFill/>
          </a:ln>
        </p:spPr>
        <p:txBody>
          <a:bodyPr anchorCtr="0" anchor="ctr" bIns="45700" lIns="91425" spcFirstLastPara="1" rIns="91425" wrap="square" tIns="45700">
            <a:noAutofit/>
          </a:bodyPr>
          <a:lstStyle/>
          <a:p>
            <a:pPr indent="0" lvl="0" marL="0" marR="33823" rtl="0" algn="ctr">
              <a:lnSpc>
                <a:spcPct val="100000"/>
              </a:lnSpc>
              <a:spcBef>
                <a:spcPts val="0"/>
              </a:spcBef>
              <a:spcAft>
                <a:spcPts val="0"/>
              </a:spcAft>
              <a:buNone/>
            </a:pPr>
            <a:r>
              <a:rPr lang="en" sz="1200">
                <a:solidFill>
                  <a:srgbClr val="FFFFFF"/>
                </a:solidFill>
                <a:latin typeface="Google Sans"/>
                <a:ea typeface="Google Sans"/>
                <a:cs typeface="Google Sans"/>
                <a:sym typeface="Google Sans"/>
              </a:rPr>
              <a:t>Conduct </a:t>
            </a:r>
            <a:r>
              <a:rPr lang="en" sz="1200">
                <a:solidFill>
                  <a:srgbClr val="FFFFFF"/>
                </a:solidFill>
                <a:latin typeface="Google Sans"/>
                <a:ea typeface="Google Sans"/>
                <a:cs typeface="Google Sans"/>
                <a:sym typeface="Google Sans"/>
              </a:rPr>
              <a:t>Surveys</a:t>
            </a:r>
            <a:endParaRPr sz="1200">
              <a:solidFill>
                <a:srgbClr val="FFFFFF"/>
              </a:solidFill>
              <a:latin typeface="Google Sans"/>
              <a:ea typeface="Google Sans"/>
              <a:cs typeface="Google Sans"/>
              <a:sym typeface="Google Sans"/>
            </a:endParaRPr>
          </a:p>
          <a:p>
            <a:pPr indent="0" lvl="0" marL="0" marR="33823" rtl="0" algn="ctr">
              <a:lnSpc>
                <a:spcPct val="100000"/>
              </a:lnSpc>
              <a:spcBef>
                <a:spcPts val="0"/>
              </a:spcBef>
              <a:spcAft>
                <a:spcPts val="0"/>
              </a:spcAft>
              <a:buNone/>
            </a:pPr>
            <a:r>
              <a:t/>
            </a:r>
            <a:endParaRPr sz="1200">
              <a:solidFill>
                <a:srgbClr val="FFFFFF"/>
              </a:solidFill>
              <a:latin typeface="Google Sans"/>
              <a:ea typeface="Google Sans"/>
              <a:cs typeface="Google Sans"/>
              <a:sym typeface="Google Sans"/>
            </a:endParaRPr>
          </a:p>
        </p:txBody>
      </p:sp>
      <p:sp>
        <p:nvSpPr>
          <p:cNvPr id="292" name="Google Shape;292;p27"/>
          <p:cNvSpPr/>
          <p:nvPr/>
        </p:nvSpPr>
        <p:spPr>
          <a:xfrm>
            <a:off x="1052575" y="2334013"/>
            <a:ext cx="1392600" cy="370500"/>
          </a:xfrm>
          <a:prstGeom prst="rect">
            <a:avLst/>
          </a:prstGeom>
          <a:noFill/>
          <a:ln>
            <a:noFill/>
          </a:ln>
        </p:spPr>
        <p:txBody>
          <a:bodyPr anchorCtr="0" anchor="ctr" bIns="45700" lIns="91425" spcFirstLastPara="1" rIns="91425" wrap="square" tIns="45700">
            <a:noAutofit/>
          </a:bodyPr>
          <a:lstStyle/>
          <a:p>
            <a:pPr indent="0" lvl="0" marL="0" marR="33823" rtl="0" algn="ctr">
              <a:lnSpc>
                <a:spcPct val="100000"/>
              </a:lnSpc>
              <a:spcBef>
                <a:spcPts val="0"/>
              </a:spcBef>
              <a:spcAft>
                <a:spcPts val="0"/>
              </a:spcAft>
              <a:buNone/>
            </a:pPr>
            <a:r>
              <a:rPr lang="en" sz="1200">
                <a:solidFill>
                  <a:srgbClr val="FFFFFF"/>
                </a:solidFill>
                <a:latin typeface="Google Sans"/>
                <a:ea typeface="Google Sans"/>
                <a:cs typeface="Google Sans"/>
                <a:sym typeface="Google Sans"/>
              </a:rPr>
              <a:t>Collect</a:t>
            </a:r>
            <a:r>
              <a:rPr lang="en" sz="1200">
                <a:solidFill>
                  <a:srgbClr val="FFFFFF"/>
                </a:solidFill>
                <a:latin typeface="Google Sans"/>
                <a:ea typeface="Google Sans"/>
                <a:cs typeface="Google Sans"/>
                <a:sym typeface="Google Sans"/>
              </a:rPr>
              <a:t> Usage Data</a:t>
            </a:r>
            <a:endParaRPr sz="1200">
              <a:solidFill>
                <a:srgbClr val="FFFFFF"/>
              </a:solidFill>
              <a:latin typeface="Google Sans"/>
              <a:ea typeface="Google Sans"/>
              <a:cs typeface="Google Sans"/>
              <a:sym typeface="Google Sans"/>
            </a:endParaRPr>
          </a:p>
        </p:txBody>
      </p:sp>
      <p:sp>
        <p:nvSpPr>
          <p:cNvPr id="293" name="Google Shape;293;p27"/>
          <p:cNvSpPr/>
          <p:nvPr/>
        </p:nvSpPr>
        <p:spPr>
          <a:xfrm>
            <a:off x="940675" y="3217588"/>
            <a:ext cx="1616400" cy="663300"/>
          </a:xfrm>
          <a:prstGeom prst="rect">
            <a:avLst/>
          </a:prstGeom>
          <a:noFill/>
          <a:ln>
            <a:noFill/>
          </a:ln>
        </p:spPr>
        <p:txBody>
          <a:bodyPr anchorCtr="0" anchor="ctr" bIns="45700" lIns="91425" spcFirstLastPara="1" rIns="91425" wrap="square" tIns="45700">
            <a:noAutofit/>
          </a:bodyPr>
          <a:lstStyle/>
          <a:p>
            <a:pPr indent="0" lvl="0" marL="0" marR="33823" rtl="0" algn="ctr">
              <a:lnSpc>
                <a:spcPct val="100000"/>
              </a:lnSpc>
              <a:spcBef>
                <a:spcPts val="0"/>
              </a:spcBef>
              <a:spcAft>
                <a:spcPts val="0"/>
              </a:spcAft>
              <a:buNone/>
            </a:pPr>
            <a:r>
              <a:rPr lang="en" sz="1200">
                <a:solidFill>
                  <a:srgbClr val="FFFFFF"/>
                </a:solidFill>
                <a:latin typeface="Google Sans"/>
                <a:ea typeface="Google Sans"/>
                <a:cs typeface="Google Sans"/>
                <a:sym typeface="Google Sans"/>
              </a:rPr>
              <a:t>Host </a:t>
            </a:r>
            <a:r>
              <a:rPr lang="en" sz="1200">
                <a:solidFill>
                  <a:srgbClr val="FFFFFF"/>
                </a:solidFill>
                <a:latin typeface="Google Sans"/>
                <a:ea typeface="Google Sans"/>
                <a:cs typeface="Google Sans"/>
                <a:sym typeface="Google Sans"/>
              </a:rPr>
              <a:t>Feedback Sessions</a:t>
            </a:r>
            <a:endParaRPr sz="1200">
              <a:solidFill>
                <a:srgbClr val="FFFFFF"/>
              </a:solidFill>
              <a:latin typeface="Google Sans"/>
              <a:ea typeface="Google Sans"/>
              <a:cs typeface="Google Sans"/>
              <a:sym typeface="Google Sans"/>
            </a:endParaRPr>
          </a:p>
          <a:p>
            <a:pPr indent="0" lvl="0" marL="0" marR="33823" rtl="0" algn="ctr">
              <a:lnSpc>
                <a:spcPct val="100000"/>
              </a:lnSpc>
              <a:spcBef>
                <a:spcPts val="0"/>
              </a:spcBef>
              <a:spcAft>
                <a:spcPts val="0"/>
              </a:spcAft>
              <a:buNone/>
            </a:pPr>
            <a:r>
              <a:t/>
            </a:r>
            <a:endParaRPr sz="1200">
              <a:solidFill>
                <a:srgbClr val="FFFFFF"/>
              </a:solidFill>
              <a:latin typeface="Google Sans"/>
              <a:ea typeface="Google Sans"/>
              <a:cs typeface="Google Sans"/>
              <a:sym typeface="Google Sans"/>
            </a:endParaRPr>
          </a:p>
        </p:txBody>
      </p:sp>
      <p:sp>
        <p:nvSpPr>
          <p:cNvPr id="294" name="Google Shape;294;p27"/>
          <p:cNvSpPr/>
          <p:nvPr/>
        </p:nvSpPr>
        <p:spPr>
          <a:xfrm>
            <a:off x="3265925" y="2554300"/>
            <a:ext cx="1392600" cy="663300"/>
          </a:xfrm>
          <a:prstGeom prst="rect">
            <a:avLst/>
          </a:prstGeom>
          <a:noFill/>
          <a:ln>
            <a:noFill/>
          </a:ln>
        </p:spPr>
        <p:txBody>
          <a:bodyPr anchorCtr="0" anchor="ctr" bIns="45700" lIns="91425" spcFirstLastPara="1" rIns="91425" wrap="square" tIns="45700">
            <a:noAutofit/>
          </a:bodyPr>
          <a:lstStyle/>
          <a:p>
            <a:pPr indent="0" lvl="0" marL="0" marR="33823" rtl="0" algn="ctr">
              <a:lnSpc>
                <a:spcPct val="100000"/>
              </a:lnSpc>
              <a:spcBef>
                <a:spcPts val="0"/>
              </a:spcBef>
              <a:spcAft>
                <a:spcPts val="0"/>
              </a:spcAft>
              <a:buNone/>
            </a:pPr>
            <a:r>
              <a:rPr lang="en" sz="1200">
                <a:solidFill>
                  <a:srgbClr val="434343"/>
                </a:solidFill>
                <a:latin typeface="Google Sans"/>
                <a:ea typeface="Google Sans"/>
                <a:cs typeface="Google Sans"/>
                <a:sym typeface="Google Sans"/>
              </a:rPr>
              <a:t>Perception</a:t>
            </a:r>
            <a:endParaRPr sz="1200">
              <a:solidFill>
                <a:srgbClr val="434343"/>
              </a:solidFill>
              <a:latin typeface="Google Sans"/>
              <a:ea typeface="Google Sans"/>
              <a:cs typeface="Google Sans"/>
              <a:sym typeface="Google Sans"/>
            </a:endParaRPr>
          </a:p>
        </p:txBody>
      </p:sp>
      <p:sp>
        <p:nvSpPr>
          <p:cNvPr id="295" name="Google Shape;295;p27"/>
          <p:cNvSpPr/>
          <p:nvPr/>
        </p:nvSpPr>
        <p:spPr>
          <a:xfrm>
            <a:off x="4582725" y="2554300"/>
            <a:ext cx="1392600" cy="663300"/>
          </a:xfrm>
          <a:prstGeom prst="rect">
            <a:avLst/>
          </a:prstGeom>
          <a:noFill/>
          <a:ln>
            <a:noFill/>
          </a:ln>
        </p:spPr>
        <p:txBody>
          <a:bodyPr anchorCtr="0" anchor="ctr" bIns="45700" lIns="91425" spcFirstLastPara="1" rIns="91425" wrap="square" tIns="45700">
            <a:noAutofit/>
          </a:bodyPr>
          <a:lstStyle/>
          <a:p>
            <a:pPr indent="0" lvl="0" marL="0" marR="33823" rtl="0" algn="ctr">
              <a:lnSpc>
                <a:spcPct val="100000"/>
              </a:lnSpc>
              <a:spcBef>
                <a:spcPts val="0"/>
              </a:spcBef>
              <a:spcAft>
                <a:spcPts val="0"/>
              </a:spcAft>
              <a:buNone/>
            </a:pPr>
            <a:r>
              <a:rPr lang="en" sz="1200">
                <a:solidFill>
                  <a:srgbClr val="434343"/>
                </a:solidFill>
                <a:latin typeface="Google Sans"/>
                <a:ea typeface="Google Sans"/>
                <a:cs typeface="Google Sans"/>
                <a:sym typeface="Google Sans"/>
              </a:rPr>
              <a:t>Readiness</a:t>
            </a:r>
            <a:endParaRPr sz="1200">
              <a:solidFill>
                <a:srgbClr val="434343"/>
              </a:solidFill>
              <a:latin typeface="Google Sans"/>
              <a:ea typeface="Google Sans"/>
              <a:cs typeface="Google Sans"/>
              <a:sym typeface="Google Sans"/>
            </a:endParaRPr>
          </a:p>
        </p:txBody>
      </p:sp>
      <p:sp>
        <p:nvSpPr>
          <p:cNvPr id="296" name="Google Shape;296;p27"/>
          <p:cNvSpPr/>
          <p:nvPr/>
        </p:nvSpPr>
        <p:spPr>
          <a:xfrm>
            <a:off x="3113525" y="3539875"/>
            <a:ext cx="1392600" cy="663300"/>
          </a:xfrm>
          <a:prstGeom prst="rect">
            <a:avLst/>
          </a:prstGeom>
          <a:noFill/>
          <a:ln>
            <a:noFill/>
          </a:ln>
        </p:spPr>
        <p:txBody>
          <a:bodyPr anchorCtr="0" anchor="ctr" bIns="45700" lIns="91425" spcFirstLastPara="1" rIns="91425" wrap="square" tIns="45700">
            <a:noAutofit/>
          </a:bodyPr>
          <a:lstStyle/>
          <a:p>
            <a:pPr indent="0" lvl="0" marL="0" marR="33823" rtl="0" algn="ctr">
              <a:lnSpc>
                <a:spcPct val="100000"/>
              </a:lnSpc>
              <a:spcBef>
                <a:spcPts val="0"/>
              </a:spcBef>
              <a:spcAft>
                <a:spcPts val="0"/>
              </a:spcAft>
              <a:buNone/>
            </a:pPr>
            <a:r>
              <a:rPr lang="en" sz="1200">
                <a:solidFill>
                  <a:srgbClr val="434343"/>
                </a:solidFill>
                <a:latin typeface="Google Sans"/>
                <a:ea typeface="Google Sans"/>
                <a:cs typeface="Google Sans"/>
                <a:sym typeface="Google Sans"/>
              </a:rPr>
              <a:t>Adoption / Behavior</a:t>
            </a:r>
            <a:endParaRPr sz="1200">
              <a:solidFill>
                <a:srgbClr val="434343"/>
              </a:solidFill>
              <a:latin typeface="Google Sans"/>
              <a:ea typeface="Google Sans"/>
              <a:cs typeface="Google Sans"/>
              <a:sym typeface="Google Sans"/>
            </a:endParaRPr>
          </a:p>
        </p:txBody>
      </p:sp>
      <p:sp>
        <p:nvSpPr>
          <p:cNvPr id="297" name="Google Shape;297;p27"/>
          <p:cNvSpPr/>
          <p:nvPr/>
        </p:nvSpPr>
        <p:spPr>
          <a:xfrm>
            <a:off x="4485700" y="3539875"/>
            <a:ext cx="1392600" cy="663300"/>
          </a:xfrm>
          <a:prstGeom prst="rect">
            <a:avLst/>
          </a:prstGeom>
          <a:noFill/>
          <a:ln>
            <a:noFill/>
          </a:ln>
        </p:spPr>
        <p:txBody>
          <a:bodyPr anchorCtr="0" anchor="ctr" bIns="45700" lIns="91425" spcFirstLastPara="1" rIns="91425" wrap="square" tIns="45700">
            <a:noAutofit/>
          </a:bodyPr>
          <a:lstStyle/>
          <a:p>
            <a:pPr indent="0" lvl="0" marL="0" marR="33823" rtl="0" algn="ctr">
              <a:lnSpc>
                <a:spcPct val="100000"/>
              </a:lnSpc>
              <a:spcBef>
                <a:spcPts val="0"/>
              </a:spcBef>
              <a:spcAft>
                <a:spcPts val="0"/>
              </a:spcAft>
              <a:buNone/>
            </a:pPr>
            <a:r>
              <a:rPr lang="en" sz="1200">
                <a:solidFill>
                  <a:srgbClr val="434343"/>
                </a:solidFill>
                <a:latin typeface="Google Sans"/>
                <a:ea typeface="Google Sans"/>
                <a:cs typeface="Google Sans"/>
                <a:sym typeface="Google Sans"/>
              </a:rPr>
              <a:t>Business Outcomes</a:t>
            </a:r>
            <a:endParaRPr sz="1200">
              <a:solidFill>
                <a:srgbClr val="434343"/>
              </a:solidFill>
              <a:latin typeface="Google Sans"/>
              <a:ea typeface="Google Sans"/>
              <a:cs typeface="Google Sans"/>
              <a:sym typeface="Google Sans"/>
            </a:endParaRPr>
          </a:p>
        </p:txBody>
      </p:sp>
      <p:sp>
        <p:nvSpPr>
          <p:cNvPr id="298" name="Google Shape;298;p27"/>
          <p:cNvSpPr/>
          <p:nvPr/>
        </p:nvSpPr>
        <p:spPr>
          <a:xfrm>
            <a:off x="3212450" y="1812638"/>
            <a:ext cx="2499600" cy="407700"/>
          </a:xfrm>
          <a:prstGeom prst="rect">
            <a:avLst/>
          </a:prstGeom>
          <a:noFill/>
          <a:ln>
            <a:noFill/>
          </a:ln>
        </p:spPr>
        <p:txBody>
          <a:bodyPr anchorCtr="0" anchor="ctr" bIns="45700" lIns="91425" spcFirstLastPara="1" rIns="91425" wrap="square" tIns="45700">
            <a:noAutofit/>
          </a:bodyPr>
          <a:lstStyle/>
          <a:p>
            <a:pPr indent="0" lvl="0" marL="0" marR="33823" rtl="0" algn="ctr">
              <a:lnSpc>
                <a:spcPct val="100000"/>
              </a:lnSpc>
              <a:spcBef>
                <a:spcPts val="0"/>
              </a:spcBef>
              <a:spcAft>
                <a:spcPts val="0"/>
              </a:spcAft>
              <a:buNone/>
            </a:pPr>
            <a:r>
              <a:rPr b="1" lang="en" u="sng">
                <a:latin typeface="Google Sans"/>
                <a:ea typeface="Google Sans"/>
                <a:cs typeface="Google Sans"/>
                <a:sym typeface="Google Sans"/>
              </a:rPr>
              <a:t>What should we measure?</a:t>
            </a:r>
            <a:endParaRPr b="1" u="sng">
              <a:latin typeface="Google Sans"/>
              <a:ea typeface="Google Sans"/>
              <a:cs typeface="Google Sans"/>
              <a:sym typeface="Google Sans"/>
            </a:endParaRPr>
          </a:p>
        </p:txBody>
      </p:sp>
      <p:sp>
        <p:nvSpPr>
          <p:cNvPr id="299" name="Google Shape;299;p27"/>
          <p:cNvSpPr/>
          <p:nvPr/>
        </p:nvSpPr>
        <p:spPr>
          <a:xfrm>
            <a:off x="6595725" y="2824825"/>
            <a:ext cx="1824600" cy="1791000"/>
          </a:xfrm>
          <a:prstGeom prst="rect">
            <a:avLst/>
          </a:prstGeom>
          <a:solidFill>
            <a:srgbClr val="EFEFEF"/>
          </a:solidFill>
          <a:ln cap="flat" cmpd="sng" w="19050">
            <a:solidFill>
              <a:srgbClr val="00B05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Google Sans"/>
                <a:ea typeface="Google Sans"/>
                <a:cs typeface="Google Sans"/>
                <a:sym typeface="Google Sans"/>
              </a:rPr>
              <a:t>Summarizes the findings and verifies that the change is stable. </a:t>
            </a:r>
            <a:endParaRPr sz="1200">
              <a:latin typeface="Google Sans"/>
              <a:ea typeface="Google Sans"/>
              <a:cs typeface="Google Sans"/>
              <a:sym typeface="Google Sans"/>
            </a:endParaRPr>
          </a:p>
          <a:p>
            <a:pPr indent="0" lvl="0" marL="0" rtl="0" algn="ctr">
              <a:spcBef>
                <a:spcPts val="0"/>
              </a:spcBef>
              <a:spcAft>
                <a:spcPts val="0"/>
              </a:spcAft>
              <a:buNone/>
            </a:pPr>
            <a:r>
              <a:t/>
            </a:r>
            <a:endParaRPr sz="1200">
              <a:latin typeface="Google Sans"/>
              <a:ea typeface="Google Sans"/>
              <a:cs typeface="Google Sans"/>
              <a:sym typeface="Google Sans"/>
            </a:endParaRPr>
          </a:p>
          <a:p>
            <a:pPr indent="0" lvl="0" marL="0" rtl="0" algn="ctr">
              <a:spcBef>
                <a:spcPts val="0"/>
              </a:spcBef>
              <a:spcAft>
                <a:spcPts val="0"/>
              </a:spcAft>
              <a:buNone/>
            </a:pPr>
            <a:r>
              <a:rPr lang="en" sz="1200">
                <a:latin typeface="Google Sans"/>
                <a:ea typeface="Google Sans"/>
                <a:cs typeface="Google Sans"/>
                <a:sym typeface="Google Sans"/>
              </a:rPr>
              <a:t>Provides insight into any need for a change team in the future.</a:t>
            </a:r>
            <a:endParaRPr sz="1200">
              <a:latin typeface="Google Sans"/>
              <a:ea typeface="Google Sans"/>
              <a:cs typeface="Google Sans"/>
              <a:sym typeface="Google Sans"/>
            </a:endParaRPr>
          </a:p>
        </p:txBody>
      </p:sp>
      <p:sp>
        <p:nvSpPr>
          <p:cNvPr id="300" name="Google Shape;300;p27"/>
          <p:cNvSpPr/>
          <p:nvPr/>
        </p:nvSpPr>
        <p:spPr>
          <a:xfrm>
            <a:off x="6595725" y="2478875"/>
            <a:ext cx="1824600" cy="370500"/>
          </a:xfrm>
          <a:prstGeom prst="rect">
            <a:avLst/>
          </a:prstGeom>
          <a:solidFill>
            <a:srgbClr val="00B050"/>
          </a:solidFill>
          <a:ln cap="flat" cmpd="sng" w="1905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33823" rtl="0" algn="ctr">
              <a:lnSpc>
                <a:spcPct val="100000"/>
              </a:lnSpc>
              <a:spcBef>
                <a:spcPts val="0"/>
              </a:spcBef>
              <a:spcAft>
                <a:spcPts val="0"/>
              </a:spcAft>
              <a:buNone/>
            </a:pPr>
            <a:r>
              <a:rPr b="1" lang="en">
                <a:solidFill>
                  <a:srgbClr val="FFFFFF"/>
                </a:solidFill>
                <a:latin typeface="Google Sans"/>
                <a:ea typeface="Google Sans"/>
                <a:cs typeface="Google Sans"/>
                <a:sym typeface="Google Sans"/>
              </a:rPr>
              <a:t>Adoption Report</a:t>
            </a:r>
            <a:endParaRPr b="1">
              <a:solidFill>
                <a:srgbClr val="FFFFFF"/>
              </a:solidFill>
              <a:latin typeface="Google Sans"/>
              <a:ea typeface="Google Sans"/>
              <a:cs typeface="Google Sans"/>
              <a:sym typeface="Google Sans"/>
            </a:endParaRPr>
          </a:p>
        </p:txBody>
      </p:sp>
      <p:pic>
        <p:nvPicPr>
          <p:cNvPr id="301" name="Google Shape;301;p27"/>
          <p:cNvPicPr preferRelativeResize="0"/>
          <p:nvPr/>
        </p:nvPicPr>
        <p:blipFill>
          <a:blip r:embed="rId3">
            <a:alphaModFix/>
          </a:blip>
          <a:stretch>
            <a:fillRect/>
          </a:stretch>
        </p:blipFill>
        <p:spPr>
          <a:xfrm>
            <a:off x="3545925" y="3135000"/>
            <a:ext cx="527788" cy="527788"/>
          </a:xfrm>
          <a:prstGeom prst="rect">
            <a:avLst/>
          </a:prstGeom>
          <a:noFill/>
          <a:ln>
            <a:noFill/>
          </a:ln>
        </p:spPr>
      </p:pic>
      <p:pic>
        <p:nvPicPr>
          <p:cNvPr id="302" name="Google Shape;302;p27"/>
          <p:cNvPicPr preferRelativeResize="0"/>
          <p:nvPr/>
        </p:nvPicPr>
        <p:blipFill>
          <a:blip r:embed="rId4">
            <a:alphaModFix/>
          </a:blip>
          <a:stretch>
            <a:fillRect/>
          </a:stretch>
        </p:blipFill>
        <p:spPr>
          <a:xfrm>
            <a:off x="3698325" y="2245375"/>
            <a:ext cx="527800" cy="527800"/>
          </a:xfrm>
          <a:prstGeom prst="rect">
            <a:avLst/>
          </a:prstGeom>
          <a:noFill/>
          <a:ln>
            <a:noFill/>
          </a:ln>
        </p:spPr>
      </p:pic>
      <p:pic>
        <p:nvPicPr>
          <p:cNvPr id="303" name="Google Shape;303;p27"/>
          <p:cNvPicPr preferRelativeResize="0"/>
          <p:nvPr/>
        </p:nvPicPr>
        <p:blipFill>
          <a:blip r:embed="rId5">
            <a:alphaModFix/>
          </a:blip>
          <a:stretch>
            <a:fillRect/>
          </a:stretch>
        </p:blipFill>
        <p:spPr>
          <a:xfrm>
            <a:off x="1484975" y="1813425"/>
            <a:ext cx="527800" cy="527800"/>
          </a:xfrm>
          <a:prstGeom prst="rect">
            <a:avLst/>
          </a:prstGeom>
          <a:noFill/>
          <a:ln>
            <a:noFill/>
          </a:ln>
        </p:spPr>
      </p:pic>
      <p:pic>
        <p:nvPicPr>
          <p:cNvPr id="304" name="Google Shape;304;p27"/>
          <p:cNvPicPr preferRelativeResize="0"/>
          <p:nvPr/>
        </p:nvPicPr>
        <p:blipFill>
          <a:blip r:embed="rId6">
            <a:alphaModFix/>
          </a:blip>
          <a:stretch>
            <a:fillRect/>
          </a:stretch>
        </p:blipFill>
        <p:spPr>
          <a:xfrm>
            <a:off x="1484975" y="2748625"/>
            <a:ext cx="527800" cy="527800"/>
          </a:xfrm>
          <a:prstGeom prst="rect">
            <a:avLst/>
          </a:prstGeom>
          <a:noFill/>
          <a:ln>
            <a:noFill/>
          </a:ln>
        </p:spPr>
      </p:pic>
      <p:pic>
        <p:nvPicPr>
          <p:cNvPr id="305" name="Google Shape;305;p27"/>
          <p:cNvPicPr preferRelativeResize="0"/>
          <p:nvPr/>
        </p:nvPicPr>
        <p:blipFill>
          <a:blip r:embed="rId7">
            <a:alphaModFix/>
          </a:blip>
          <a:stretch>
            <a:fillRect/>
          </a:stretch>
        </p:blipFill>
        <p:spPr>
          <a:xfrm>
            <a:off x="1433400" y="3683825"/>
            <a:ext cx="527800" cy="527800"/>
          </a:xfrm>
          <a:prstGeom prst="rect">
            <a:avLst/>
          </a:prstGeom>
          <a:noFill/>
          <a:ln>
            <a:noFill/>
          </a:ln>
        </p:spPr>
      </p:pic>
      <p:pic>
        <p:nvPicPr>
          <p:cNvPr id="306" name="Google Shape;306;p27"/>
          <p:cNvPicPr preferRelativeResize="0"/>
          <p:nvPr/>
        </p:nvPicPr>
        <p:blipFill>
          <a:blip r:embed="rId8">
            <a:alphaModFix/>
          </a:blip>
          <a:stretch>
            <a:fillRect/>
          </a:stretch>
        </p:blipFill>
        <p:spPr>
          <a:xfrm>
            <a:off x="5022075" y="2245375"/>
            <a:ext cx="527800" cy="527800"/>
          </a:xfrm>
          <a:prstGeom prst="rect">
            <a:avLst/>
          </a:prstGeom>
          <a:noFill/>
          <a:ln>
            <a:noFill/>
          </a:ln>
        </p:spPr>
      </p:pic>
      <p:sp>
        <p:nvSpPr>
          <p:cNvPr id="307" name="Google Shape;307;p27"/>
          <p:cNvSpPr/>
          <p:nvPr/>
        </p:nvSpPr>
        <p:spPr>
          <a:xfrm>
            <a:off x="4896653" y="3260076"/>
            <a:ext cx="527800" cy="336952"/>
          </a:xfrm>
          <a:custGeom>
            <a:rect b="b" l="l" r="r" t="t"/>
            <a:pathLst>
              <a:path extrusionOk="0" h="551" w="863">
                <a:moveTo>
                  <a:pt x="593" y="1"/>
                </a:moveTo>
                <a:lnTo>
                  <a:pt x="680" y="87"/>
                </a:lnTo>
                <a:lnTo>
                  <a:pt x="486" y="270"/>
                </a:lnTo>
                <a:lnTo>
                  <a:pt x="335" y="130"/>
                </a:lnTo>
                <a:lnTo>
                  <a:pt x="1" y="443"/>
                </a:lnTo>
                <a:lnTo>
                  <a:pt x="109" y="550"/>
                </a:lnTo>
                <a:lnTo>
                  <a:pt x="335" y="335"/>
                </a:lnTo>
                <a:lnTo>
                  <a:pt x="486" y="486"/>
                </a:lnTo>
                <a:lnTo>
                  <a:pt x="777" y="184"/>
                </a:lnTo>
                <a:lnTo>
                  <a:pt x="863" y="270"/>
                </a:lnTo>
                <a:lnTo>
                  <a:pt x="863"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7"/>
          <p:cNvSpPr txBox="1"/>
          <p:nvPr/>
        </p:nvSpPr>
        <p:spPr>
          <a:xfrm rot="-5400000">
            <a:off x="-821250" y="2975050"/>
            <a:ext cx="3028500" cy="407700"/>
          </a:xfrm>
          <a:prstGeom prst="rect">
            <a:avLst/>
          </a:prstGeom>
          <a:solidFill>
            <a:srgbClr val="43434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FFFFFF"/>
                </a:solidFill>
              </a:rPr>
              <a:t>Data Gathering</a:t>
            </a:r>
            <a:endParaRPr b="1">
              <a:solidFill>
                <a:srgbClr val="FFFFFF"/>
              </a:solidFill>
            </a:endParaRPr>
          </a:p>
        </p:txBody>
      </p:sp>
      <p:sp>
        <p:nvSpPr>
          <p:cNvPr id="309" name="Google Shape;309;p27"/>
          <p:cNvSpPr/>
          <p:nvPr/>
        </p:nvSpPr>
        <p:spPr>
          <a:xfrm>
            <a:off x="6980327" y="1684843"/>
            <a:ext cx="1055399" cy="663302"/>
          </a:xfrm>
          <a:custGeom>
            <a:rect b="b" l="l" r="r" t="t"/>
            <a:pathLst>
              <a:path extrusionOk="0" h="2113" w="3362">
                <a:moveTo>
                  <a:pt x="43" y="0"/>
                </a:moveTo>
                <a:lnTo>
                  <a:pt x="32" y="11"/>
                </a:lnTo>
                <a:lnTo>
                  <a:pt x="22" y="11"/>
                </a:lnTo>
                <a:lnTo>
                  <a:pt x="11" y="33"/>
                </a:lnTo>
                <a:lnTo>
                  <a:pt x="0" y="44"/>
                </a:lnTo>
                <a:lnTo>
                  <a:pt x="0" y="2015"/>
                </a:lnTo>
                <a:lnTo>
                  <a:pt x="11" y="2048"/>
                </a:lnTo>
                <a:lnTo>
                  <a:pt x="32" y="2058"/>
                </a:lnTo>
                <a:lnTo>
                  <a:pt x="54" y="2058"/>
                </a:lnTo>
                <a:lnTo>
                  <a:pt x="76" y="2048"/>
                </a:lnTo>
                <a:lnTo>
                  <a:pt x="119" y="2015"/>
                </a:lnTo>
                <a:lnTo>
                  <a:pt x="129" y="2004"/>
                </a:lnTo>
                <a:lnTo>
                  <a:pt x="151" y="1994"/>
                </a:lnTo>
                <a:lnTo>
                  <a:pt x="162" y="2004"/>
                </a:lnTo>
                <a:lnTo>
                  <a:pt x="183" y="2015"/>
                </a:lnTo>
                <a:lnTo>
                  <a:pt x="269" y="2101"/>
                </a:lnTo>
                <a:lnTo>
                  <a:pt x="291" y="2112"/>
                </a:lnTo>
                <a:lnTo>
                  <a:pt x="323" y="2112"/>
                </a:lnTo>
                <a:lnTo>
                  <a:pt x="334" y="2101"/>
                </a:lnTo>
                <a:lnTo>
                  <a:pt x="420" y="2015"/>
                </a:lnTo>
                <a:lnTo>
                  <a:pt x="442" y="2004"/>
                </a:lnTo>
                <a:lnTo>
                  <a:pt x="453" y="1994"/>
                </a:lnTo>
                <a:lnTo>
                  <a:pt x="474" y="2004"/>
                </a:lnTo>
                <a:lnTo>
                  <a:pt x="485" y="2015"/>
                </a:lnTo>
                <a:lnTo>
                  <a:pt x="582" y="2101"/>
                </a:lnTo>
                <a:lnTo>
                  <a:pt x="593" y="2112"/>
                </a:lnTo>
                <a:lnTo>
                  <a:pt x="625" y="2112"/>
                </a:lnTo>
                <a:lnTo>
                  <a:pt x="636" y="2101"/>
                </a:lnTo>
                <a:lnTo>
                  <a:pt x="733" y="2015"/>
                </a:lnTo>
                <a:lnTo>
                  <a:pt x="744" y="2004"/>
                </a:lnTo>
                <a:lnTo>
                  <a:pt x="765" y="1994"/>
                </a:lnTo>
                <a:lnTo>
                  <a:pt x="776" y="2004"/>
                </a:lnTo>
                <a:lnTo>
                  <a:pt x="797" y="2015"/>
                </a:lnTo>
                <a:lnTo>
                  <a:pt x="884" y="2101"/>
                </a:lnTo>
                <a:lnTo>
                  <a:pt x="894" y="2112"/>
                </a:lnTo>
                <a:lnTo>
                  <a:pt x="927" y="2112"/>
                </a:lnTo>
                <a:lnTo>
                  <a:pt x="948" y="2101"/>
                </a:lnTo>
                <a:lnTo>
                  <a:pt x="1034" y="2015"/>
                </a:lnTo>
                <a:lnTo>
                  <a:pt x="1056" y="2004"/>
                </a:lnTo>
                <a:lnTo>
                  <a:pt x="1067" y="1994"/>
                </a:lnTo>
                <a:lnTo>
                  <a:pt x="1088" y="2004"/>
                </a:lnTo>
                <a:lnTo>
                  <a:pt x="1099" y="2015"/>
                </a:lnTo>
                <a:lnTo>
                  <a:pt x="1196" y="2101"/>
                </a:lnTo>
                <a:lnTo>
                  <a:pt x="1207" y="2112"/>
                </a:lnTo>
                <a:lnTo>
                  <a:pt x="1239" y="2112"/>
                </a:lnTo>
                <a:lnTo>
                  <a:pt x="1250" y="2101"/>
                </a:lnTo>
                <a:lnTo>
                  <a:pt x="1347" y="2015"/>
                </a:lnTo>
                <a:lnTo>
                  <a:pt x="1358" y="2004"/>
                </a:lnTo>
                <a:lnTo>
                  <a:pt x="1379" y="1994"/>
                </a:lnTo>
                <a:lnTo>
                  <a:pt x="1390" y="2004"/>
                </a:lnTo>
                <a:lnTo>
                  <a:pt x="1401" y="2015"/>
                </a:lnTo>
                <a:lnTo>
                  <a:pt x="1498" y="2101"/>
                </a:lnTo>
                <a:lnTo>
                  <a:pt x="1508" y="2112"/>
                </a:lnTo>
                <a:lnTo>
                  <a:pt x="1541" y="2112"/>
                </a:lnTo>
                <a:lnTo>
                  <a:pt x="1562" y="2101"/>
                </a:lnTo>
                <a:lnTo>
                  <a:pt x="1648" y="2015"/>
                </a:lnTo>
                <a:lnTo>
                  <a:pt x="1670" y="2004"/>
                </a:lnTo>
                <a:lnTo>
                  <a:pt x="1681" y="1994"/>
                </a:lnTo>
                <a:lnTo>
                  <a:pt x="1702" y="2004"/>
                </a:lnTo>
                <a:lnTo>
                  <a:pt x="1713" y="2015"/>
                </a:lnTo>
                <a:lnTo>
                  <a:pt x="1799" y="2101"/>
                </a:lnTo>
                <a:lnTo>
                  <a:pt x="1821" y="2112"/>
                </a:lnTo>
                <a:lnTo>
                  <a:pt x="1853" y="2112"/>
                </a:lnTo>
                <a:lnTo>
                  <a:pt x="1864" y="2101"/>
                </a:lnTo>
                <a:lnTo>
                  <a:pt x="1961" y="2015"/>
                </a:lnTo>
                <a:lnTo>
                  <a:pt x="1972" y="2004"/>
                </a:lnTo>
                <a:lnTo>
                  <a:pt x="1982" y="1994"/>
                </a:lnTo>
                <a:lnTo>
                  <a:pt x="2004" y="2004"/>
                </a:lnTo>
                <a:lnTo>
                  <a:pt x="2015" y="2015"/>
                </a:lnTo>
                <a:lnTo>
                  <a:pt x="2112" y="2101"/>
                </a:lnTo>
                <a:lnTo>
                  <a:pt x="2123" y="2112"/>
                </a:lnTo>
                <a:lnTo>
                  <a:pt x="2155" y="2112"/>
                </a:lnTo>
                <a:lnTo>
                  <a:pt x="2176" y="2101"/>
                </a:lnTo>
                <a:lnTo>
                  <a:pt x="2263" y="2015"/>
                </a:lnTo>
                <a:lnTo>
                  <a:pt x="2273" y="2004"/>
                </a:lnTo>
                <a:lnTo>
                  <a:pt x="2295" y="1994"/>
                </a:lnTo>
                <a:lnTo>
                  <a:pt x="2306" y="2004"/>
                </a:lnTo>
                <a:lnTo>
                  <a:pt x="2327" y="2015"/>
                </a:lnTo>
                <a:lnTo>
                  <a:pt x="2413" y="2101"/>
                </a:lnTo>
                <a:lnTo>
                  <a:pt x="2435" y="2112"/>
                </a:lnTo>
                <a:lnTo>
                  <a:pt x="2467" y="2112"/>
                </a:lnTo>
                <a:lnTo>
                  <a:pt x="2478" y="2101"/>
                </a:lnTo>
                <a:lnTo>
                  <a:pt x="2564" y="2015"/>
                </a:lnTo>
                <a:lnTo>
                  <a:pt x="2586" y="2004"/>
                </a:lnTo>
                <a:lnTo>
                  <a:pt x="2597" y="1994"/>
                </a:lnTo>
                <a:lnTo>
                  <a:pt x="2618" y="2004"/>
                </a:lnTo>
                <a:lnTo>
                  <a:pt x="2629" y="2015"/>
                </a:lnTo>
                <a:lnTo>
                  <a:pt x="2726" y="2101"/>
                </a:lnTo>
                <a:lnTo>
                  <a:pt x="2737" y="2112"/>
                </a:lnTo>
                <a:lnTo>
                  <a:pt x="2769" y="2112"/>
                </a:lnTo>
                <a:lnTo>
                  <a:pt x="2780" y="2101"/>
                </a:lnTo>
                <a:lnTo>
                  <a:pt x="2877" y="2015"/>
                </a:lnTo>
                <a:lnTo>
                  <a:pt x="2887" y="2004"/>
                </a:lnTo>
                <a:lnTo>
                  <a:pt x="2909" y="1994"/>
                </a:lnTo>
                <a:lnTo>
                  <a:pt x="2920" y="2004"/>
                </a:lnTo>
                <a:lnTo>
                  <a:pt x="2941" y="2015"/>
                </a:lnTo>
                <a:lnTo>
                  <a:pt x="3028" y="2101"/>
                </a:lnTo>
                <a:lnTo>
                  <a:pt x="3038" y="2112"/>
                </a:lnTo>
                <a:lnTo>
                  <a:pt x="3081" y="2112"/>
                </a:lnTo>
                <a:lnTo>
                  <a:pt x="3092" y="2101"/>
                </a:lnTo>
                <a:lnTo>
                  <a:pt x="3178" y="2015"/>
                </a:lnTo>
                <a:lnTo>
                  <a:pt x="3200" y="2004"/>
                </a:lnTo>
                <a:lnTo>
                  <a:pt x="3211" y="1994"/>
                </a:lnTo>
                <a:lnTo>
                  <a:pt x="3232" y="2004"/>
                </a:lnTo>
                <a:lnTo>
                  <a:pt x="3243" y="2015"/>
                </a:lnTo>
                <a:lnTo>
                  <a:pt x="3286" y="2048"/>
                </a:lnTo>
                <a:lnTo>
                  <a:pt x="3308" y="2069"/>
                </a:lnTo>
                <a:lnTo>
                  <a:pt x="3329" y="2058"/>
                </a:lnTo>
                <a:lnTo>
                  <a:pt x="3351" y="2048"/>
                </a:lnTo>
                <a:lnTo>
                  <a:pt x="3361" y="2026"/>
                </a:lnTo>
                <a:lnTo>
                  <a:pt x="3361" y="44"/>
                </a:lnTo>
                <a:lnTo>
                  <a:pt x="3361" y="33"/>
                </a:lnTo>
                <a:lnTo>
                  <a:pt x="3351" y="11"/>
                </a:lnTo>
                <a:lnTo>
                  <a:pt x="3329" y="11"/>
                </a:lnTo>
                <a:lnTo>
                  <a:pt x="3318" y="0"/>
                </a:lnTo>
                <a:close/>
              </a:path>
            </a:pathLst>
          </a:custGeom>
          <a:solidFill>
            <a:srgbClr val="EFF0F2"/>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7"/>
          <p:cNvSpPr/>
          <p:nvPr/>
        </p:nvSpPr>
        <p:spPr>
          <a:xfrm>
            <a:off x="7071677" y="1843684"/>
            <a:ext cx="115209" cy="91663"/>
          </a:xfrm>
          <a:custGeom>
            <a:rect b="b" l="l" r="r" t="t"/>
            <a:pathLst>
              <a:path extrusionOk="0" h="292" w="367">
                <a:moveTo>
                  <a:pt x="302" y="1"/>
                </a:moveTo>
                <a:lnTo>
                  <a:pt x="129" y="173"/>
                </a:lnTo>
                <a:lnTo>
                  <a:pt x="54" y="98"/>
                </a:lnTo>
                <a:lnTo>
                  <a:pt x="0" y="162"/>
                </a:lnTo>
                <a:lnTo>
                  <a:pt x="129" y="292"/>
                </a:lnTo>
                <a:lnTo>
                  <a:pt x="366" y="55"/>
                </a:lnTo>
                <a:lnTo>
                  <a:pt x="302" y="1"/>
                </a:lnTo>
                <a:close/>
              </a:path>
            </a:pathLst>
          </a:custGeom>
          <a:solidFill>
            <a:srgbClr val="00B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7"/>
          <p:cNvSpPr/>
          <p:nvPr/>
        </p:nvSpPr>
        <p:spPr>
          <a:xfrm>
            <a:off x="7254065" y="1870995"/>
            <a:ext cx="656407" cy="27311"/>
          </a:xfrm>
          <a:custGeom>
            <a:rect b="b" l="l" r="r" t="t"/>
            <a:pathLst>
              <a:path extrusionOk="0" h="87" w="2091">
                <a:moveTo>
                  <a:pt x="1" y="0"/>
                </a:moveTo>
                <a:lnTo>
                  <a:pt x="1" y="86"/>
                </a:lnTo>
                <a:lnTo>
                  <a:pt x="2091" y="86"/>
                </a:lnTo>
                <a:lnTo>
                  <a:pt x="2091" y="0"/>
                </a:lnTo>
                <a:close/>
              </a:path>
            </a:pathLst>
          </a:custGeom>
          <a:solidFill>
            <a:srgbClr val="CDD0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7"/>
          <p:cNvSpPr/>
          <p:nvPr/>
        </p:nvSpPr>
        <p:spPr>
          <a:xfrm>
            <a:off x="7254065" y="1870995"/>
            <a:ext cx="656407" cy="27311"/>
          </a:xfrm>
          <a:custGeom>
            <a:rect b="b" l="l" r="r" t="t"/>
            <a:pathLst>
              <a:path extrusionOk="0" fill="none" h="87" w="2091">
                <a:moveTo>
                  <a:pt x="1" y="86"/>
                </a:moveTo>
                <a:lnTo>
                  <a:pt x="2091" y="86"/>
                </a:lnTo>
                <a:lnTo>
                  <a:pt x="2091" y="0"/>
                </a:lnTo>
                <a:lnTo>
                  <a:pt x="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7"/>
          <p:cNvSpPr/>
          <p:nvPr/>
        </p:nvSpPr>
        <p:spPr>
          <a:xfrm>
            <a:off x="7071677" y="1978982"/>
            <a:ext cx="115209" cy="95116"/>
          </a:xfrm>
          <a:custGeom>
            <a:rect b="b" l="l" r="r" t="t"/>
            <a:pathLst>
              <a:path extrusionOk="0" h="303" w="367">
                <a:moveTo>
                  <a:pt x="302" y="1"/>
                </a:moveTo>
                <a:lnTo>
                  <a:pt x="129" y="173"/>
                </a:lnTo>
                <a:lnTo>
                  <a:pt x="54" y="109"/>
                </a:lnTo>
                <a:lnTo>
                  <a:pt x="0" y="173"/>
                </a:lnTo>
                <a:lnTo>
                  <a:pt x="129" y="302"/>
                </a:lnTo>
                <a:lnTo>
                  <a:pt x="366" y="65"/>
                </a:lnTo>
                <a:lnTo>
                  <a:pt x="302" y="1"/>
                </a:lnTo>
                <a:close/>
              </a:path>
            </a:pathLst>
          </a:custGeom>
          <a:solidFill>
            <a:srgbClr val="00B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7"/>
          <p:cNvSpPr/>
          <p:nvPr/>
        </p:nvSpPr>
        <p:spPr>
          <a:xfrm>
            <a:off x="7254065" y="2005979"/>
            <a:ext cx="656407" cy="30764"/>
          </a:xfrm>
          <a:custGeom>
            <a:rect b="b" l="l" r="r" t="t"/>
            <a:pathLst>
              <a:path extrusionOk="0" h="98" w="2091">
                <a:moveTo>
                  <a:pt x="1" y="1"/>
                </a:moveTo>
                <a:lnTo>
                  <a:pt x="1" y="98"/>
                </a:lnTo>
                <a:lnTo>
                  <a:pt x="2091" y="98"/>
                </a:lnTo>
                <a:lnTo>
                  <a:pt x="2091" y="1"/>
                </a:lnTo>
                <a:close/>
              </a:path>
            </a:pathLst>
          </a:custGeom>
          <a:solidFill>
            <a:srgbClr val="CDD0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7"/>
          <p:cNvSpPr/>
          <p:nvPr/>
        </p:nvSpPr>
        <p:spPr>
          <a:xfrm>
            <a:off x="7254065" y="2005979"/>
            <a:ext cx="656407" cy="30764"/>
          </a:xfrm>
          <a:custGeom>
            <a:rect b="b" l="l" r="r" t="t"/>
            <a:pathLst>
              <a:path extrusionOk="0" fill="none" h="98" w="2091">
                <a:moveTo>
                  <a:pt x="1" y="98"/>
                </a:moveTo>
                <a:lnTo>
                  <a:pt x="2091" y="98"/>
                </a:lnTo>
                <a:lnTo>
                  <a:pt x="2091" y="1"/>
                </a:lnTo>
                <a:lnTo>
                  <a:pt x="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7"/>
          <p:cNvSpPr/>
          <p:nvPr/>
        </p:nvSpPr>
        <p:spPr>
          <a:xfrm>
            <a:off x="7071677" y="2117733"/>
            <a:ext cx="115209" cy="91663"/>
          </a:xfrm>
          <a:custGeom>
            <a:rect b="b" l="l" r="r" t="t"/>
            <a:pathLst>
              <a:path extrusionOk="0" h="292" w="367">
                <a:moveTo>
                  <a:pt x="302" y="1"/>
                </a:moveTo>
                <a:lnTo>
                  <a:pt x="129" y="173"/>
                </a:lnTo>
                <a:lnTo>
                  <a:pt x="54" y="97"/>
                </a:lnTo>
                <a:lnTo>
                  <a:pt x="0" y="162"/>
                </a:lnTo>
                <a:lnTo>
                  <a:pt x="129" y="291"/>
                </a:lnTo>
                <a:lnTo>
                  <a:pt x="366" y="54"/>
                </a:lnTo>
                <a:lnTo>
                  <a:pt x="302" y="1"/>
                </a:lnTo>
                <a:close/>
              </a:path>
            </a:pathLst>
          </a:custGeom>
          <a:solidFill>
            <a:srgbClr val="00B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7"/>
          <p:cNvSpPr/>
          <p:nvPr/>
        </p:nvSpPr>
        <p:spPr>
          <a:xfrm>
            <a:off x="7254065" y="2144730"/>
            <a:ext cx="656407" cy="27311"/>
          </a:xfrm>
          <a:custGeom>
            <a:rect b="b" l="l" r="r" t="t"/>
            <a:pathLst>
              <a:path extrusionOk="0" h="87" w="2091">
                <a:moveTo>
                  <a:pt x="1" y="1"/>
                </a:moveTo>
                <a:lnTo>
                  <a:pt x="1" y="87"/>
                </a:lnTo>
                <a:lnTo>
                  <a:pt x="2091" y="87"/>
                </a:lnTo>
                <a:lnTo>
                  <a:pt x="2091" y="1"/>
                </a:lnTo>
                <a:close/>
              </a:path>
            </a:pathLst>
          </a:custGeom>
          <a:solidFill>
            <a:srgbClr val="CDD0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7"/>
          <p:cNvSpPr/>
          <p:nvPr/>
        </p:nvSpPr>
        <p:spPr>
          <a:xfrm>
            <a:off x="7254065" y="2144730"/>
            <a:ext cx="656407" cy="27311"/>
          </a:xfrm>
          <a:custGeom>
            <a:rect b="b" l="l" r="r" t="t"/>
            <a:pathLst>
              <a:path extrusionOk="0" fill="none" h="87" w="2091">
                <a:moveTo>
                  <a:pt x="1" y="87"/>
                </a:moveTo>
                <a:lnTo>
                  <a:pt x="2091" y="87"/>
                </a:lnTo>
                <a:lnTo>
                  <a:pt x="2091" y="1"/>
                </a:lnTo>
                <a:lnTo>
                  <a:pt x="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8"/>
          <p:cNvSpPr txBox="1"/>
          <p:nvPr>
            <p:ph type="title"/>
          </p:nvPr>
        </p:nvSpPr>
        <p:spPr>
          <a:xfrm>
            <a:off x="266806" y="415704"/>
            <a:ext cx="8606400" cy="407700"/>
          </a:xfrm>
          <a:prstGeom prst="rect">
            <a:avLst/>
          </a:prstGeom>
          <a:noFill/>
          <a:ln>
            <a:noFill/>
          </a:ln>
        </p:spPr>
        <p:txBody>
          <a:bodyPr anchorCtr="0" anchor="t" bIns="0" lIns="0" spcFirstLastPara="1" rIns="0" wrap="square" tIns="45700">
            <a:noAutofit/>
          </a:bodyPr>
          <a:lstStyle/>
          <a:p>
            <a:pPr indent="0" lvl="0" marL="0" rtl="0" algn="l">
              <a:lnSpc>
                <a:spcPct val="80000"/>
              </a:lnSpc>
              <a:spcBef>
                <a:spcPts val="0"/>
              </a:spcBef>
              <a:spcAft>
                <a:spcPts val="0"/>
              </a:spcAft>
              <a:buSzPts val="1100"/>
              <a:buNone/>
            </a:pPr>
            <a:r>
              <a:rPr lang="en">
                <a:latin typeface="Google Sans"/>
                <a:ea typeface="Google Sans"/>
                <a:cs typeface="Google Sans"/>
                <a:sym typeface="Google Sans"/>
              </a:rPr>
              <a:t>Summary</a:t>
            </a:r>
            <a:endParaRPr>
              <a:latin typeface="Google Sans"/>
              <a:ea typeface="Google Sans"/>
              <a:cs typeface="Google Sans"/>
              <a:sym typeface="Google Sans"/>
            </a:endParaRPr>
          </a:p>
        </p:txBody>
      </p:sp>
      <p:sp>
        <p:nvSpPr>
          <p:cNvPr id="324" name="Google Shape;324;p28"/>
          <p:cNvSpPr txBox="1"/>
          <p:nvPr/>
        </p:nvSpPr>
        <p:spPr>
          <a:xfrm>
            <a:off x="861750" y="1080825"/>
            <a:ext cx="7374900" cy="414900"/>
          </a:xfrm>
          <a:prstGeom prst="rect">
            <a:avLst/>
          </a:prstGeom>
          <a:solidFill>
            <a:srgbClr val="F3F3F3"/>
          </a:solidFill>
          <a:ln>
            <a:noFill/>
          </a:ln>
        </p:spPr>
        <p:txBody>
          <a:bodyPr anchorCtr="0" anchor="ctr" bIns="91425" lIns="91425" spcFirstLastPara="1" rIns="91425" wrap="square" tIns="91425">
            <a:noAutofit/>
          </a:bodyPr>
          <a:lstStyle/>
          <a:p>
            <a:pPr indent="0" lvl="0" marL="171450" rtl="0" algn="l">
              <a:spcBef>
                <a:spcPts val="0"/>
              </a:spcBef>
              <a:spcAft>
                <a:spcPts val="0"/>
              </a:spcAft>
              <a:buNone/>
            </a:pPr>
            <a:r>
              <a:rPr b="1" lang="en" sz="1600">
                <a:latin typeface="Google Sans"/>
                <a:ea typeface="Google Sans"/>
                <a:cs typeface="Google Sans"/>
                <a:sym typeface="Google Sans"/>
              </a:rPr>
              <a:t>Be user-focused but also expand your definition of “user.”</a:t>
            </a:r>
            <a:endParaRPr b="1" sz="1600">
              <a:latin typeface="Google Sans"/>
              <a:ea typeface="Google Sans"/>
              <a:cs typeface="Google Sans"/>
              <a:sym typeface="Google Sans"/>
            </a:endParaRPr>
          </a:p>
        </p:txBody>
      </p:sp>
      <p:sp>
        <p:nvSpPr>
          <p:cNvPr id="325" name="Google Shape;325;p28"/>
          <p:cNvSpPr txBox="1"/>
          <p:nvPr/>
        </p:nvSpPr>
        <p:spPr>
          <a:xfrm>
            <a:off x="861750" y="2364300"/>
            <a:ext cx="7374900" cy="414900"/>
          </a:xfrm>
          <a:prstGeom prst="rect">
            <a:avLst/>
          </a:prstGeom>
          <a:solidFill>
            <a:srgbClr val="F3F3F3"/>
          </a:solidFill>
          <a:ln>
            <a:noFill/>
          </a:ln>
        </p:spPr>
        <p:txBody>
          <a:bodyPr anchorCtr="0" anchor="ctr" bIns="91425" lIns="91425" spcFirstLastPara="1" rIns="91425" wrap="square" tIns="91425">
            <a:noAutofit/>
          </a:bodyPr>
          <a:lstStyle/>
          <a:p>
            <a:pPr indent="0" lvl="0" marL="171450" rtl="0" algn="l">
              <a:spcBef>
                <a:spcPts val="0"/>
              </a:spcBef>
              <a:spcAft>
                <a:spcPts val="0"/>
              </a:spcAft>
              <a:buNone/>
            </a:pPr>
            <a:r>
              <a:rPr b="1" lang="en" sz="1600">
                <a:latin typeface="Google Sans"/>
                <a:ea typeface="Google Sans"/>
                <a:cs typeface="Google Sans"/>
                <a:sym typeface="Google Sans"/>
              </a:rPr>
              <a:t>Key steps in the change management process:</a:t>
            </a:r>
            <a:endParaRPr b="1" sz="1600">
              <a:latin typeface="Google Sans"/>
              <a:ea typeface="Google Sans"/>
              <a:cs typeface="Google Sans"/>
              <a:sym typeface="Google Sans"/>
            </a:endParaRPr>
          </a:p>
        </p:txBody>
      </p:sp>
      <p:sp>
        <p:nvSpPr>
          <p:cNvPr id="326" name="Google Shape;326;p28"/>
          <p:cNvSpPr txBox="1"/>
          <p:nvPr/>
        </p:nvSpPr>
        <p:spPr>
          <a:xfrm>
            <a:off x="861750" y="3824175"/>
            <a:ext cx="7374900" cy="414900"/>
          </a:xfrm>
          <a:prstGeom prst="rect">
            <a:avLst/>
          </a:prstGeom>
          <a:solidFill>
            <a:srgbClr val="F3F3F3"/>
          </a:solidFill>
          <a:ln>
            <a:noFill/>
          </a:ln>
        </p:spPr>
        <p:txBody>
          <a:bodyPr anchorCtr="0" anchor="ctr" bIns="91425" lIns="91425" spcFirstLastPara="1" rIns="91425" wrap="square" tIns="91425">
            <a:noAutofit/>
          </a:bodyPr>
          <a:lstStyle/>
          <a:p>
            <a:pPr indent="0" lvl="0" marL="171450" rtl="0" algn="l">
              <a:spcBef>
                <a:spcPts val="0"/>
              </a:spcBef>
              <a:spcAft>
                <a:spcPts val="0"/>
              </a:spcAft>
              <a:buNone/>
            </a:pPr>
            <a:r>
              <a:rPr b="1" lang="en" sz="1600">
                <a:latin typeface="Google Sans"/>
                <a:ea typeface="Google Sans"/>
                <a:cs typeface="Google Sans"/>
                <a:sym typeface="Google Sans"/>
              </a:rPr>
              <a:t>There is no-one-size-fits-all approach to change management! Remember, it is an art more than a science.</a:t>
            </a:r>
            <a:endParaRPr b="1" sz="1600">
              <a:latin typeface="Google Sans"/>
              <a:ea typeface="Google Sans"/>
              <a:cs typeface="Google Sans"/>
              <a:sym typeface="Google Sans"/>
            </a:endParaRPr>
          </a:p>
        </p:txBody>
      </p:sp>
      <p:sp>
        <p:nvSpPr>
          <p:cNvPr id="327" name="Google Shape;327;p28"/>
          <p:cNvSpPr/>
          <p:nvPr/>
        </p:nvSpPr>
        <p:spPr>
          <a:xfrm>
            <a:off x="1368825" y="2928943"/>
            <a:ext cx="1066200" cy="536100"/>
          </a:xfrm>
          <a:prstGeom prst="rect">
            <a:avLst/>
          </a:prstGeom>
          <a:solidFill>
            <a:srgbClr val="F4B400"/>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Font typeface="Arial"/>
              <a:buNone/>
            </a:pPr>
            <a:r>
              <a:rPr b="1" lang="en" sz="1200">
                <a:solidFill>
                  <a:srgbClr val="FFFFFF"/>
                </a:solidFill>
                <a:latin typeface="Google Sans"/>
                <a:ea typeface="Google Sans"/>
                <a:cs typeface="Google Sans"/>
                <a:sym typeface="Google Sans"/>
              </a:rPr>
              <a:t>PLAN</a:t>
            </a:r>
            <a:endParaRPr b="1" sz="1200">
              <a:solidFill>
                <a:srgbClr val="FFFFFF"/>
              </a:solidFill>
              <a:latin typeface="Google Sans"/>
              <a:ea typeface="Google Sans"/>
              <a:cs typeface="Google Sans"/>
              <a:sym typeface="Google Sans"/>
            </a:endParaRPr>
          </a:p>
        </p:txBody>
      </p:sp>
      <p:sp>
        <p:nvSpPr>
          <p:cNvPr id="328" name="Google Shape;328;p28"/>
          <p:cNvSpPr/>
          <p:nvPr/>
        </p:nvSpPr>
        <p:spPr>
          <a:xfrm>
            <a:off x="2508087" y="2928900"/>
            <a:ext cx="3667500" cy="264300"/>
          </a:xfrm>
          <a:prstGeom prst="rect">
            <a:avLst/>
          </a:prstGeom>
          <a:solidFill>
            <a:srgbClr val="4285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latin typeface="Google Sans"/>
                <a:ea typeface="Google Sans"/>
                <a:cs typeface="Google Sans"/>
                <a:sym typeface="Google Sans"/>
              </a:rPr>
              <a:t>EXECUTE</a:t>
            </a:r>
            <a:endParaRPr b="1" sz="1200">
              <a:solidFill>
                <a:srgbClr val="FFFFFF"/>
              </a:solidFill>
              <a:latin typeface="Google Sans"/>
              <a:ea typeface="Google Sans"/>
              <a:cs typeface="Google Sans"/>
              <a:sym typeface="Google Sans"/>
            </a:endParaRPr>
          </a:p>
        </p:txBody>
      </p:sp>
      <p:sp>
        <p:nvSpPr>
          <p:cNvPr id="329" name="Google Shape;329;p28"/>
          <p:cNvSpPr/>
          <p:nvPr/>
        </p:nvSpPr>
        <p:spPr>
          <a:xfrm>
            <a:off x="6248670" y="2928931"/>
            <a:ext cx="1118700" cy="536100"/>
          </a:xfrm>
          <a:prstGeom prst="rect">
            <a:avLst/>
          </a:prstGeom>
          <a:solidFill>
            <a:srgbClr val="00B050"/>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Font typeface="Arial"/>
              <a:buNone/>
            </a:pPr>
            <a:r>
              <a:rPr b="1" lang="en" sz="1200">
                <a:solidFill>
                  <a:srgbClr val="FFFFFF"/>
                </a:solidFill>
                <a:latin typeface="Google Sans"/>
                <a:ea typeface="Google Sans"/>
                <a:cs typeface="Google Sans"/>
                <a:sym typeface="Google Sans"/>
              </a:rPr>
              <a:t>MEASURE</a:t>
            </a:r>
            <a:endParaRPr b="1" sz="1200">
              <a:solidFill>
                <a:srgbClr val="FFFFFF"/>
              </a:solidFill>
              <a:latin typeface="Google Sans"/>
              <a:ea typeface="Google Sans"/>
              <a:cs typeface="Google Sans"/>
              <a:sym typeface="Google Sans"/>
            </a:endParaRPr>
          </a:p>
        </p:txBody>
      </p:sp>
      <p:sp>
        <p:nvSpPr>
          <p:cNvPr id="330" name="Google Shape;330;p28"/>
          <p:cNvSpPr/>
          <p:nvPr/>
        </p:nvSpPr>
        <p:spPr>
          <a:xfrm>
            <a:off x="2508154" y="3239769"/>
            <a:ext cx="1189200" cy="225300"/>
          </a:xfrm>
          <a:prstGeom prst="rect">
            <a:avLst/>
          </a:prstGeom>
          <a:solidFill>
            <a:srgbClr val="4285F4">
              <a:alpha val="7318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FFFFFF"/>
                </a:solidFill>
                <a:latin typeface="Google Sans"/>
                <a:ea typeface="Google Sans"/>
                <a:cs typeface="Google Sans"/>
                <a:sym typeface="Google Sans"/>
              </a:rPr>
              <a:t>1. AWARENESS</a:t>
            </a:r>
            <a:endParaRPr b="1" sz="900">
              <a:solidFill>
                <a:srgbClr val="FFFFFF"/>
              </a:solidFill>
              <a:latin typeface="Google Sans"/>
              <a:ea typeface="Google Sans"/>
              <a:cs typeface="Google Sans"/>
              <a:sym typeface="Google Sans"/>
            </a:endParaRPr>
          </a:p>
        </p:txBody>
      </p:sp>
      <p:sp>
        <p:nvSpPr>
          <p:cNvPr id="331" name="Google Shape;331;p28"/>
          <p:cNvSpPr/>
          <p:nvPr/>
        </p:nvSpPr>
        <p:spPr>
          <a:xfrm>
            <a:off x="3747259" y="3239778"/>
            <a:ext cx="1189200" cy="225300"/>
          </a:xfrm>
          <a:prstGeom prst="rect">
            <a:avLst/>
          </a:prstGeom>
          <a:solidFill>
            <a:srgbClr val="4285F4">
              <a:alpha val="7318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FFFFFF"/>
                </a:solidFill>
                <a:latin typeface="Google Sans"/>
                <a:ea typeface="Google Sans"/>
                <a:cs typeface="Google Sans"/>
                <a:sym typeface="Google Sans"/>
              </a:rPr>
              <a:t>2. READINESS</a:t>
            </a:r>
            <a:endParaRPr b="1" sz="900">
              <a:solidFill>
                <a:srgbClr val="FFFFFF"/>
              </a:solidFill>
              <a:latin typeface="Google Sans"/>
              <a:ea typeface="Google Sans"/>
              <a:cs typeface="Google Sans"/>
              <a:sym typeface="Google Sans"/>
            </a:endParaRPr>
          </a:p>
        </p:txBody>
      </p:sp>
      <p:sp>
        <p:nvSpPr>
          <p:cNvPr id="332" name="Google Shape;332;p28"/>
          <p:cNvSpPr/>
          <p:nvPr/>
        </p:nvSpPr>
        <p:spPr>
          <a:xfrm>
            <a:off x="4986373" y="3239769"/>
            <a:ext cx="1189200" cy="225300"/>
          </a:xfrm>
          <a:prstGeom prst="rect">
            <a:avLst/>
          </a:prstGeom>
          <a:solidFill>
            <a:srgbClr val="4285F4">
              <a:alpha val="7318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FFFFFF"/>
                </a:solidFill>
                <a:latin typeface="Google Sans"/>
                <a:ea typeface="Google Sans"/>
                <a:cs typeface="Google Sans"/>
                <a:sym typeface="Google Sans"/>
              </a:rPr>
              <a:t>3. RESILIENCE</a:t>
            </a:r>
            <a:endParaRPr b="1" sz="900">
              <a:solidFill>
                <a:srgbClr val="FFFFFF"/>
              </a:solidFill>
              <a:latin typeface="Google Sans"/>
              <a:ea typeface="Google Sans"/>
              <a:cs typeface="Google Sans"/>
              <a:sym typeface="Google Sans"/>
            </a:endParaRPr>
          </a:p>
        </p:txBody>
      </p:sp>
      <p:sp>
        <p:nvSpPr>
          <p:cNvPr id="333" name="Google Shape;333;p28"/>
          <p:cNvSpPr/>
          <p:nvPr/>
        </p:nvSpPr>
        <p:spPr>
          <a:xfrm>
            <a:off x="4183485" y="1621686"/>
            <a:ext cx="552000" cy="536100"/>
          </a:xfrm>
          <a:prstGeom prst="ellips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8"/>
          <p:cNvSpPr/>
          <p:nvPr/>
        </p:nvSpPr>
        <p:spPr>
          <a:xfrm>
            <a:off x="2637625" y="1621686"/>
            <a:ext cx="552000" cy="536100"/>
          </a:xfrm>
          <a:prstGeom prst="ellips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8"/>
          <p:cNvSpPr/>
          <p:nvPr/>
        </p:nvSpPr>
        <p:spPr>
          <a:xfrm>
            <a:off x="1368814" y="1621686"/>
            <a:ext cx="552000" cy="536100"/>
          </a:xfrm>
          <a:prstGeom prst="ellips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36" name="Google Shape;336;p28"/>
          <p:cNvPicPr preferRelativeResize="0"/>
          <p:nvPr/>
        </p:nvPicPr>
        <p:blipFill>
          <a:blip r:embed="rId3">
            <a:alphaModFix/>
          </a:blip>
          <a:stretch>
            <a:fillRect/>
          </a:stretch>
        </p:blipFill>
        <p:spPr>
          <a:xfrm>
            <a:off x="2771286" y="1682347"/>
            <a:ext cx="284681" cy="414779"/>
          </a:xfrm>
          <a:prstGeom prst="rect">
            <a:avLst/>
          </a:prstGeom>
          <a:noFill/>
          <a:ln>
            <a:noFill/>
          </a:ln>
        </p:spPr>
      </p:pic>
      <p:pic>
        <p:nvPicPr>
          <p:cNvPr id="337" name="Google Shape;337;p28"/>
          <p:cNvPicPr preferRelativeResize="0"/>
          <p:nvPr/>
        </p:nvPicPr>
        <p:blipFill>
          <a:blip r:embed="rId4">
            <a:alphaModFix/>
          </a:blip>
          <a:stretch>
            <a:fillRect/>
          </a:stretch>
        </p:blipFill>
        <p:spPr>
          <a:xfrm>
            <a:off x="4296394" y="1673862"/>
            <a:ext cx="326203" cy="431748"/>
          </a:xfrm>
          <a:prstGeom prst="rect">
            <a:avLst/>
          </a:prstGeom>
          <a:noFill/>
          <a:ln>
            <a:noFill/>
          </a:ln>
        </p:spPr>
      </p:pic>
      <p:pic>
        <p:nvPicPr>
          <p:cNvPr id="338" name="Google Shape;338;p28"/>
          <p:cNvPicPr preferRelativeResize="0"/>
          <p:nvPr/>
        </p:nvPicPr>
        <p:blipFill>
          <a:blip r:embed="rId5">
            <a:alphaModFix/>
          </a:blip>
          <a:stretch>
            <a:fillRect/>
          </a:stretch>
        </p:blipFill>
        <p:spPr>
          <a:xfrm>
            <a:off x="1471078" y="1673862"/>
            <a:ext cx="347479" cy="431748"/>
          </a:xfrm>
          <a:prstGeom prst="rect">
            <a:avLst/>
          </a:prstGeom>
          <a:noFill/>
          <a:ln>
            <a:noFill/>
          </a:ln>
        </p:spPr>
      </p:pic>
      <p:sp>
        <p:nvSpPr>
          <p:cNvPr id="339" name="Google Shape;339;p28"/>
          <p:cNvSpPr txBox="1"/>
          <p:nvPr/>
        </p:nvSpPr>
        <p:spPr>
          <a:xfrm>
            <a:off x="1920837" y="1747536"/>
            <a:ext cx="590700" cy="28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latin typeface="Google Sans"/>
                <a:ea typeface="Google Sans"/>
                <a:cs typeface="Google Sans"/>
                <a:sym typeface="Google Sans"/>
              </a:rPr>
              <a:t>End </a:t>
            </a:r>
            <a:endParaRPr sz="900">
              <a:latin typeface="Google Sans"/>
              <a:ea typeface="Google Sans"/>
              <a:cs typeface="Google Sans"/>
              <a:sym typeface="Google Sans"/>
            </a:endParaRPr>
          </a:p>
          <a:p>
            <a:pPr indent="0" lvl="0" marL="0" rtl="0" algn="l">
              <a:spcBef>
                <a:spcPts val="0"/>
              </a:spcBef>
              <a:spcAft>
                <a:spcPts val="0"/>
              </a:spcAft>
              <a:buNone/>
            </a:pPr>
            <a:r>
              <a:rPr lang="en" sz="900">
                <a:latin typeface="Google Sans"/>
                <a:ea typeface="Google Sans"/>
                <a:cs typeface="Google Sans"/>
                <a:sym typeface="Google Sans"/>
              </a:rPr>
              <a:t>Users</a:t>
            </a:r>
            <a:endParaRPr sz="900">
              <a:latin typeface="Google Sans"/>
              <a:ea typeface="Google Sans"/>
              <a:cs typeface="Google Sans"/>
              <a:sym typeface="Google Sans"/>
            </a:endParaRPr>
          </a:p>
        </p:txBody>
      </p:sp>
      <p:sp>
        <p:nvSpPr>
          <p:cNvPr id="340" name="Google Shape;340;p28"/>
          <p:cNvSpPr txBox="1"/>
          <p:nvPr/>
        </p:nvSpPr>
        <p:spPr>
          <a:xfrm>
            <a:off x="3162013" y="1747536"/>
            <a:ext cx="883500" cy="28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latin typeface="Google Sans"/>
                <a:ea typeface="Google Sans"/>
                <a:cs typeface="Google Sans"/>
                <a:sym typeface="Google Sans"/>
              </a:rPr>
              <a:t>Tangential Teams</a:t>
            </a:r>
            <a:endParaRPr sz="900">
              <a:latin typeface="Google Sans"/>
              <a:ea typeface="Google Sans"/>
              <a:cs typeface="Google Sans"/>
              <a:sym typeface="Google Sans"/>
            </a:endParaRPr>
          </a:p>
        </p:txBody>
      </p:sp>
      <p:sp>
        <p:nvSpPr>
          <p:cNvPr id="341" name="Google Shape;341;p28"/>
          <p:cNvSpPr txBox="1"/>
          <p:nvPr/>
        </p:nvSpPr>
        <p:spPr>
          <a:xfrm>
            <a:off x="4696000" y="1747536"/>
            <a:ext cx="825300" cy="28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latin typeface="Google Sans"/>
                <a:ea typeface="Google Sans"/>
                <a:cs typeface="Google Sans"/>
                <a:sym typeface="Google Sans"/>
              </a:rPr>
              <a:t>Executives/ Leadership</a:t>
            </a:r>
            <a:endParaRPr sz="900">
              <a:latin typeface="Google Sans"/>
              <a:ea typeface="Google Sans"/>
              <a:cs typeface="Google Sans"/>
              <a:sym typeface="Google Sans"/>
            </a:endParaRPr>
          </a:p>
        </p:txBody>
      </p:sp>
      <p:sp>
        <p:nvSpPr>
          <p:cNvPr id="342" name="Google Shape;342;p28"/>
          <p:cNvSpPr/>
          <p:nvPr/>
        </p:nvSpPr>
        <p:spPr>
          <a:xfrm>
            <a:off x="5634236" y="1621686"/>
            <a:ext cx="552000" cy="536100"/>
          </a:xfrm>
          <a:prstGeom prst="ellips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8"/>
          <p:cNvSpPr txBox="1"/>
          <p:nvPr/>
        </p:nvSpPr>
        <p:spPr>
          <a:xfrm>
            <a:off x="6146747" y="1747536"/>
            <a:ext cx="687300" cy="28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latin typeface="Google Sans"/>
                <a:ea typeface="Google Sans"/>
                <a:cs typeface="Google Sans"/>
                <a:sym typeface="Google Sans"/>
              </a:rPr>
              <a:t>M&amp;S</a:t>
            </a:r>
            <a:endParaRPr sz="900">
              <a:latin typeface="Google Sans"/>
              <a:ea typeface="Google Sans"/>
              <a:cs typeface="Google Sans"/>
              <a:sym typeface="Google Sans"/>
            </a:endParaRPr>
          </a:p>
          <a:p>
            <a:pPr indent="0" lvl="0" marL="0" rtl="0" algn="l">
              <a:spcBef>
                <a:spcPts val="0"/>
              </a:spcBef>
              <a:spcAft>
                <a:spcPts val="0"/>
              </a:spcAft>
              <a:buNone/>
            </a:pPr>
            <a:r>
              <a:rPr lang="en" sz="900">
                <a:latin typeface="Google Sans"/>
                <a:ea typeface="Google Sans"/>
                <a:cs typeface="Google Sans"/>
                <a:sym typeface="Google Sans"/>
              </a:rPr>
              <a:t>Teams</a:t>
            </a:r>
            <a:endParaRPr sz="900">
              <a:latin typeface="Google Sans"/>
              <a:ea typeface="Google Sans"/>
              <a:cs typeface="Google Sans"/>
              <a:sym typeface="Google Sans"/>
            </a:endParaRPr>
          </a:p>
        </p:txBody>
      </p:sp>
      <p:pic>
        <p:nvPicPr>
          <p:cNvPr id="344" name="Google Shape;344;p28"/>
          <p:cNvPicPr preferRelativeResize="0"/>
          <p:nvPr/>
        </p:nvPicPr>
        <p:blipFill>
          <a:blip r:embed="rId6">
            <a:alphaModFix/>
          </a:blip>
          <a:stretch>
            <a:fillRect/>
          </a:stretch>
        </p:blipFill>
        <p:spPr>
          <a:xfrm>
            <a:off x="5767899" y="1682347"/>
            <a:ext cx="284681" cy="414779"/>
          </a:xfrm>
          <a:prstGeom prst="rect">
            <a:avLst/>
          </a:prstGeom>
          <a:noFill/>
          <a:ln>
            <a:noFill/>
          </a:ln>
        </p:spPr>
      </p:pic>
      <p:grpSp>
        <p:nvGrpSpPr>
          <p:cNvPr id="345" name="Google Shape;345;p28"/>
          <p:cNvGrpSpPr/>
          <p:nvPr/>
        </p:nvGrpSpPr>
        <p:grpSpPr>
          <a:xfrm flipH="1">
            <a:off x="1369050" y="4430085"/>
            <a:ext cx="862393" cy="364932"/>
            <a:chOff x="4730191" y="5138953"/>
            <a:chExt cx="1097332" cy="368692"/>
          </a:xfrm>
        </p:grpSpPr>
        <p:sp>
          <p:nvSpPr>
            <p:cNvPr id="346" name="Google Shape;346;p28"/>
            <p:cNvSpPr/>
            <p:nvPr/>
          </p:nvSpPr>
          <p:spPr>
            <a:xfrm>
              <a:off x="4730191" y="5445747"/>
              <a:ext cx="1016809" cy="61899"/>
            </a:xfrm>
            <a:custGeom>
              <a:rect b="b" l="l" r="r" t="t"/>
              <a:pathLst>
                <a:path extrusionOk="0" h="389" w="6390">
                  <a:moveTo>
                    <a:pt x="1" y="1"/>
                  </a:moveTo>
                  <a:lnTo>
                    <a:pt x="11" y="11"/>
                  </a:lnTo>
                  <a:lnTo>
                    <a:pt x="22" y="33"/>
                  </a:lnTo>
                  <a:lnTo>
                    <a:pt x="173" y="162"/>
                  </a:lnTo>
                  <a:lnTo>
                    <a:pt x="238" y="216"/>
                  </a:lnTo>
                  <a:lnTo>
                    <a:pt x="302" y="259"/>
                  </a:lnTo>
                  <a:lnTo>
                    <a:pt x="378" y="302"/>
                  </a:lnTo>
                  <a:lnTo>
                    <a:pt x="453" y="335"/>
                  </a:lnTo>
                  <a:lnTo>
                    <a:pt x="528" y="356"/>
                  </a:lnTo>
                  <a:lnTo>
                    <a:pt x="604" y="378"/>
                  </a:lnTo>
                  <a:lnTo>
                    <a:pt x="679" y="389"/>
                  </a:lnTo>
                  <a:lnTo>
                    <a:pt x="765" y="389"/>
                  </a:lnTo>
                  <a:lnTo>
                    <a:pt x="5064" y="281"/>
                  </a:lnTo>
                  <a:lnTo>
                    <a:pt x="6389" y="1"/>
                  </a:lnTo>
                  <a:close/>
                </a:path>
              </a:pathLst>
            </a:custGeom>
            <a:solidFill>
              <a:srgbClr val="DFE1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8"/>
            <p:cNvSpPr/>
            <p:nvPr/>
          </p:nvSpPr>
          <p:spPr>
            <a:xfrm>
              <a:off x="4730191" y="5382415"/>
              <a:ext cx="1016809" cy="63490"/>
            </a:xfrm>
            <a:custGeom>
              <a:rect b="b" l="l" r="r" t="t"/>
              <a:pathLst>
                <a:path extrusionOk="0" h="399" w="6390">
                  <a:moveTo>
                    <a:pt x="636" y="0"/>
                  </a:moveTo>
                  <a:lnTo>
                    <a:pt x="572" y="22"/>
                  </a:lnTo>
                  <a:lnTo>
                    <a:pt x="507" y="54"/>
                  </a:lnTo>
                  <a:lnTo>
                    <a:pt x="453" y="97"/>
                  </a:lnTo>
                  <a:lnTo>
                    <a:pt x="378" y="162"/>
                  </a:lnTo>
                  <a:lnTo>
                    <a:pt x="335" y="205"/>
                  </a:lnTo>
                  <a:lnTo>
                    <a:pt x="281" y="237"/>
                  </a:lnTo>
                  <a:lnTo>
                    <a:pt x="54" y="302"/>
                  </a:lnTo>
                  <a:lnTo>
                    <a:pt x="33" y="312"/>
                  </a:lnTo>
                  <a:lnTo>
                    <a:pt x="11" y="334"/>
                  </a:lnTo>
                  <a:lnTo>
                    <a:pt x="1" y="366"/>
                  </a:lnTo>
                  <a:lnTo>
                    <a:pt x="1" y="399"/>
                  </a:lnTo>
                  <a:lnTo>
                    <a:pt x="6389" y="399"/>
                  </a:lnTo>
                  <a:lnTo>
                    <a:pt x="5980" y="0"/>
                  </a:lnTo>
                  <a:close/>
                </a:path>
              </a:pathLst>
            </a:custGeom>
            <a:solidFill>
              <a:srgbClr val="EFF0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8"/>
            <p:cNvSpPr/>
            <p:nvPr/>
          </p:nvSpPr>
          <p:spPr>
            <a:xfrm>
              <a:off x="4970153" y="5138953"/>
              <a:ext cx="667052" cy="366936"/>
            </a:xfrm>
            <a:custGeom>
              <a:rect b="b" l="l" r="r" t="t"/>
              <a:pathLst>
                <a:path extrusionOk="0" h="2306" w="4192">
                  <a:moveTo>
                    <a:pt x="3729" y="0"/>
                  </a:moveTo>
                  <a:lnTo>
                    <a:pt x="1" y="2306"/>
                  </a:lnTo>
                  <a:lnTo>
                    <a:pt x="1692" y="2252"/>
                  </a:lnTo>
                  <a:lnTo>
                    <a:pt x="4192" y="11"/>
                  </a:lnTo>
                  <a:lnTo>
                    <a:pt x="3729" y="0"/>
                  </a:lnTo>
                  <a:close/>
                </a:path>
              </a:pathLst>
            </a:custGeom>
            <a:solidFill>
              <a:srgbClr val="CDD0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8"/>
            <p:cNvSpPr/>
            <p:nvPr/>
          </p:nvSpPr>
          <p:spPr>
            <a:xfrm>
              <a:off x="5633708" y="5215970"/>
              <a:ext cx="193814" cy="85926"/>
            </a:xfrm>
            <a:custGeom>
              <a:rect b="b" l="l" r="r" t="t"/>
              <a:pathLst>
                <a:path extrusionOk="0" h="540" w="1218">
                  <a:moveTo>
                    <a:pt x="1218" y="1"/>
                  </a:moveTo>
                  <a:lnTo>
                    <a:pt x="1067" y="12"/>
                  </a:lnTo>
                  <a:lnTo>
                    <a:pt x="927" y="44"/>
                  </a:lnTo>
                  <a:lnTo>
                    <a:pt x="787" y="98"/>
                  </a:lnTo>
                  <a:lnTo>
                    <a:pt x="657" y="163"/>
                  </a:lnTo>
                  <a:lnTo>
                    <a:pt x="571" y="216"/>
                  </a:lnTo>
                  <a:lnTo>
                    <a:pt x="0" y="540"/>
                  </a:lnTo>
                  <a:lnTo>
                    <a:pt x="819" y="432"/>
                  </a:lnTo>
                  <a:lnTo>
                    <a:pt x="1218" y="1"/>
                  </a:lnTo>
                  <a:close/>
                </a:path>
              </a:pathLst>
            </a:custGeom>
            <a:solidFill>
              <a:srgbClr val="EA7A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8"/>
            <p:cNvSpPr/>
            <p:nvPr/>
          </p:nvSpPr>
          <p:spPr>
            <a:xfrm>
              <a:off x="5633708" y="5215970"/>
              <a:ext cx="193814" cy="85926"/>
            </a:xfrm>
            <a:custGeom>
              <a:rect b="b" l="l" r="r" t="t"/>
              <a:pathLst>
                <a:path extrusionOk="0" fill="none" h="540" w="1218">
                  <a:moveTo>
                    <a:pt x="819" y="432"/>
                  </a:moveTo>
                  <a:lnTo>
                    <a:pt x="1218" y="1"/>
                  </a:lnTo>
                  <a:lnTo>
                    <a:pt x="1218" y="1"/>
                  </a:lnTo>
                  <a:lnTo>
                    <a:pt x="1067" y="12"/>
                  </a:lnTo>
                  <a:lnTo>
                    <a:pt x="927" y="44"/>
                  </a:lnTo>
                  <a:lnTo>
                    <a:pt x="787" y="98"/>
                  </a:lnTo>
                  <a:lnTo>
                    <a:pt x="657" y="163"/>
                  </a:lnTo>
                  <a:lnTo>
                    <a:pt x="657" y="163"/>
                  </a:lnTo>
                  <a:lnTo>
                    <a:pt x="571" y="216"/>
                  </a:lnTo>
                  <a:lnTo>
                    <a:pt x="0" y="54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8"/>
            <p:cNvSpPr/>
            <p:nvPr/>
          </p:nvSpPr>
          <p:spPr>
            <a:xfrm>
              <a:off x="5487949" y="5284553"/>
              <a:ext cx="276241" cy="98019"/>
            </a:xfrm>
            <a:custGeom>
              <a:rect b="b" l="l" r="r" t="t"/>
              <a:pathLst>
                <a:path extrusionOk="0" h="616" w="1736">
                  <a:moveTo>
                    <a:pt x="1735" y="1"/>
                  </a:moveTo>
                  <a:lnTo>
                    <a:pt x="916" y="109"/>
                  </a:lnTo>
                  <a:lnTo>
                    <a:pt x="1" y="615"/>
                  </a:lnTo>
                  <a:lnTo>
                    <a:pt x="1218" y="615"/>
                  </a:lnTo>
                  <a:lnTo>
                    <a:pt x="1735" y="1"/>
                  </a:lnTo>
                  <a:close/>
                </a:path>
              </a:pathLst>
            </a:custGeom>
            <a:solidFill>
              <a:srgbClr val="DF38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8"/>
            <p:cNvSpPr/>
            <p:nvPr/>
          </p:nvSpPr>
          <p:spPr>
            <a:xfrm>
              <a:off x="5487949" y="5284553"/>
              <a:ext cx="276241" cy="98019"/>
            </a:xfrm>
            <a:custGeom>
              <a:rect b="b" l="l" r="r" t="t"/>
              <a:pathLst>
                <a:path extrusionOk="0" fill="none" h="616" w="1736">
                  <a:moveTo>
                    <a:pt x="916" y="109"/>
                  </a:moveTo>
                  <a:lnTo>
                    <a:pt x="1" y="615"/>
                  </a:lnTo>
                  <a:lnTo>
                    <a:pt x="1218" y="615"/>
                  </a:lnTo>
                  <a:lnTo>
                    <a:pt x="1735"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8"/>
            <p:cNvSpPr/>
            <p:nvPr/>
          </p:nvSpPr>
          <p:spPr>
            <a:xfrm>
              <a:off x="4783339" y="5399441"/>
              <a:ext cx="80676" cy="13844"/>
            </a:xfrm>
            <a:custGeom>
              <a:rect b="b" l="l" r="r" t="t"/>
              <a:pathLst>
                <a:path extrusionOk="0" h="87" w="507">
                  <a:moveTo>
                    <a:pt x="119" y="1"/>
                  </a:moveTo>
                  <a:lnTo>
                    <a:pt x="1" y="87"/>
                  </a:lnTo>
                  <a:lnTo>
                    <a:pt x="281" y="87"/>
                  </a:lnTo>
                  <a:lnTo>
                    <a:pt x="345" y="76"/>
                  </a:lnTo>
                  <a:lnTo>
                    <a:pt x="399" y="65"/>
                  </a:lnTo>
                  <a:lnTo>
                    <a:pt x="464" y="33"/>
                  </a:lnTo>
                  <a:lnTo>
                    <a:pt x="507" y="1"/>
                  </a:lnTo>
                  <a:close/>
                </a:path>
              </a:pathLst>
            </a:cu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4" name="Google Shape;354;p28"/>
          <p:cNvGrpSpPr/>
          <p:nvPr/>
        </p:nvGrpSpPr>
        <p:grpSpPr>
          <a:xfrm flipH="1">
            <a:off x="2647235" y="4444667"/>
            <a:ext cx="688407" cy="335969"/>
            <a:chOff x="2069444" y="5116675"/>
            <a:chExt cx="823158" cy="413246"/>
          </a:xfrm>
        </p:grpSpPr>
        <p:sp>
          <p:nvSpPr>
            <p:cNvPr id="355" name="Google Shape;355;p28"/>
            <p:cNvSpPr/>
            <p:nvPr/>
          </p:nvSpPr>
          <p:spPr>
            <a:xfrm>
              <a:off x="2588990" y="5390849"/>
              <a:ext cx="99612" cy="130480"/>
            </a:xfrm>
            <a:custGeom>
              <a:rect b="b" l="l" r="r" t="t"/>
              <a:pathLst>
                <a:path extrusionOk="0" h="820" w="626">
                  <a:moveTo>
                    <a:pt x="259" y="1"/>
                  </a:moveTo>
                  <a:lnTo>
                    <a:pt x="205" y="12"/>
                  </a:lnTo>
                  <a:lnTo>
                    <a:pt x="162" y="33"/>
                  </a:lnTo>
                  <a:lnTo>
                    <a:pt x="119" y="66"/>
                  </a:lnTo>
                  <a:lnTo>
                    <a:pt x="76" y="119"/>
                  </a:lnTo>
                  <a:lnTo>
                    <a:pt x="43" y="184"/>
                  </a:lnTo>
                  <a:lnTo>
                    <a:pt x="22" y="249"/>
                  </a:lnTo>
                  <a:lnTo>
                    <a:pt x="11" y="324"/>
                  </a:lnTo>
                  <a:lnTo>
                    <a:pt x="0" y="410"/>
                  </a:lnTo>
                  <a:lnTo>
                    <a:pt x="11" y="486"/>
                  </a:lnTo>
                  <a:lnTo>
                    <a:pt x="22" y="572"/>
                  </a:lnTo>
                  <a:lnTo>
                    <a:pt x="43" y="637"/>
                  </a:lnTo>
                  <a:lnTo>
                    <a:pt x="76" y="701"/>
                  </a:lnTo>
                  <a:lnTo>
                    <a:pt x="119" y="744"/>
                  </a:lnTo>
                  <a:lnTo>
                    <a:pt x="162" y="787"/>
                  </a:lnTo>
                  <a:lnTo>
                    <a:pt x="205" y="809"/>
                  </a:lnTo>
                  <a:lnTo>
                    <a:pt x="259" y="820"/>
                  </a:lnTo>
                  <a:lnTo>
                    <a:pt x="388" y="820"/>
                  </a:lnTo>
                  <a:lnTo>
                    <a:pt x="442" y="798"/>
                  </a:lnTo>
                  <a:lnTo>
                    <a:pt x="485" y="777"/>
                  </a:lnTo>
                  <a:lnTo>
                    <a:pt x="517" y="734"/>
                  </a:lnTo>
                  <a:lnTo>
                    <a:pt x="550" y="690"/>
                  </a:lnTo>
                  <a:lnTo>
                    <a:pt x="582" y="626"/>
                  </a:lnTo>
                  <a:lnTo>
                    <a:pt x="604" y="561"/>
                  </a:lnTo>
                  <a:lnTo>
                    <a:pt x="614" y="486"/>
                  </a:lnTo>
                  <a:lnTo>
                    <a:pt x="625" y="410"/>
                  </a:lnTo>
                  <a:lnTo>
                    <a:pt x="614" y="324"/>
                  </a:lnTo>
                  <a:lnTo>
                    <a:pt x="604" y="249"/>
                  </a:lnTo>
                  <a:lnTo>
                    <a:pt x="582" y="184"/>
                  </a:lnTo>
                  <a:lnTo>
                    <a:pt x="550" y="119"/>
                  </a:lnTo>
                  <a:lnTo>
                    <a:pt x="507" y="66"/>
                  </a:lnTo>
                  <a:lnTo>
                    <a:pt x="464" y="33"/>
                  </a:lnTo>
                  <a:lnTo>
                    <a:pt x="420" y="12"/>
                  </a:lnTo>
                  <a:lnTo>
                    <a:pt x="367" y="1"/>
                  </a:lnTo>
                  <a:close/>
                </a:path>
              </a:pathLst>
            </a:custGeom>
            <a:solidFill>
              <a:srgbClr val="292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8"/>
            <p:cNvSpPr/>
            <p:nvPr/>
          </p:nvSpPr>
          <p:spPr>
            <a:xfrm>
              <a:off x="2158714" y="5390849"/>
              <a:ext cx="97862" cy="130480"/>
            </a:xfrm>
            <a:custGeom>
              <a:rect b="b" l="l" r="r" t="t"/>
              <a:pathLst>
                <a:path extrusionOk="0" h="820" w="615">
                  <a:moveTo>
                    <a:pt x="259" y="1"/>
                  </a:moveTo>
                  <a:lnTo>
                    <a:pt x="205" y="12"/>
                  </a:lnTo>
                  <a:lnTo>
                    <a:pt x="151" y="33"/>
                  </a:lnTo>
                  <a:lnTo>
                    <a:pt x="108" y="66"/>
                  </a:lnTo>
                  <a:lnTo>
                    <a:pt x="76" y="119"/>
                  </a:lnTo>
                  <a:lnTo>
                    <a:pt x="43" y="184"/>
                  </a:lnTo>
                  <a:lnTo>
                    <a:pt x="22" y="249"/>
                  </a:lnTo>
                  <a:lnTo>
                    <a:pt x="0" y="324"/>
                  </a:lnTo>
                  <a:lnTo>
                    <a:pt x="0" y="410"/>
                  </a:lnTo>
                  <a:lnTo>
                    <a:pt x="0" y="486"/>
                  </a:lnTo>
                  <a:lnTo>
                    <a:pt x="22" y="572"/>
                  </a:lnTo>
                  <a:lnTo>
                    <a:pt x="43" y="637"/>
                  </a:lnTo>
                  <a:lnTo>
                    <a:pt x="76" y="701"/>
                  </a:lnTo>
                  <a:lnTo>
                    <a:pt x="108" y="744"/>
                  </a:lnTo>
                  <a:lnTo>
                    <a:pt x="151" y="787"/>
                  </a:lnTo>
                  <a:lnTo>
                    <a:pt x="205" y="809"/>
                  </a:lnTo>
                  <a:lnTo>
                    <a:pt x="259" y="820"/>
                  </a:lnTo>
                  <a:lnTo>
                    <a:pt x="388" y="820"/>
                  </a:lnTo>
                  <a:lnTo>
                    <a:pt x="431" y="798"/>
                  </a:lnTo>
                  <a:lnTo>
                    <a:pt x="474" y="777"/>
                  </a:lnTo>
                  <a:lnTo>
                    <a:pt x="517" y="734"/>
                  </a:lnTo>
                  <a:lnTo>
                    <a:pt x="550" y="690"/>
                  </a:lnTo>
                  <a:lnTo>
                    <a:pt x="582" y="626"/>
                  </a:lnTo>
                  <a:lnTo>
                    <a:pt x="603" y="561"/>
                  </a:lnTo>
                  <a:lnTo>
                    <a:pt x="614" y="486"/>
                  </a:lnTo>
                  <a:lnTo>
                    <a:pt x="614" y="410"/>
                  </a:lnTo>
                  <a:lnTo>
                    <a:pt x="614" y="324"/>
                  </a:lnTo>
                  <a:lnTo>
                    <a:pt x="593" y="249"/>
                  </a:lnTo>
                  <a:lnTo>
                    <a:pt x="571" y="184"/>
                  </a:lnTo>
                  <a:lnTo>
                    <a:pt x="539" y="119"/>
                  </a:lnTo>
                  <a:lnTo>
                    <a:pt x="506" y="66"/>
                  </a:lnTo>
                  <a:lnTo>
                    <a:pt x="463" y="33"/>
                  </a:lnTo>
                  <a:lnTo>
                    <a:pt x="410" y="12"/>
                  </a:lnTo>
                  <a:lnTo>
                    <a:pt x="366" y="1"/>
                  </a:lnTo>
                  <a:close/>
                </a:path>
              </a:pathLst>
            </a:custGeom>
            <a:solidFill>
              <a:srgbClr val="292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8"/>
            <p:cNvSpPr/>
            <p:nvPr/>
          </p:nvSpPr>
          <p:spPr>
            <a:xfrm>
              <a:off x="2297471" y="5116675"/>
              <a:ext cx="562507" cy="17185"/>
            </a:xfrm>
            <a:custGeom>
              <a:rect b="b" l="l" r="r" t="t"/>
              <a:pathLst>
                <a:path extrusionOk="0" h="108" w="3535">
                  <a:moveTo>
                    <a:pt x="1" y="0"/>
                  </a:moveTo>
                  <a:lnTo>
                    <a:pt x="1" y="108"/>
                  </a:lnTo>
                  <a:lnTo>
                    <a:pt x="3535" y="108"/>
                  </a:lnTo>
                  <a:lnTo>
                    <a:pt x="3535" y="0"/>
                  </a:lnTo>
                  <a:close/>
                </a:path>
              </a:pathLst>
            </a:custGeom>
            <a:solidFill>
              <a:srgbClr val="FDDF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8"/>
            <p:cNvSpPr/>
            <p:nvPr/>
          </p:nvSpPr>
          <p:spPr>
            <a:xfrm>
              <a:off x="2254667" y="5133702"/>
              <a:ext cx="320796" cy="209405"/>
            </a:xfrm>
            <a:custGeom>
              <a:rect b="b" l="l" r="r" t="t"/>
              <a:pathLst>
                <a:path extrusionOk="0" h="1316" w="2016">
                  <a:moveTo>
                    <a:pt x="345" y="1"/>
                  </a:moveTo>
                  <a:lnTo>
                    <a:pt x="0" y="1315"/>
                  </a:lnTo>
                  <a:lnTo>
                    <a:pt x="1735" y="1315"/>
                  </a:lnTo>
                  <a:lnTo>
                    <a:pt x="2015" y="1"/>
                  </a:lnTo>
                  <a:close/>
                </a:path>
              </a:pathLst>
            </a:custGeom>
            <a:solidFill>
              <a:srgbClr val="6199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8"/>
            <p:cNvSpPr/>
            <p:nvPr/>
          </p:nvSpPr>
          <p:spPr>
            <a:xfrm>
              <a:off x="2530591" y="5133702"/>
              <a:ext cx="228185" cy="209405"/>
            </a:xfrm>
            <a:custGeom>
              <a:rect b="b" l="l" r="r" t="t"/>
              <a:pathLst>
                <a:path extrusionOk="0" h="1316" w="1434">
                  <a:moveTo>
                    <a:pt x="281" y="1"/>
                  </a:moveTo>
                  <a:lnTo>
                    <a:pt x="1" y="1315"/>
                  </a:lnTo>
                  <a:lnTo>
                    <a:pt x="1434" y="1315"/>
                  </a:lnTo>
                  <a:lnTo>
                    <a:pt x="1434" y="1"/>
                  </a:lnTo>
                  <a:close/>
                </a:path>
              </a:pathLst>
            </a:custGeom>
            <a:solidFill>
              <a:srgbClr val="80AD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8"/>
            <p:cNvSpPr/>
            <p:nvPr/>
          </p:nvSpPr>
          <p:spPr>
            <a:xfrm>
              <a:off x="2758619" y="5133702"/>
              <a:ext cx="133983" cy="209405"/>
            </a:xfrm>
            <a:custGeom>
              <a:rect b="b" l="l" r="r" t="t"/>
              <a:pathLst>
                <a:path extrusionOk="0" h="1316" w="842">
                  <a:moveTo>
                    <a:pt x="1" y="1"/>
                  </a:moveTo>
                  <a:lnTo>
                    <a:pt x="1" y="1315"/>
                  </a:lnTo>
                  <a:lnTo>
                    <a:pt x="841" y="1315"/>
                  </a:lnTo>
                  <a:lnTo>
                    <a:pt x="604" y="1"/>
                  </a:lnTo>
                  <a:close/>
                </a:path>
              </a:pathLst>
            </a:custGeom>
            <a:solidFill>
              <a:srgbClr val="9FC1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8"/>
            <p:cNvSpPr/>
            <p:nvPr/>
          </p:nvSpPr>
          <p:spPr>
            <a:xfrm>
              <a:off x="2204860" y="5342952"/>
              <a:ext cx="325888" cy="121888"/>
            </a:xfrm>
            <a:custGeom>
              <a:rect b="b" l="l" r="r" t="t"/>
              <a:pathLst>
                <a:path extrusionOk="0" h="766" w="2048">
                  <a:moveTo>
                    <a:pt x="195" y="0"/>
                  </a:moveTo>
                  <a:lnTo>
                    <a:pt x="1" y="765"/>
                  </a:lnTo>
                  <a:lnTo>
                    <a:pt x="1854" y="765"/>
                  </a:lnTo>
                  <a:lnTo>
                    <a:pt x="2048" y="0"/>
                  </a:lnTo>
                  <a:close/>
                </a:path>
              </a:pathLst>
            </a:custGeom>
            <a:solidFill>
              <a:srgbClr val="FABB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8"/>
            <p:cNvSpPr/>
            <p:nvPr/>
          </p:nvSpPr>
          <p:spPr>
            <a:xfrm>
              <a:off x="2499880" y="5342952"/>
              <a:ext cx="258896" cy="121888"/>
            </a:xfrm>
            <a:custGeom>
              <a:rect b="b" l="l" r="r" t="t"/>
              <a:pathLst>
                <a:path extrusionOk="0" h="766" w="1627">
                  <a:moveTo>
                    <a:pt x="194" y="0"/>
                  </a:moveTo>
                  <a:lnTo>
                    <a:pt x="0" y="765"/>
                  </a:lnTo>
                  <a:lnTo>
                    <a:pt x="1562" y="765"/>
                  </a:lnTo>
                  <a:lnTo>
                    <a:pt x="1627" y="0"/>
                  </a:lnTo>
                  <a:close/>
                </a:path>
              </a:pathLst>
            </a:custGeom>
            <a:solidFill>
              <a:srgbClr val="FBC7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8"/>
            <p:cNvSpPr/>
            <p:nvPr/>
          </p:nvSpPr>
          <p:spPr>
            <a:xfrm>
              <a:off x="2748435" y="5342952"/>
              <a:ext cx="144167" cy="121888"/>
            </a:xfrm>
            <a:custGeom>
              <a:rect b="b" l="l" r="r" t="t"/>
              <a:pathLst>
                <a:path extrusionOk="0" h="766" w="906">
                  <a:moveTo>
                    <a:pt x="65" y="0"/>
                  </a:moveTo>
                  <a:lnTo>
                    <a:pt x="0" y="765"/>
                  </a:lnTo>
                  <a:lnTo>
                    <a:pt x="690" y="765"/>
                  </a:lnTo>
                  <a:lnTo>
                    <a:pt x="733" y="754"/>
                  </a:lnTo>
                  <a:lnTo>
                    <a:pt x="776" y="744"/>
                  </a:lnTo>
                  <a:lnTo>
                    <a:pt x="808" y="722"/>
                  </a:lnTo>
                  <a:lnTo>
                    <a:pt x="841" y="701"/>
                  </a:lnTo>
                  <a:lnTo>
                    <a:pt x="873" y="668"/>
                  </a:lnTo>
                  <a:lnTo>
                    <a:pt x="884" y="625"/>
                  </a:lnTo>
                  <a:lnTo>
                    <a:pt x="905" y="582"/>
                  </a:lnTo>
                  <a:lnTo>
                    <a:pt x="905" y="539"/>
                  </a:lnTo>
                  <a:lnTo>
                    <a:pt x="905" y="0"/>
                  </a:lnTo>
                  <a:close/>
                </a:path>
              </a:pathLst>
            </a:custGeom>
            <a:solidFill>
              <a:srgbClr val="FCD3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8"/>
            <p:cNvSpPr/>
            <p:nvPr/>
          </p:nvSpPr>
          <p:spPr>
            <a:xfrm>
              <a:off x="2084879" y="5342952"/>
              <a:ext cx="343074" cy="121888"/>
            </a:xfrm>
            <a:custGeom>
              <a:rect b="b" l="l" r="r" t="t"/>
              <a:pathLst>
                <a:path extrusionOk="0" h="766" w="2156">
                  <a:moveTo>
                    <a:pt x="173" y="0"/>
                  </a:moveTo>
                  <a:lnTo>
                    <a:pt x="130" y="11"/>
                  </a:lnTo>
                  <a:lnTo>
                    <a:pt x="98" y="33"/>
                  </a:lnTo>
                  <a:lnTo>
                    <a:pt x="65" y="54"/>
                  </a:lnTo>
                  <a:lnTo>
                    <a:pt x="44" y="86"/>
                  </a:lnTo>
                  <a:lnTo>
                    <a:pt x="22" y="130"/>
                  </a:lnTo>
                  <a:lnTo>
                    <a:pt x="12" y="162"/>
                  </a:lnTo>
                  <a:lnTo>
                    <a:pt x="1" y="205"/>
                  </a:lnTo>
                  <a:lnTo>
                    <a:pt x="1" y="765"/>
                  </a:lnTo>
                  <a:lnTo>
                    <a:pt x="2156" y="765"/>
                  </a:lnTo>
                  <a:lnTo>
                    <a:pt x="2156" y="205"/>
                  </a:lnTo>
                  <a:lnTo>
                    <a:pt x="2156" y="162"/>
                  </a:lnTo>
                  <a:lnTo>
                    <a:pt x="2145" y="130"/>
                  </a:lnTo>
                  <a:lnTo>
                    <a:pt x="2123" y="86"/>
                  </a:lnTo>
                  <a:lnTo>
                    <a:pt x="2091" y="54"/>
                  </a:lnTo>
                  <a:lnTo>
                    <a:pt x="2069" y="33"/>
                  </a:lnTo>
                  <a:lnTo>
                    <a:pt x="2026" y="11"/>
                  </a:lnTo>
                  <a:lnTo>
                    <a:pt x="1994" y="0"/>
                  </a:lnTo>
                  <a:close/>
                </a:path>
              </a:pathLst>
            </a:custGeom>
            <a:solidFill>
              <a:srgbClr val="EDA6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8"/>
            <p:cNvSpPr/>
            <p:nvPr/>
          </p:nvSpPr>
          <p:spPr>
            <a:xfrm>
              <a:off x="2105565" y="5361729"/>
              <a:ext cx="36121" cy="58557"/>
            </a:xfrm>
            <a:custGeom>
              <a:rect b="b" l="l" r="r" t="t"/>
              <a:pathLst>
                <a:path extrusionOk="0" h="368" w="227">
                  <a:moveTo>
                    <a:pt x="119" y="1"/>
                  </a:moveTo>
                  <a:lnTo>
                    <a:pt x="86" y="12"/>
                  </a:lnTo>
                  <a:lnTo>
                    <a:pt x="65" y="22"/>
                  </a:lnTo>
                  <a:lnTo>
                    <a:pt x="32" y="55"/>
                  </a:lnTo>
                  <a:lnTo>
                    <a:pt x="11" y="119"/>
                  </a:lnTo>
                  <a:lnTo>
                    <a:pt x="0" y="184"/>
                  </a:lnTo>
                  <a:lnTo>
                    <a:pt x="11" y="259"/>
                  </a:lnTo>
                  <a:lnTo>
                    <a:pt x="32" y="313"/>
                  </a:lnTo>
                  <a:lnTo>
                    <a:pt x="65" y="356"/>
                  </a:lnTo>
                  <a:lnTo>
                    <a:pt x="86" y="367"/>
                  </a:lnTo>
                  <a:lnTo>
                    <a:pt x="140" y="367"/>
                  </a:lnTo>
                  <a:lnTo>
                    <a:pt x="162" y="356"/>
                  </a:lnTo>
                  <a:lnTo>
                    <a:pt x="194" y="313"/>
                  </a:lnTo>
                  <a:lnTo>
                    <a:pt x="216" y="259"/>
                  </a:lnTo>
                  <a:lnTo>
                    <a:pt x="226" y="184"/>
                  </a:lnTo>
                  <a:lnTo>
                    <a:pt x="216" y="119"/>
                  </a:lnTo>
                  <a:lnTo>
                    <a:pt x="194" y="55"/>
                  </a:lnTo>
                  <a:lnTo>
                    <a:pt x="162" y="22"/>
                  </a:lnTo>
                  <a:lnTo>
                    <a:pt x="140" y="12"/>
                  </a:lnTo>
                  <a:lnTo>
                    <a:pt x="11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8"/>
            <p:cNvSpPr/>
            <p:nvPr/>
          </p:nvSpPr>
          <p:spPr>
            <a:xfrm>
              <a:off x="2359212" y="5361729"/>
              <a:ext cx="36121" cy="58557"/>
            </a:xfrm>
            <a:custGeom>
              <a:rect b="b" l="l" r="r" t="t"/>
              <a:pathLst>
                <a:path extrusionOk="0" h="368" w="227">
                  <a:moveTo>
                    <a:pt x="119" y="1"/>
                  </a:moveTo>
                  <a:lnTo>
                    <a:pt x="98" y="12"/>
                  </a:lnTo>
                  <a:lnTo>
                    <a:pt x="76" y="22"/>
                  </a:lnTo>
                  <a:lnTo>
                    <a:pt x="33" y="55"/>
                  </a:lnTo>
                  <a:lnTo>
                    <a:pt x="11" y="119"/>
                  </a:lnTo>
                  <a:lnTo>
                    <a:pt x="1" y="184"/>
                  </a:lnTo>
                  <a:lnTo>
                    <a:pt x="11" y="259"/>
                  </a:lnTo>
                  <a:lnTo>
                    <a:pt x="33" y="313"/>
                  </a:lnTo>
                  <a:lnTo>
                    <a:pt x="76" y="356"/>
                  </a:lnTo>
                  <a:lnTo>
                    <a:pt x="98" y="367"/>
                  </a:lnTo>
                  <a:lnTo>
                    <a:pt x="141" y="367"/>
                  </a:lnTo>
                  <a:lnTo>
                    <a:pt x="162" y="356"/>
                  </a:lnTo>
                  <a:lnTo>
                    <a:pt x="195" y="313"/>
                  </a:lnTo>
                  <a:lnTo>
                    <a:pt x="216" y="259"/>
                  </a:lnTo>
                  <a:lnTo>
                    <a:pt x="227" y="184"/>
                  </a:lnTo>
                  <a:lnTo>
                    <a:pt x="216" y="119"/>
                  </a:lnTo>
                  <a:lnTo>
                    <a:pt x="195" y="55"/>
                  </a:lnTo>
                  <a:lnTo>
                    <a:pt x="162" y="22"/>
                  </a:lnTo>
                  <a:lnTo>
                    <a:pt x="141" y="12"/>
                  </a:lnTo>
                  <a:lnTo>
                    <a:pt x="11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8"/>
            <p:cNvSpPr/>
            <p:nvPr/>
          </p:nvSpPr>
          <p:spPr>
            <a:xfrm>
              <a:off x="2162055" y="5363479"/>
              <a:ext cx="176788" cy="61899"/>
            </a:xfrm>
            <a:custGeom>
              <a:rect b="b" l="l" r="r" t="t"/>
              <a:pathLst>
                <a:path extrusionOk="0" h="389" w="1111">
                  <a:moveTo>
                    <a:pt x="184" y="1"/>
                  </a:moveTo>
                  <a:lnTo>
                    <a:pt x="151" y="11"/>
                  </a:lnTo>
                  <a:lnTo>
                    <a:pt x="119" y="22"/>
                  </a:lnTo>
                  <a:lnTo>
                    <a:pt x="87" y="33"/>
                  </a:lnTo>
                  <a:lnTo>
                    <a:pt x="55" y="54"/>
                  </a:lnTo>
                  <a:lnTo>
                    <a:pt x="33" y="87"/>
                  </a:lnTo>
                  <a:lnTo>
                    <a:pt x="11" y="119"/>
                  </a:lnTo>
                  <a:lnTo>
                    <a:pt x="1" y="151"/>
                  </a:lnTo>
                  <a:lnTo>
                    <a:pt x="1" y="194"/>
                  </a:lnTo>
                  <a:lnTo>
                    <a:pt x="1" y="238"/>
                  </a:lnTo>
                  <a:lnTo>
                    <a:pt x="11" y="270"/>
                  </a:lnTo>
                  <a:lnTo>
                    <a:pt x="33" y="302"/>
                  </a:lnTo>
                  <a:lnTo>
                    <a:pt x="55" y="335"/>
                  </a:lnTo>
                  <a:lnTo>
                    <a:pt x="87" y="356"/>
                  </a:lnTo>
                  <a:lnTo>
                    <a:pt x="119" y="367"/>
                  </a:lnTo>
                  <a:lnTo>
                    <a:pt x="151" y="378"/>
                  </a:lnTo>
                  <a:lnTo>
                    <a:pt x="184" y="388"/>
                  </a:lnTo>
                  <a:lnTo>
                    <a:pt x="916" y="388"/>
                  </a:lnTo>
                  <a:lnTo>
                    <a:pt x="949" y="378"/>
                  </a:lnTo>
                  <a:lnTo>
                    <a:pt x="992" y="367"/>
                  </a:lnTo>
                  <a:lnTo>
                    <a:pt x="1024" y="356"/>
                  </a:lnTo>
                  <a:lnTo>
                    <a:pt x="1046" y="335"/>
                  </a:lnTo>
                  <a:lnTo>
                    <a:pt x="1078" y="302"/>
                  </a:lnTo>
                  <a:lnTo>
                    <a:pt x="1089" y="270"/>
                  </a:lnTo>
                  <a:lnTo>
                    <a:pt x="1100" y="238"/>
                  </a:lnTo>
                  <a:lnTo>
                    <a:pt x="1110" y="194"/>
                  </a:lnTo>
                  <a:lnTo>
                    <a:pt x="1100" y="151"/>
                  </a:lnTo>
                  <a:lnTo>
                    <a:pt x="1089" y="119"/>
                  </a:lnTo>
                  <a:lnTo>
                    <a:pt x="1078" y="87"/>
                  </a:lnTo>
                  <a:lnTo>
                    <a:pt x="1046" y="54"/>
                  </a:lnTo>
                  <a:lnTo>
                    <a:pt x="1024" y="33"/>
                  </a:lnTo>
                  <a:lnTo>
                    <a:pt x="992" y="22"/>
                  </a:lnTo>
                  <a:lnTo>
                    <a:pt x="949" y="11"/>
                  </a:lnTo>
                  <a:lnTo>
                    <a:pt x="916" y="1"/>
                  </a:lnTo>
                  <a:close/>
                </a:path>
              </a:pathLst>
            </a:custGeom>
            <a:solidFill>
              <a:srgbClr val="FDDF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8"/>
            <p:cNvSpPr/>
            <p:nvPr/>
          </p:nvSpPr>
          <p:spPr>
            <a:xfrm>
              <a:off x="2760369" y="5399441"/>
              <a:ext cx="61900" cy="130480"/>
            </a:xfrm>
            <a:custGeom>
              <a:rect b="b" l="l" r="r" t="t"/>
              <a:pathLst>
                <a:path extrusionOk="0" h="820" w="389">
                  <a:moveTo>
                    <a:pt x="248" y="1"/>
                  </a:moveTo>
                  <a:lnTo>
                    <a:pt x="205" y="12"/>
                  </a:lnTo>
                  <a:lnTo>
                    <a:pt x="151" y="33"/>
                  </a:lnTo>
                  <a:lnTo>
                    <a:pt x="108" y="76"/>
                  </a:lnTo>
                  <a:lnTo>
                    <a:pt x="76" y="119"/>
                  </a:lnTo>
                  <a:lnTo>
                    <a:pt x="44" y="184"/>
                  </a:lnTo>
                  <a:lnTo>
                    <a:pt x="22" y="249"/>
                  </a:lnTo>
                  <a:lnTo>
                    <a:pt x="1" y="335"/>
                  </a:lnTo>
                  <a:lnTo>
                    <a:pt x="1" y="410"/>
                  </a:lnTo>
                  <a:lnTo>
                    <a:pt x="1" y="496"/>
                  </a:lnTo>
                  <a:lnTo>
                    <a:pt x="22" y="572"/>
                  </a:lnTo>
                  <a:lnTo>
                    <a:pt x="44" y="647"/>
                  </a:lnTo>
                  <a:lnTo>
                    <a:pt x="76" y="701"/>
                  </a:lnTo>
                  <a:lnTo>
                    <a:pt x="108" y="755"/>
                  </a:lnTo>
                  <a:lnTo>
                    <a:pt x="151" y="787"/>
                  </a:lnTo>
                  <a:lnTo>
                    <a:pt x="205" y="820"/>
                  </a:lnTo>
                  <a:lnTo>
                    <a:pt x="389" y="820"/>
                  </a:lnTo>
                  <a:lnTo>
                    <a:pt x="356" y="1"/>
                  </a:lnTo>
                  <a:close/>
                </a:path>
              </a:pathLst>
            </a:custGeom>
            <a:solidFill>
              <a:srgbClr val="292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8"/>
            <p:cNvSpPr/>
            <p:nvPr/>
          </p:nvSpPr>
          <p:spPr>
            <a:xfrm>
              <a:off x="2777555" y="5399441"/>
              <a:ext cx="80676" cy="130480"/>
            </a:xfrm>
            <a:custGeom>
              <a:rect b="b" l="l" r="r" t="t"/>
              <a:pathLst>
                <a:path extrusionOk="0" h="820" w="507">
                  <a:moveTo>
                    <a:pt x="248" y="1"/>
                  </a:moveTo>
                  <a:lnTo>
                    <a:pt x="205" y="12"/>
                  </a:lnTo>
                  <a:lnTo>
                    <a:pt x="151" y="33"/>
                  </a:lnTo>
                  <a:lnTo>
                    <a:pt x="108" y="76"/>
                  </a:lnTo>
                  <a:lnTo>
                    <a:pt x="76" y="119"/>
                  </a:lnTo>
                  <a:lnTo>
                    <a:pt x="43" y="184"/>
                  </a:lnTo>
                  <a:lnTo>
                    <a:pt x="22" y="249"/>
                  </a:lnTo>
                  <a:lnTo>
                    <a:pt x="0" y="335"/>
                  </a:lnTo>
                  <a:lnTo>
                    <a:pt x="0" y="410"/>
                  </a:lnTo>
                  <a:lnTo>
                    <a:pt x="0" y="496"/>
                  </a:lnTo>
                  <a:lnTo>
                    <a:pt x="22" y="572"/>
                  </a:lnTo>
                  <a:lnTo>
                    <a:pt x="43" y="647"/>
                  </a:lnTo>
                  <a:lnTo>
                    <a:pt x="76" y="701"/>
                  </a:lnTo>
                  <a:lnTo>
                    <a:pt x="108" y="755"/>
                  </a:lnTo>
                  <a:lnTo>
                    <a:pt x="151" y="787"/>
                  </a:lnTo>
                  <a:lnTo>
                    <a:pt x="205" y="820"/>
                  </a:lnTo>
                  <a:lnTo>
                    <a:pt x="302" y="820"/>
                  </a:lnTo>
                  <a:lnTo>
                    <a:pt x="356" y="787"/>
                  </a:lnTo>
                  <a:lnTo>
                    <a:pt x="399" y="755"/>
                  </a:lnTo>
                  <a:lnTo>
                    <a:pt x="431" y="701"/>
                  </a:lnTo>
                  <a:lnTo>
                    <a:pt x="464" y="647"/>
                  </a:lnTo>
                  <a:lnTo>
                    <a:pt x="485" y="572"/>
                  </a:lnTo>
                  <a:lnTo>
                    <a:pt x="507" y="496"/>
                  </a:lnTo>
                  <a:lnTo>
                    <a:pt x="507" y="410"/>
                  </a:lnTo>
                  <a:lnTo>
                    <a:pt x="507" y="335"/>
                  </a:lnTo>
                  <a:lnTo>
                    <a:pt x="485" y="249"/>
                  </a:lnTo>
                  <a:lnTo>
                    <a:pt x="464" y="184"/>
                  </a:lnTo>
                  <a:lnTo>
                    <a:pt x="431" y="119"/>
                  </a:lnTo>
                  <a:lnTo>
                    <a:pt x="399" y="76"/>
                  </a:lnTo>
                  <a:lnTo>
                    <a:pt x="356" y="33"/>
                  </a:lnTo>
                  <a:lnTo>
                    <a:pt x="302" y="12"/>
                  </a:lnTo>
                  <a:lnTo>
                    <a:pt x="248" y="1"/>
                  </a:lnTo>
                  <a:close/>
                </a:path>
              </a:pathLst>
            </a:custGeom>
            <a:solidFill>
              <a:srgbClr val="676C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8"/>
            <p:cNvSpPr/>
            <p:nvPr/>
          </p:nvSpPr>
          <p:spPr>
            <a:xfrm>
              <a:off x="2803174" y="5435563"/>
              <a:ext cx="36281" cy="58398"/>
            </a:xfrm>
            <a:custGeom>
              <a:rect b="b" l="l" r="r" t="t"/>
              <a:pathLst>
                <a:path extrusionOk="0" h="367" w="228">
                  <a:moveTo>
                    <a:pt x="109" y="0"/>
                  </a:moveTo>
                  <a:lnTo>
                    <a:pt x="87" y="11"/>
                  </a:lnTo>
                  <a:lnTo>
                    <a:pt x="66" y="22"/>
                  </a:lnTo>
                  <a:lnTo>
                    <a:pt x="33" y="54"/>
                  </a:lnTo>
                  <a:lnTo>
                    <a:pt x="12" y="119"/>
                  </a:lnTo>
                  <a:lnTo>
                    <a:pt x="1" y="183"/>
                  </a:lnTo>
                  <a:lnTo>
                    <a:pt x="12" y="259"/>
                  </a:lnTo>
                  <a:lnTo>
                    <a:pt x="33" y="312"/>
                  </a:lnTo>
                  <a:lnTo>
                    <a:pt x="66" y="356"/>
                  </a:lnTo>
                  <a:lnTo>
                    <a:pt x="87" y="366"/>
                  </a:lnTo>
                  <a:lnTo>
                    <a:pt x="130" y="366"/>
                  </a:lnTo>
                  <a:lnTo>
                    <a:pt x="152" y="356"/>
                  </a:lnTo>
                  <a:lnTo>
                    <a:pt x="195" y="312"/>
                  </a:lnTo>
                  <a:lnTo>
                    <a:pt x="216" y="259"/>
                  </a:lnTo>
                  <a:lnTo>
                    <a:pt x="227" y="183"/>
                  </a:lnTo>
                  <a:lnTo>
                    <a:pt x="216" y="119"/>
                  </a:lnTo>
                  <a:lnTo>
                    <a:pt x="195" y="54"/>
                  </a:lnTo>
                  <a:lnTo>
                    <a:pt x="152" y="22"/>
                  </a:lnTo>
                  <a:lnTo>
                    <a:pt x="130" y="11"/>
                  </a:lnTo>
                  <a:lnTo>
                    <a:pt x="109" y="0"/>
                  </a:lnTo>
                  <a:close/>
                </a:path>
              </a:pathLst>
            </a:custGeom>
            <a:solidFill>
              <a:srgbClr val="DFE1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8"/>
            <p:cNvSpPr/>
            <p:nvPr/>
          </p:nvSpPr>
          <p:spPr>
            <a:xfrm>
              <a:off x="2496379" y="5399441"/>
              <a:ext cx="61900" cy="130480"/>
            </a:xfrm>
            <a:custGeom>
              <a:rect b="b" l="l" r="r" t="t"/>
              <a:pathLst>
                <a:path extrusionOk="0" h="820" w="389">
                  <a:moveTo>
                    <a:pt x="259" y="1"/>
                  </a:moveTo>
                  <a:lnTo>
                    <a:pt x="205" y="12"/>
                  </a:lnTo>
                  <a:lnTo>
                    <a:pt x="162" y="33"/>
                  </a:lnTo>
                  <a:lnTo>
                    <a:pt x="119" y="76"/>
                  </a:lnTo>
                  <a:lnTo>
                    <a:pt x="76" y="119"/>
                  </a:lnTo>
                  <a:lnTo>
                    <a:pt x="54" y="184"/>
                  </a:lnTo>
                  <a:lnTo>
                    <a:pt x="22" y="249"/>
                  </a:lnTo>
                  <a:lnTo>
                    <a:pt x="11" y="335"/>
                  </a:lnTo>
                  <a:lnTo>
                    <a:pt x="1" y="410"/>
                  </a:lnTo>
                  <a:lnTo>
                    <a:pt x="11" y="496"/>
                  </a:lnTo>
                  <a:lnTo>
                    <a:pt x="22" y="572"/>
                  </a:lnTo>
                  <a:lnTo>
                    <a:pt x="54" y="647"/>
                  </a:lnTo>
                  <a:lnTo>
                    <a:pt x="76" y="701"/>
                  </a:lnTo>
                  <a:lnTo>
                    <a:pt x="119" y="755"/>
                  </a:lnTo>
                  <a:lnTo>
                    <a:pt x="162" y="787"/>
                  </a:lnTo>
                  <a:lnTo>
                    <a:pt x="205" y="820"/>
                  </a:lnTo>
                  <a:lnTo>
                    <a:pt x="388" y="820"/>
                  </a:lnTo>
                  <a:lnTo>
                    <a:pt x="367" y="1"/>
                  </a:lnTo>
                  <a:close/>
                </a:path>
              </a:pathLst>
            </a:custGeom>
            <a:solidFill>
              <a:srgbClr val="292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8"/>
            <p:cNvSpPr/>
            <p:nvPr/>
          </p:nvSpPr>
          <p:spPr>
            <a:xfrm>
              <a:off x="2515315" y="5399441"/>
              <a:ext cx="80676" cy="130480"/>
            </a:xfrm>
            <a:custGeom>
              <a:rect b="b" l="l" r="r" t="t"/>
              <a:pathLst>
                <a:path extrusionOk="0" h="820" w="507">
                  <a:moveTo>
                    <a:pt x="248" y="1"/>
                  </a:moveTo>
                  <a:lnTo>
                    <a:pt x="194" y="12"/>
                  </a:lnTo>
                  <a:lnTo>
                    <a:pt x="151" y="33"/>
                  </a:lnTo>
                  <a:lnTo>
                    <a:pt x="108" y="76"/>
                  </a:lnTo>
                  <a:lnTo>
                    <a:pt x="65" y="119"/>
                  </a:lnTo>
                  <a:lnTo>
                    <a:pt x="43" y="184"/>
                  </a:lnTo>
                  <a:lnTo>
                    <a:pt x="11" y="249"/>
                  </a:lnTo>
                  <a:lnTo>
                    <a:pt x="0" y="335"/>
                  </a:lnTo>
                  <a:lnTo>
                    <a:pt x="0" y="410"/>
                  </a:lnTo>
                  <a:lnTo>
                    <a:pt x="0" y="496"/>
                  </a:lnTo>
                  <a:lnTo>
                    <a:pt x="11" y="572"/>
                  </a:lnTo>
                  <a:lnTo>
                    <a:pt x="43" y="647"/>
                  </a:lnTo>
                  <a:lnTo>
                    <a:pt x="65" y="701"/>
                  </a:lnTo>
                  <a:lnTo>
                    <a:pt x="108" y="755"/>
                  </a:lnTo>
                  <a:lnTo>
                    <a:pt x="151" y="787"/>
                  </a:lnTo>
                  <a:lnTo>
                    <a:pt x="194" y="820"/>
                  </a:lnTo>
                  <a:lnTo>
                    <a:pt x="302" y="820"/>
                  </a:lnTo>
                  <a:lnTo>
                    <a:pt x="345" y="787"/>
                  </a:lnTo>
                  <a:lnTo>
                    <a:pt x="388" y="755"/>
                  </a:lnTo>
                  <a:lnTo>
                    <a:pt x="431" y="701"/>
                  </a:lnTo>
                  <a:lnTo>
                    <a:pt x="463" y="647"/>
                  </a:lnTo>
                  <a:lnTo>
                    <a:pt x="485" y="572"/>
                  </a:lnTo>
                  <a:lnTo>
                    <a:pt x="496" y="496"/>
                  </a:lnTo>
                  <a:lnTo>
                    <a:pt x="506" y="410"/>
                  </a:lnTo>
                  <a:lnTo>
                    <a:pt x="496" y="335"/>
                  </a:lnTo>
                  <a:lnTo>
                    <a:pt x="485" y="249"/>
                  </a:lnTo>
                  <a:lnTo>
                    <a:pt x="463" y="184"/>
                  </a:lnTo>
                  <a:lnTo>
                    <a:pt x="431" y="119"/>
                  </a:lnTo>
                  <a:lnTo>
                    <a:pt x="388" y="76"/>
                  </a:lnTo>
                  <a:lnTo>
                    <a:pt x="345" y="33"/>
                  </a:lnTo>
                  <a:lnTo>
                    <a:pt x="302" y="12"/>
                  </a:lnTo>
                  <a:lnTo>
                    <a:pt x="248" y="1"/>
                  </a:lnTo>
                  <a:close/>
                </a:path>
              </a:pathLst>
            </a:custGeom>
            <a:solidFill>
              <a:srgbClr val="676C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8"/>
            <p:cNvSpPr/>
            <p:nvPr/>
          </p:nvSpPr>
          <p:spPr>
            <a:xfrm>
              <a:off x="2540934" y="5435563"/>
              <a:ext cx="34530" cy="58398"/>
            </a:xfrm>
            <a:custGeom>
              <a:rect b="b" l="l" r="r" t="t"/>
              <a:pathLst>
                <a:path extrusionOk="0" h="367" w="217">
                  <a:moveTo>
                    <a:pt x="108" y="0"/>
                  </a:moveTo>
                  <a:lnTo>
                    <a:pt x="87" y="11"/>
                  </a:lnTo>
                  <a:lnTo>
                    <a:pt x="65" y="22"/>
                  </a:lnTo>
                  <a:lnTo>
                    <a:pt x="33" y="54"/>
                  </a:lnTo>
                  <a:lnTo>
                    <a:pt x="1" y="119"/>
                  </a:lnTo>
                  <a:lnTo>
                    <a:pt x="1" y="183"/>
                  </a:lnTo>
                  <a:lnTo>
                    <a:pt x="1" y="259"/>
                  </a:lnTo>
                  <a:lnTo>
                    <a:pt x="33" y="312"/>
                  </a:lnTo>
                  <a:lnTo>
                    <a:pt x="65" y="356"/>
                  </a:lnTo>
                  <a:lnTo>
                    <a:pt x="87" y="366"/>
                  </a:lnTo>
                  <a:lnTo>
                    <a:pt x="130" y="366"/>
                  </a:lnTo>
                  <a:lnTo>
                    <a:pt x="151" y="356"/>
                  </a:lnTo>
                  <a:lnTo>
                    <a:pt x="184" y="312"/>
                  </a:lnTo>
                  <a:lnTo>
                    <a:pt x="216" y="259"/>
                  </a:lnTo>
                  <a:lnTo>
                    <a:pt x="216" y="183"/>
                  </a:lnTo>
                  <a:lnTo>
                    <a:pt x="216" y="119"/>
                  </a:lnTo>
                  <a:lnTo>
                    <a:pt x="184" y="54"/>
                  </a:lnTo>
                  <a:lnTo>
                    <a:pt x="151" y="22"/>
                  </a:lnTo>
                  <a:lnTo>
                    <a:pt x="130" y="11"/>
                  </a:lnTo>
                  <a:lnTo>
                    <a:pt x="108" y="0"/>
                  </a:lnTo>
                  <a:close/>
                </a:path>
              </a:pathLst>
            </a:custGeom>
            <a:solidFill>
              <a:srgbClr val="DFE1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8"/>
            <p:cNvSpPr/>
            <p:nvPr/>
          </p:nvSpPr>
          <p:spPr>
            <a:xfrm>
              <a:off x="2438139" y="5440655"/>
              <a:ext cx="18936" cy="36121"/>
            </a:xfrm>
            <a:custGeom>
              <a:rect b="b" l="l" r="r" t="t"/>
              <a:pathLst>
                <a:path extrusionOk="0" h="227" w="119">
                  <a:moveTo>
                    <a:pt x="0" y="0"/>
                  </a:moveTo>
                  <a:lnTo>
                    <a:pt x="0" y="227"/>
                  </a:lnTo>
                  <a:lnTo>
                    <a:pt x="43" y="216"/>
                  </a:lnTo>
                  <a:lnTo>
                    <a:pt x="76" y="194"/>
                  </a:lnTo>
                  <a:lnTo>
                    <a:pt x="108" y="162"/>
                  </a:lnTo>
                  <a:lnTo>
                    <a:pt x="119" y="119"/>
                  </a:lnTo>
                  <a:lnTo>
                    <a:pt x="108" y="76"/>
                  </a:lnTo>
                  <a:lnTo>
                    <a:pt x="76" y="33"/>
                  </a:lnTo>
                  <a:lnTo>
                    <a:pt x="43" y="11"/>
                  </a:lnTo>
                  <a:lnTo>
                    <a:pt x="0" y="0"/>
                  </a:lnTo>
                  <a:close/>
                </a:path>
              </a:pathLst>
            </a:custGeom>
            <a:solidFill>
              <a:srgbClr val="EFF0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8"/>
            <p:cNvSpPr/>
            <p:nvPr/>
          </p:nvSpPr>
          <p:spPr>
            <a:xfrm>
              <a:off x="2438139" y="5440655"/>
              <a:ext cx="18936" cy="36121"/>
            </a:xfrm>
            <a:custGeom>
              <a:rect b="b" l="l" r="r" t="t"/>
              <a:pathLst>
                <a:path extrusionOk="0" fill="none" h="227" w="119">
                  <a:moveTo>
                    <a:pt x="0" y="227"/>
                  </a:moveTo>
                  <a:lnTo>
                    <a:pt x="0" y="227"/>
                  </a:lnTo>
                  <a:lnTo>
                    <a:pt x="43" y="216"/>
                  </a:lnTo>
                  <a:lnTo>
                    <a:pt x="76" y="194"/>
                  </a:lnTo>
                  <a:lnTo>
                    <a:pt x="108" y="162"/>
                  </a:lnTo>
                  <a:lnTo>
                    <a:pt x="119" y="119"/>
                  </a:lnTo>
                  <a:lnTo>
                    <a:pt x="119" y="119"/>
                  </a:lnTo>
                  <a:lnTo>
                    <a:pt x="108" y="76"/>
                  </a:lnTo>
                  <a:lnTo>
                    <a:pt x="76" y="33"/>
                  </a:lnTo>
                  <a:lnTo>
                    <a:pt x="43" y="11"/>
                  </a:lnTo>
                  <a:lnTo>
                    <a:pt x="0"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8"/>
            <p:cNvSpPr/>
            <p:nvPr/>
          </p:nvSpPr>
          <p:spPr>
            <a:xfrm>
              <a:off x="2069444" y="5440655"/>
              <a:ext cx="368852" cy="36121"/>
            </a:xfrm>
            <a:custGeom>
              <a:rect b="b" l="l" r="r" t="t"/>
              <a:pathLst>
                <a:path extrusionOk="0" h="227" w="2318">
                  <a:moveTo>
                    <a:pt x="109" y="0"/>
                  </a:moveTo>
                  <a:lnTo>
                    <a:pt x="66" y="11"/>
                  </a:lnTo>
                  <a:lnTo>
                    <a:pt x="33" y="33"/>
                  </a:lnTo>
                  <a:lnTo>
                    <a:pt x="12" y="76"/>
                  </a:lnTo>
                  <a:lnTo>
                    <a:pt x="1" y="119"/>
                  </a:lnTo>
                  <a:lnTo>
                    <a:pt x="12" y="162"/>
                  </a:lnTo>
                  <a:lnTo>
                    <a:pt x="33" y="194"/>
                  </a:lnTo>
                  <a:lnTo>
                    <a:pt x="66" y="216"/>
                  </a:lnTo>
                  <a:lnTo>
                    <a:pt x="109" y="227"/>
                  </a:lnTo>
                  <a:lnTo>
                    <a:pt x="2317" y="227"/>
                  </a:lnTo>
                  <a:lnTo>
                    <a:pt x="2317" y="0"/>
                  </a:lnTo>
                  <a:close/>
                </a:path>
              </a:pathLst>
            </a:custGeom>
            <a:solidFill>
              <a:srgbClr val="DFE1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8"/>
            <p:cNvSpPr/>
            <p:nvPr/>
          </p:nvSpPr>
          <p:spPr>
            <a:xfrm>
              <a:off x="2069444" y="5440655"/>
              <a:ext cx="368852" cy="36121"/>
            </a:xfrm>
            <a:custGeom>
              <a:rect b="b" l="l" r="r" t="t"/>
              <a:pathLst>
                <a:path extrusionOk="0" fill="none" h="227" w="2318">
                  <a:moveTo>
                    <a:pt x="2317" y="0"/>
                  </a:moveTo>
                  <a:lnTo>
                    <a:pt x="109" y="0"/>
                  </a:lnTo>
                  <a:lnTo>
                    <a:pt x="109" y="0"/>
                  </a:lnTo>
                  <a:lnTo>
                    <a:pt x="66" y="11"/>
                  </a:lnTo>
                  <a:lnTo>
                    <a:pt x="33" y="33"/>
                  </a:lnTo>
                  <a:lnTo>
                    <a:pt x="12" y="76"/>
                  </a:lnTo>
                  <a:lnTo>
                    <a:pt x="1" y="119"/>
                  </a:lnTo>
                  <a:lnTo>
                    <a:pt x="1" y="119"/>
                  </a:lnTo>
                  <a:lnTo>
                    <a:pt x="12" y="162"/>
                  </a:lnTo>
                  <a:lnTo>
                    <a:pt x="33" y="194"/>
                  </a:lnTo>
                  <a:lnTo>
                    <a:pt x="66" y="216"/>
                  </a:lnTo>
                  <a:lnTo>
                    <a:pt x="109" y="227"/>
                  </a:lnTo>
                  <a:lnTo>
                    <a:pt x="2317" y="227"/>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8"/>
            <p:cNvSpPr/>
            <p:nvPr/>
          </p:nvSpPr>
          <p:spPr>
            <a:xfrm>
              <a:off x="2297471" y="5116675"/>
              <a:ext cx="293426" cy="17185"/>
            </a:xfrm>
            <a:custGeom>
              <a:rect b="b" l="l" r="r" t="t"/>
              <a:pathLst>
                <a:path extrusionOk="0" h="108" w="1844">
                  <a:moveTo>
                    <a:pt x="1" y="0"/>
                  </a:moveTo>
                  <a:lnTo>
                    <a:pt x="1" y="108"/>
                  </a:lnTo>
                  <a:lnTo>
                    <a:pt x="1843" y="108"/>
                  </a:lnTo>
                  <a:lnTo>
                    <a:pt x="1843" y="0"/>
                  </a:lnTo>
                  <a:close/>
                </a:path>
              </a:pathLst>
            </a:custGeom>
            <a:solidFill>
              <a:srgbClr val="FBC7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9" name="Google Shape;379;p28"/>
          <p:cNvGrpSpPr/>
          <p:nvPr/>
        </p:nvGrpSpPr>
        <p:grpSpPr>
          <a:xfrm>
            <a:off x="3751433" y="4442212"/>
            <a:ext cx="591817" cy="339812"/>
            <a:chOff x="4857014" y="7965975"/>
            <a:chExt cx="588287" cy="337819"/>
          </a:xfrm>
        </p:grpSpPr>
        <p:sp>
          <p:nvSpPr>
            <p:cNvPr id="380" name="Google Shape;380;p28"/>
            <p:cNvSpPr/>
            <p:nvPr/>
          </p:nvSpPr>
          <p:spPr>
            <a:xfrm>
              <a:off x="5062764" y="8144196"/>
              <a:ext cx="48215" cy="13844"/>
            </a:xfrm>
            <a:custGeom>
              <a:rect b="b" l="l" r="r" t="t"/>
              <a:pathLst>
                <a:path extrusionOk="0" h="87" w="303">
                  <a:moveTo>
                    <a:pt x="33" y="1"/>
                  </a:moveTo>
                  <a:lnTo>
                    <a:pt x="11" y="11"/>
                  </a:lnTo>
                  <a:lnTo>
                    <a:pt x="1" y="33"/>
                  </a:lnTo>
                  <a:lnTo>
                    <a:pt x="1" y="54"/>
                  </a:lnTo>
                  <a:lnTo>
                    <a:pt x="11" y="87"/>
                  </a:lnTo>
                  <a:lnTo>
                    <a:pt x="270" y="87"/>
                  </a:lnTo>
                  <a:lnTo>
                    <a:pt x="292" y="76"/>
                  </a:lnTo>
                  <a:lnTo>
                    <a:pt x="302" y="54"/>
                  </a:lnTo>
                  <a:lnTo>
                    <a:pt x="302" y="33"/>
                  </a:lnTo>
                  <a:lnTo>
                    <a:pt x="292" y="11"/>
                  </a:lnTo>
                  <a:lnTo>
                    <a:pt x="270" y="1"/>
                  </a:lnTo>
                  <a:close/>
                </a:path>
              </a:pathLst>
            </a:custGeom>
            <a:solidFill>
              <a:srgbClr val="FABB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8"/>
            <p:cNvSpPr/>
            <p:nvPr/>
          </p:nvSpPr>
          <p:spPr>
            <a:xfrm>
              <a:off x="5081700" y="8145946"/>
              <a:ext cx="54898" cy="55056"/>
            </a:xfrm>
            <a:custGeom>
              <a:rect b="b" l="l" r="r" t="t"/>
              <a:pathLst>
                <a:path extrusionOk="0" h="346" w="345">
                  <a:moveTo>
                    <a:pt x="32" y="0"/>
                  </a:moveTo>
                  <a:lnTo>
                    <a:pt x="11" y="11"/>
                  </a:lnTo>
                  <a:lnTo>
                    <a:pt x="0" y="33"/>
                  </a:lnTo>
                  <a:lnTo>
                    <a:pt x="11" y="54"/>
                  </a:lnTo>
                  <a:lnTo>
                    <a:pt x="291" y="334"/>
                  </a:lnTo>
                  <a:lnTo>
                    <a:pt x="313" y="345"/>
                  </a:lnTo>
                  <a:lnTo>
                    <a:pt x="334" y="334"/>
                  </a:lnTo>
                  <a:lnTo>
                    <a:pt x="345" y="313"/>
                  </a:lnTo>
                  <a:lnTo>
                    <a:pt x="334" y="291"/>
                  </a:lnTo>
                  <a:lnTo>
                    <a:pt x="54" y="11"/>
                  </a:lnTo>
                  <a:lnTo>
                    <a:pt x="32" y="0"/>
                  </a:lnTo>
                  <a:close/>
                </a:path>
              </a:pathLst>
            </a:custGeom>
            <a:solidFill>
              <a:srgbClr val="676C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8"/>
            <p:cNvSpPr/>
            <p:nvPr/>
          </p:nvSpPr>
          <p:spPr>
            <a:xfrm>
              <a:off x="5081700" y="8145946"/>
              <a:ext cx="54898" cy="55056"/>
            </a:xfrm>
            <a:custGeom>
              <a:rect b="b" l="l" r="r" t="t"/>
              <a:pathLst>
                <a:path extrusionOk="0" fill="none" h="346" w="345">
                  <a:moveTo>
                    <a:pt x="11" y="54"/>
                  </a:moveTo>
                  <a:lnTo>
                    <a:pt x="291" y="334"/>
                  </a:lnTo>
                  <a:lnTo>
                    <a:pt x="291" y="334"/>
                  </a:lnTo>
                  <a:lnTo>
                    <a:pt x="313" y="345"/>
                  </a:lnTo>
                  <a:lnTo>
                    <a:pt x="334" y="334"/>
                  </a:lnTo>
                  <a:lnTo>
                    <a:pt x="334" y="334"/>
                  </a:lnTo>
                  <a:lnTo>
                    <a:pt x="345" y="313"/>
                  </a:lnTo>
                  <a:lnTo>
                    <a:pt x="334" y="291"/>
                  </a:lnTo>
                  <a:lnTo>
                    <a:pt x="54" y="11"/>
                  </a:lnTo>
                  <a:lnTo>
                    <a:pt x="54" y="11"/>
                  </a:lnTo>
                  <a:lnTo>
                    <a:pt x="32" y="0"/>
                  </a:lnTo>
                  <a:lnTo>
                    <a:pt x="11" y="11"/>
                  </a:lnTo>
                  <a:lnTo>
                    <a:pt x="11" y="11"/>
                  </a:lnTo>
                  <a:lnTo>
                    <a:pt x="0" y="33"/>
                  </a:lnTo>
                  <a:lnTo>
                    <a:pt x="11" y="54"/>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8"/>
            <p:cNvSpPr/>
            <p:nvPr/>
          </p:nvSpPr>
          <p:spPr>
            <a:xfrm>
              <a:off x="4857014" y="8068770"/>
              <a:ext cx="235028" cy="235024"/>
            </a:xfrm>
            <a:custGeom>
              <a:rect b="b" l="l" r="r" t="t"/>
              <a:pathLst>
                <a:path extrusionOk="0" h="1477" w="1477">
                  <a:moveTo>
                    <a:pt x="798" y="119"/>
                  </a:moveTo>
                  <a:lnTo>
                    <a:pt x="863" y="130"/>
                  </a:lnTo>
                  <a:lnTo>
                    <a:pt x="981" y="162"/>
                  </a:lnTo>
                  <a:lnTo>
                    <a:pt x="1089" y="216"/>
                  </a:lnTo>
                  <a:lnTo>
                    <a:pt x="1175" y="291"/>
                  </a:lnTo>
                  <a:lnTo>
                    <a:pt x="1251" y="388"/>
                  </a:lnTo>
                  <a:lnTo>
                    <a:pt x="1315" y="496"/>
                  </a:lnTo>
                  <a:lnTo>
                    <a:pt x="1348" y="604"/>
                  </a:lnTo>
                  <a:lnTo>
                    <a:pt x="1358" y="733"/>
                  </a:lnTo>
                  <a:lnTo>
                    <a:pt x="1348" y="862"/>
                  </a:lnTo>
                  <a:lnTo>
                    <a:pt x="1315" y="981"/>
                  </a:lnTo>
                  <a:lnTo>
                    <a:pt x="1261" y="1078"/>
                  </a:lnTo>
                  <a:lnTo>
                    <a:pt x="1186" y="1175"/>
                  </a:lnTo>
                  <a:lnTo>
                    <a:pt x="1089" y="1250"/>
                  </a:lnTo>
                  <a:lnTo>
                    <a:pt x="981" y="1304"/>
                  </a:lnTo>
                  <a:lnTo>
                    <a:pt x="873" y="1347"/>
                  </a:lnTo>
                  <a:lnTo>
                    <a:pt x="744" y="1358"/>
                  </a:lnTo>
                  <a:lnTo>
                    <a:pt x="615" y="1347"/>
                  </a:lnTo>
                  <a:lnTo>
                    <a:pt x="507" y="1315"/>
                  </a:lnTo>
                  <a:lnTo>
                    <a:pt x="399" y="1250"/>
                  </a:lnTo>
                  <a:lnTo>
                    <a:pt x="302" y="1186"/>
                  </a:lnTo>
                  <a:lnTo>
                    <a:pt x="227" y="1089"/>
                  </a:lnTo>
                  <a:lnTo>
                    <a:pt x="173" y="981"/>
                  </a:lnTo>
                  <a:lnTo>
                    <a:pt x="130" y="862"/>
                  </a:lnTo>
                  <a:lnTo>
                    <a:pt x="119" y="809"/>
                  </a:lnTo>
                  <a:lnTo>
                    <a:pt x="119" y="744"/>
                  </a:lnTo>
                  <a:lnTo>
                    <a:pt x="130" y="615"/>
                  </a:lnTo>
                  <a:lnTo>
                    <a:pt x="162" y="496"/>
                  </a:lnTo>
                  <a:lnTo>
                    <a:pt x="227" y="399"/>
                  </a:lnTo>
                  <a:lnTo>
                    <a:pt x="302" y="302"/>
                  </a:lnTo>
                  <a:lnTo>
                    <a:pt x="389" y="227"/>
                  </a:lnTo>
                  <a:lnTo>
                    <a:pt x="496" y="162"/>
                  </a:lnTo>
                  <a:lnTo>
                    <a:pt x="615" y="130"/>
                  </a:lnTo>
                  <a:lnTo>
                    <a:pt x="733" y="119"/>
                  </a:lnTo>
                  <a:close/>
                  <a:moveTo>
                    <a:pt x="658" y="1"/>
                  </a:moveTo>
                  <a:lnTo>
                    <a:pt x="583" y="11"/>
                  </a:lnTo>
                  <a:lnTo>
                    <a:pt x="518" y="33"/>
                  </a:lnTo>
                  <a:lnTo>
                    <a:pt x="453" y="54"/>
                  </a:lnTo>
                  <a:lnTo>
                    <a:pt x="389" y="87"/>
                  </a:lnTo>
                  <a:lnTo>
                    <a:pt x="324" y="130"/>
                  </a:lnTo>
                  <a:lnTo>
                    <a:pt x="270" y="173"/>
                  </a:lnTo>
                  <a:lnTo>
                    <a:pt x="216" y="216"/>
                  </a:lnTo>
                  <a:lnTo>
                    <a:pt x="173" y="270"/>
                  </a:lnTo>
                  <a:lnTo>
                    <a:pt x="130" y="335"/>
                  </a:lnTo>
                  <a:lnTo>
                    <a:pt x="87" y="388"/>
                  </a:lnTo>
                  <a:lnTo>
                    <a:pt x="55" y="453"/>
                  </a:lnTo>
                  <a:lnTo>
                    <a:pt x="33" y="528"/>
                  </a:lnTo>
                  <a:lnTo>
                    <a:pt x="12" y="593"/>
                  </a:lnTo>
                  <a:lnTo>
                    <a:pt x="1" y="669"/>
                  </a:lnTo>
                  <a:lnTo>
                    <a:pt x="1" y="744"/>
                  </a:lnTo>
                  <a:lnTo>
                    <a:pt x="12" y="819"/>
                  </a:lnTo>
                  <a:lnTo>
                    <a:pt x="22" y="895"/>
                  </a:lnTo>
                  <a:lnTo>
                    <a:pt x="33" y="959"/>
                  </a:lnTo>
                  <a:lnTo>
                    <a:pt x="65" y="1035"/>
                  </a:lnTo>
                  <a:lnTo>
                    <a:pt x="98" y="1099"/>
                  </a:lnTo>
                  <a:lnTo>
                    <a:pt x="130" y="1153"/>
                  </a:lnTo>
                  <a:lnTo>
                    <a:pt x="173" y="1207"/>
                  </a:lnTo>
                  <a:lnTo>
                    <a:pt x="227" y="1261"/>
                  </a:lnTo>
                  <a:lnTo>
                    <a:pt x="270" y="1315"/>
                  </a:lnTo>
                  <a:lnTo>
                    <a:pt x="335" y="1358"/>
                  </a:lnTo>
                  <a:lnTo>
                    <a:pt x="389" y="1390"/>
                  </a:lnTo>
                  <a:lnTo>
                    <a:pt x="453" y="1423"/>
                  </a:lnTo>
                  <a:lnTo>
                    <a:pt x="529" y="1444"/>
                  </a:lnTo>
                  <a:lnTo>
                    <a:pt x="593" y="1466"/>
                  </a:lnTo>
                  <a:lnTo>
                    <a:pt x="669" y="1477"/>
                  </a:lnTo>
                  <a:lnTo>
                    <a:pt x="820" y="1477"/>
                  </a:lnTo>
                  <a:lnTo>
                    <a:pt x="895" y="1466"/>
                  </a:lnTo>
                  <a:lnTo>
                    <a:pt x="960" y="1444"/>
                  </a:lnTo>
                  <a:lnTo>
                    <a:pt x="1035" y="1412"/>
                  </a:lnTo>
                  <a:lnTo>
                    <a:pt x="1100" y="1390"/>
                  </a:lnTo>
                  <a:lnTo>
                    <a:pt x="1154" y="1347"/>
                  </a:lnTo>
                  <a:lnTo>
                    <a:pt x="1218" y="1304"/>
                  </a:lnTo>
                  <a:lnTo>
                    <a:pt x="1261" y="1261"/>
                  </a:lnTo>
                  <a:lnTo>
                    <a:pt x="1315" y="1207"/>
                  </a:lnTo>
                  <a:lnTo>
                    <a:pt x="1358" y="1143"/>
                  </a:lnTo>
                  <a:lnTo>
                    <a:pt x="1391" y="1089"/>
                  </a:lnTo>
                  <a:lnTo>
                    <a:pt x="1423" y="1024"/>
                  </a:lnTo>
                  <a:lnTo>
                    <a:pt x="1444" y="949"/>
                  </a:lnTo>
                  <a:lnTo>
                    <a:pt x="1466" y="884"/>
                  </a:lnTo>
                  <a:lnTo>
                    <a:pt x="1477" y="809"/>
                  </a:lnTo>
                  <a:lnTo>
                    <a:pt x="1477" y="733"/>
                  </a:lnTo>
                  <a:lnTo>
                    <a:pt x="1477" y="658"/>
                  </a:lnTo>
                  <a:lnTo>
                    <a:pt x="1466" y="582"/>
                  </a:lnTo>
                  <a:lnTo>
                    <a:pt x="1444" y="518"/>
                  </a:lnTo>
                  <a:lnTo>
                    <a:pt x="1423" y="442"/>
                  </a:lnTo>
                  <a:lnTo>
                    <a:pt x="1391" y="378"/>
                  </a:lnTo>
                  <a:lnTo>
                    <a:pt x="1348" y="324"/>
                  </a:lnTo>
                  <a:lnTo>
                    <a:pt x="1304" y="270"/>
                  </a:lnTo>
                  <a:lnTo>
                    <a:pt x="1261" y="216"/>
                  </a:lnTo>
                  <a:lnTo>
                    <a:pt x="1207" y="162"/>
                  </a:lnTo>
                  <a:lnTo>
                    <a:pt x="1154" y="119"/>
                  </a:lnTo>
                  <a:lnTo>
                    <a:pt x="1089" y="87"/>
                  </a:lnTo>
                  <a:lnTo>
                    <a:pt x="1024" y="54"/>
                  </a:lnTo>
                  <a:lnTo>
                    <a:pt x="960" y="33"/>
                  </a:lnTo>
                  <a:lnTo>
                    <a:pt x="884" y="11"/>
                  </a:lnTo>
                  <a:lnTo>
                    <a:pt x="809" y="1"/>
                  </a:lnTo>
                  <a:close/>
                </a:path>
              </a:pathLst>
            </a:custGeom>
            <a:solidFill>
              <a:srgbClr val="292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8"/>
            <p:cNvSpPr/>
            <p:nvPr/>
          </p:nvSpPr>
          <p:spPr>
            <a:xfrm>
              <a:off x="5210274" y="8067020"/>
              <a:ext cx="235028" cy="235024"/>
            </a:xfrm>
            <a:custGeom>
              <a:rect b="b" l="l" r="r" t="t"/>
              <a:pathLst>
                <a:path extrusionOk="0" h="1477" w="1477">
                  <a:moveTo>
                    <a:pt x="733" y="109"/>
                  </a:moveTo>
                  <a:lnTo>
                    <a:pt x="862" y="130"/>
                  </a:lnTo>
                  <a:lnTo>
                    <a:pt x="970" y="162"/>
                  </a:lnTo>
                  <a:lnTo>
                    <a:pt x="1078" y="216"/>
                  </a:lnTo>
                  <a:lnTo>
                    <a:pt x="1175" y="292"/>
                  </a:lnTo>
                  <a:lnTo>
                    <a:pt x="1250" y="389"/>
                  </a:lnTo>
                  <a:lnTo>
                    <a:pt x="1304" y="486"/>
                  </a:lnTo>
                  <a:lnTo>
                    <a:pt x="1347" y="604"/>
                  </a:lnTo>
                  <a:lnTo>
                    <a:pt x="1358" y="669"/>
                  </a:lnTo>
                  <a:lnTo>
                    <a:pt x="1358" y="733"/>
                  </a:lnTo>
                  <a:lnTo>
                    <a:pt x="1347" y="852"/>
                  </a:lnTo>
                  <a:lnTo>
                    <a:pt x="1315" y="970"/>
                  </a:lnTo>
                  <a:lnTo>
                    <a:pt x="1250" y="1078"/>
                  </a:lnTo>
                  <a:lnTo>
                    <a:pt x="1175" y="1175"/>
                  </a:lnTo>
                  <a:lnTo>
                    <a:pt x="1088" y="1251"/>
                  </a:lnTo>
                  <a:lnTo>
                    <a:pt x="981" y="1304"/>
                  </a:lnTo>
                  <a:lnTo>
                    <a:pt x="862" y="1347"/>
                  </a:lnTo>
                  <a:lnTo>
                    <a:pt x="744" y="1358"/>
                  </a:lnTo>
                  <a:lnTo>
                    <a:pt x="614" y="1347"/>
                  </a:lnTo>
                  <a:lnTo>
                    <a:pt x="496" y="1304"/>
                  </a:lnTo>
                  <a:lnTo>
                    <a:pt x="388" y="1251"/>
                  </a:lnTo>
                  <a:lnTo>
                    <a:pt x="302" y="1175"/>
                  </a:lnTo>
                  <a:lnTo>
                    <a:pt x="226" y="1089"/>
                  </a:lnTo>
                  <a:lnTo>
                    <a:pt x="162" y="981"/>
                  </a:lnTo>
                  <a:lnTo>
                    <a:pt x="129" y="863"/>
                  </a:lnTo>
                  <a:lnTo>
                    <a:pt x="119" y="744"/>
                  </a:lnTo>
                  <a:lnTo>
                    <a:pt x="129" y="615"/>
                  </a:lnTo>
                  <a:lnTo>
                    <a:pt x="162" y="496"/>
                  </a:lnTo>
                  <a:lnTo>
                    <a:pt x="216" y="389"/>
                  </a:lnTo>
                  <a:lnTo>
                    <a:pt x="291" y="302"/>
                  </a:lnTo>
                  <a:lnTo>
                    <a:pt x="388" y="227"/>
                  </a:lnTo>
                  <a:lnTo>
                    <a:pt x="496" y="162"/>
                  </a:lnTo>
                  <a:lnTo>
                    <a:pt x="603" y="130"/>
                  </a:lnTo>
                  <a:lnTo>
                    <a:pt x="733" y="109"/>
                  </a:lnTo>
                  <a:close/>
                  <a:moveTo>
                    <a:pt x="657" y="1"/>
                  </a:moveTo>
                  <a:lnTo>
                    <a:pt x="582" y="12"/>
                  </a:lnTo>
                  <a:lnTo>
                    <a:pt x="517" y="33"/>
                  </a:lnTo>
                  <a:lnTo>
                    <a:pt x="442" y="55"/>
                  </a:lnTo>
                  <a:lnTo>
                    <a:pt x="377" y="87"/>
                  </a:lnTo>
                  <a:lnTo>
                    <a:pt x="323" y="130"/>
                  </a:lnTo>
                  <a:lnTo>
                    <a:pt x="259" y="173"/>
                  </a:lnTo>
                  <a:lnTo>
                    <a:pt x="216" y="216"/>
                  </a:lnTo>
                  <a:lnTo>
                    <a:pt x="162" y="270"/>
                  </a:lnTo>
                  <a:lnTo>
                    <a:pt x="119" y="324"/>
                  </a:lnTo>
                  <a:lnTo>
                    <a:pt x="86" y="389"/>
                  </a:lnTo>
                  <a:lnTo>
                    <a:pt x="54" y="453"/>
                  </a:lnTo>
                  <a:lnTo>
                    <a:pt x="32" y="518"/>
                  </a:lnTo>
                  <a:lnTo>
                    <a:pt x="11" y="593"/>
                  </a:lnTo>
                  <a:lnTo>
                    <a:pt x="0" y="669"/>
                  </a:lnTo>
                  <a:lnTo>
                    <a:pt x="0" y="744"/>
                  </a:lnTo>
                  <a:lnTo>
                    <a:pt x="0" y="820"/>
                  </a:lnTo>
                  <a:lnTo>
                    <a:pt x="11" y="884"/>
                  </a:lnTo>
                  <a:lnTo>
                    <a:pt x="32" y="960"/>
                  </a:lnTo>
                  <a:lnTo>
                    <a:pt x="54" y="1024"/>
                  </a:lnTo>
                  <a:lnTo>
                    <a:pt x="86" y="1089"/>
                  </a:lnTo>
                  <a:lnTo>
                    <a:pt x="129" y="1154"/>
                  </a:lnTo>
                  <a:lnTo>
                    <a:pt x="173" y="1207"/>
                  </a:lnTo>
                  <a:lnTo>
                    <a:pt x="216" y="1261"/>
                  </a:lnTo>
                  <a:lnTo>
                    <a:pt x="270" y="1304"/>
                  </a:lnTo>
                  <a:lnTo>
                    <a:pt x="323" y="1347"/>
                  </a:lnTo>
                  <a:lnTo>
                    <a:pt x="388" y="1391"/>
                  </a:lnTo>
                  <a:lnTo>
                    <a:pt x="453" y="1412"/>
                  </a:lnTo>
                  <a:lnTo>
                    <a:pt x="517" y="1444"/>
                  </a:lnTo>
                  <a:lnTo>
                    <a:pt x="593" y="1455"/>
                  </a:lnTo>
                  <a:lnTo>
                    <a:pt x="668" y="1466"/>
                  </a:lnTo>
                  <a:lnTo>
                    <a:pt x="744" y="1477"/>
                  </a:lnTo>
                  <a:lnTo>
                    <a:pt x="819" y="1466"/>
                  </a:lnTo>
                  <a:lnTo>
                    <a:pt x="894" y="1455"/>
                  </a:lnTo>
                  <a:lnTo>
                    <a:pt x="959" y="1434"/>
                  </a:lnTo>
                  <a:lnTo>
                    <a:pt x="1024" y="1412"/>
                  </a:lnTo>
                  <a:lnTo>
                    <a:pt x="1088" y="1380"/>
                  </a:lnTo>
                  <a:lnTo>
                    <a:pt x="1153" y="1347"/>
                  </a:lnTo>
                  <a:lnTo>
                    <a:pt x="1207" y="1304"/>
                  </a:lnTo>
                  <a:lnTo>
                    <a:pt x="1261" y="1251"/>
                  </a:lnTo>
                  <a:lnTo>
                    <a:pt x="1315" y="1197"/>
                  </a:lnTo>
                  <a:lnTo>
                    <a:pt x="1347" y="1143"/>
                  </a:lnTo>
                  <a:lnTo>
                    <a:pt x="1390" y="1078"/>
                  </a:lnTo>
                  <a:lnTo>
                    <a:pt x="1422" y="1014"/>
                  </a:lnTo>
                  <a:lnTo>
                    <a:pt x="1444" y="949"/>
                  </a:lnTo>
                  <a:lnTo>
                    <a:pt x="1465" y="884"/>
                  </a:lnTo>
                  <a:lnTo>
                    <a:pt x="1476" y="809"/>
                  </a:lnTo>
                  <a:lnTo>
                    <a:pt x="1476" y="733"/>
                  </a:lnTo>
                  <a:lnTo>
                    <a:pt x="1476" y="658"/>
                  </a:lnTo>
                  <a:lnTo>
                    <a:pt x="1455" y="583"/>
                  </a:lnTo>
                  <a:lnTo>
                    <a:pt x="1444" y="507"/>
                  </a:lnTo>
                  <a:lnTo>
                    <a:pt x="1412" y="442"/>
                  </a:lnTo>
                  <a:lnTo>
                    <a:pt x="1379" y="378"/>
                  </a:lnTo>
                  <a:lnTo>
                    <a:pt x="1347" y="313"/>
                  </a:lnTo>
                  <a:lnTo>
                    <a:pt x="1304" y="259"/>
                  </a:lnTo>
                  <a:lnTo>
                    <a:pt x="1250" y="205"/>
                  </a:lnTo>
                  <a:lnTo>
                    <a:pt x="1207" y="162"/>
                  </a:lnTo>
                  <a:lnTo>
                    <a:pt x="1142" y="119"/>
                  </a:lnTo>
                  <a:lnTo>
                    <a:pt x="1088" y="87"/>
                  </a:lnTo>
                  <a:lnTo>
                    <a:pt x="1024" y="55"/>
                  </a:lnTo>
                  <a:lnTo>
                    <a:pt x="948" y="33"/>
                  </a:lnTo>
                  <a:lnTo>
                    <a:pt x="884" y="12"/>
                  </a:lnTo>
                  <a:lnTo>
                    <a:pt x="808" y="1"/>
                  </a:lnTo>
                  <a:close/>
                </a:path>
              </a:pathLst>
            </a:custGeom>
            <a:solidFill>
              <a:srgbClr val="292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8"/>
            <p:cNvSpPr/>
            <p:nvPr/>
          </p:nvSpPr>
          <p:spPr>
            <a:xfrm>
              <a:off x="4953126" y="8163132"/>
              <a:ext cx="46464" cy="46305"/>
            </a:xfrm>
            <a:custGeom>
              <a:rect b="b" l="l" r="r" t="t"/>
              <a:pathLst>
                <a:path extrusionOk="0" h="291" w="292">
                  <a:moveTo>
                    <a:pt x="140" y="0"/>
                  </a:moveTo>
                  <a:lnTo>
                    <a:pt x="86" y="11"/>
                  </a:lnTo>
                  <a:lnTo>
                    <a:pt x="43" y="43"/>
                  </a:lnTo>
                  <a:lnTo>
                    <a:pt x="11" y="86"/>
                  </a:lnTo>
                  <a:lnTo>
                    <a:pt x="0" y="151"/>
                  </a:lnTo>
                  <a:lnTo>
                    <a:pt x="11" y="205"/>
                  </a:lnTo>
                  <a:lnTo>
                    <a:pt x="43" y="248"/>
                  </a:lnTo>
                  <a:lnTo>
                    <a:pt x="86" y="280"/>
                  </a:lnTo>
                  <a:lnTo>
                    <a:pt x="140" y="291"/>
                  </a:lnTo>
                  <a:lnTo>
                    <a:pt x="194" y="280"/>
                  </a:lnTo>
                  <a:lnTo>
                    <a:pt x="248" y="248"/>
                  </a:lnTo>
                  <a:lnTo>
                    <a:pt x="280" y="205"/>
                  </a:lnTo>
                  <a:lnTo>
                    <a:pt x="291" y="140"/>
                  </a:lnTo>
                  <a:lnTo>
                    <a:pt x="269" y="86"/>
                  </a:lnTo>
                  <a:lnTo>
                    <a:pt x="248" y="43"/>
                  </a:lnTo>
                  <a:lnTo>
                    <a:pt x="194" y="11"/>
                  </a:lnTo>
                  <a:lnTo>
                    <a:pt x="140" y="0"/>
                  </a:lnTo>
                  <a:close/>
                </a:path>
              </a:pathLst>
            </a:custGeom>
            <a:solidFill>
              <a:srgbClr val="BABF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8"/>
            <p:cNvSpPr/>
            <p:nvPr/>
          </p:nvSpPr>
          <p:spPr>
            <a:xfrm>
              <a:off x="5121004" y="8034558"/>
              <a:ext cx="152760" cy="169784"/>
            </a:xfrm>
            <a:custGeom>
              <a:rect b="b" l="l" r="r" t="t"/>
              <a:pathLst>
                <a:path extrusionOk="0" h="1067" w="960">
                  <a:moveTo>
                    <a:pt x="884" y="0"/>
                  </a:moveTo>
                  <a:lnTo>
                    <a:pt x="863" y="11"/>
                  </a:lnTo>
                  <a:lnTo>
                    <a:pt x="22" y="970"/>
                  </a:lnTo>
                  <a:lnTo>
                    <a:pt x="12" y="991"/>
                  </a:lnTo>
                  <a:lnTo>
                    <a:pt x="1" y="1013"/>
                  </a:lnTo>
                  <a:lnTo>
                    <a:pt x="12" y="1034"/>
                  </a:lnTo>
                  <a:lnTo>
                    <a:pt x="22" y="1045"/>
                  </a:lnTo>
                  <a:lnTo>
                    <a:pt x="44" y="1056"/>
                  </a:lnTo>
                  <a:lnTo>
                    <a:pt x="66" y="1067"/>
                  </a:lnTo>
                  <a:lnTo>
                    <a:pt x="87" y="1056"/>
                  </a:lnTo>
                  <a:lnTo>
                    <a:pt x="98" y="1045"/>
                  </a:lnTo>
                  <a:lnTo>
                    <a:pt x="949" y="86"/>
                  </a:lnTo>
                  <a:lnTo>
                    <a:pt x="960" y="65"/>
                  </a:lnTo>
                  <a:lnTo>
                    <a:pt x="960" y="43"/>
                  </a:lnTo>
                  <a:lnTo>
                    <a:pt x="949" y="32"/>
                  </a:lnTo>
                  <a:lnTo>
                    <a:pt x="938" y="11"/>
                  </a:lnTo>
                  <a:lnTo>
                    <a:pt x="917" y="0"/>
                  </a:lnTo>
                  <a:close/>
                </a:path>
              </a:pathLst>
            </a:custGeom>
            <a:solidFill>
              <a:srgbClr val="DF38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8"/>
            <p:cNvSpPr/>
            <p:nvPr/>
          </p:nvSpPr>
          <p:spPr>
            <a:xfrm>
              <a:off x="5121004" y="8034558"/>
              <a:ext cx="152760" cy="169784"/>
            </a:xfrm>
            <a:custGeom>
              <a:rect b="b" l="l" r="r" t="t"/>
              <a:pathLst>
                <a:path extrusionOk="0" fill="none" h="1067" w="960">
                  <a:moveTo>
                    <a:pt x="863" y="11"/>
                  </a:moveTo>
                  <a:lnTo>
                    <a:pt x="22" y="970"/>
                  </a:lnTo>
                  <a:lnTo>
                    <a:pt x="22" y="970"/>
                  </a:lnTo>
                  <a:lnTo>
                    <a:pt x="12" y="991"/>
                  </a:lnTo>
                  <a:lnTo>
                    <a:pt x="1" y="1013"/>
                  </a:lnTo>
                  <a:lnTo>
                    <a:pt x="12" y="1034"/>
                  </a:lnTo>
                  <a:lnTo>
                    <a:pt x="22" y="1045"/>
                  </a:lnTo>
                  <a:lnTo>
                    <a:pt x="22" y="1045"/>
                  </a:lnTo>
                  <a:lnTo>
                    <a:pt x="44" y="1056"/>
                  </a:lnTo>
                  <a:lnTo>
                    <a:pt x="66" y="1067"/>
                  </a:lnTo>
                  <a:lnTo>
                    <a:pt x="87" y="1056"/>
                  </a:lnTo>
                  <a:lnTo>
                    <a:pt x="98" y="1045"/>
                  </a:lnTo>
                  <a:lnTo>
                    <a:pt x="949" y="86"/>
                  </a:lnTo>
                  <a:lnTo>
                    <a:pt x="949" y="86"/>
                  </a:lnTo>
                  <a:lnTo>
                    <a:pt x="960" y="65"/>
                  </a:lnTo>
                  <a:lnTo>
                    <a:pt x="960" y="43"/>
                  </a:lnTo>
                  <a:lnTo>
                    <a:pt x="949" y="32"/>
                  </a:lnTo>
                  <a:lnTo>
                    <a:pt x="938" y="11"/>
                  </a:lnTo>
                  <a:lnTo>
                    <a:pt x="938" y="11"/>
                  </a:lnTo>
                  <a:lnTo>
                    <a:pt x="917" y="0"/>
                  </a:lnTo>
                  <a:lnTo>
                    <a:pt x="895" y="0"/>
                  </a:lnTo>
                  <a:lnTo>
                    <a:pt x="884" y="0"/>
                  </a:lnTo>
                  <a:lnTo>
                    <a:pt x="863" y="1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8"/>
            <p:cNvSpPr/>
            <p:nvPr/>
          </p:nvSpPr>
          <p:spPr>
            <a:xfrm>
              <a:off x="5078199" y="8032808"/>
              <a:ext cx="193973" cy="18936"/>
            </a:xfrm>
            <a:custGeom>
              <a:rect b="b" l="l" r="r" t="t"/>
              <a:pathLst>
                <a:path extrusionOk="0" h="119" w="1219">
                  <a:moveTo>
                    <a:pt x="1164" y="0"/>
                  </a:moveTo>
                  <a:lnTo>
                    <a:pt x="54" y="11"/>
                  </a:lnTo>
                  <a:lnTo>
                    <a:pt x="33" y="22"/>
                  </a:lnTo>
                  <a:lnTo>
                    <a:pt x="11" y="33"/>
                  </a:lnTo>
                  <a:lnTo>
                    <a:pt x="1" y="43"/>
                  </a:lnTo>
                  <a:lnTo>
                    <a:pt x="1" y="65"/>
                  </a:lnTo>
                  <a:lnTo>
                    <a:pt x="1" y="86"/>
                  </a:lnTo>
                  <a:lnTo>
                    <a:pt x="11" y="108"/>
                  </a:lnTo>
                  <a:lnTo>
                    <a:pt x="33" y="119"/>
                  </a:lnTo>
                  <a:lnTo>
                    <a:pt x="1164" y="119"/>
                  </a:lnTo>
                  <a:lnTo>
                    <a:pt x="1186" y="108"/>
                  </a:lnTo>
                  <a:lnTo>
                    <a:pt x="1207" y="97"/>
                  </a:lnTo>
                  <a:lnTo>
                    <a:pt x="1218" y="76"/>
                  </a:lnTo>
                  <a:lnTo>
                    <a:pt x="1218" y="65"/>
                  </a:lnTo>
                  <a:lnTo>
                    <a:pt x="1218" y="43"/>
                  </a:lnTo>
                  <a:lnTo>
                    <a:pt x="1207" y="22"/>
                  </a:lnTo>
                  <a:lnTo>
                    <a:pt x="1186" y="11"/>
                  </a:lnTo>
                  <a:lnTo>
                    <a:pt x="1164" y="0"/>
                  </a:lnTo>
                  <a:close/>
                </a:path>
              </a:pathLst>
            </a:custGeom>
            <a:solidFill>
              <a:srgbClr val="DF38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8"/>
            <p:cNvSpPr/>
            <p:nvPr/>
          </p:nvSpPr>
          <p:spPr>
            <a:xfrm>
              <a:off x="5078199" y="8032808"/>
              <a:ext cx="193973" cy="18936"/>
            </a:xfrm>
            <a:custGeom>
              <a:rect b="b" l="l" r="r" t="t"/>
              <a:pathLst>
                <a:path extrusionOk="0" fill="none" h="119" w="1219">
                  <a:moveTo>
                    <a:pt x="54" y="119"/>
                  </a:moveTo>
                  <a:lnTo>
                    <a:pt x="1164" y="119"/>
                  </a:lnTo>
                  <a:lnTo>
                    <a:pt x="1164" y="119"/>
                  </a:lnTo>
                  <a:lnTo>
                    <a:pt x="1186" y="108"/>
                  </a:lnTo>
                  <a:lnTo>
                    <a:pt x="1207" y="97"/>
                  </a:lnTo>
                  <a:lnTo>
                    <a:pt x="1218" y="76"/>
                  </a:lnTo>
                  <a:lnTo>
                    <a:pt x="1218" y="65"/>
                  </a:lnTo>
                  <a:lnTo>
                    <a:pt x="1218" y="65"/>
                  </a:lnTo>
                  <a:lnTo>
                    <a:pt x="1218" y="43"/>
                  </a:lnTo>
                  <a:lnTo>
                    <a:pt x="1207" y="22"/>
                  </a:lnTo>
                  <a:lnTo>
                    <a:pt x="1186" y="11"/>
                  </a:lnTo>
                  <a:lnTo>
                    <a:pt x="1164" y="0"/>
                  </a:lnTo>
                  <a:lnTo>
                    <a:pt x="54" y="11"/>
                  </a:lnTo>
                  <a:lnTo>
                    <a:pt x="54" y="11"/>
                  </a:lnTo>
                  <a:lnTo>
                    <a:pt x="33" y="22"/>
                  </a:lnTo>
                  <a:lnTo>
                    <a:pt x="11" y="33"/>
                  </a:lnTo>
                  <a:lnTo>
                    <a:pt x="1" y="43"/>
                  </a:lnTo>
                  <a:lnTo>
                    <a:pt x="1" y="65"/>
                  </a:lnTo>
                  <a:lnTo>
                    <a:pt x="1" y="65"/>
                  </a:lnTo>
                  <a:lnTo>
                    <a:pt x="1" y="86"/>
                  </a:lnTo>
                  <a:lnTo>
                    <a:pt x="11" y="108"/>
                  </a:lnTo>
                  <a:lnTo>
                    <a:pt x="33" y="119"/>
                  </a:lnTo>
                  <a:lnTo>
                    <a:pt x="54" y="119"/>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8"/>
            <p:cNvSpPr/>
            <p:nvPr/>
          </p:nvSpPr>
          <p:spPr>
            <a:xfrm>
              <a:off x="5225709" y="7965975"/>
              <a:ext cx="109796" cy="226431"/>
            </a:xfrm>
            <a:custGeom>
              <a:rect b="b" l="l" r="r" t="t"/>
              <a:pathLst>
                <a:path extrusionOk="0" h="1423" w="690">
                  <a:moveTo>
                    <a:pt x="54" y="0"/>
                  </a:moveTo>
                  <a:lnTo>
                    <a:pt x="32" y="11"/>
                  </a:lnTo>
                  <a:lnTo>
                    <a:pt x="22" y="22"/>
                  </a:lnTo>
                  <a:lnTo>
                    <a:pt x="11" y="32"/>
                  </a:lnTo>
                  <a:lnTo>
                    <a:pt x="0" y="54"/>
                  </a:lnTo>
                  <a:lnTo>
                    <a:pt x="11" y="76"/>
                  </a:lnTo>
                  <a:lnTo>
                    <a:pt x="593" y="1390"/>
                  </a:lnTo>
                  <a:lnTo>
                    <a:pt x="603" y="1411"/>
                  </a:lnTo>
                  <a:lnTo>
                    <a:pt x="625" y="1422"/>
                  </a:lnTo>
                  <a:lnTo>
                    <a:pt x="657" y="1422"/>
                  </a:lnTo>
                  <a:lnTo>
                    <a:pt x="679" y="1411"/>
                  </a:lnTo>
                  <a:lnTo>
                    <a:pt x="690" y="1390"/>
                  </a:lnTo>
                  <a:lnTo>
                    <a:pt x="690" y="1368"/>
                  </a:lnTo>
                  <a:lnTo>
                    <a:pt x="690" y="1347"/>
                  </a:lnTo>
                  <a:lnTo>
                    <a:pt x="108" y="32"/>
                  </a:lnTo>
                  <a:lnTo>
                    <a:pt x="97" y="22"/>
                  </a:lnTo>
                  <a:lnTo>
                    <a:pt x="76" y="11"/>
                  </a:lnTo>
                  <a:lnTo>
                    <a:pt x="54" y="0"/>
                  </a:lnTo>
                  <a:close/>
                </a:path>
              </a:pathLst>
            </a:custGeom>
            <a:solidFill>
              <a:srgbClr val="DF38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8"/>
            <p:cNvSpPr/>
            <p:nvPr/>
          </p:nvSpPr>
          <p:spPr>
            <a:xfrm>
              <a:off x="5225709" y="7965975"/>
              <a:ext cx="109796" cy="226431"/>
            </a:xfrm>
            <a:custGeom>
              <a:rect b="b" l="l" r="r" t="t"/>
              <a:pathLst>
                <a:path extrusionOk="0" fill="none" h="1423" w="690">
                  <a:moveTo>
                    <a:pt x="690" y="1347"/>
                  </a:moveTo>
                  <a:lnTo>
                    <a:pt x="108" y="32"/>
                  </a:lnTo>
                  <a:lnTo>
                    <a:pt x="108" y="32"/>
                  </a:lnTo>
                  <a:lnTo>
                    <a:pt x="97" y="22"/>
                  </a:lnTo>
                  <a:lnTo>
                    <a:pt x="76" y="11"/>
                  </a:lnTo>
                  <a:lnTo>
                    <a:pt x="54" y="0"/>
                  </a:lnTo>
                  <a:lnTo>
                    <a:pt x="32" y="11"/>
                  </a:lnTo>
                  <a:lnTo>
                    <a:pt x="32" y="11"/>
                  </a:lnTo>
                  <a:lnTo>
                    <a:pt x="22" y="22"/>
                  </a:lnTo>
                  <a:lnTo>
                    <a:pt x="11" y="32"/>
                  </a:lnTo>
                  <a:lnTo>
                    <a:pt x="0" y="54"/>
                  </a:lnTo>
                  <a:lnTo>
                    <a:pt x="11" y="76"/>
                  </a:lnTo>
                  <a:lnTo>
                    <a:pt x="593" y="1390"/>
                  </a:lnTo>
                  <a:lnTo>
                    <a:pt x="593" y="1390"/>
                  </a:lnTo>
                  <a:lnTo>
                    <a:pt x="603" y="1411"/>
                  </a:lnTo>
                  <a:lnTo>
                    <a:pt x="625" y="1422"/>
                  </a:lnTo>
                  <a:lnTo>
                    <a:pt x="636" y="1422"/>
                  </a:lnTo>
                  <a:lnTo>
                    <a:pt x="657" y="1422"/>
                  </a:lnTo>
                  <a:lnTo>
                    <a:pt x="657" y="1422"/>
                  </a:lnTo>
                  <a:lnTo>
                    <a:pt x="679" y="1411"/>
                  </a:lnTo>
                  <a:lnTo>
                    <a:pt x="690" y="1390"/>
                  </a:lnTo>
                  <a:lnTo>
                    <a:pt x="690" y="1368"/>
                  </a:lnTo>
                  <a:lnTo>
                    <a:pt x="690" y="1347"/>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8"/>
            <p:cNvSpPr/>
            <p:nvPr/>
          </p:nvSpPr>
          <p:spPr>
            <a:xfrm>
              <a:off x="5225709" y="7965975"/>
              <a:ext cx="63491" cy="17185"/>
            </a:xfrm>
            <a:custGeom>
              <a:rect b="b" l="l" r="r" t="t"/>
              <a:pathLst>
                <a:path extrusionOk="0" h="108" w="399">
                  <a:moveTo>
                    <a:pt x="54" y="0"/>
                  </a:moveTo>
                  <a:lnTo>
                    <a:pt x="32" y="11"/>
                  </a:lnTo>
                  <a:lnTo>
                    <a:pt x="22" y="22"/>
                  </a:lnTo>
                  <a:lnTo>
                    <a:pt x="11" y="32"/>
                  </a:lnTo>
                  <a:lnTo>
                    <a:pt x="0" y="54"/>
                  </a:lnTo>
                  <a:lnTo>
                    <a:pt x="11" y="76"/>
                  </a:lnTo>
                  <a:lnTo>
                    <a:pt x="22" y="97"/>
                  </a:lnTo>
                  <a:lnTo>
                    <a:pt x="32" y="108"/>
                  </a:lnTo>
                  <a:lnTo>
                    <a:pt x="366" y="108"/>
                  </a:lnTo>
                  <a:lnTo>
                    <a:pt x="388" y="97"/>
                  </a:lnTo>
                  <a:lnTo>
                    <a:pt x="399" y="76"/>
                  </a:lnTo>
                  <a:lnTo>
                    <a:pt x="399" y="54"/>
                  </a:lnTo>
                  <a:lnTo>
                    <a:pt x="399" y="32"/>
                  </a:lnTo>
                  <a:lnTo>
                    <a:pt x="388" y="11"/>
                  </a:lnTo>
                  <a:lnTo>
                    <a:pt x="366" y="0"/>
                  </a:lnTo>
                  <a:close/>
                </a:path>
              </a:pathLst>
            </a:custGeom>
            <a:solidFill>
              <a:srgbClr val="DF38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8"/>
            <p:cNvSpPr/>
            <p:nvPr/>
          </p:nvSpPr>
          <p:spPr>
            <a:xfrm>
              <a:off x="5225709" y="7965975"/>
              <a:ext cx="63491" cy="17185"/>
            </a:xfrm>
            <a:custGeom>
              <a:rect b="b" l="l" r="r" t="t"/>
              <a:pathLst>
                <a:path extrusionOk="0" fill="none" h="108" w="399">
                  <a:moveTo>
                    <a:pt x="54" y="108"/>
                  </a:moveTo>
                  <a:lnTo>
                    <a:pt x="345" y="108"/>
                  </a:lnTo>
                  <a:lnTo>
                    <a:pt x="345" y="108"/>
                  </a:lnTo>
                  <a:lnTo>
                    <a:pt x="366" y="108"/>
                  </a:lnTo>
                  <a:lnTo>
                    <a:pt x="388" y="97"/>
                  </a:lnTo>
                  <a:lnTo>
                    <a:pt x="399" y="76"/>
                  </a:lnTo>
                  <a:lnTo>
                    <a:pt x="399" y="54"/>
                  </a:lnTo>
                  <a:lnTo>
                    <a:pt x="399" y="54"/>
                  </a:lnTo>
                  <a:lnTo>
                    <a:pt x="399" y="32"/>
                  </a:lnTo>
                  <a:lnTo>
                    <a:pt x="388" y="11"/>
                  </a:lnTo>
                  <a:lnTo>
                    <a:pt x="366" y="0"/>
                  </a:lnTo>
                  <a:lnTo>
                    <a:pt x="345" y="0"/>
                  </a:lnTo>
                  <a:lnTo>
                    <a:pt x="54" y="0"/>
                  </a:lnTo>
                  <a:lnTo>
                    <a:pt x="54" y="0"/>
                  </a:lnTo>
                  <a:lnTo>
                    <a:pt x="32" y="11"/>
                  </a:lnTo>
                  <a:lnTo>
                    <a:pt x="22" y="22"/>
                  </a:lnTo>
                  <a:lnTo>
                    <a:pt x="11" y="32"/>
                  </a:lnTo>
                  <a:lnTo>
                    <a:pt x="0" y="54"/>
                  </a:lnTo>
                  <a:lnTo>
                    <a:pt x="0" y="54"/>
                  </a:lnTo>
                  <a:lnTo>
                    <a:pt x="11" y="76"/>
                  </a:lnTo>
                  <a:lnTo>
                    <a:pt x="22" y="97"/>
                  </a:lnTo>
                  <a:lnTo>
                    <a:pt x="32" y="108"/>
                  </a:lnTo>
                  <a:lnTo>
                    <a:pt x="54" y="108"/>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8"/>
            <p:cNvSpPr/>
            <p:nvPr/>
          </p:nvSpPr>
          <p:spPr>
            <a:xfrm>
              <a:off x="5263422" y="7965975"/>
              <a:ext cx="72084" cy="63490"/>
            </a:xfrm>
            <a:custGeom>
              <a:rect b="b" l="l" r="r" t="t"/>
              <a:pathLst>
                <a:path extrusionOk="0" h="399" w="453">
                  <a:moveTo>
                    <a:pt x="32" y="0"/>
                  </a:moveTo>
                  <a:lnTo>
                    <a:pt x="22" y="22"/>
                  </a:lnTo>
                  <a:lnTo>
                    <a:pt x="0" y="32"/>
                  </a:lnTo>
                  <a:lnTo>
                    <a:pt x="0" y="54"/>
                  </a:lnTo>
                  <a:lnTo>
                    <a:pt x="11" y="76"/>
                  </a:lnTo>
                  <a:lnTo>
                    <a:pt x="22" y="97"/>
                  </a:lnTo>
                  <a:lnTo>
                    <a:pt x="32" y="108"/>
                  </a:lnTo>
                  <a:lnTo>
                    <a:pt x="259" y="108"/>
                  </a:lnTo>
                  <a:lnTo>
                    <a:pt x="291" y="119"/>
                  </a:lnTo>
                  <a:lnTo>
                    <a:pt x="323" y="129"/>
                  </a:lnTo>
                  <a:lnTo>
                    <a:pt x="334" y="162"/>
                  </a:lnTo>
                  <a:lnTo>
                    <a:pt x="345" y="194"/>
                  </a:lnTo>
                  <a:lnTo>
                    <a:pt x="334" y="226"/>
                  </a:lnTo>
                  <a:lnTo>
                    <a:pt x="323" y="259"/>
                  </a:lnTo>
                  <a:lnTo>
                    <a:pt x="291" y="280"/>
                  </a:lnTo>
                  <a:lnTo>
                    <a:pt x="173" y="280"/>
                  </a:lnTo>
                  <a:lnTo>
                    <a:pt x="151" y="291"/>
                  </a:lnTo>
                  <a:lnTo>
                    <a:pt x="140" y="302"/>
                  </a:lnTo>
                  <a:lnTo>
                    <a:pt x="129" y="323"/>
                  </a:lnTo>
                  <a:lnTo>
                    <a:pt x="119" y="345"/>
                  </a:lnTo>
                  <a:lnTo>
                    <a:pt x="129" y="366"/>
                  </a:lnTo>
                  <a:lnTo>
                    <a:pt x="140" y="377"/>
                  </a:lnTo>
                  <a:lnTo>
                    <a:pt x="151" y="388"/>
                  </a:lnTo>
                  <a:lnTo>
                    <a:pt x="173" y="399"/>
                  </a:lnTo>
                  <a:lnTo>
                    <a:pt x="259" y="399"/>
                  </a:lnTo>
                  <a:lnTo>
                    <a:pt x="302" y="388"/>
                  </a:lnTo>
                  <a:lnTo>
                    <a:pt x="334" y="377"/>
                  </a:lnTo>
                  <a:lnTo>
                    <a:pt x="366" y="356"/>
                  </a:lnTo>
                  <a:lnTo>
                    <a:pt x="399" y="334"/>
                  </a:lnTo>
                  <a:lnTo>
                    <a:pt x="420" y="302"/>
                  </a:lnTo>
                  <a:lnTo>
                    <a:pt x="442" y="269"/>
                  </a:lnTo>
                  <a:lnTo>
                    <a:pt x="453" y="237"/>
                  </a:lnTo>
                  <a:lnTo>
                    <a:pt x="453" y="194"/>
                  </a:lnTo>
                  <a:lnTo>
                    <a:pt x="453" y="151"/>
                  </a:lnTo>
                  <a:lnTo>
                    <a:pt x="442" y="119"/>
                  </a:lnTo>
                  <a:lnTo>
                    <a:pt x="420" y="86"/>
                  </a:lnTo>
                  <a:lnTo>
                    <a:pt x="399" y="54"/>
                  </a:lnTo>
                  <a:lnTo>
                    <a:pt x="366" y="32"/>
                  </a:lnTo>
                  <a:lnTo>
                    <a:pt x="334" y="11"/>
                  </a:lnTo>
                  <a:lnTo>
                    <a:pt x="302" y="0"/>
                  </a:lnTo>
                  <a:close/>
                </a:path>
              </a:pathLst>
            </a:custGeom>
            <a:solidFill>
              <a:srgbClr val="FABB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8"/>
            <p:cNvSpPr/>
            <p:nvPr/>
          </p:nvSpPr>
          <p:spPr>
            <a:xfrm>
              <a:off x="4999432" y="8037900"/>
              <a:ext cx="94361" cy="115046"/>
            </a:xfrm>
            <a:custGeom>
              <a:rect b="b" l="l" r="r" t="t"/>
              <a:pathLst>
                <a:path extrusionOk="0" h="723" w="593">
                  <a:moveTo>
                    <a:pt x="506" y="1"/>
                  </a:moveTo>
                  <a:lnTo>
                    <a:pt x="496" y="22"/>
                  </a:lnTo>
                  <a:lnTo>
                    <a:pt x="11" y="636"/>
                  </a:lnTo>
                  <a:lnTo>
                    <a:pt x="11" y="647"/>
                  </a:lnTo>
                  <a:lnTo>
                    <a:pt x="0" y="669"/>
                  </a:lnTo>
                  <a:lnTo>
                    <a:pt x="11" y="690"/>
                  </a:lnTo>
                  <a:lnTo>
                    <a:pt x="22" y="712"/>
                  </a:lnTo>
                  <a:lnTo>
                    <a:pt x="43" y="722"/>
                  </a:lnTo>
                  <a:lnTo>
                    <a:pt x="65" y="722"/>
                  </a:lnTo>
                  <a:lnTo>
                    <a:pt x="86" y="712"/>
                  </a:lnTo>
                  <a:lnTo>
                    <a:pt x="97" y="701"/>
                  </a:lnTo>
                  <a:lnTo>
                    <a:pt x="582" y="87"/>
                  </a:lnTo>
                  <a:lnTo>
                    <a:pt x="593" y="65"/>
                  </a:lnTo>
                  <a:lnTo>
                    <a:pt x="593" y="44"/>
                  </a:lnTo>
                  <a:lnTo>
                    <a:pt x="582" y="22"/>
                  </a:lnTo>
                  <a:lnTo>
                    <a:pt x="571" y="11"/>
                  </a:lnTo>
                  <a:lnTo>
                    <a:pt x="549" y="1"/>
                  </a:lnTo>
                  <a:close/>
                </a:path>
              </a:pathLst>
            </a:custGeom>
            <a:solidFill>
              <a:srgbClr val="DF38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8"/>
            <p:cNvSpPr/>
            <p:nvPr/>
          </p:nvSpPr>
          <p:spPr>
            <a:xfrm>
              <a:off x="4999432" y="8037900"/>
              <a:ext cx="94361" cy="115046"/>
            </a:xfrm>
            <a:custGeom>
              <a:rect b="b" l="l" r="r" t="t"/>
              <a:pathLst>
                <a:path extrusionOk="0" fill="none" h="723" w="593">
                  <a:moveTo>
                    <a:pt x="496" y="22"/>
                  </a:moveTo>
                  <a:lnTo>
                    <a:pt x="11" y="636"/>
                  </a:lnTo>
                  <a:lnTo>
                    <a:pt x="11" y="636"/>
                  </a:lnTo>
                  <a:lnTo>
                    <a:pt x="11" y="647"/>
                  </a:lnTo>
                  <a:lnTo>
                    <a:pt x="0" y="669"/>
                  </a:lnTo>
                  <a:lnTo>
                    <a:pt x="11" y="690"/>
                  </a:lnTo>
                  <a:lnTo>
                    <a:pt x="22" y="712"/>
                  </a:lnTo>
                  <a:lnTo>
                    <a:pt x="22" y="712"/>
                  </a:lnTo>
                  <a:lnTo>
                    <a:pt x="43" y="722"/>
                  </a:lnTo>
                  <a:lnTo>
                    <a:pt x="65" y="722"/>
                  </a:lnTo>
                  <a:lnTo>
                    <a:pt x="86" y="712"/>
                  </a:lnTo>
                  <a:lnTo>
                    <a:pt x="97" y="701"/>
                  </a:lnTo>
                  <a:lnTo>
                    <a:pt x="582" y="87"/>
                  </a:lnTo>
                  <a:lnTo>
                    <a:pt x="582" y="87"/>
                  </a:lnTo>
                  <a:lnTo>
                    <a:pt x="593" y="65"/>
                  </a:lnTo>
                  <a:lnTo>
                    <a:pt x="593" y="44"/>
                  </a:lnTo>
                  <a:lnTo>
                    <a:pt x="582" y="22"/>
                  </a:lnTo>
                  <a:lnTo>
                    <a:pt x="571" y="11"/>
                  </a:lnTo>
                  <a:lnTo>
                    <a:pt x="571" y="11"/>
                  </a:lnTo>
                  <a:lnTo>
                    <a:pt x="549" y="1"/>
                  </a:lnTo>
                  <a:lnTo>
                    <a:pt x="528" y="1"/>
                  </a:lnTo>
                  <a:lnTo>
                    <a:pt x="506" y="1"/>
                  </a:lnTo>
                  <a:lnTo>
                    <a:pt x="496" y="22"/>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8"/>
            <p:cNvSpPr/>
            <p:nvPr/>
          </p:nvSpPr>
          <p:spPr>
            <a:xfrm>
              <a:off x="5062764" y="7989844"/>
              <a:ext cx="77335" cy="214497"/>
            </a:xfrm>
            <a:custGeom>
              <a:rect b="b" l="l" r="r" t="t"/>
              <a:pathLst>
                <a:path extrusionOk="0" h="1348" w="486">
                  <a:moveTo>
                    <a:pt x="33" y="1"/>
                  </a:moveTo>
                  <a:lnTo>
                    <a:pt x="22" y="12"/>
                  </a:lnTo>
                  <a:lnTo>
                    <a:pt x="1" y="33"/>
                  </a:lnTo>
                  <a:lnTo>
                    <a:pt x="1" y="55"/>
                  </a:lnTo>
                  <a:lnTo>
                    <a:pt x="1" y="76"/>
                  </a:lnTo>
                  <a:lnTo>
                    <a:pt x="378" y="1305"/>
                  </a:lnTo>
                  <a:lnTo>
                    <a:pt x="388" y="1326"/>
                  </a:lnTo>
                  <a:lnTo>
                    <a:pt x="399" y="1337"/>
                  </a:lnTo>
                  <a:lnTo>
                    <a:pt x="421" y="1348"/>
                  </a:lnTo>
                  <a:lnTo>
                    <a:pt x="442" y="1348"/>
                  </a:lnTo>
                  <a:lnTo>
                    <a:pt x="464" y="1337"/>
                  </a:lnTo>
                  <a:lnTo>
                    <a:pt x="475" y="1315"/>
                  </a:lnTo>
                  <a:lnTo>
                    <a:pt x="485" y="1294"/>
                  </a:lnTo>
                  <a:lnTo>
                    <a:pt x="475" y="1272"/>
                  </a:lnTo>
                  <a:lnTo>
                    <a:pt x="108" y="44"/>
                  </a:lnTo>
                  <a:lnTo>
                    <a:pt x="98" y="22"/>
                  </a:lnTo>
                  <a:lnTo>
                    <a:pt x="76" y="12"/>
                  </a:lnTo>
                  <a:lnTo>
                    <a:pt x="55" y="1"/>
                  </a:lnTo>
                  <a:close/>
                </a:path>
              </a:pathLst>
            </a:custGeom>
            <a:solidFill>
              <a:srgbClr val="DF38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8"/>
            <p:cNvSpPr/>
            <p:nvPr/>
          </p:nvSpPr>
          <p:spPr>
            <a:xfrm>
              <a:off x="5062764" y="7989844"/>
              <a:ext cx="77335" cy="214497"/>
            </a:xfrm>
            <a:custGeom>
              <a:rect b="b" l="l" r="r" t="t"/>
              <a:pathLst>
                <a:path extrusionOk="0" fill="none" h="1348" w="486">
                  <a:moveTo>
                    <a:pt x="475" y="1272"/>
                  </a:moveTo>
                  <a:lnTo>
                    <a:pt x="108" y="44"/>
                  </a:lnTo>
                  <a:lnTo>
                    <a:pt x="108" y="44"/>
                  </a:lnTo>
                  <a:lnTo>
                    <a:pt x="98" y="22"/>
                  </a:lnTo>
                  <a:lnTo>
                    <a:pt x="76" y="12"/>
                  </a:lnTo>
                  <a:lnTo>
                    <a:pt x="55" y="1"/>
                  </a:lnTo>
                  <a:lnTo>
                    <a:pt x="33" y="1"/>
                  </a:lnTo>
                  <a:lnTo>
                    <a:pt x="33" y="1"/>
                  </a:lnTo>
                  <a:lnTo>
                    <a:pt x="22" y="12"/>
                  </a:lnTo>
                  <a:lnTo>
                    <a:pt x="1" y="33"/>
                  </a:lnTo>
                  <a:lnTo>
                    <a:pt x="1" y="55"/>
                  </a:lnTo>
                  <a:lnTo>
                    <a:pt x="1" y="76"/>
                  </a:lnTo>
                  <a:lnTo>
                    <a:pt x="378" y="1305"/>
                  </a:lnTo>
                  <a:lnTo>
                    <a:pt x="378" y="1305"/>
                  </a:lnTo>
                  <a:lnTo>
                    <a:pt x="388" y="1326"/>
                  </a:lnTo>
                  <a:lnTo>
                    <a:pt x="399" y="1337"/>
                  </a:lnTo>
                  <a:lnTo>
                    <a:pt x="421" y="1348"/>
                  </a:lnTo>
                  <a:lnTo>
                    <a:pt x="442" y="1348"/>
                  </a:lnTo>
                  <a:lnTo>
                    <a:pt x="442" y="1348"/>
                  </a:lnTo>
                  <a:lnTo>
                    <a:pt x="464" y="1337"/>
                  </a:lnTo>
                  <a:lnTo>
                    <a:pt x="475" y="1315"/>
                  </a:lnTo>
                  <a:lnTo>
                    <a:pt x="485" y="1294"/>
                  </a:lnTo>
                  <a:lnTo>
                    <a:pt x="475" y="1272"/>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8"/>
            <p:cNvSpPr/>
            <p:nvPr/>
          </p:nvSpPr>
          <p:spPr>
            <a:xfrm>
              <a:off x="4949625" y="8159631"/>
              <a:ext cx="185381" cy="70491"/>
            </a:xfrm>
            <a:custGeom>
              <a:rect b="b" l="l" r="r" t="t"/>
              <a:pathLst>
                <a:path extrusionOk="0" h="443" w="1165">
                  <a:moveTo>
                    <a:pt x="1132" y="1"/>
                  </a:moveTo>
                  <a:lnTo>
                    <a:pt x="162" y="11"/>
                  </a:lnTo>
                  <a:lnTo>
                    <a:pt x="130" y="11"/>
                  </a:lnTo>
                  <a:lnTo>
                    <a:pt x="98" y="22"/>
                  </a:lnTo>
                  <a:lnTo>
                    <a:pt x="44" y="54"/>
                  </a:lnTo>
                  <a:lnTo>
                    <a:pt x="11" y="108"/>
                  </a:lnTo>
                  <a:lnTo>
                    <a:pt x="1" y="141"/>
                  </a:lnTo>
                  <a:lnTo>
                    <a:pt x="1" y="173"/>
                  </a:lnTo>
                  <a:lnTo>
                    <a:pt x="11" y="238"/>
                  </a:lnTo>
                  <a:lnTo>
                    <a:pt x="44" y="281"/>
                  </a:lnTo>
                  <a:lnTo>
                    <a:pt x="87" y="324"/>
                  </a:lnTo>
                  <a:lnTo>
                    <a:pt x="151" y="335"/>
                  </a:lnTo>
                  <a:lnTo>
                    <a:pt x="1132" y="442"/>
                  </a:lnTo>
                  <a:lnTo>
                    <a:pt x="1153" y="442"/>
                  </a:lnTo>
                  <a:lnTo>
                    <a:pt x="1164" y="421"/>
                  </a:lnTo>
                  <a:lnTo>
                    <a:pt x="1153" y="410"/>
                  </a:lnTo>
                  <a:lnTo>
                    <a:pt x="1143" y="399"/>
                  </a:lnTo>
                  <a:lnTo>
                    <a:pt x="151" y="291"/>
                  </a:lnTo>
                  <a:lnTo>
                    <a:pt x="108" y="281"/>
                  </a:lnTo>
                  <a:lnTo>
                    <a:pt x="76" y="259"/>
                  </a:lnTo>
                  <a:lnTo>
                    <a:pt x="54" y="216"/>
                  </a:lnTo>
                  <a:lnTo>
                    <a:pt x="44" y="173"/>
                  </a:lnTo>
                  <a:lnTo>
                    <a:pt x="54" y="130"/>
                  </a:lnTo>
                  <a:lnTo>
                    <a:pt x="76" y="87"/>
                  </a:lnTo>
                  <a:lnTo>
                    <a:pt x="119" y="65"/>
                  </a:lnTo>
                  <a:lnTo>
                    <a:pt x="162" y="54"/>
                  </a:lnTo>
                  <a:lnTo>
                    <a:pt x="1132" y="44"/>
                  </a:lnTo>
                  <a:lnTo>
                    <a:pt x="1153" y="33"/>
                  </a:lnTo>
                  <a:lnTo>
                    <a:pt x="1153" y="22"/>
                  </a:lnTo>
                  <a:lnTo>
                    <a:pt x="1153" y="1"/>
                  </a:lnTo>
                  <a:close/>
                </a:path>
              </a:pathLst>
            </a:custGeom>
            <a:solidFill>
              <a:srgbClr val="D37C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8"/>
            <p:cNvSpPr/>
            <p:nvPr/>
          </p:nvSpPr>
          <p:spPr>
            <a:xfrm>
              <a:off x="4966811" y="8135603"/>
              <a:ext cx="173287" cy="68741"/>
            </a:xfrm>
            <a:custGeom>
              <a:rect b="b" l="l" r="r" t="t"/>
              <a:pathLst>
                <a:path extrusionOk="0" h="432" w="1089">
                  <a:moveTo>
                    <a:pt x="237" y="1"/>
                  </a:moveTo>
                  <a:lnTo>
                    <a:pt x="216" y="22"/>
                  </a:lnTo>
                  <a:lnTo>
                    <a:pt x="11" y="281"/>
                  </a:lnTo>
                  <a:lnTo>
                    <a:pt x="0" y="313"/>
                  </a:lnTo>
                  <a:lnTo>
                    <a:pt x="11" y="345"/>
                  </a:lnTo>
                  <a:lnTo>
                    <a:pt x="22" y="367"/>
                  </a:lnTo>
                  <a:lnTo>
                    <a:pt x="54" y="378"/>
                  </a:lnTo>
                  <a:lnTo>
                    <a:pt x="1024" y="432"/>
                  </a:lnTo>
                  <a:lnTo>
                    <a:pt x="1045" y="421"/>
                  </a:lnTo>
                  <a:lnTo>
                    <a:pt x="1067" y="410"/>
                  </a:lnTo>
                  <a:lnTo>
                    <a:pt x="1078" y="399"/>
                  </a:lnTo>
                  <a:lnTo>
                    <a:pt x="1088" y="378"/>
                  </a:lnTo>
                  <a:lnTo>
                    <a:pt x="1078" y="356"/>
                  </a:lnTo>
                  <a:lnTo>
                    <a:pt x="1067" y="335"/>
                  </a:lnTo>
                  <a:lnTo>
                    <a:pt x="1056" y="324"/>
                  </a:lnTo>
                  <a:lnTo>
                    <a:pt x="1035" y="324"/>
                  </a:lnTo>
                  <a:lnTo>
                    <a:pt x="162" y="270"/>
                  </a:lnTo>
                  <a:lnTo>
                    <a:pt x="302" y="87"/>
                  </a:lnTo>
                  <a:lnTo>
                    <a:pt x="313" y="65"/>
                  </a:lnTo>
                  <a:lnTo>
                    <a:pt x="313" y="44"/>
                  </a:lnTo>
                  <a:lnTo>
                    <a:pt x="313" y="22"/>
                  </a:lnTo>
                  <a:lnTo>
                    <a:pt x="302" y="11"/>
                  </a:lnTo>
                  <a:lnTo>
                    <a:pt x="280" y="1"/>
                  </a:lnTo>
                  <a:close/>
                </a:path>
              </a:pathLst>
            </a:custGeom>
            <a:solidFill>
              <a:srgbClr val="DF38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8"/>
            <p:cNvSpPr/>
            <p:nvPr/>
          </p:nvSpPr>
          <p:spPr>
            <a:xfrm>
              <a:off x="5019959" y="7977910"/>
              <a:ext cx="109796" cy="32779"/>
            </a:xfrm>
            <a:custGeom>
              <a:rect b="b" l="l" r="r" t="t"/>
              <a:pathLst>
                <a:path extrusionOk="0" h="206" w="690">
                  <a:moveTo>
                    <a:pt x="33" y="1"/>
                  </a:moveTo>
                  <a:lnTo>
                    <a:pt x="22" y="22"/>
                  </a:lnTo>
                  <a:lnTo>
                    <a:pt x="0" y="44"/>
                  </a:lnTo>
                  <a:lnTo>
                    <a:pt x="0" y="65"/>
                  </a:lnTo>
                  <a:lnTo>
                    <a:pt x="0" y="97"/>
                  </a:lnTo>
                  <a:lnTo>
                    <a:pt x="11" y="130"/>
                  </a:lnTo>
                  <a:lnTo>
                    <a:pt x="33" y="151"/>
                  </a:lnTo>
                  <a:lnTo>
                    <a:pt x="54" y="173"/>
                  </a:lnTo>
                  <a:lnTo>
                    <a:pt x="76" y="194"/>
                  </a:lnTo>
                  <a:lnTo>
                    <a:pt x="108" y="205"/>
                  </a:lnTo>
                  <a:lnTo>
                    <a:pt x="173" y="205"/>
                  </a:lnTo>
                  <a:lnTo>
                    <a:pt x="647" y="119"/>
                  </a:lnTo>
                  <a:lnTo>
                    <a:pt x="679" y="108"/>
                  </a:lnTo>
                  <a:lnTo>
                    <a:pt x="690" y="76"/>
                  </a:lnTo>
                  <a:lnTo>
                    <a:pt x="679" y="44"/>
                  </a:lnTo>
                  <a:lnTo>
                    <a:pt x="668" y="22"/>
                  </a:lnTo>
                  <a:lnTo>
                    <a:pt x="636" y="1"/>
                  </a:lnTo>
                  <a:close/>
                </a:path>
              </a:pathLst>
            </a:custGeom>
            <a:solidFill>
              <a:srgbClr val="FABB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8"/>
            <p:cNvSpPr/>
            <p:nvPr/>
          </p:nvSpPr>
          <p:spPr>
            <a:xfrm>
              <a:off x="5098727" y="8163132"/>
              <a:ext cx="63650" cy="63490"/>
            </a:xfrm>
            <a:custGeom>
              <a:rect b="b" l="l" r="r" t="t"/>
              <a:pathLst>
                <a:path extrusionOk="0" h="399" w="400">
                  <a:moveTo>
                    <a:pt x="162" y="0"/>
                  </a:moveTo>
                  <a:lnTo>
                    <a:pt x="119" y="11"/>
                  </a:lnTo>
                  <a:lnTo>
                    <a:pt x="87" y="32"/>
                  </a:lnTo>
                  <a:lnTo>
                    <a:pt x="55" y="54"/>
                  </a:lnTo>
                  <a:lnTo>
                    <a:pt x="33" y="86"/>
                  </a:lnTo>
                  <a:lnTo>
                    <a:pt x="12" y="119"/>
                  </a:lnTo>
                  <a:lnTo>
                    <a:pt x="1" y="162"/>
                  </a:lnTo>
                  <a:lnTo>
                    <a:pt x="1" y="194"/>
                  </a:lnTo>
                  <a:lnTo>
                    <a:pt x="1" y="237"/>
                  </a:lnTo>
                  <a:lnTo>
                    <a:pt x="12" y="280"/>
                  </a:lnTo>
                  <a:lnTo>
                    <a:pt x="33" y="313"/>
                  </a:lnTo>
                  <a:lnTo>
                    <a:pt x="55" y="345"/>
                  </a:lnTo>
                  <a:lnTo>
                    <a:pt x="87" y="366"/>
                  </a:lnTo>
                  <a:lnTo>
                    <a:pt x="119" y="388"/>
                  </a:lnTo>
                  <a:lnTo>
                    <a:pt x="162" y="399"/>
                  </a:lnTo>
                  <a:lnTo>
                    <a:pt x="238" y="399"/>
                  </a:lnTo>
                  <a:lnTo>
                    <a:pt x="281" y="388"/>
                  </a:lnTo>
                  <a:lnTo>
                    <a:pt x="313" y="366"/>
                  </a:lnTo>
                  <a:lnTo>
                    <a:pt x="346" y="334"/>
                  </a:lnTo>
                  <a:lnTo>
                    <a:pt x="367" y="313"/>
                  </a:lnTo>
                  <a:lnTo>
                    <a:pt x="389" y="269"/>
                  </a:lnTo>
                  <a:lnTo>
                    <a:pt x="400" y="237"/>
                  </a:lnTo>
                  <a:lnTo>
                    <a:pt x="400" y="194"/>
                  </a:lnTo>
                  <a:lnTo>
                    <a:pt x="400" y="151"/>
                  </a:lnTo>
                  <a:lnTo>
                    <a:pt x="389" y="119"/>
                  </a:lnTo>
                  <a:lnTo>
                    <a:pt x="367" y="86"/>
                  </a:lnTo>
                  <a:lnTo>
                    <a:pt x="346" y="54"/>
                  </a:lnTo>
                  <a:lnTo>
                    <a:pt x="313" y="32"/>
                  </a:lnTo>
                  <a:lnTo>
                    <a:pt x="281" y="11"/>
                  </a:lnTo>
                  <a:lnTo>
                    <a:pt x="238" y="0"/>
                  </a:lnTo>
                  <a:close/>
                </a:path>
              </a:pathLst>
            </a:custGeom>
            <a:solidFill>
              <a:srgbClr val="FABB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8"/>
            <p:cNvSpPr/>
            <p:nvPr/>
          </p:nvSpPr>
          <p:spPr>
            <a:xfrm>
              <a:off x="5114162" y="8178567"/>
              <a:ext cx="32780" cy="30870"/>
            </a:xfrm>
            <a:custGeom>
              <a:rect b="b" l="l" r="r" t="t"/>
              <a:pathLst>
                <a:path extrusionOk="0" h="194" w="206">
                  <a:moveTo>
                    <a:pt x="98" y="0"/>
                  </a:moveTo>
                  <a:lnTo>
                    <a:pt x="65" y="11"/>
                  </a:lnTo>
                  <a:lnTo>
                    <a:pt x="33" y="32"/>
                  </a:lnTo>
                  <a:lnTo>
                    <a:pt x="12" y="65"/>
                  </a:lnTo>
                  <a:lnTo>
                    <a:pt x="1" y="97"/>
                  </a:lnTo>
                  <a:lnTo>
                    <a:pt x="12" y="140"/>
                  </a:lnTo>
                  <a:lnTo>
                    <a:pt x="33" y="172"/>
                  </a:lnTo>
                  <a:lnTo>
                    <a:pt x="65" y="194"/>
                  </a:lnTo>
                  <a:lnTo>
                    <a:pt x="141" y="194"/>
                  </a:lnTo>
                  <a:lnTo>
                    <a:pt x="173" y="172"/>
                  </a:lnTo>
                  <a:lnTo>
                    <a:pt x="195" y="140"/>
                  </a:lnTo>
                  <a:lnTo>
                    <a:pt x="206" y="97"/>
                  </a:lnTo>
                  <a:lnTo>
                    <a:pt x="195" y="65"/>
                  </a:lnTo>
                  <a:lnTo>
                    <a:pt x="173" y="32"/>
                  </a:lnTo>
                  <a:lnTo>
                    <a:pt x="141" y="11"/>
                  </a:lnTo>
                  <a:lnTo>
                    <a:pt x="98" y="0"/>
                  </a:lnTo>
                  <a:close/>
                </a:path>
              </a:pathLst>
            </a:custGeom>
            <a:solidFill>
              <a:srgbClr val="FDDF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8"/>
            <p:cNvSpPr/>
            <p:nvPr/>
          </p:nvSpPr>
          <p:spPr>
            <a:xfrm>
              <a:off x="5016458" y="8159631"/>
              <a:ext cx="149418" cy="70491"/>
            </a:xfrm>
            <a:custGeom>
              <a:rect b="b" l="l" r="r" t="t"/>
              <a:pathLst>
                <a:path extrusionOk="0" h="443" w="939">
                  <a:moveTo>
                    <a:pt x="712" y="1"/>
                  </a:moveTo>
                  <a:lnTo>
                    <a:pt x="22" y="11"/>
                  </a:lnTo>
                  <a:lnTo>
                    <a:pt x="1" y="11"/>
                  </a:lnTo>
                  <a:lnTo>
                    <a:pt x="1" y="33"/>
                  </a:lnTo>
                  <a:lnTo>
                    <a:pt x="1" y="44"/>
                  </a:lnTo>
                  <a:lnTo>
                    <a:pt x="22" y="54"/>
                  </a:lnTo>
                  <a:lnTo>
                    <a:pt x="22" y="44"/>
                  </a:lnTo>
                  <a:lnTo>
                    <a:pt x="755" y="44"/>
                  </a:lnTo>
                  <a:lnTo>
                    <a:pt x="787" y="54"/>
                  </a:lnTo>
                  <a:lnTo>
                    <a:pt x="820" y="65"/>
                  </a:lnTo>
                  <a:lnTo>
                    <a:pt x="841" y="87"/>
                  </a:lnTo>
                  <a:lnTo>
                    <a:pt x="863" y="119"/>
                  </a:lnTo>
                  <a:lnTo>
                    <a:pt x="884" y="151"/>
                  </a:lnTo>
                  <a:lnTo>
                    <a:pt x="895" y="184"/>
                  </a:lnTo>
                  <a:lnTo>
                    <a:pt x="895" y="216"/>
                  </a:lnTo>
                  <a:lnTo>
                    <a:pt x="895" y="259"/>
                  </a:lnTo>
                  <a:lnTo>
                    <a:pt x="884" y="291"/>
                  </a:lnTo>
                  <a:lnTo>
                    <a:pt x="863" y="324"/>
                  </a:lnTo>
                  <a:lnTo>
                    <a:pt x="841" y="345"/>
                  </a:lnTo>
                  <a:lnTo>
                    <a:pt x="820" y="367"/>
                  </a:lnTo>
                  <a:lnTo>
                    <a:pt x="787" y="388"/>
                  </a:lnTo>
                  <a:lnTo>
                    <a:pt x="755" y="399"/>
                  </a:lnTo>
                  <a:lnTo>
                    <a:pt x="723" y="399"/>
                  </a:lnTo>
                  <a:lnTo>
                    <a:pt x="108" y="335"/>
                  </a:lnTo>
                  <a:lnTo>
                    <a:pt x="98" y="335"/>
                  </a:lnTo>
                  <a:lnTo>
                    <a:pt x="87" y="356"/>
                  </a:lnTo>
                  <a:lnTo>
                    <a:pt x="87" y="367"/>
                  </a:lnTo>
                  <a:lnTo>
                    <a:pt x="108" y="378"/>
                  </a:lnTo>
                  <a:lnTo>
                    <a:pt x="723" y="442"/>
                  </a:lnTo>
                  <a:lnTo>
                    <a:pt x="766" y="442"/>
                  </a:lnTo>
                  <a:lnTo>
                    <a:pt x="809" y="421"/>
                  </a:lnTo>
                  <a:lnTo>
                    <a:pt x="841" y="399"/>
                  </a:lnTo>
                  <a:lnTo>
                    <a:pt x="873" y="378"/>
                  </a:lnTo>
                  <a:lnTo>
                    <a:pt x="906" y="345"/>
                  </a:lnTo>
                  <a:lnTo>
                    <a:pt x="927" y="302"/>
                  </a:lnTo>
                  <a:lnTo>
                    <a:pt x="938" y="259"/>
                  </a:lnTo>
                  <a:lnTo>
                    <a:pt x="938" y="216"/>
                  </a:lnTo>
                  <a:lnTo>
                    <a:pt x="938" y="173"/>
                  </a:lnTo>
                  <a:lnTo>
                    <a:pt x="927" y="130"/>
                  </a:lnTo>
                  <a:lnTo>
                    <a:pt x="906" y="98"/>
                  </a:lnTo>
                  <a:lnTo>
                    <a:pt x="873" y="65"/>
                  </a:lnTo>
                  <a:lnTo>
                    <a:pt x="841" y="33"/>
                  </a:lnTo>
                  <a:lnTo>
                    <a:pt x="809" y="11"/>
                  </a:lnTo>
                  <a:lnTo>
                    <a:pt x="766" y="1"/>
                  </a:lnTo>
                  <a:close/>
                </a:path>
              </a:pathLst>
            </a:custGeom>
            <a:solidFill>
              <a:srgbClr val="D37C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8"/>
            <p:cNvSpPr/>
            <p:nvPr/>
          </p:nvSpPr>
          <p:spPr>
            <a:xfrm>
              <a:off x="5126255" y="8188751"/>
              <a:ext cx="53307" cy="55056"/>
            </a:xfrm>
            <a:custGeom>
              <a:rect b="b" l="l" r="r" t="t"/>
              <a:pathLst>
                <a:path extrusionOk="0" h="346" w="335">
                  <a:moveTo>
                    <a:pt x="33" y="1"/>
                  </a:moveTo>
                  <a:lnTo>
                    <a:pt x="11" y="11"/>
                  </a:lnTo>
                  <a:lnTo>
                    <a:pt x="0" y="33"/>
                  </a:lnTo>
                  <a:lnTo>
                    <a:pt x="11" y="55"/>
                  </a:lnTo>
                  <a:lnTo>
                    <a:pt x="280" y="335"/>
                  </a:lnTo>
                  <a:lnTo>
                    <a:pt x="302" y="345"/>
                  </a:lnTo>
                  <a:lnTo>
                    <a:pt x="323" y="335"/>
                  </a:lnTo>
                  <a:lnTo>
                    <a:pt x="334" y="313"/>
                  </a:lnTo>
                  <a:lnTo>
                    <a:pt x="323" y="292"/>
                  </a:lnTo>
                  <a:lnTo>
                    <a:pt x="54" y="11"/>
                  </a:lnTo>
                  <a:lnTo>
                    <a:pt x="33" y="1"/>
                  </a:lnTo>
                  <a:close/>
                </a:path>
              </a:pathLst>
            </a:custGeom>
            <a:solidFill>
              <a:srgbClr val="959C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8"/>
            <p:cNvSpPr/>
            <p:nvPr/>
          </p:nvSpPr>
          <p:spPr>
            <a:xfrm>
              <a:off x="5126255" y="8188751"/>
              <a:ext cx="53307" cy="55056"/>
            </a:xfrm>
            <a:custGeom>
              <a:rect b="b" l="l" r="r" t="t"/>
              <a:pathLst>
                <a:path extrusionOk="0" fill="none" h="346" w="335">
                  <a:moveTo>
                    <a:pt x="11" y="55"/>
                  </a:moveTo>
                  <a:lnTo>
                    <a:pt x="280" y="335"/>
                  </a:lnTo>
                  <a:lnTo>
                    <a:pt x="280" y="335"/>
                  </a:lnTo>
                  <a:lnTo>
                    <a:pt x="302" y="345"/>
                  </a:lnTo>
                  <a:lnTo>
                    <a:pt x="323" y="335"/>
                  </a:lnTo>
                  <a:lnTo>
                    <a:pt x="323" y="335"/>
                  </a:lnTo>
                  <a:lnTo>
                    <a:pt x="334" y="313"/>
                  </a:lnTo>
                  <a:lnTo>
                    <a:pt x="323" y="292"/>
                  </a:lnTo>
                  <a:lnTo>
                    <a:pt x="54" y="11"/>
                  </a:lnTo>
                  <a:lnTo>
                    <a:pt x="54" y="11"/>
                  </a:lnTo>
                  <a:lnTo>
                    <a:pt x="33" y="1"/>
                  </a:lnTo>
                  <a:lnTo>
                    <a:pt x="11" y="11"/>
                  </a:lnTo>
                  <a:lnTo>
                    <a:pt x="11" y="11"/>
                  </a:lnTo>
                  <a:lnTo>
                    <a:pt x="0" y="33"/>
                  </a:lnTo>
                  <a:lnTo>
                    <a:pt x="11" y="55"/>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8"/>
            <p:cNvSpPr/>
            <p:nvPr/>
          </p:nvSpPr>
          <p:spPr>
            <a:xfrm>
              <a:off x="5151875" y="8231715"/>
              <a:ext cx="46464" cy="13844"/>
            </a:xfrm>
            <a:custGeom>
              <a:rect b="b" l="l" r="r" t="t"/>
              <a:pathLst>
                <a:path extrusionOk="0" h="87" w="292">
                  <a:moveTo>
                    <a:pt x="33" y="0"/>
                  </a:moveTo>
                  <a:lnTo>
                    <a:pt x="1" y="11"/>
                  </a:lnTo>
                  <a:lnTo>
                    <a:pt x="1" y="32"/>
                  </a:lnTo>
                  <a:lnTo>
                    <a:pt x="1" y="54"/>
                  </a:lnTo>
                  <a:lnTo>
                    <a:pt x="12" y="75"/>
                  </a:lnTo>
                  <a:lnTo>
                    <a:pt x="33" y="86"/>
                  </a:lnTo>
                  <a:lnTo>
                    <a:pt x="259" y="86"/>
                  </a:lnTo>
                  <a:lnTo>
                    <a:pt x="281" y="75"/>
                  </a:lnTo>
                  <a:lnTo>
                    <a:pt x="292" y="54"/>
                  </a:lnTo>
                  <a:lnTo>
                    <a:pt x="292" y="32"/>
                  </a:lnTo>
                  <a:lnTo>
                    <a:pt x="281" y="0"/>
                  </a:lnTo>
                  <a:close/>
                </a:path>
              </a:pathLst>
            </a:custGeom>
            <a:solidFill>
              <a:srgbClr val="FABB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8" name="Google Shape;408;p28"/>
          <p:cNvSpPr txBox="1"/>
          <p:nvPr/>
        </p:nvSpPr>
        <p:spPr>
          <a:xfrm>
            <a:off x="4578925" y="4440750"/>
            <a:ext cx="2788500" cy="259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Google Sans"/>
                <a:ea typeface="Google Sans"/>
                <a:cs typeface="Google Sans"/>
                <a:sym typeface="Google Sans"/>
              </a:rPr>
              <a:t>Consider change perception, geography, visibility, complexity, audience, etc.</a:t>
            </a:r>
            <a:endParaRPr sz="1100">
              <a:latin typeface="Google Sans"/>
              <a:ea typeface="Google Sans"/>
              <a:cs typeface="Google Sans"/>
              <a:sym typeface="Google Sans"/>
            </a:endParaRPr>
          </a:p>
        </p:txBody>
      </p:sp>
      <p:sp>
        <p:nvSpPr>
          <p:cNvPr id="409" name="Google Shape;409;p28"/>
          <p:cNvSpPr/>
          <p:nvPr/>
        </p:nvSpPr>
        <p:spPr>
          <a:xfrm>
            <a:off x="561975" y="1079175"/>
            <a:ext cx="484500" cy="453000"/>
          </a:xfrm>
          <a:prstGeom prst="ellipse">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solidFill>
                  <a:srgbClr val="FFFFFF"/>
                </a:solidFill>
                <a:latin typeface="Google Sans"/>
                <a:ea typeface="Google Sans"/>
                <a:cs typeface="Google Sans"/>
                <a:sym typeface="Google Sans"/>
              </a:rPr>
              <a:t>1</a:t>
            </a:r>
            <a:endParaRPr b="1" sz="2400">
              <a:solidFill>
                <a:srgbClr val="FFFFFF"/>
              </a:solidFill>
              <a:latin typeface="Google Sans"/>
              <a:ea typeface="Google Sans"/>
              <a:cs typeface="Google Sans"/>
              <a:sym typeface="Google Sans"/>
            </a:endParaRPr>
          </a:p>
        </p:txBody>
      </p:sp>
      <p:sp>
        <p:nvSpPr>
          <p:cNvPr id="410" name="Google Shape;410;p28"/>
          <p:cNvSpPr/>
          <p:nvPr/>
        </p:nvSpPr>
        <p:spPr>
          <a:xfrm>
            <a:off x="561975" y="2367694"/>
            <a:ext cx="484500" cy="453000"/>
          </a:xfrm>
          <a:prstGeom prst="ellipse">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solidFill>
                  <a:srgbClr val="FFFFFF"/>
                </a:solidFill>
                <a:latin typeface="Google Sans"/>
                <a:ea typeface="Google Sans"/>
                <a:cs typeface="Google Sans"/>
                <a:sym typeface="Google Sans"/>
              </a:rPr>
              <a:t>2</a:t>
            </a:r>
            <a:endParaRPr b="1" sz="2400">
              <a:solidFill>
                <a:srgbClr val="FFFFFF"/>
              </a:solidFill>
              <a:latin typeface="Google Sans"/>
              <a:ea typeface="Google Sans"/>
              <a:cs typeface="Google Sans"/>
              <a:sym typeface="Google Sans"/>
            </a:endParaRPr>
          </a:p>
        </p:txBody>
      </p:sp>
      <p:sp>
        <p:nvSpPr>
          <p:cNvPr id="411" name="Google Shape;411;p28"/>
          <p:cNvSpPr/>
          <p:nvPr/>
        </p:nvSpPr>
        <p:spPr>
          <a:xfrm>
            <a:off x="561975" y="3805116"/>
            <a:ext cx="484500" cy="453000"/>
          </a:xfrm>
          <a:prstGeom prst="ellipse">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solidFill>
                  <a:srgbClr val="FFFFFF"/>
                </a:solidFill>
                <a:latin typeface="Google Sans"/>
                <a:ea typeface="Google Sans"/>
                <a:cs typeface="Google Sans"/>
                <a:sym typeface="Google Sans"/>
              </a:rPr>
              <a:t>3</a:t>
            </a:r>
            <a:endParaRPr b="1" sz="2400">
              <a:solidFill>
                <a:srgbClr val="FFFFFF"/>
              </a:solidFill>
              <a:latin typeface="Google Sans"/>
              <a:ea typeface="Google Sans"/>
              <a:cs typeface="Google Sans"/>
              <a:sym typeface="Google Sans"/>
            </a:endParaRPr>
          </a:p>
        </p:txBody>
      </p:sp>
      <p:sp>
        <p:nvSpPr>
          <p:cNvPr id="412" name="Google Shape;412;p28"/>
          <p:cNvSpPr txBox="1"/>
          <p:nvPr/>
        </p:nvSpPr>
        <p:spPr>
          <a:xfrm>
            <a:off x="6594525" y="1747525"/>
            <a:ext cx="774300" cy="28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Google Sans"/>
                <a:ea typeface="Google Sans"/>
                <a:cs typeface="Google Sans"/>
                <a:sym typeface="Google Sans"/>
              </a:rPr>
              <a:t>&amp; more!</a:t>
            </a:r>
            <a:endParaRPr sz="1100">
              <a:latin typeface="Google Sans"/>
              <a:ea typeface="Google Sans"/>
              <a:cs typeface="Google Sans"/>
              <a:sym typeface="Google Sans"/>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