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626A-793D-4D9F-BBEA-AB689B7D8905}" type="datetimeFigureOut">
              <a:rPr lang="en-US" smtClean="0"/>
              <a:t>08/09/2015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69C-18B3-43C9-8FCE-983B9F7B0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626A-793D-4D9F-BBEA-AB689B7D8905}" type="datetimeFigureOut">
              <a:rPr lang="en-US" smtClean="0"/>
              <a:t>08/09/2015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69C-18B3-43C9-8FCE-983B9F7B0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626A-793D-4D9F-BBEA-AB689B7D8905}" type="datetimeFigureOut">
              <a:rPr lang="en-US" smtClean="0"/>
              <a:t>08/09/2015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69C-18B3-43C9-8FCE-983B9F7B0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626A-793D-4D9F-BBEA-AB689B7D8905}" type="datetimeFigureOut">
              <a:rPr lang="en-US" smtClean="0"/>
              <a:t>08/09/2015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69C-18B3-43C9-8FCE-983B9F7B0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626A-793D-4D9F-BBEA-AB689B7D8905}" type="datetimeFigureOut">
              <a:rPr lang="en-US" smtClean="0"/>
              <a:t>08/09/2015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69C-18B3-43C9-8FCE-983B9F7B0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626A-793D-4D9F-BBEA-AB689B7D8905}" type="datetimeFigureOut">
              <a:rPr lang="en-US" smtClean="0"/>
              <a:t>08/09/2015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69C-18B3-43C9-8FCE-983B9F7B0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626A-793D-4D9F-BBEA-AB689B7D8905}" type="datetimeFigureOut">
              <a:rPr lang="en-US" smtClean="0"/>
              <a:t>08/09/2015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69C-18B3-43C9-8FCE-983B9F7B0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626A-793D-4D9F-BBEA-AB689B7D8905}" type="datetimeFigureOut">
              <a:rPr lang="en-US" smtClean="0"/>
              <a:t>08/09/2015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69C-18B3-43C9-8FCE-983B9F7B0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626A-793D-4D9F-BBEA-AB689B7D8905}" type="datetimeFigureOut">
              <a:rPr lang="en-US" smtClean="0"/>
              <a:t>08/09/2015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69C-18B3-43C9-8FCE-983B9F7B0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626A-793D-4D9F-BBEA-AB689B7D8905}" type="datetimeFigureOut">
              <a:rPr lang="en-US" smtClean="0"/>
              <a:t>08/09/2015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69C-18B3-43C9-8FCE-983B9F7B0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626A-793D-4D9F-BBEA-AB689B7D8905}" type="datetimeFigureOut">
              <a:rPr lang="en-US" smtClean="0"/>
              <a:t>08/09/2015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69C-18B3-43C9-8FCE-983B9F7B0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626A-793D-4D9F-BBEA-AB689B7D8905}" type="datetimeFigureOut">
              <a:rPr lang="en-US" smtClean="0"/>
              <a:t>08/09/2015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C69C-18B3-43C9-8FCE-983B9F7B07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KATA </a:t>
            </a:r>
            <a:r>
              <a:rPr lang="fr-FR" dirty="0" err="1" smtClean="0"/>
              <a:t>Text</a:t>
            </a:r>
            <a:r>
              <a:rPr lang="fr-FR" dirty="0" smtClean="0"/>
              <a:t>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err="1" smtClean="0"/>
              <a:t>Create</a:t>
            </a:r>
            <a:r>
              <a:rPr lang="fr-FR" dirty="0" smtClean="0"/>
              <a:t> an application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transform</a:t>
            </a:r>
            <a:r>
              <a:rPr lang="fr-FR" dirty="0" smtClean="0"/>
              <a:t> a </a:t>
            </a:r>
            <a:r>
              <a:rPr lang="fr-FR" dirty="0" err="1" smtClean="0"/>
              <a:t>DataTable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presented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table.</a:t>
            </a:r>
          </a:p>
          <a:p>
            <a:pPr lvl="1"/>
            <a:r>
              <a:rPr lang="fr-FR" dirty="0" smtClean="0"/>
              <a:t>Header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/>
              <a:t> </a:t>
            </a:r>
            <a:r>
              <a:rPr lang="fr-FR" dirty="0" err="1" smtClean="0"/>
              <a:t>wroten</a:t>
            </a:r>
            <a:r>
              <a:rPr lang="fr-FR" dirty="0" smtClean="0"/>
              <a:t> on first line</a:t>
            </a:r>
          </a:p>
          <a:p>
            <a:pPr lvl="1"/>
            <a:r>
              <a:rPr lang="fr-FR" dirty="0" smtClean="0"/>
              <a:t> border </a:t>
            </a:r>
            <a:r>
              <a:rPr lang="fr-FR" dirty="0" err="1" smtClean="0"/>
              <a:t>should</a:t>
            </a:r>
            <a:r>
              <a:rPr lang="fr-FR" dirty="0" smtClean="0"/>
              <a:t> use ‘|’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min a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  <a:p>
            <a:pPr lvl="1"/>
            <a:r>
              <a:rPr lang="fr-FR" dirty="0" smtClean="0"/>
              <a:t>Size of </a:t>
            </a:r>
            <a:r>
              <a:rPr lang="fr-FR" dirty="0" err="1" smtClean="0"/>
              <a:t>column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determined</a:t>
            </a:r>
            <a:r>
              <a:rPr lang="fr-FR" dirty="0" smtClean="0"/>
              <a:t> by max </a:t>
            </a:r>
            <a:r>
              <a:rPr lang="fr-FR" dirty="0" err="1" smtClean="0"/>
              <a:t>length</a:t>
            </a:r>
            <a:r>
              <a:rPr lang="fr-FR" dirty="0" smtClean="0"/>
              <a:t> of the </a:t>
            </a:r>
            <a:r>
              <a:rPr lang="fr-FR" dirty="0" err="1" smtClean="0"/>
              <a:t>column</a:t>
            </a:r>
            <a:endParaRPr lang="fr-FR" dirty="0" smtClean="0"/>
          </a:p>
          <a:p>
            <a:pPr lvl="1"/>
            <a:r>
              <a:rPr lang="fr-FR" dirty="0" smtClean="0"/>
              <a:t>Content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align</a:t>
            </a:r>
            <a:endParaRPr lang="fr-FR" dirty="0" smtClean="0"/>
          </a:p>
          <a:p>
            <a:pPr lvl="1">
              <a:buNone/>
            </a:pPr>
            <a:endParaRPr lang="fr-FR" b="1" dirty="0" smtClean="0"/>
          </a:p>
          <a:p>
            <a:pPr lvl="1">
              <a:buNone/>
            </a:pPr>
            <a:r>
              <a:rPr lang="fr-FR" b="1" dirty="0" err="1" smtClean="0"/>
              <a:t>Sample</a:t>
            </a:r>
            <a:r>
              <a:rPr lang="fr-FR" b="1" dirty="0" smtClean="0"/>
              <a:t> of output</a:t>
            </a:r>
            <a:r>
              <a:rPr lang="fr-FR" dirty="0" smtClean="0"/>
              <a:t>	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Field     | Value |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 John  |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| Galt  |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YearsOld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| 54    |</a:t>
            </a:r>
            <a:endParaRPr lang="fr-FR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/>
              <a:t>	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KATA </a:t>
            </a:r>
            <a:r>
              <a:rPr lang="fr-FR" dirty="0" err="1" smtClean="0"/>
              <a:t>Text</a:t>
            </a:r>
            <a:r>
              <a:rPr lang="fr-FR" dirty="0" smtClean="0"/>
              <a:t> Table  PART2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a new format </a:t>
            </a:r>
          </a:p>
          <a:p>
            <a:pPr lvl="1"/>
            <a:r>
              <a:rPr lang="fr-FR" dirty="0" smtClean="0"/>
              <a:t>Header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separated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content </a:t>
            </a:r>
            <a:r>
              <a:rPr lang="fr-FR" dirty="0" err="1" smtClean="0"/>
              <a:t>using</a:t>
            </a:r>
            <a:r>
              <a:rPr lang="fr-FR" dirty="0" smtClean="0"/>
              <a:t>  ‘-’</a:t>
            </a:r>
          </a:p>
          <a:p>
            <a:pPr lvl="1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Name |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---- |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titi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</a:t>
            </a:r>
          </a:p>
          <a:p>
            <a:pPr lvl="1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Char char="-"/>
            </a:pPr>
            <a:r>
              <a:rPr lang="fr-FR" dirty="0" err="1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column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is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numeric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column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type, header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separator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should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end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‘:’</a:t>
            </a:r>
          </a:p>
          <a:p>
            <a:pPr lvl="1">
              <a:buFontTx/>
              <a:buChar char="-"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And content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should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be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right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align</a:t>
            </a:r>
            <a:endParaRPr lang="fr-FR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Char char="-"/>
            </a:pPr>
            <a:endParaRPr lang="fr-FR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Price |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-----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|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 1500 |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  300 |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|   12.5|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fr-FR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KATA </a:t>
            </a:r>
            <a:r>
              <a:rPr lang="fr-FR" dirty="0" err="1" smtClean="0"/>
              <a:t>Text</a:t>
            </a:r>
            <a:r>
              <a:rPr lang="fr-FR" dirty="0" smtClean="0"/>
              <a:t> Table  PART3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fr-FR" dirty="0" err="1" smtClean="0"/>
              <a:t>DataTable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nice</a:t>
            </a:r>
            <a:r>
              <a:rPr lang="fr-FR" dirty="0" smtClean="0"/>
              <a:t> but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use a collection of </a:t>
            </a:r>
            <a:r>
              <a:rPr lang="fr-FR" dirty="0" err="1" smtClean="0"/>
              <a:t>typed</a:t>
            </a:r>
            <a:r>
              <a:rPr lang="fr-FR" dirty="0" smtClean="0"/>
              <a:t> </a:t>
            </a:r>
            <a:r>
              <a:rPr lang="fr-FR" dirty="0" err="1" smtClean="0"/>
              <a:t>row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</a:t>
            </a:r>
          </a:p>
          <a:p>
            <a:pPr lvl="1">
              <a:buNone/>
            </a:pPr>
            <a:r>
              <a:rPr lang="fr-FR" dirty="0" err="1" smtClean="0">
                <a:sym typeface="Wingdings" pitchFamily="2" charset="2"/>
              </a:rPr>
              <a:t>Sample</a:t>
            </a:r>
            <a:r>
              <a:rPr lang="fr-FR" dirty="0" smtClean="0">
                <a:sym typeface="Wingdings" pitchFamily="2" charset="2"/>
              </a:rPr>
              <a:t> :</a:t>
            </a:r>
          </a:p>
          <a:p>
            <a:pPr lvl="1">
              <a:buNone/>
            </a:pPr>
            <a:r>
              <a:rPr lang="fr-FR" dirty="0" smtClean="0">
                <a:sym typeface="Wingdings" pitchFamily="2" charset="2"/>
              </a:rPr>
              <a:t>List&lt;</a:t>
            </a:r>
            <a:r>
              <a:rPr lang="fr-FR" dirty="0" err="1" smtClean="0">
                <a:sym typeface="Wingdings" pitchFamily="2" charset="2"/>
              </a:rPr>
              <a:t>MyObjectType</a:t>
            </a:r>
            <a:r>
              <a:rPr lang="fr-FR" dirty="0" smtClean="0">
                <a:sym typeface="Wingdings" pitchFamily="2" charset="2"/>
              </a:rPr>
              <a:t>&gt;</a:t>
            </a: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147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KATA Text Table</vt:lpstr>
      <vt:lpstr>KATA Text Table  PART2</vt:lpstr>
      <vt:lpstr>KATA Text Table  PART3</vt:lpstr>
    </vt:vector>
  </TitlesOfParts>
  <Company>SOCIETE GENERALE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 Text Table</dc:title>
  <dc:creator>Vincent BOURDON (vbourdon050514)</dc:creator>
  <cp:lastModifiedBy>Vincent BOURDON (vbourdon050514)</cp:lastModifiedBy>
  <cp:revision>2</cp:revision>
  <dcterms:created xsi:type="dcterms:W3CDTF">2015-09-08T09:45:26Z</dcterms:created>
  <dcterms:modified xsi:type="dcterms:W3CDTF">2015-09-08T13:59:57Z</dcterms:modified>
</cp:coreProperties>
</file>