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449A-0A44-4DE2-9037-9CCEDC6CD69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284-F880-4C31-B98C-B275B05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Pipelining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hazards: Hardware cannot support certain combinations of instructions (two instructions in the pipeline require the same resource).</a:t>
            </a:r>
          </a:p>
          <a:p>
            <a:r>
              <a:rPr lang="en-US" dirty="0"/>
              <a:t>Data hazards: Instruction depends on result of prior instruction still in the pipeline</a:t>
            </a:r>
          </a:p>
          <a:p>
            <a:r>
              <a:rPr lang="en-US" dirty="0"/>
              <a:t>Control hazards: Caused by delay between the fetching of instructions and decisions about changes in control flow (branches and jumps).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Structural hazards arise because there is not enough duplication of resources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Resolving structural hazards:</a:t>
            </a:r>
          </a:p>
          <a:p>
            <a:pPr marL="0" indent="0">
              <a:buNone/>
            </a:pPr>
            <a:r>
              <a:rPr lang="en-US" dirty="0"/>
              <a:t>Solution 1: </a:t>
            </a:r>
            <a:r>
              <a:rPr lang="en-US" dirty="0" smtClean="0"/>
              <a:t>Wait o</a:t>
            </a:r>
            <a:r>
              <a:rPr lang="en-US" dirty="0"/>
              <a:t>   Must detect the </a:t>
            </a:r>
            <a:r>
              <a:rPr lang="en-US" dirty="0" smtClean="0"/>
              <a:t>hazard </a:t>
            </a:r>
            <a:r>
              <a:rPr lang="en-US" dirty="0"/>
              <a:t>  Must have mechanism to </a:t>
            </a:r>
            <a:r>
              <a:rPr lang="en-US" dirty="0" smtClean="0"/>
              <a:t>stall</a:t>
            </a:r>
            <a:endParaRPr lang="en-US" dirty="0"/>
          </a:p>
          <a:p>
            <a:r>
              <a:rPr lang="en-US" dirty="0"/>
              <a:t>Solution 2: Throw more hardware at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/>
              <a:t>o Pipeline hardware </a:t>
            </a:r>
            <a:r>
              <a:rPr lang="en-US" dirty="0" smtClean="0"/>
              <a:t>resource</a:t>
            </a:r>
            <a:r>
              <a:rPr lang="en-US" dirty="0"/>
              <a:t> </a:t>
            </a:r>
          </a:p>
          <a:p>
            <a:r>
              <a:rPr lang="en-US" dirty="0" smtClean="0"/>
              <a:t>o   Replicate resource</a:t>
            </a:r>
          </a:p>
        </p:txBody>
      </p:sp>
    </p:spTree>
    <p:extLst>
      <p:ext uri="{BB962C8B-B14F-4D97-AF65-F5344CB8AC3E}">
        <p14:creationId xmlns:p14="http://schemas.microsoft.com/office/powerpoint/2010/main" val="18541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hazards may be classified as one of three types, depending on the order of read and write accesses in the instructions</a:t>
            </a:r>
            <a:r>
              <a:rPr lang="en-US" dirty="0" smtClean="0"/>
              <a:t>:</a:t>
            </a:r>
          </a:p>
          <a:p>
            <a:r>
              <a:rPr lang="en-US" dirty="0"/>
              <a:t>RAW (R</a:t>
            </a:r>
            <a:r>
              <a:rPr lang="en-US" i="1" dirty="0"/>
              <a:t>ead After Write)</a:t>
            </a:r>
            <a:endParaRPr lang="en-US" dirty="0"/>
          </a:p>
          <a:p>
            <a:r>
              <a:rPr lang="en-US" dirty="0"/>
              <a:t>Corresponds to a true data dependence</a:t>
            </a:r>
          </a:p>
          <a:p>
            <a:r>
              <a:rPr lang="en-US" dirty="0"/>
              <a:t>Program order must be preserved</a:t>
            </a:r>
          </a:p>
          <a:p>
            <a:r>
              <a:rPr lang="en-US" dirty="0"/>
              <a:t>This hazard results from an actual need for communication</a:t>
            </a:r>
          </a:p>
          <a:p>
            <a:r>
              <a:rPr lang="en-US" dirty="0"/>
              <a:t>Considering two instructions </a:t>
            </a:r>
            <a:r>
              <a:rPr lang="en-US" dirty="0" err="1"/>
              <a:t>i</a:t>
            </a:r>
            <a:r>
              <a:rPr lang="en-US" dirty="0"/>
              <a:t> and j, instruction j reads the data before </a:t>
            </a:r>
            <a:r>
              <a:rPr lang="en-US" dirty="0" err="1"/>
              <a:t>i</a:t>
            </a:r>
            <a:r>
              <a:rPr lang="en-US" dirty="0"/>
              <a:t> writes </a:t>
            </a:r>
            <a:r>
              <a:rPr lang="en-US" dirty="0" smtClean="0"/>
              <a:t>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i:  ADD R1, R2, R3</a:t>
            </a:r>
          </a:p>
          <a:p>
            <a:pPr marL="0" indent="0">
              <a:buNone/>
            </a:pPr>
            <a:r>
              <a:rPr lang="en-US" dirty="0"/>
              <a:t>j:  SUB R4, R1, </a:t>
            </a:r>
            <a:r>
              <a:rPr lang="en-US" dirty="0" smtClean="0"/>
              <a:t>R3</a:t>
            </a:r>
            <a:endParaRPr lang="en-US" dirty="0"/>
          </a:p>
          <a:p>
            <a:r>
              <a:rPr lang="en-US" dirty="0"/>
              <a:t>Add modifies R1 and then Sub should read it. If this order is changed, there is a RAW hazard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forwarding to avoid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RAW hazards, IBM engineers developed a </a:t>
            </a:r>
            <a:r>
              <a:rPr lang="en-US" b="1" dirty="0"/>
              <a:t>short circuiting approach </a:t>
            </a:r>
            <a:r>
              <a:rPr lang="en-US" dirty="0"/>
              <a:t>which gives a copy of the data object to be written directly to the instruction waiting to read the data. This concept was generalized into a technique known as </a:t>
            </a:r>
            <a:r>
              <a:rPr lang="en-US" b="1" dirty="0"/>
              <a:t>data forwarding</a:t>
            </a:r>
            <a:r>
              <a:rPr lang="en-US" dirty="0"/>
              <a:t>, which forward multiple copies of the data to as many waiting instructions as may wish to read it. A data forwarding chain can be established in some cases. The internal forwarding and register-tagging techniques are helpful in resolving logic hazards in pipelines. </a:t>
            </a:r>
          </a:p>
        </p:txBody>
      </p:sp>
    </p:spTree>
    <p:extLst>
      <p:ext uri="{BB962C8B-B14F-4D97-AF65-F5344CB8AC3E}">
        <p14:creationId xmlns:p14="http://schemas.microsoft.com/office/powerpoint/2010/main" val="18876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0612"/>
            <a:ext cx="10515600" cy="4975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WAW (W</a:t>
            </a:r>
            <a:r>
              <a:rPr lang="en-US" i="1" dirty="0" smtClean="0"/>
              <a:t>rite After Write)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4"/>
            <a:ext cx="10515600" cy="48188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Corresponds </a:t>
            </a:r>
            <a:r>
              <a:rPr lang="en-US" dirty="0"/>
              <a:t>to an output dependence</a:t>
            </a:r>
          </a:p>
          <a:p>
            <a:r>
              <a:rPr lang="en-US" dirty="0"/>
              <a:t>Occurs when there are multiple writes or a short integer pipeline and a longer floating-point pipeline or when an instruction proceeds when a previous instruction is stalled WAW (</a:t>
            </a:r>
            <a:r>
              <a:rPr lang="en-US" i="1" dirty="0"/>
              <a:t>write after write)</a:t>
            </a:r>
            <a:endParaRPr lang="en-US" dirty="0"/>
          </a:p>
          <a:p>
            <a:r>
              <a:rPr lang="en-US" dirty="0"/>
              <a:t>This is caused by a name dependence. There is no actual data transfer. It is the same name that causes the problem</a:t>
            </a:r>
          </a:p>
          <a:p>
            <a:r>
              <a:rPr lang="en-US" dirty="0"/>
              <a:t>Considering two instructions </a:t>
            </a:r>
            <a:r>
              <a:rPr lang="en-US" dirty="0" err="1"/>
              <a:t>i</a:t>
            </a:r>
            <a:r>
              <a:rPr lang="en-US" dirty="0"/>
              <a:t> and j, instruction j should write after instruction </a:t>
            </a:r>
            <a:r>
              <a:rPr lang="en-US" dirty="0" err="1"/>
              <a:t>i</a:t>
            </a:r>
            <a:r>
              <a:rPr lang="en-US" dirty="0"/>
              <a:t> has written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i:  SUB R1, R4, R3</a:t>
            </a:r>
          </a:p>
          <a:p>
            <a:r>
              <a:rPr lang="en-US" dirty="0"/>
              <a:t>j:  ADD R1, R2, R3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has to modify register r1 first, and then j has to modify it. Otherwise, there is a WAW hazard. There is a problem because of R1. If some other register had been used, there will not be a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/>
              <a:t>Solution is register renaming, that is, use some other register. The hardware can do the renaming or the compiler can do the renaming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(</a:t>
            </a:r>
            <a:r>
              <a:rPr lang="en-US" i="1" dirty="0" smtClean="0"/>
              <a:t>Write After Read)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Arises </a:t>
            </a:r>
            <a:r>
              <a:rPr lang="en-US" dirty="0"/>
              <a:t>from an anti dependence</a:t>
            </a:r>
          </a:p>
          <a:p>
            <a:r>
              <a:rPr lang="en-US" dirty="0" smtClean="0"/>
              <a:t>Occurs </a:t>
            </a:r>
            <a:r>
              <a:rPr lang="en-US" dirty="0"/>
              <a:t>either when there are early writes </a:t>
            </a:r>
            <a:r>
              <a:rPr lang="en-US" i="1" dirty="0"/>
              <a:t>and</a:t>
            </a:r>
            <a:r>
              <a:rPr lang="en-US" dirty="0"/>
              <a:t> late reads, or when instructions are re-ordered</a:t>
            </a:r>
          </a:p>
          <a:p>
            <a:r>
              <a:rPr lang="en-US" dirty="0"/>
              <a:t>There is no actual data transfer. It is the same name that causes the problem</a:t>
            </a:r>
          </a:p>
          <a:p>
            <a:r>
              <a:rPr lang="en-US" dirty="0"/>
              <a:t>Considering two instructions </a:t>
            </a:r>
            <a:r>
              <a:rPr lang="en-US" dirty="0" err="1"/>
              <a:t>i</a:t>
            </a:r>
            <a:r>
              <a:rPr lang="en-US" dirty="0"/>
              <a:t> and j, instruction j should write after instruction </a:t>
            </a:r>
            <a:r>
              <a:rPr lang="en-US" dirty="0" err="1"/>
              <a:t>i</a:t>
            </a:r>
            <a:r>
              <a:rPr lang="en-US" dirty="0"/>
              <a:t> has read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i:  SUB R4, R1, R3</a:t>
            </a:r>
          </a:p>
          <a:p>
            <a:r>
              <a:rPr lang="en-US" dirty="0"/>
              <a:t>j:  ADD R1, R2, R3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has to read register r1 first, and then j has to modify it. Otherwise, there is a WAR hazard. There is a problem because of R1. If some other register had been used, there will not be a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Solution is register renaming, that is, use some other register. The hardware can do the renaming or the compiler can do the renaming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CFD25AAC2394087E267FE6C84E3DB" ma:contentTypeVersion="4" ma:contentTypeDescription="Create a new document." ma:contentTypeScope="" ma:versionID="97130b0a59ff5eede9349b3bae1645e8">
  <xsd:schema xmlns:xsd="http://www.w3.org/2001/XMLSchema" xmlns:xs="http://www.w3.org/2001/XMLSchema" xmlns:p="http://schemas.microsoft.com/office/2006/metadata/properties" xmlns:ns2="99483168-1bdb-4f3d-8491-2e38f2e608c6" targetNamespace="http://schemas.microsoft.com/office/2006/metadata/properties" ma:root="true" ma:fieldsID="bf85b72a235f63ac56028679091ab24c" ns2:_="">
    <xsd:import namespace="99483168-1bdb-4f3d-8491-2e38f2e608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83168-1bdb-4f3d-8491-2e38f2e60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D270C7-2C1D-4A78-A125-6B019EEDB5E8}"/>
</file>

<file path=customXml/itemProps2.xml><?xml version="1.0" encoding="utf-8"?>
<ds:datastoreItem xmlns:ds="http://schemas.openxmlformats.org/officeDocument/2006/customXml" ds:itemID="{12DDD6C3-7C01-4C55-B34B-252CE27E9480}"/>
</file>

<file path=customXml/itemProps3.xml><?xml version="1.0" encoding="utf-8"?>
<ds:datastoreItem xmlns:ds="http://schemas.openxmlformats.org/officeDocument/2006/customXml" ds:itemID="{012AF727-23A8-4AAA-A9C9-136E97CEE650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Pipelining Hazards</vt:lpstr>
      <vt:lpstr>Types of Pipeline hazards</vt:lpstr>
      <vt:lpstr>PowerPoint Presentation</vt:lpstr>
      <vt:lpstr>Data Hazards</vt:lpstr>
      <vt:lpstr>Data forwarding to avoid RAW</vt:lpstr>
      <vt:lpstr>WAW (Write After Write) </vt:lpstr>
      <vt:lpstr>WAR (Write After Read)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pce-cse</dc:creator>
  <cp:lastModifiedBy>pce-cse</cp:lastModifiedBy>
  <cp:revision>5</cp:revision>
  <dcterms:created xsi:type="dcterms:W3CDTF">2021-08-16T03:41:21Z</dcterms:created>
  <dcterms:modified xsi:type="dcterms:W3CDTF">2021-08-16T05:17:15Z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0x01010087FCFD25AAC2394087E267FE6C84E3DB</vt:lpwstr>
  </property>
</Properties>
</file>