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8" r:id="rId9"/>
    <p:sldId id="262" r:id="rId10"/>
    <p:sldId id="270" r:id="rId11"/>
    <p:sldId id="263" r:id="rId12"/>
    <p:sldId id="265" r:id="rId13"/>
    <p:sldId id="271" r:id="rId14"/>
    <p:sldId id="264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6/Strong_force_charges.svg/300px-Strong_force_charges.svg.png" TargetMode="External"/><Relationship Id="rId2" Type="http://schemas.openxmlformats.org/officeDocument/2006/relationships/hyperlink" Target="https://upload.wikimedia.org/wikipedia/commons/thumb/5/53/Baryon-decuplet.svg/600px-Baryon-decuplet.svg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36" y="1807105"/>
            <a:ext cx="10303727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theory </a:t>
            </a:r>
            <a:r>
              <a:rPr lang="en-US" dirty="0"/>
              <a:t>in Particle </a:t>
            </a:r>
            <a:r>
              <a:rPr lang="en-US" dirty="0" smtClean="0"/>
              <a:t>Physics and </a:t>
            </a:r>
            <a:r>
              <a:rPr lang="en-US" dirty="0"/>
              <a:t>Supersymmetry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72" y="3632201"/>
            <a:ext cx="9448800" cy="685800"/>
          </a:xfrm>
        </p:spPr>
        <p:txBody>
          <a:bodyPr/>
          <a:lstStyle/>
          <a:p>
            <a:r>
              <a:rPr lang="en-US" dirty="0"/>
              <a:t>Evin O’Shea</a:t>
            </a:r>
          </a:p>
        </p:txBody>
      </p:sp>
    </p:spTree>
    <p:extLst>
      <p:ext uri="{BB962C8B-B14F-4D97-AF65-F5344CB8AC3E}">
        <p14:creationId xmlns:p14="http://schemas.microsoft.com/office/powerpoint/2010/main" val="3951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More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images.iop.org/objects/ccr/cern/52/8/19/CCqcd1_08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4559"/>
            <a:ext cx="4619368" cy="40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6/Strong_force_charges.svg/300px-Strong_force_charg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51" y="2194558"/>
            <a:ext cx="4032049" cy="40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Supersymmetry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super (or graded) Lie Algebra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2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representations of the supersymmetry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Irreducible representations of the Supersymmetry Algebra correspond to </a:t>
                </a:r>
                <a:r>
                  <a:rPr lang="en-US" dirty="0" err="1" smtClean="0"/>
                  <a:t>supermultiplets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“ground state” with helicity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Creation operator: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0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Supermultiplet</a:t>
            </a:r>
            <a:r>
              <a:rPr lang="en-US" dirty="0" err="1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 smtClean="0"/>
                  <a:t>N = 1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/>
                  <a:t>, 0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r>
                  <a:rPr lang="en-US" sz="3600" dirty="0" smtClean="0"/>
                  <a:t>Helicity:</a:t>
                </a:r>
                <a:r>
                  <a:rPr lang="en-US" sz="3600" dirty="0"/>
                  <a:t>	-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	</a:t>
                </a:r>
                <a:r>
                  <a:rPr lang="en-US" sz="3600" dirty="0" smtClean="0"/>
                  <a:t>	0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 smtClean="0"/>
                  <a:t>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States</a:t>
                </a:r>
                <a:r>
                  <a:rPr lang="en-US" sz="3600" dirty="0" smtClean="0"/>
                  <a:t>:		1		2	 	1</a:t>
                </a:r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7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between bosons and </a:t>
            </a:r>
          </a:p>
          <a:p>
            <a:pPr marL="0" indent="0">
              <a:buNone/>
            </a:pPr>
            <a:r>
              <a:rPr lang="en-US" dirty="0"/>
              <a:t>fermions</a:t>
            </a:r>
          </a:p>
          <a:p>
            <a:endParaRPr lang="en-US" dirty="0"/>
          </a:p>
          <a:p>
            <a:r>
              <a:rPr lang="en-US" dirty="0"/>
              <a:t>Similar to SU(3) x SU(2) x U(1)</a:t>
            </a:r>
          </a:p>
          <a:p>
            <a:endParaRPr lang="en-US" dirty="0"/>
          </a:p>
          <a:p>
            <a:r>
              <a:rPr lang="en-US" dirty="0"/>
              <a:t>Irreducible representations </a:t>
            </a:r>
          </a:p>
          <a:p>
            <a:pPr marL="0" indent="0">
              <a:buNone/>
            </a:pPr>
            <a:r>
              <a:rPr lang="en-US" dirty="0"/>
              <a:t>manifest in superpartners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://image.slidesharecdn.com/linked-inslides-ss-150212162339-conversion-gate01/95/part-ix-supersymmetry-1-638.jpg?cb=1473384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25" y="2194560"/>
            <a:ext cx="5426676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Binetruy</a:t>
            </a:r>
            <a:r>
              <a:rPr lang="en-US" dirty="0"/>
              <a:t>, Pierre. Oxford Graduate Texts : Supersymmetry : Theory, Experiment, and Cosmology. Oxford, GB: OUP Oxford, 2006. ProQuest </a:t>
            </a:r>
            <a:r>
              <a:rPr lang="en-US" dirty="0" err="1"/>
              <a:t>ebrary</a:t>
            </a:r>
            <a:r>
              <a:rPr lang="en-US" dirty="0"/>
              <a:t>. Web. 5 December 2016.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Cornwell, John F.. Techniques of Physics : Group Theory in Physics : An Introduction. Oxford, GB: Academic Press, 1997. ProQuest </a:t>
            </a:r>
            <a:r>
              <a:rPr lang="en-US" dirty="0" err="1"/>
              <a:t>ebrary</a:t>
            </a:r>
            <a:r>
              <a:rPr lang="en-US" dirty="0"/>
              <a:t>. Web. 5 December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0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http://images.iop.org/objects/ccr/cern/52/8/19/CCqcd1_08_12.jpg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http://image.slidesharecdn.com/linked-inslides-ss-150212162339-conversion-gate01/95/part-ix-supersymmetry-1-638.jpg?cb=1473384986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https://upload.wikimedia.org/wikipedia/commons/thumb/5/53/Baryon-decuplet.svg/600px-Baryon-decuplet.svg.png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https://upload.wikimedia.org/wikipedia/commons/thumb/b/b6/Strong_force_charges.svg/300px-Strong_force_charges.svg.png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supersymmetry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Supersymmetry is a theory about the relationship between bosons and fermions</a:t>
            </a:r>
          </a:p>
          <a:p>
            <a:endParaRPr lang="en-US" sz="2800" dirty="0"/>
          </a:p>
          <a:p>
            <a:r>
              <a:rPr lang="en-US" sz="2800" dirty="0"/>
              <a:t>Extension of similar symmetry models</a:t>
            </a:r>
          </a:p>
          <a:p>
            <a:endParaRPr lang="en-US" sz="2800" dirty="0"/>
          </a:p>
          <a:p>
            <a:r>
              <a:rPr lang="en-US" sz="2800" dirty="0"/>
              <a:t>Predicts “superpartners”</a:t>
            </a:r>
          </a:p>
        </p:txBody>
      </p:sp>
    </p:spTree>
    <p:extLst>
      <p:ext uri="{BB962C8B-B14F-4D97-AF65-F5344CB8AC3E}">
        <p14:creationId xmlns:p14="http://schemas.microsoft.com/office/powerpoint/2010/main" val="26992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quantum mechanics, operators act on states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Eigenvalues correspond to observables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There is an “algebra” of these operators</a:t>
            </a:r>
          </a:p>
        </p:txBody>
      </p:sp>
    </p:spTree>
    <p:extLst>
      <p:ext uri="{BB962C8B-B14F-4D97-AF65-F5344CB8AC3E}">
        <p14:creationId xmlns:p14="http://schemas.microsoft.com/office/powerpoint/2010/main" val="10683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} =2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abstract groups can be mapped to matrices and other operators</a:t>
            </a:r>
          </a:p>
          <a:p>
            <a:endParaRPr lang="en-US" sz="2800" dirty="0"/>
          </a:p>
          <a:p>
            <a:r>
              <a:rPr lang="en-US" sz="2800" dirty="0"/>
              <a:t>For spin, different irreducible representations correspond to different values of total angular momentum</a:t>
            </a:r>
          </a:p>
          <a:p>
            <a:endParaRPr lang="en-US" sz="2800" dirty="0"/>
          </a:p>
          <a:p>
            <a:r>
              <a:rPr lang="en-US" sz="2800" dirty="0"/>
              <a:t>An irreducible representation can tell eigenvalues of operators</a:t>
            </a:r>
          </a:p>
        </p:txBody>
      </p:sp>
    </p:spTree>
    <p:extLst>
      <p:ext uri="{BB962C8B-B14F-4D97-AF65-F5344CB8AC3E}">
        <p14:creationId xmlns:p14="http://schemas.microsoft.com/office/powerpoint/2010/main" val="1681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Isotopic spin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The degeneracy of angular momentum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Give proton and neutron an “isotopic spin”,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Proton: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Neutron: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4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05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give particles the property of Strangeness “S”</a:t>
            </a:r>
          </a:p>
          <a:p>
            <a:endParaRPr lang="en-US" sz="3200" dirty="0"/>
          </a:p>
          <a:p>
            <a:r>
              <a:rPr lang="en-US" sz="3200" dirty="0"/>
              <a:t>Conservation of Strangeness</a:t>
            </a:r>
          </a:p>
          <a:p>
            <a:endParaRPr lang="en-US" sz="3200" dirty="0"/>
          </a:p>
          <a:p>
            <a:r>
              <a:rPr lang="en-US" sz="3200" dirty="0"/>
              <a:t>Hypercharge: Y = B + 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2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algebra of Isotopic spin and hypercharge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members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Weights of irreducible representations give eigenvalues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4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Irreducible representations of The complexification of SU(3)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69" t="-3286" r="-3680" b="-9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correspond to different particles</a:t>
            </a:r>
          </a:p>
          <a:p>
            <a:endParaRPr lang="en-US" dirty="0"/>
          </a:p>
          <a:p>
            <a:r>
              <a:rPr lang="en-US" dirty="0"/>
              <a:t>Weights give quantum numbers</a:t>
            </a:r>
          </a:p>
          <a:p>
            <a:endParaRPr lang="en-US" dirty="0"/>
          </a:p>
          <a:p>
            <a:r>
              <a:rPr lang="en-US" dirty="0"/>
              <a:t>{3} &lt;=&gt;  {3*}</a:t>
            </a:r>
          </a:p>
          <a:p>
            <a:endParaRPr lang="en-US" dirty="0"/>
          </a:p>
          <a:p>
            <a:r>
              <a:rPr lang="en-US" dirty="0"/>
              <a:t>There is not conjugate for {8}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upload.wikimedia.org/wikipedia/commons/thumb/5/53/Baryon-decuplet.svg/300px-Baryon-decuple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07" y="2517569"/>
            <a:ext cx="3809893" cy="3378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445667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327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Fangsong Std R</vt:lpstr>
      <vt:lpstr>Arial</vt:lpstr>
      <vt:lpstr>Cambria Math</vt:lpstr>
      <vt:lpstr>Century Gothic</vt:lpstr>
      <vt:lpstr>Vapor Trail</vt:lpstr>
      <vt:lpstr>Group theory in Particle Physics and Supersymmetry</vt:lpstr>
      <vt:lpstr>What is supersymmetry?</vt:lpstr>
      <vt:lpstr>Group theory</vt:lpstr>
      <vt:lpstr>Spin matrices</vt:lpstr>
      <vt:lpstr>Irreducible representations</vt:lpstr>
      <vt:lpstr>Isotopic spin</vt:lpstr>
      <vt:lpstr>Hypercharge</vt:lpstr>
      <vt:lpstr>The algebra of Isotopic spin and hypercharge</vt:lpstr>
      <vt:lpstr>Irreducible representations of The complexification of SU(3) (A_2)</vt:lpstr>
      <vt:lpstr>More Representations of A_2</vt:lpstr>
      <vt:lpstr>Supersymmetry Algebra</vt:lpstr>
      <vt:lpstr>Irreducible representations of the supersymmetry algebra</vt:lpstr>
      <vt:lpstr>Supermultiplets</vt:lpstr>
      <vt:lpstr>Conclusion</vt:lpstr>
      <vt:lpstr>References</vt:lpstr>
      <vt:lpstr>Pictures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Symmetries in Particle Physics: Supersymmetry</dc:title>
  <dc:creator>Nicholas J Lajoie</dc:creator>
  <cp:lastModifiedBy>Evin C O'Shea</cp:lastModifiedBy>
  <cp:revision>24</cp:revision>
  <dcterms:created xsi:type="dcterms:W3CDTF">2016-12-05T16:20:46Z</dcterms:created>
  <dcterms:modified xsi:type="dcterms:W3CDTF">2016-12-07T14:02:44Z</dcterms:modified>
</cp:coreProperties>
</file>