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5" r:id="rId12"/>
    <p:sldId id="264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Review of Modern Physics: </a:t>
            </a:r>
            <a:r>
              <a:rPr lang="en-US" u="sng" dirty="0" smtClean="0"/>
              <a:t>PHYS 505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Brought to you by: UNH </a:t>
            </a:r>
            <a:r>
              <a:rPr lang="en-US" dirty="0" err="1" smtClean="0"/>
              <a:t>sps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77400" y="545413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December 10,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63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Values: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540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Ĉ</m:t>
                    </m:r>
                  </m:oMath>
                </a14:m>
                <a:r>
                  <a:rPr lang="en-US" sz="5400" dirty="0" smtClean="0"/>
                  <a:t> </a:t>
                </a:r>
                <a14:m>
                  <m:oMath xmlns:m="http://schemas.openxmlformats.org/officeDocument/2006/math">
                    <m:r>
                      <a:rPr lang="en-US" sz="54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5400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5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∗ </m:t>
                            </m:r>
                          </m:sup>
                        </m:s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Ĉ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5400" dirty="0" smtClean="0"/>
              </a:p>
              <a:p>
                <a:r>
                  <a:rPr lang="en-US" sz="5400" dirty="0" smtClean="0"/>
                  <a:t>Example:</a:t>
                </a:r>
              </a:p>
              <a:p>
                <a14:m>
                  <m:oMath xmlns:m="http://schemas.openxmlformats.org/officeDocument/2006/math">
                    <m:r>
                      <a:rPr lang="en-US" sz="540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540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5400" dirty="0" smtClean="0"/>
                  <a:t> </a:t>
                </a:r>
                <a:r>
                  <a:rPr lang="en-US" sz="5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5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∗ </m:t>
                            </m:r>
                          </m:sup>
                        </m:sSup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5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20" t="-1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69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Dependent Schrödinger Equation in 1-D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16" y="2425700"/>
            <a:ext cx="11207460" cy="2349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58477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Time Independent </a:t>
            </a:r>
            <a:r>
              <a:rPr lang="en-US" dirty="0"/>
              <a:t>Schrödinger equation in 1D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63" y="2103886"/>
            <a:ext cx="7790737" cy="1569775"/>
          </a:xfrm>
          <a:prstGeom prst="rect">
            <a:avLst/>
          </a:prstGeom>
          <a:ln>
            <a:noFill/>
          </a:ln>
          <a:effectLst>
            <a:outerShdw blurRad="381000" algn="tl" rotWithShape="0">
              <a:schemeClr val="bg2">
                <a:lumMod val="20000"/>
                <a:lumOff val="80000"/>
              </a:schemeClr>
            </a:outerShdw>
          </a:effec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463" y="3924299"/>
            <a:ext cx="8875371" cy="2332037"/>
          </a:xfrm>
        </p:spPr>
        <p:txBody>
          <a:bodyPr/>
          <a:lstStyle/>
          <a:p>
            <a:r>
              <a:rPr lang="en-US" sz="3600" dirty="0" smtClean="0"/>
              <a:t>Infinite Square well:</a:t>
            </a:r>
          </a:p>
          <a:p>
            <a:pPr lvl="1"/>
            <a:r>
              <a:rPr lang="en-US" sz="3600" dirty="0" smtClean="0"/>
              <a:t>Solve S.E.</a:t>
            </a:r>
          </a:p>
          <a:p>
            <a:pPr lvl="1"/>
            <a:r>
              <a:rPr lang="en-US" sz="3600" dirty="0" smtClean="0"/>
              <a:t>Use Boundary Conditions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9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Transforms</a:t>
            </a:r>
            <a:endParaRPr lang="en-US" dirty="0"/>
          </a:p>
        </p:txBody>
      </p:sp>
      <p:pic>
        <p:nvPicPr>
          <p:cNvPr id="4098" name="Picture 2" descr="http://quantummechanics.ucsd.edu/ph130a/130_notes/img80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372" y="1751938"/>
            <a:ext cx="6680199" cy="406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192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Dependent </a:t>
            </a:r>
            <a:r>
              <a:rPr lang="en-US" dirty="0"/>
              <a:t>Schrödinger </a:t>
            </a:r>
            <a:r>
              <a:rPr lang="en-US" dirty="0" smtClean="0"/>
              <a:t>equation in 3-D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683" y="4114800"/>
            <a:ext cx="9098151" cy="2141537"/>
          </a:xfrm>
        </p:spPr>
        <p:txBody>
          <a:bodyPr/>
          <a:lstStyle/>
          <a:p>
            <a:r>
              <a:rPr lang="en-US" dirty="0" smtClean="0"/>
              <a:t>Use Separation of variables.</a:t>
            </a:r>
            <a:endParaRPr lang="en-US" dirty="0"/>
          </a:p>
        </p:txBody>
      </p:sp>
      <p:pic>
        <p:nvPicPr>
          <p:cNvPr id="2050" name="Picture 2" descr="http://4.bp.blogspot.com/-P3SnICq5jFU/Uo3wGK19YaI/AAAAAAAAAFQ/L9FhMDGSFoM/s1600/0bd64e0b61478df34af26e4d72e48986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82" y="2437254"/>
            <a:ext cx="9098151" cy="144894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  <a:innerShdw blurRad="1079500">
              <a:schemeClr val="bg1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54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Relativity: Basic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Light moves at the same speed in all reference frames.</a:t>
            </a:r>
          </a:p>
          <a:p>
            <a:endParaRPr lang="en-US" sz="3200" dirty="0"/>
          </a:p>
          <a:p>
            <a:r>
              <a:rPr lang="en-US" sz="3200" dirty="0" smtClean="0"/>
              <a:t>All laws of physics are the same in all reference frames.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997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Relativity: Equations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Lorentz Transformations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x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400" b="0" dirty="0" smtClean="0"/>
              </a:p>
              <a:p>
                <a:r>
                  <a:rPr lang="en-US" sz="2400" dirty="0" smtClean="0"/>
                  <a:t>y = y’</a:t>
                </a:r>
              </a:p>
              <a:p>
                <a:r>
                  <a:rPr lang="en-US" sz="2400" dirty="0" smtClean="0"/>
                  <a:t>z = z’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√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1 −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110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Time Dilation and Length Contraction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is the </a:t>
                </a:r>
                <a:endParaRPr lang="en-US" dirty="0"/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3200" dirty="0" smtClean="0"/>
              </a:p>
              <a:p>
                <a:r>
                  <a:rPr lang="en-US" dirty="0" smtClean="0"/>
                  <a:t>Where l is the “proper length”</a:t>
                </a: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73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Lorentz Velocity Transforms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f>
                      <m:f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1  −  </m:t>
                        </m:r>
                        <m:f>
                          <m:f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endParaRPr lang="en-US" sz="5400" dirty="0" smtClean="0"/>
              </a:p>
              <a:p>
                <a:r>
                  <a:rPr lang="en-US" sz="3200" dirty="0" smtClean="0"/>
                  <a:t>See your book for others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49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Relativity: Energy and Momentum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4000" b="0" dirty="0" smtClean="0"/>
              </a:p>
              <a:p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4000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p>
                              <m:sSup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4000" dirty="0" smtClean="0"/>
              </a:p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4000" b="0" dirty="0" smtClean="0"/>
              </a:p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13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Light: A Wave…. And a Particle</a:t>
            </a:r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?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Young’s Double Slit Experiment</a:t>
            </a:r>
          </a:p>
          <a:p>
            <a:r>
              <a:rPr lang="en-US" sz="4400" dirty="0" smtClean="0"/>
              <a:t>Compton Scattering</a:t>
            </a:r>
          </a:p>
          <a:p>
            <a:r>
              <a:rPr lang="en-US" sz="4400" dirty="0" smtClean="0"/>
              <a:t>Photoelectric Effect</a:t>
            </a:r>
          </a:p>
        </p:txBody>
      </p:sp>
    </p:spTree>
    <p:extLst>
      <p:ext uri="{BB962C8B-B14F-4D97-AF65-F5344CB8AC3E}">
        <p14:creationId xmlns:p14="http://schemas.microsoft.com/office/powerpoint/2010/main" val="342033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 Nature of Matter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Double Slit with electrons (Davisson-</a:t>
                </a:r>
                <a:r>
                  <a:rPr lang="en-US" sz="2800" dirty="0" err="1" smtClean="0"/>
                  <a:t>Germer</a:t>
                </a:r>
                <a:r>
                  <a:rPr lang="en-US" sz="2800" dirty="0" smtClean="0"/>
                  <a:t>)</a:t>
                </a:r>
              </a:p>
              <a:p>
                <a:endParaRPr lang="en-US" dirty="0" smtClean="0"/>
              </a:p>
              <a:p>
                <a:r>
                  <a:rPr lang="en-US" sz="3600" dirty="0"/>
                  <a:t>d</a:t>
                </a:r>
                <a:r>
                  <a:rPr lang="en-US" sz="3600" dirty="0" smtClean="0"/>
                  <a:t>e Broglie:</a:t>
                </a:r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sz="3600" dirty="0" smtClean="0"/>
                  <a:t>  and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3600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2" t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8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1371600"/>
            <a:ext cx="9746456" cy="1640481"/>
          </a:xfrm>
        </p:spPr>
        <p:txBody>
          <a:bodyPr/>
          <a:lstStyle/>
          <a:p>
            <a:r>
              <a:rPr lang="en-US" dirty="0" smtClean="0"/>
              <a:t>Quantum Mechanics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94555" y="3304180"/>
                <a:ext cx="10109945" cy="1623420"/>
              </a:xfrm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5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sz="5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94555" y="3304180"/>
                <a:ext cx="10109945" cy="16234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0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830" y="489228"/>
            <a:ext cx="9404723" cy="1400530"/>
          </a:xfrm>
        </p:spPr>
        <p:txBody>
          <a:bodyPr/>
          <a:lstStyle/>
          <a:p>
            <a:r>
              <a:rPr lang="en-US" dirty="0" smtClean="0"/>
              <a:t>Born Interpretation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89012" y="2052917"/>
                <a:ext cx="8946541" cy="4195481"/>
              </a:xfrm>
            </p:spPr>
            <p:txBody>
              <a:bodyPr/>
              <a:lstStyle/>
              <a:p>
                <a:r>
                  <a:rPr lang="en-US" sz="4800" dirty="0" smtClean="0"/>
                  <a:t>P(x)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p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4800" dirty="0" smtClean="0"/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4800" dirty="0" smtClean="0"/>
                  <a:t> = </a:t>
                </a:r>
                <a:r>
                  <a:rPr lang="en-US" sz="7200" dirty="0" smtClean="0">
                    <a:latin typeface="Adobe Hebrew" panose="02040503050201020203" pitchFamily="18" charset="-79"/>
                    <a:cs typeface="Adobe Hebrew" panose="02040503050201020203" pitchFamily="18" charset="-79"/>
                  </a:rPr>
                  <a:t>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9012" y="2052917"/>
                <a:ext cx="8946541" cy="4195481"/>
              </a:xfrm>
              <a:blipFill>
                <a:blip r:embed="rId2"/>
                <a:stretch>
                  <a:fillRect l="-2112" t="-3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i.ytimg.com/vi/VHlqY44fOg0/maxres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492" y="2612511"/>
            <a:ext cx="5468963" cy="307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588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210</TotalTime>
  <Words>178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Adobe Fangsong Std R</vt:lpstr>
      <vt:lpstr>Adobe Hebrew</vt:lpstr>
      <vt:lpstr>Arial</vt:lpstr>
      <vt:lpstr>Cambria Math</vt:lpstr>
      <vt:lpstr>Century Gothic</vt:lpstr>
      <vt:lpstr>Wingdings 3</vt:lpstr>
      <vt:lpstr>Ion</vt:lpstr>
      <vt:lpstr>A Review of Modern Physics: PHYS 505</vt:lpstr>
      <vt:lpstr>Special Relativity: Basic Principles</vt:lpstr>
      <vt:lpstr>Special Relativity: Equations</vt:lpstr>
      <vt:lpstr>Lorentz Velocity Transforms</vt:lpstr>
      <vt:lpstr>Relativity: Energy and Momentum</vt:lpstr>
      <vt:lpstr>Light: A Wave…. And a Particle?</vt:lpstr>
      <vt:lpstr>Wave Nature of Matter</vt:lpstr>
      <vt:lpstr>Quantum Mechanics</vt:lpstr>
      <vt:lpstr>Born Interpretation</vt:lpstr>
      <vt:lpstr>Expectation Values:</vt:lpstr>
      <vt:lpstr>Time Dependent Schrödinger Equation in 1-D</vt:lpstr>
      <vt:lpstr>The Time Independent Schrödinger equation in 1D</vt:lpstr>
      <vt:lpstr>Fourier Transforms</vt:lpstr>
      <vt:lpstr>Time Dependent Schrödinger equation in 3-D</vt:lpstr>
    </vt:vector>
  </TitlesOfParts>
  <Company>University of New Hampshire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of Modern Physics: PHYS 505</dc:title>
  <dc:creator>Evin C O'Shea</dc:creator>
  <cp:lastModifiedBy>Evin C O'Shea</cp:lastModifiedBy>
  <cp:revision>19</cp:revision>
  <dcterms:created xsi:type="dcterms:W3CDTF">2016-11-19T16:24:47Z</dcterms:created>
  <dcterms:modified xsi:type="dcterms:W3CDTF">2016-11-19T19:55:30Z</dcterms:modified>
</cp:coreProperties>
</file>