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AD0B0-0B46-4606-AB9B-1D2D941897FE}" type="datetimeFigureOut">
              <a:rPr lang="pt-BR" smtClean="0"/>
              <a:t>25/03/2013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EDCD-F016-4BB6-9191-DFC5EB4AB95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2EDCD-F016-4BB6-9191-DFC5EB4AB95E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EA3CACA-4CE9-400D-A81F-C5EECC6DDF11}" type="datetimeFigureOut">
              <a:rPr lang="pt-BR" smtClean="0"/>
              <a:t>25/03/2013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9CACB8D-5906-4A24-9BAB-35175F88240C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CACA-4CE9-400D-A81F-C5EECC6DDF11}" type="datetimeFigureOut">
              <a:rPr lang="pt-BR" smtClean="0"/>
              <a:t>25/03/2013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CB8D-5906-4A24-9BAB-35175F88240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CACA-4CE9-400D-A81F-C5EECC6DDF11}" type="datetimeFigureOut">
              <a:rPr lang="pt-BR" smtClean="0"/>
              <a:t>25/03/2013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CB8D-5906-4A24-9BAB-35175F88240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EA3CACA-4CE9-400D-A81F-C5EECC6DDF11}" type="datetimeFigureOut">
              <a:rPr lang="pt-BR" smtClean="0"/>
              <a:t>25/03/2013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9CACB8D-5906-4A24-9BAB-35175F88240C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EA3CACA-4CE9-400D-A81F-C5EECC6DDF11}" type="datetimeFigureOut">
              <a:rPr lang="pt-BR" smtClean="0"/>
              <a:t>25/03/2013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9CACB8D-5906-4A24-9BAB-35175F88240C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CACA-4CE9-400D-A81F-C5EECC6DDF11}" type="datetimeFigureOut">
              <a:rPr lang="pt-BR" smtClean="0"/>
              <a:t>25/03/2013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CB8D-5906-4A24-9BAB-35175F88240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CACA-4CE9-400D-A81F-C5EECC6DDF11}" type="datetimeFigureOut">
              <a:rPr lang="pt-BR" smtClean="0"/>
              <a:t>25/03/2013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CB8D-5906-4A24-9BAB-35175F88240C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EA3CACA-4CE9-400D-A81F-C5EECC6DDF11}" type="datetimeFigureOut">
              <a:rPr lang="pt-BR" smtClean="0"/>
              <a:t>25/03/2013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9CACB8D-5906-4A24-9BAB-35175F88240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CACA-4CE9-400D-A81F-C5EECC6DDF11}" type="datetimeFigureOut">
              <a:rPr lang="pt-BR" smtClean="0"/>
              <a:t>25/03/2013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CB8D-5906-4A24-9BAB-35175F88240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EA3CACA-4CE9-400D-A81F-C5EECC6DDF11}" type="datetimeFigureOut">
              <a:rPr lang="pt-BR" smtClean="0"/>
              <a:t>25/03/2013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9CACB8D-5906-4A24-9BAB-35175F88240C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EA3CACA-4CE9-400D-A81F-C5EECC6DDF11}" type="datetimeFigureOut">
              <a:rPr lang="pt-BR" smtClean="0"/>
              <a:t>25/03/2013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9CACB8D-5906-4A24-9BAB-35175F88240C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EA3CACA-4CE9-400D-A81F-C5EECC6DDF11}" type="datetimeFigureOut">
              <a:rPr lang="pt-BR" smtClean="0"/>
              <a:t>25/03/2013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9CACB8D-5906-4A24-9BAB-35175F88240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C:\Users\Rafael Douglas\Desktop\5periodo\Projeto de BD\srta biju Final\trunk\SrtaBiju\public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196752"/>
            <a:ext cx="6738147" cy="27363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 smtClean="0"/>
              <a:t>O que é?</a:t>
            </a:r>
            <a:endParaRPr lang="pt-BR" sz="6000" dirty="0"/>
          </a:p>
        </p:txBody>
      </p:sp>
      <p:pic>
        <p:nvPicPr>
          <p:cNvPr id="2052" name="Picture 4" descr="C:\Users\Rafael Douglas\Downloads\perguntas_frequente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772816"/>
            <a:ext cx="4104456" cy="4755413"/>
          </a:xfrm>
          <a:prstGeom prst="rect">
            <a:avLst/>
          </a:prstGeom>
          <a:noFill/>
        </p:spPr>
      </p:pic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1907704" y="6093296"/>
            <a:ext cx="5544616" cy="764704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2053" name="Picture 5" descr="C:\Users\Rafael Douglas\Downloads\curso-ourives-aperfeicoando-tecnica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1412776"/>
            <a:ext cx="3885031" cy="2487538"/>
          </a:xfrm>
          <a:prstGeom prst="rect">
            <a:avLst/>
          </a:prstGeom>
          <a:noFill/>
        </p:spPr>
      </p:pic>
      <p:pic>
        <p:nvPicPr>
          <p:cNvPr id="2054" name="Picture 6" descr="C:\Users\Rafael Douglas\Downloads\080609a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4221088"/>
            <a:ext cx="2592288" cy="2304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			</a:t>
            </a:r>
            <a:r>
              <a:rPr lang="pt-BR" sz="3200" dirty="0" smtClean="0"/>
              <a:t>Projeto em Prática!</a:t>
            </a:r>
            <a:endParaRPr lang="pt-BR" sz="3200" dirty="0"/>
          </a:p>
        </p:txBody>
      </p:sp>
      <p:pic>
        <p:nvPicPr>
          <p:cNvPr id="3074" name="Picture 2" descr="C:\Users\Rafael Douglas\Downloads\images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4797152"/>
            <a:ext cx="2736304" cy="1858516"/>
          </a:xfrm>
          <a:prstGeom prst="rect">
            <a:avLst/>
          </a:prstGeom>
          <a:noFill/>
        </p:spPr>
      </p:pic>
      <p:pic>
        <p:nvPicPr>
          <p:cNvPr id="3075" name="Picture 3" descr="C:\Users\Rafael Douglas\Downloads\programando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060848"/>
            <a:ext cx="3014092" cy="2835279"/>
          </a:xfrm>
          <a:prstGeom prst="rect">
            <a:avLst/>
          </a:prstGeom>
          <a:noFill/>
        </p:spPr>
      </p:pic>
      <p:pic>
        <p:nvPicPr>
          <p:cNvPr id="3076" name="Picture 4" descr="C:\Users\Rafael Douglas\Downloads\tempo-programand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772816"/>
            <a:ext cx="3024336" cy="27219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Repositório!</a:t>
            </a:r>
            <a:endParaRPr lang="pt-BR" dirty="0"/>
          </a:p>
        </p:txBody>
      </p:sp>
      <p:pic>
        <p:nvPicPr>
          <p:cNvPr id="4098" name="Picture 2" descr="C:\Users\Rafael Douglas\Downloads\repos srta biju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556792"/>
            <a:ext cx="7920880" cy="4680520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467544" y="623731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https://code.google.com/p/projeto-srtabiju/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Aspectos arquiteturais do projeto!</a:t>
            </a:r>
            <a:endParaRPr lang="pt-BR" dirty="0"/>
          </a:p>
        </p:txBody>
      </p:sp>
      <p:pic>
        <p:nvPicPr>
          <p:cNvPr id="4" name="Picture 3" descr="C:\Users\Rafael Douglas\Downloads\EclipseJuno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653136"/>
            <a:ext cx="2600325" cy="1763311"/>
          </a:xfrm>
          <a:prstGeom prst="rect">
            <a:avLst/>
          </a:prstGeom>
          <a:noFill/>
        </p:spPr>
      </p:pic>
      <p:pic>
        <p:nvPicPr>
          <p:cNvPr id="6146" name="Picture 2" descr="C:\Users\Rafael Douglas\Downloads\playFrameworkGreen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00808"/>
            <a:ext cx="3969197" cy="2233104"/>
          </a:xfrm>
          <a:prstGeom prst="rect">
            <a:avLst/>
          </a:prstGeom>
          <a:noFill/>
        </p:spPr>
      </p:pic>
      <p:pic>
        <p:nvPicPr>
          <p:cNvPr id="6147" name="Picture 3" descr="C:\Users\Rafael Douglas\Downloads\jav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1700808"/>
            <a:ext cx="2304256" cy="2304256"/>
          </a:xfrm>
          <a:prstGeom prst="rect">
            <a:avLst/>
          </a:prstGeom>
          <a:noFill/>
        </p:spPr>
      </p:pic>
      <p:pic>
        <p:nvPicPr>
          <p:cNvPr id="6148" name="Picture 4" descr="C:\Users\Rafael Douglas\Downloads\images (1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4149080"/>
            <a:ext cx="2390775" cy="1914525"/>
          </a:xfrm>
          <a:prstGeom prst="rect">
            <a:avLst/>
          </a:prstGeom>
          <a:noFill/>
        </p:spPr>
      </p:pic>
      <p:pic>
        <p:nvPicPr>
          <p:cNvPr id="6149" name="Picture 5" descr="C:\Users\Rafael Douglas\Downloads\mysql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56176" y="5157192"/>
            <a:ext cx="1946506" cy="12961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Códigos!</a:t>
            </a:r>
            <a:endParaRPr lang="pt-BR" dirty="0"/>
          </a:p>
        </p:txBody>
      </p:sp>
      <p:pic>
        <p:nvPicPr>
          <p:cNvPr id="5125" name="Picture 5" descr="C:\Users\Rafael Douglas\Downloads\jav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988840"/>
            <a:ext cx="4286250" cy="4448175"/>
          </a:xfrm>
          <a:prstGeom prst="rect">
            <a:avLst/>
          </a:prstGeom>
          <a:noFill/>
        </p:spPr>
      </p:pic>
      <p:pic>
        <p:nvPicPr>
          <p:cNvPr id="5126" name="Picture 6" descr="C:\Users\Rafael Douglas\Downloads\programador_feliz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708920"/>
            <a:ext cx="2085975" cy="2143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Cobertura de testes!</a:t>
            </a:r>
            <a:endParaRPr lang="pt-BR" dirty="0"/>
          </a:p>
        </p:txBody>
      </p:sp>
      <p:pic>
        <p:nvPicPr>
          <p:cNvPr id="7170" name="Picture 2" descr="C:\Users\Rafael Douglas\Downloads\junit.g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5157192"/>
            <a:ext cx="3198742" cy="1175048"/>
          </a:xfrm>
          <a:prstGeom prst="rect">
            <a:avLst/>
          </a:prstGeom>
          <a:noFill/>
        </p:spPr>
      </p:pic>
      <p:pic>
        <p:nvPicPr>
          <p:cNvPr id="7171" name="Picture 3" descr="C:\Users\Rafael Douglas\Downloads\bug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924944"/>
            <a:ext cx="3816424" cy="2762250"/>
          </a:xfrm>
          <a:prstGeom prst="rect">
            <a:avLst/>
          </a:prstGeom>
          <a:noFill/>
        </p:spPr>
      </p:pic>
      <p:pic>
        <p:nvPicPr>
          <p:cNvPr id="7172" name="Picture 4" descr="C:\Users\Rafael Douglas\Downloads\defeitoerrofalha1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1916832"/>
            <a:ext cx="4484563" cy="2088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Documentação de código!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8194" name="Picture 2" descr="C:\Users\Rafael Douglas\Downloads\javadoc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564904"/>
            <a:ext cx="7848872" cy="4036346"/>
          </a:xfrm>
          <a:prstGeom prst="rect">
            <a:avLst/>
          </a:prstGeom>
          <a:noFill/>
        </p:spPr>
      </p:pic>
      <p:pic>
        <p:nvPicPr>
          <p:cNvPr id="8195" name="Picture 3" descr="C:\Users\Rafael Douglas\Downloads\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700808"/>
            <a:ext cx="3095625" cy="6115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FIM!</a:t>
            </a:r>
            <a:endParaRPr lang="pt-BR" dirty="0"/>
          </a:p>
        </p:txBody>
      </p:sp>
      <p:pic>
        <p:nvPicPr>
          <p:cNvPr id="9218" name="Picture 2" descr="C:\Users\Rafael Douglas\Downloads\obrigado-2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8340918" cy="48245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78</TotalTime>
  <Words>28</Words>
  <Application>Microsoft Office PowerPoint</Application>
  <PresentationFormat>Apresentação na tela (4:3)</PresentationFormat>
  <Paragraphs>10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Balcão Envidraçado</vt:lpstr>
      <vt:lpstr>Slide 1</vt:lpstr>
      <vt:lpstr>O que é?</vt:lpstr>
      <vt:lpstr>   Projeto em Prática!</vt:lpstr>
      <vt:lpstr>Repositório!</vt:lpstr>
      <vt:lpstr>Aspectos arquiteturais do projeto!</vt:lpstr>
      <vt:lpstr>Códigos!</vt:lpstr>
      <vt:lpstr>Cobertura de testes!</vt:lpstr>
      <vt:lpstr>Documentação de código! </vt:lpstr>
      <vt:lpstr>FIM!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Rafael Douglas</dc:creator>
  <cp:lastModifiedBy>Rafael Douglas</cp:lastModifiedBy>
  <cp:revision>1</cp:revision>
  <dcterms:created xsi:type="dcterms:W3CDTF">2013-03-25T23:55:52Z</dcterms:created>
  <dcterms:modified xsi:type="dcterms:W3CDTF">2013-03-26T01:14:33Z</dcterms:modified>
</cp:coreProperties>
</file>