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3" y="19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248C-EDD9-4D72-BDE2-F6FDA5A97724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07F5-20DE-40C3-9FA0-FD32D49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248C-EDD9-4D72-BDE2-F6FDA5A97724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07F5-20DE-40C3-9FA0-FD32D49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248C-EDD9-4D72-BDE2-F6FDA5A97724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07F5-20DE-40C3-9FA0-FD32D493F1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29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248C-EDD9-4D72-BDE2-F6FDA5A97724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07F5-20DE-40C3-9FA0-FD32D49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4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248C-EDD9-4D72-BDE2-F6FDA5A97724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07F5-20DE-40C3-9FA0-FD32D493F1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674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248C-EDD9-4D72-BDE2-F6FDA5A97724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07F5-20DE-40C3-9FA0-FD32D49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1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248C-EDD9-4D72-BDE2-F6FDA5A97724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07F5-20DE-40C3-9FA0-FD32D49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90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248C-EDD9-4D72-BDE2-F6FDA5A97724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07F5-20DE-40C3-9FA0-FD32D49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248C-EDD9-4D72-BDE2-F6FDA5A97724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07F5-20DE-40C3-9FA0-FD32D49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5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248C-EDD9-4D72-BDE2-F6FDA5A97724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07F5-20DE-40C3-9FA0-FD32D49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1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248C-EDD9-4D72-BDE2-F6FDA5A97724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07F5-20DE-40C3-9FA0-FD32D49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2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248C-EDD9-4D72-BDE2-F6FDA5A97724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07F5-20DE-40C3-9FA0-FD32D49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248C-EDD9-4D72-BDE2-F6FDA5A97724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07F5-20DE-40C3-9FA0-FD32D49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3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248C-EDD9-4D72-BDE2-F6FDA5A97724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07F5-20DE-40C3-9FA0-FD32D49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3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248C-EDD9-4D72-BDE2-F6FDA5A97724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07F5-20DE-40C3-9FA0-FD32D49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3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248C-EDD9-4D72-BDE2-F6FDA5A97724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07F5-20DE-40C3-9FA0-FD32D49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7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B248C-EDD9-4D72-BDE2-F6FDA5A97724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EE07F5-20DE-40C3-9FA0-FD32D49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Teach Machine To Learn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A brief introduction to machine learning</a:t>
            </a:r>
          </a:p>
          <a:p>
            <a:pPr algn="r"/>
            <a:r>
              <a:rPr lang="en-US" dirty="0" err="1"/>
              <a:t>danhuang@yhj</a:t>
            </a:r>
            <a:endParaRPr lang="en-US" dirty="0"/>
          </a:p>
          <a:p>
            <a:pPr algn="r"/>
            <a:r>
              <a:rPr lang="en-US" dirty="0"/>
              <a:t>Feb 2017</a:t>
            </a:r>
          </a:p>
        </p:txBody>
      </p:sp>
    </p:spTree>
    <p:extLst>
      <p:ext uri="{BB962C8B-B14F-4D97-AF65-F5344CB8AC3E}">
        <p14:creationId xmlns:p14="http://schemas.microsoft.com/office/powerpoint/2010/main" val="143155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classic example: handwritten digits recognition (MNIST)</a:t>
            </a:r>
          </a:p>
          <a:p>
            <a:r>
              <a:rPr lang="en-US" dirty="0"/>
              <a:t>Neural doodle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4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</a:t>
            </a:r>
            <a:r>
              <a:rPr lang="en-US" dirty="0"/>
              <a:t>A computer program is said to learn from experience E w.r.t. some class of tasks T and performance measure P, if its performance at tasks in T, as measured by P, improves with experience E.</a:t>
            </a:r>
          </a:p>
          <a:p>
            <a:r>
              <a:rPr lang="zh-CN" altLang="en-US" dirty="0"/>
              <a:t>一般认为可以分为两个领域</a:t>
            </a:r>
            <a:endParaRPr lang="en-US" altLang="zh-CN" dirty="0"/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9023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Supervised learning</a:t>
            </a:r>
          </a:p>
          <a:p>
            <a:pPr lvl="1"/>
            <a:r>
              <a:rPr lang="en-US" altLang="zh-CN" dirty="0"/>
              <a:t>Input: sample and label</a:t>
            </a:r>
          </a:p>
          <a:p>
            <a:r>
              <a:rPr lang="zh-CN" altLang="en-US" dirty="0"/>
              <a:t>进一步可区分为</a:t>
            </a:r>
            <a:endParaRPr lang="en-US" altLang="zh-CN" dirty="0"/>
          </a:p>
          <a:p>
            <a:pPr lvl="1"/>
            <a:r>
              <a:rPr lang="en-US" altLang="zh-CN" dirty="0"/>
              <a:t>Regression</a:t>
            </a:r>
          </a:p>
          <a:p>
            <a:pPr lvl="2"/>
            <a:r>
              <a:rPr lang="en-US" altLang="zh-CN" dirty="0"/>
              <a:t>Predict results within a continuous space</a:t>
            </a:r>
          </a:p>
          <a:p>
            <a:pPr lvl="1"/>
            <a:r>
              <a:rPr lang="en-US" altLang="zh-CN" dirty="0"/>
              <a:t>Classification</a:t>
            </a:r>
          </a:p>
          <a:p>
            <a:pPr lvl="2"/>
            <a:r>
              <a:rPr lang="en-US" altLang="zh-CN" dirty="0"/>
              <a:t>Predict results in a discrete output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069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059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137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方正姚体</vt:lpstr>
      <vt:lpstr>华文新魏</vt:lpstr>
      <vt:lpstr>Arial</vt:lpstr>
      <vt:lpstr>Trebuchet MS</vt:lpstr>
      <vt:lpstr>Wingdings 3</vt:lpstr>
      <vt:lpstr>Facet</vt:lpstr>
      <vt:lpstr>Teach Machine To Learn</vt:lpstr>
      <vt:lpstr>Some interesting examples</vt:lpstr>
      <vt:lpstr>什么是机器学习？</vt:lpstr>
      <vt:lpstr>什么是机器学习？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Machine To Learn</dc:title>
  <dc:creator>Dan Huang</dc:creator>
  <cp:lastModifiedBy>Dan Huang</cp:lastModifiedBy>
  <cp:revision>3</cp:revision>
  <dcterms:created xsi:type="dcterms:W3CDTF">2017-02-17T17:57:45Z</dcterms:created>
  <dcterms:modified xsi:type="dcterms:W3CDTF">2017-02-17T18:30:03Z</dcterms:modified>
</cp:coreProperties>
</file>