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4"/>
  </p:normalViewPr>
  <p:slideViewPr>
    <p:cSldViewPr snapToGrid="0" snapToObjects="1">
      <p:cViewPr varScale="1">
        <p:scale>
          <a:sx n="90" d="100"/>
          <a:sy n="90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7A5CCF-A93D-8F48-8398-EDEBE829A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DD7A05-59D5-3B44-BC07-19F14D1EC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A4A401-4395-584D-A42C-FA71FF578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8A2E-8385-974E-B15D-499144D9D94F}" type="datetimeFigureOut">
              <a:rPr lang="ru-RU" smtClean="0"/>
              <a:t>16.07.2018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E3427A-01FD-184A-B470-1A3DA5B3A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09FDF2-55D8-CC4F-9B75-571BC71E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8767-7DBC-0040-81D7-05D91ECCEF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646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D26BAD-C42E-664E-9799-5379DB6D3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5BB6C22-F355-7D4E-82C5-2E4990048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156E72-9290-9048-898A-A5E8841ED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8A2E-8385-974E-B15D-499144D9D94F}" type="datetimeFigureOut">
              <a:rPr lang="ru-RU" smtClean="0"/>
              <a:t>16.07.2018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609F35-6387-144E-B14B-C18EF5FAC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679608-294E-C944-8F00-6A1288241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8767-7DBC-0040-81D7-05D91ECCEF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201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0174217-37F6-B34A-967A-BF03BE853F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DEBB9D3-E20E-1F4D-A917-BC9CF39DE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4252B2-BF05-E549-9416-9D5FACFA3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8A2E-8385-974E-B15D-499144D9D94F}" type="datetimeFigureOut">
              <a:rPr lang="ru-RU" smtClean="0"/>
              <a:t>16.07.2018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770416-9B9E-4A41-8179-6B0A2B9D2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BFD16C-61E1-1342-82DC-7BB6D3E1F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8767-7DBC-0040-81D7-05D91ECCEF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97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4E978A-C224-AF47-B12C-119B1239F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156EFC-BAF4-C84F-9CF3-728424A86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4DE9D6-DCC0-C448-AFEC-C3D83A633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8A2E-8385-974E-B15D-499144D9D94F}" type="datetimeFigureOut">
              <a:rPr lang="ru-RU" smtClean="0"/>
              <a:t>16.07.2018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BAA8B4-016B-5E4E-B21E-867FEAA8E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BFFD67-CCC9-CD41-9FD2-BB1BCE1F6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8767-7DBC-0040-81D7-05D91ECCEF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768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FA465B-47BC-424D-90D5-AC41432D1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D3571B-5305-6E48-A648-3084A6529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C7118D-BE79-104B-9382-4BA166A12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8A2E-8385-974E-B15D-499144D9D94F}" type="datetimeFigureOut">
              <a:rPr lang="ru-RU" smtClean="0"/>
              <a:t>16.07.2018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66C3D8-80A4-974E-849C-D466209E3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2C6B96-8A12-FF4E-A4D4-2F8757AD8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8767-7DBC-0040-81D7-05D91ECCEF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92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F7C1CA-0E6C-4547-95C7-511D72E0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B46A3D-E240-0942-A5BF-90ED9E9BA1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AB17666-7475-6445-887D-1CDF94FA0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4A3D2F8-5172-DE4E-9F36-879B19B6C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8A2E-8385-974E-B15D-499144D9D94F}" type="datetimeFigureOut">
              <a:rPr lang="ru-RU" smtClean="0"/>
              <a:t>16.07.2018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C67980C-73DB-B34E-B9E8-2B87458D2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079D43-3DA1-2948-BCD8-1D2C195D0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8767-7DBC-0040-81D7-05D91ECCEF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386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AAF6DF-4B67-294D-88AB-BC31A8A4B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39A8D2C-D5E7-F842-AE11-AAA374630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832CB1D-FF1B-4648-8219-73E76A525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281D45F-BF48-7B41-97F7-32554EE54D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55E380B-81CA-2048-BA06-3A729F8777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5ECC474-6D6A-E345-B4DE-3F6A8F416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8A2E-8385-974E-B15D-499144D9D94F}" type="datetimeFigureOut">
              <a:rPr lang="ru-RU" smtClean="0"/>
              <a:t>16.07.2018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CA8B2FB-82F8-8E4E-9402-FE3FCE390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E2840A5-8A44-7346-8407-BBC609DD7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8767-7DBC-0040-81D7-05D91ECCEF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345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BD5070-4081-914F-B04E-6A51E46FD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0D636E3-676A-214D-889C-83CECDE38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8A2E-8385-974E-B15D-499144D9D94F}" type="datetimeFigureOut">
              <a:rPr lang="ru-RU" smtClean="0"/>
              <a:t>16.07.2018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2744EA4-07CB-AD47-8D5B-A010CBDC6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5C75B-22A6-9B41-B152-664B5C429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8767-7DBC-0040-81D7-05D91ECCEF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105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5C9782E-0285-E944-AA3B-542C6D1DF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8A2E-8385-974E-B15D-499144D9D94F}" type="datetimeFigureOut">
              <a:rPr lang="ru-RU" smtClean="0"/>
              <a:t>16.07.2018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42CD30D-AEA7-C945-B53E-D97C0B89B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1D5A974-B9BD-6340-9833-75DD8475B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8767-7DBC-0040-81D7-05D91ECCEF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67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1011AA-4ED2-B445-84D3-34058B3AC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27F9AB-C67B-1B47-A5DE-5FBB08138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0CB9D25-E62A-E94D-97BF-5A00BD9FF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3AC6DD-5D30-8F49-875D-32FCC5BF8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8A2E-8385-974E-B15D-499144D9D94F}" type="datetimeFigureOut">
              <a:rPr lang="ru-RU" smtClean="0"/>
              <a:t>16.07.2018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78F31DC-1E48-1542-8032-F8166027B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3CB0C4-1284-6D40-9BCC-56D7EAEED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8767-7DBC-0040-81D7-05D91ECCEF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52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845DBA-2CB6-CE4F-87F9-CA1510EB5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E03CD83-2D7C-094A-A5FF-99FFB55CA8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94BF10B-C3EF-B14C-9E31-FD6F760B2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B0B61E4-F45F-C34E-A745-1D18A43E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8A2E-8385-974E-B15D-499144D9D94F}" type="datetimeFigureOut">
              <a:rPr lang="ru-RU" smtClean="0"/>
              <a:t>16.07.2018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9C4F9FE-56AE-E142-B771-46DD21F8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FBC542-0FB5-504F-A484-DEFF79C5A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8767-7DBC-0040-81D7-05D91ECCEF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429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24502C-7CD0-194F-A69B-5C7188CD8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6E3AC1-8981-C846-B0AC-A77FCD506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5935E4-95F2-6F46-A9B9-A11065F1BB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48A2E-8385-974E-B15D-499144D9D94F}" type="datetimeFigureOut">
              <a:rPr lang="ru-RU" smtClean="0"/>
              <a:t>16.07.2018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EE31B7-CE8D-3A4F-AFE9-837157C8B4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2202F7-A431-7E4E-9C11-A4253C7DE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68767-7DBC-0040-81D7-05D91ECCEF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0810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E37A03-2145-B34E-81C7-E70439302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8379" y="3673060"/>
            <a:ext cx="9144000" cy="2387600"/>
          </a:xfrm>
        </p:spPr>
        <p:txBody>
          <a:bodyPr>
            <a:noAutofit/>
          </a:bodyPr>
          <a:lstStyle/>
          <a:p>
            <a:r>
              <a:rPr lang="ru-RU" sz="4800" dirty="0"/>
              <a:t>Сопоставление данных о ледовом покрове Охотского моря по материалам по материалам Единой Государственной Системы информации об обстановке в мировом океане</a:t>
            </a:r>
            <a:r>
              <a:rPr lang="en-US" sz="4800" dirty="0"/>
              <a:t> </a:t>
            </a:r>
            <a:r>
              <a:rPr lang="ru-RU" sz="4800" dirty="0"/>
              <a:t>и спутникового центра ДВО РАН</a:t>
            </a:r>
          </a:p>
        </p:txBody>
      </p:sp>
    </p:spTree>
    <p:extLst>
      <p:ext uri="{BB962C8B-B14F-4D97-AF65-F5344CB8AC3E}">
        <p14:creationId xmlns:p14="http://schemas.microsoft.com/office/powerpoint/2010/main" val="2780281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073630B-5A06-DB47-9089-FA248B687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8" y="0"/>
            <a:ext cx="8772144" cy="6858000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C1E451B-6319-1C4E-A5A9-11743BFFD63F}"/>
              </a:ext>
            </a:extLst>
          </p:cNvPr>
          <p:cNvSpPr/>
          <p:nvPr/>
        </p:nvSpPr>
        <p:spPr>
          <a:xfrm>
            <a:off x="8897353" y="349669"/>
            <a:ext cx="700088" cy="3714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FD0D64-10BB-644A-8D79-1BFEA624843C}"/>
              </a:ext>
            </a:extLst>
          </p:cNvPr>
          <p:cNvSpPr txBox="1"/>
          <p:nvPr/>
        </p:nvSpPr>
        <p:spPr>
          <a:xfrm>
            <a:off x="9841831" y="351812"/>
            <a:ext cx="1842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Береговая линия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E2FA5E2-364A-8844-BF6B-617694699060}"/>
              </a:ext>
            </a:extLst>
          </p:cNvPr>
          <p:cNvSpPr/>
          <p:nvPr/>
        </p:nvSpPr>
        <p:spPr>
          <a:xfrm>
            <a:off x="8897353" y="911143"/>
            <a:ext cx="700088" cy="37147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5151C6-6833-DC4D-A150-CBB15FF4347D}"/>
              </a:ext>
            </a:extLst>
          </p:cNvPr>
          <p:cNvSpPr txBox="1"/>
          <p:nvPr/>
        </p:nvSpPr>
        <p:spPr>
          <a:xfrm>
            <a:off x="9841831" y="913286"/>
            <a:ext cx="2270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Спутниковый снимок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66D0C86-F66B-7C49-90B4-D7D6F3051525}"/>
              </a:ext>
            </a:extLst>
          </p:cNvPr>
          <p:cNvSpPr/>
          <p:nvPr/>
        </p:nvSpPr>
        <p:spPr>
          <a:xfrm>
            <a:off x="8897353" y="1472617"/>
            <a:ext cx="700088" cy="371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66BA78-12C9-7E4F-A094-A9471277E86C}"/>
              </a:ext>
            </a:extLst>
          </p:cNvPr>
          <p:cNvSpPr txBox="1"/>
          <p:nvPr/>
        </p:nvSpPr>
        <p:spPr>
          <a:xfrm>
            <a:off x="9841831" y="1474760"/>
            <a:ext cx="1740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Данные ЕСИМО</a:t>
            </a:r>
          </a:p>
        </p:txBody>
      </p:sp>
    </p:spTree>
    <p:extLst>
      <p:ext uri="{BB962C8B-B14F-4D97-AF65-F5344CB8AC3E}">
        <p14:creationId xmlns:p14="http://schemas.microsoft.com/office/powerpoint/2010/main" val="2234237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31</Words>
  <Application>Microsoft Macintosh PowerPoint</Application>
  <PresentationFormat>Широкоэкранный</PresentationFormat>
  <Paragraphs>4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Сопоставление данных о ледовом покрове Охотского моря по материалам по материалам Единой Государственной Системы информации об обстановке в мировом океане и спутникового центра ДВО РАН</vt:lpstr>
      <vt:lpstr>Презентация PowerPoint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Сопоставление данных о ледовом покрове Охотского моря по материалам по материалам Единой Государственной Системы информации об обстановке в мировом океане</dc:title>
  <dc:creator>Андрей Карманов</dc:creator>
  <cp:lastModifiedBy>Андрей Карманов</cp:lastModifiedBy>
  <cp:revision>2</cp:revision>
  <dcterms:created xsi:type="dcterms:W3CDTF">2018-07-16T02:43:08Z</dcterms:created>
  <dcterms:modified xsi:type="dcterms:W3CDTF">2018-07-16T02:59:06Z</dcterms:modified>
</cp:coreProperties>
</file>