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4A8C0C-53D6-4035-A87A-6B04775893C0}">
          <p14:sldIdLst>
            <p14:sldId id="256"/>
          </p14:sldIdLst>
        </p14:section>
        <p14:section name="ml" id="{C248223A-7A01-440E-9332-FB71BE0FEEFF}">
          <p14:sldIdLst>
            <p14:sldId id="260"/>
            <p14:sldId id="257"/>
            <p14:sldId id="258"/>
            <p14:sldId id="259"/>
          </p14:sldIdLst>
        </p14:section>
        <p14:section name="frameworks" id="{CED28416-18A3-4172-8542-4100C04142A5}">
          <p14:sldIdLst>
            <p14:sldId id="261"/>
            <p14:sldId id="262"/>
            <p14:sldId id="263"/>
            <p14:sldId id="264"/>
            <p14:sldId id="265"/>
          </p14:sldIdLst>
        </p14:section>
        <p14:section name="our task" id="{DFFC6651-7C65-4422-8607-2B64411A3244}">
          <p14:sldIdLst>
            <p14:sldId id="266"/>
            <p14:sldId id="267"/>
            <p14:sldId id="278"/>
            <p14:sldId id="279"/>
            <p14:sldId id="280"/>
            <p14:sldId id="268"/>
            <p14:sldId id="269"/>
            <p14:sldId id="270"/>
          </p14:sldIdLst>
        </p14:section>
        <p14:section name="additions" id="{3947D553-DBF1-4D39-83A8-D03C57FC1BE6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прототипирование</a:t>
            </a:r>
            <a:r>
              <a:rPr lang="ru-RU" dirty="0" smtClean="0"/>
              <a:t> машинки</a:t>
            </a:r>
            <a:endParaRPr lang="ru-RU" dirty="0"/>
          </a:p>
        </p:txBody>
      </p:sp>
      <p:pic>
        <p:nvPicPr>
          <p:cNvPr id="1026" name="Picture 2" descr="Robot on Google Android 10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4502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28384" y="6277962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evjeny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2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стандартизированное </a:t>
            </a:r>
            <a:r>
              <a:rPr lang="ru-RU" dirty="0" err="1" smtClean="0"/>
              <a:t>апи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2780928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model = Something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</a:t>
            </a:r>
            <a:r>
              <a:rPr lang="en-US" sz="32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</a:t>
            </a:r>
            <a:r>
              <a:rPr lang="en-US" sz="32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</a:t>
            </a:r>
            <a:endParaRPr lang="ru-RU" dirty="0"/>
          </a:p>
        </p:txBody>
      </p:sp>
      <p:pic>
        <p:nvPicPr>
          <p:cNvPr id="6146" name="Picture 2" descr="Картинки по запросу m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200800" cy="403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352766"/>
            <a:ext cx="8533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https://cutt.ly/6ebXD8O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4307844"/>
            <a:ext cx="5126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File -&gt; Save a copy in Drive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940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68760"/>
            <a:ext cx="8894337" cy="462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random forest feature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73" y="1340768"/>
            <a:ext cx="5167635" cy="516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10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perceptron feature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8631"/>
            <a:ext cx="8043974" cy="325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Perceptron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14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23728" y="1700808"/>
            <a:ext cx="4968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flask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import</a:t>
            </a:r>
            <a:r>
              <a:rPr lang="en-US" sz="2800" dirty="0"/>
              <a:t> Flask</a:t>
            </a:r>
          </a:p>
          <a:p>
            <a:r>
              <a:rPr lang="en-US" sz="2800" dirty="0"/>
              <a:t>app = Flask(__name__)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app.route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6"/>
                </a:solidFill>
              </a:rPr>
              <a:t>"/"</a:t>
            </a:r>
            <a:r>
              <a:rPr lang="en-US" sz="2800" dirty="0"/>
              <a:t>)</a:t>
            </a:r>
          </a:p>
          <a:p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def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hello</a:t>
            </a:r>
            <a:r>
              <a:rPr lang="en-US" sz="2800" dirty="0"/>
              <a:t>():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return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"Hello World!"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if</a:t>
            </a:r>
            <a:r>
              <a:rPr lang="en-US" sz="2800" dirty="0"/>
              <a:t> __name__ == </a:t>
            </a:r>
            <a:r>
              <a:rPr lang="en-US" sz="2800" dirty="0">
                <a:solidFill>
                  <a:schemeClr val="accent6"/>
                </a:solidFill>
              </a:rPr>
              <a:t>"__main__"</a:t>
            </a:r>
            <a:r>
              <a:rPr lang="en-US" sz="2800" dirty="0"/>
              <a:t>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app.run</a:t>
            </a:r>
            <a:r>
              <a:rPr lang="en-US" sz="2800" dirty="0"/>
              <a:t>()</a:t>
            </a:r>
            <a:endParaRPr lang="ru-RU" sz="28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Pythonanywhere.com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883"/>
            <a:ext cx="6065572" cy="36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9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5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/>
          <a:lstStyle/>
          <a:p>
            <a:r>
              <a:rPr lang="ru-RU" dirty="0" smtClean="0"/>
              <a:t>некоторые замечания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что такое «машинка»?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почему </a:t>
            </a:r>
            <a:r>
              <a:rPr lang="en-US" dirty="0" err="1" smtClean="0"/>
              <a:t>sklearn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классификаторы на </a:t>
            </a:r>
            <a:r>
              <a:rPr lang="ru-RU" dirty="0" err="1" smtClean="0"/>
              <a:t>датасете</a:t>
            </a:r>
            <a:r>
              <a:rPr lang="ru-RU" dirty="0" smtClean="0"/>
              <a:t> </a:t>
            </a:r>
            <a:r>
              <a:rPr lang="en-US" dirty="0" smtClean="0"/>
              <a:t>MNIST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апи</a:t>
            </a:r>
            <a:r>
              <a:rPr lang="ru-RU" dirty="0" smtClean="0"/>
              <a:t> для модели на </a:t>
            </a:r>
            <a:r>
              <a:rPr lang="en-US" dirty="0" smtClean="0"/>
              <a:t>flask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некоторые замечания, вопросы и ответы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3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738253" cy="42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 данных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29384"/>
              </p:ext>
            </p:extLst>
          </p:nvPr>
        </p:nvGraphicFramePr>
        <p:xfrm>
          <a:off x="539552" y="2348880"/>
          <a:ext cx="3096344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/>
                <a:gridCol w="1548172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33030"/>
              </p:ext>
            </p:extLst>
          </p:nvPr>
        </p:nvGraphicFramePr>
        <p:xfrm>
          <a:off x="5436096" y="2348880"/>
          <a:ext cx="2831976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976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</a:t>
                      </a:r>
                      <a:endParaRPr lang="ru-RU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3995936" y="2996952"/>
            <a:ext cx="1152128" cy="9361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0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моделей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971600" y="2996952"/>
            <a:ext cx="7192175" cy="936104"/>
            <a:chOff x="971600" y="2996952"/>
            <a:chExt cx="7192175" cy="936104"/>
          </a:xfrm>
        </p:grpSpPr>
        <p:sp>
          <p:nvSpPr>
            <p:cNvPr id="5" name="Стрелка вправо 4"/>
            <p:cNvSpPr/>
            <p:nvPr/>
          </p:nvSpPr>
          <p:spPr>
            <a:xfrm>
              <a:off x="3995936" y="2996952"/>
              <a:ext cx="1152128" cy="93610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3111061"/>
              <a:ext cx="20040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 smtClean="0"/>
                <a:t>простые</a:t>
              </a:r>
              <a:endParaRPr lang="ru-RU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2160" y="3111061"/>
              <a:ext cx="21516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 smtClean="0"/>
                <a:t>сложные</a:t>
              </a:r>
              <a:endParaRPr lang="ru-RU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9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44824"/>
            <a:ext cx="8229600" cy="1143000"/>
          </a:xfrm>
        </p:spPr>
        <p:txBody>
          <a:bodyPr/>
          <a:lstStyle/>
          <a:p>
            <a:r>
              <a:rPr lang="ru-RU" dirty="0" smtClean="0"/>
              <a:t>больше визуализации!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8024" y="5157192"/>
            <a:ext cx="36004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* но не слишком много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68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обертки для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132856"/>
            <a:ext cx="3178696" cy="26208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WSGI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waitress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1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5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ru-RU" dirty="0" smtClean="0"/>
              <a:t>что такое машинное обучение?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157517"/>
            <a:ext cx="1874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f(x) = y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9996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25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991716" y="764704"/>
            <a:ext cx="4757446" cy="2229247"/>
            <a:chOff x="1991716" y="764704"/>
            <a:chExt cx="4757446" cy="2229247"/>
          </a:xfrm>
        </p:grpSpPr>
        <p:pic>
          <p:nvPicPr>
            <p:cNvPr id="2050" name="Picture 2" descr="Картинки по запросу do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764704"/>
              <a:ext cx="2229247" cy="2229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Группа 5"/>
            <p:cNvGrpSpPr/>
            <p:nvPr/>
          </p:nvGrpSpPr>
          <p:grpSpPr>
            <a:xfrm>
              <a:off x="1991716" y="1052736"/>
              <a:ext cx="4757446" cy="1611421"/>
              <a:chOff x="1991716" y="1052736"/>
              <a:chExt cx="4757446" cy="161142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91716" y="155616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f</a:t>
                </a:r>
                <a:endParaRPr lang="ru-RU" sz="36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90501" y="1094497"/>
                <a:ext cx="5581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 smtClean="0"/>
                  <a:t>(</a:t>
                </a:r>
                <a:endParaRPr lang="ru-RU" sz="9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49938" y="1052736"/>
                <a:ext cx="5581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/>
                  <a:t>)</a:t>
                </a:r>
                <a:endParaRPr lang="ru-RU" sz="96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27353" y="1556161"/>
                <a:ext cx="1221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= dog</a:t>
                </a:r>
                <a:endParaRPr lang="ru-RU" sz="3600" dirty="0"/>
              </a:p>
            </p:txBody>
          </p:sp>
        </p:grpSp>
      </p:grpSp>
      <p:grpSp>
        <p:nvGrpSpPr>
          <p:cNvPr id="11" name="Группа 10"/>
          <p:cNvGrpSpPr/>
          <p:nvPr/>
        </p:nvGrpSpPr>
        <p:grpSpPr>
          <a:xfrm>
            <a:off x="1986534" y="3573016"/>
            <a:ext cx="4616254" cy="2381636"/>
            <a:chOff x="1986534" y="3573016"/>
            <a:chExt cx="4616254" cy="2381636"/>
          </a:xfrm>
        </p:grpSpPr>
        <p:pic>
          <p:nvPicPr>
            <p:cNvPr id="2052" name="Picture 4" descr="Картинки по запросу disgusted cat mem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8799" y="3573016"/>
              <a:ext cx="2232248" cy="2381636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Группа 11"/>
            <p:cNvGrpSpPr/>
            <p:nvPr/>
          </p:nvGrpSpPr>
          <p:grpSpPr>
            <a:xfrm>
              <a:off x="1986534" y="3958123"/>
              <a:ext cx="4616254" cy="1611421"/>
              <a:chOff x="1991716" y="1052736"/>
              <a:chExt cx="4616254" cy="161142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91716" y="155616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f</a:t>
                </a:r>
                <a:endParaRPr lang="ru-RU" sz="3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90501" y="1094497"/>
                <a:ext cx="5581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 smtClean="0"/>
                  <a:t>(</a:t>
                </a:r>
                <a:endParaRPr lang="ru-RU" sz="9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49938" y="1052736"/>
                <a:ext cx="5581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/>
                  <a:t>)</a:t>
                </a:r>
                <a:endParaRPr lang="ru-RU" sz="9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27353" y="1556161"/>
                <a:ext cx="10806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= cat</a:t>
                </a:r>
                <a:endParaRPr lang="ru-RU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26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48680"/>
            <a:ext cx="5338936" cy="1143000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ru-RU" dirty="0" smtClean="0"/>
              <a:t>подхода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683568" y="2233003"/>
            <a:ext cx="2850661" cy="3652351"/>
            <a:chOff x="683568" y="2233003"/>
            <a:chExt cx="2850661" cy="3652351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2233003"/>
              <a:ext cx="28454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классификация</a:t>
              </a:r>
              <a:endParaRPr lang="ru-RU" sz="3200" dirty="0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732847" y="3215686"/>
              <a:ext cx="2801382" cy="1146707"/>
              <a:chOff x="1986533" y="764704"/>
              <a:chExt cx="5446004" cy="2229247"/>
            </a:xfrm>
          </p:grpSpPr>
          <p:pic>
            <p:nvPicPr>
              <p:cNvPr id="20" name="Picture 2" descr="Картинки по запросу dog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800" y="764704"/>
                <a:ext cx="2229247" cy="2229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Группа 20"/>
              <p:cNvGrpSpPr/>
              <p:nvPr/>
            </p:nvGrpSpPr>
            <p:grpSpPr>
              <a:xfrm>
                <a:off x="1986533" y="1052736"/>
                <a:ext cx="5446004" cy="1537588"/>
                <a:chOff x="1986533" y="1052736"/>
                <a:chExt cx="5446004" cy="1537588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986533" y="1370746"/>
                  <a:ext cx="570907" cy="1017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f</a:t>
                  </a:r>
                  <a:endParaRPr lang="ru-RU" sz="28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290502" y="1094498"/>
                  <a:ext cx="692445" cy="1495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smtClean="0"/>
                    <a:t>(</a:t>
                  </a:r>
                  <a:endParaRPr lang="ru-RU" sz="44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949939" y="1052736"/>
                  <a:ext cx="692445" cy="1495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)</a:t>
                  </a:r>
                  <a:endParaRPr lang="ru-RU" sz="4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502922" y="1370746"/>
                  <a:ext cx="1929615" cy="1017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= dog</a:t>
                  </a:r>
                  <a:endParaRPr lang="ru-RU" sz="2800" dirty="0"/>
                </a:p>
              </p:txBody>
            </p:sp>
          </p:grpSp>
        </p:grpSp>
        <p:grpSp>
          <p:nvGrpSpPr>
            <p:cNvPr id="26" name="Группа 25"/>
            <p:cNvGrpSpPr/>
            <p:nvPr/>
          </p:nvGrpSpPr>
          <p:grpSpPr>
            <a:xfrm>
              <a:off x="732847" y="4660259"/>
              <a:ext cx="2692506" cy="1225095"/>
              <a:chOff x="1986532" y="3573016"/>
              <a:chExt cx="5234345" cy="2381636"/>
            </a:xfrm>
          </p:grpSpPr>
          <p:pic>
            <p:nvPicPr>
              <p:cNvPr id="27" name="Picture 4" descr="Картинки по запросу disgusted cat mem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8799" y="3573016"/>
                <a:ext cx="2232248" cy="2381636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" name="Группа 27"/>
              <p:cNvGrpSpPr/>
              <p:nvPr/>
            </p:nvGrpSpPr>
            <p:grpSpPr>
              <a:xfrm>
                <a:off x="1986532" y="3958123"/>
                <a:ext cx="5234345" cy="1537588"/>
                <a:chOff x="1991714" y="1052736"/>
                <a:chExt cx="5234345" cy="1537588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991714" y="1349865"/>
                  <a:ext cx="570907" cy="1017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f</a:t>
                  </a:r>
                  <a:endParaRPr lang="ru-RU" sz="28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290502" y="1094498"/>
                  <a:ext cx="692444" cy="1495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smtClean="0"/>
                    <a:t>(</a:t>
                  </a:r>
                  <a:endParaRPr lang="ru-RU" sz="4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949937" y="1052736"/>
                  <a:ext cx="692444" cy="1495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)</a:t>
                  </a:r>
                  <a:endParaRPr lang="ru-RU" sz="44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508103" y="1349865"/>
                  <a:ext cx="1717956" cy="1017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= cat</a:t>
                  </a:r>
                  <a:endParaRPr lang="ru-RU" sz="2800" dirty="0"/>
                </a:p>
              </p:txBody>
            </p:sp>
          </p:grpSp>
        </p:grpSp>
      </p:grpSp>
      <p:grpSp>
        <p:nvGrpSpPr>
          <p:cNvPr id="41" name="Группа 40"/>
          <p:cNvGrpSpPr/>
          <p:nvPr/>
        </p:nvGrpSpPr>
        <p:grpSpPr>
          <a:xfrm>
            <a:off x="5279582" y="2233003"/>
            <a:ext cx="3597620" cy="2561886"/>
            <a:chOff x="5279582" y="2233003"/>
            <a:chExt cx="3597620" cy="2561886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5940152" y="2233003"/>
              <a:ext cx="1926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 smtClean="0"/>
                <a:t>регрессия</a:t>
              </a:r>
              <a:endParaRPr lang="ru-RU" sz="3200" dirty="0"/>
            </a:p>
          </p:txBody>
        </p:sp>
        <p:grpSp>
          <p:nvGrpSpPr>
            <p:cNvPr id="40" name="Группа 39"/>
            <p:cNvGrpSpPr/>
            <p:nvPr/>
          </p:nvGrpSpPr>
          <p:grpSpPr>
            <a:xfrm>
              <a:off x="5279582" y="3385329"/>
              <a:ext cx="3597620" cy="1409560"/>
              <a:chOff x="5279582" y="3385329"/>
              <a:chExt cx="3597620" cy="1409560"/>
            </a:xfrm>
          </p:grpSpPr>
          <p:pic>
            <p:nvPicPr>
              <p:cNvPr id="4098" name="Picture 2" descr="Картинки по запросу disgusted cat mem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333" y="3385329"/>
                <a:ext cx="1418189" cy="140956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5279582" y="3839173"/>
                <a:ext cx="7592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/>
                  <a:t>fear</a:t>
                </a:r>
                <a:endParaRPr lang="ru-RU" sz="28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96970" y="3705388"/>
                <a:ext cx="3561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(</a:t>
                </a:r>
                <a:endParaRPr lang="ru-RU" sz="4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524328" y="3705388"/>
                <a:ext cx="3561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)</a:t>
                </a:r>
                <a:endParaRPr lang="ru-RU" sz="4400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7740352" y="3890053"/>
                <a:ext cx="1136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= 99.99%</a:t>
                </a:r>
                <a:endParaRPr lang="ru-RU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0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ртинки по запросу sklea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2601776" cy="14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Картинки по запросу tensor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46" y="562480"/>
            <a:ext cx="2388231" cy="19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pyto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" y="3645024"/>
            <a:ext cx="2857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Картинки по запросу autom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6" y="4213101"/>
            <a:ext cx="3263759" cy="171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2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sklearn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4189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216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целая система для анализа данных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54900" y="2017480"/>
            <a:ext cx="375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предобработка данных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28" y="3068960"/>
            <a:ext cx="241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выбор модели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79138" y="4149080"/>
            <a:ext cx="650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многосторонняя оценка качества модели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780569" y="5292997"/>
            <a:ext cx="3302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сохранение модели</a:t>
            </a:r>
            <a:endParaRPr lang="ru-RU" sz="2800" dirty="0"/>
          </a:p>
        </p:txBody>
      </p: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 flipH="1">
            <a:off x="4432016" y="2540700"/>
            <a:ext cx="1" cy="5282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432017" y="3592180"/>
            <a:ext cx="1" cy="5282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432018" y="4672300"/>
            <a:ext cx="1" cy="5282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большой набор алгоритмов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70080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линейные модели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понижение размерность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нейронные сети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визуализация пространств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детектирование аномалий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192</Words>
  <Application>Microsoft Office PowerPoint</Application>
  <PresentationFormat>Экран (4:3)</PresentationFormat>
  <Paragraphs>86</Paragraphs>
  <Slides>25</Slides>
  <Notes>0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прототипирование машинки</vt:lpstr>
      <vt:lpstr>Презентация PowerPoint</vt:lpstr>
      <vt:lpstr>что такое машинное обучение? </vt:lpstr>
      <vt:lpstr>Презентация PowerPoint</vt:lpstr>
      <vt:lpstr>2 подхода</vt:lpstr>
      <vt:lpstr>Презентация PowerPoint</vt:lpstr>
      <vt:lpstr>sklearn</vt:lpstr>
      <vt:lpstr>целая система для анализа данных</vt:lpstr>
      <vt:lpstr>большой набор алгоритмов машинного обучения</vt:lpstr>
      <vt:lpstr>стандартизированное апи</vt:lpstr>
      <vt:lpstr>MNIST</vt:lpstr>
      <vt:lpstr>Презентация PowerPoint</vt:lpstr>
      <vt:lpstr>Logistic Regression</vt:lpstr>
      <vt:lpstr>Random Forest</vt:lpstr>
      <vt:lpstr>Perceptron</vt:lpstr>
      <vt:lpstr>Flask</vt:lpstr>
      <vt:lpstr>Pythonanywhere.com</vt:lpstr>
      <vt:lpstr>Презентация PowerPoint</vt:lpstr>
      <vt:lpstr>некоторые замечания</vt:lpstr>
      <vt:lpstr>набор датасета</vt:lpstr>
      <vt:lpstr>предобработка данных</vt:lpstr>
      <vt:lpstr>выбор моделей</vt:lpstr>
      <vt:lpstr>больше визуализации!</vt:lpstr>
      <vt:lpstr>обертки для flask</vt:lpstr>
      <vt:lpstr>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Прототипирование машинки</dc:title>
  <dc:creator>evjeny</dc:creator>
  <cp:lastModifiedBy>evjeny</cp:lastModifiedBy>
  <cp:revision>83</cp:revision>
  <dcterms:created xsi:type="dcterms:W3CDTF">2019-10-31T15:20:26Z</dcterms:created>
  <dcterms:modified xsi:type="dcterms:W3CDTF">2019-11-02T05:06:18Z</dcterms:modified>
</cp:coreProperties>
</file>