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endra Singh A" initials="BSA" lastIdx="1" clrIdx="0">
    <p:extLst>
      <p:ext uri="{19B8F6BF-5375-455C-9EA6-DF929625EA0E}">
        <p15:presenceInfo xmlns:p15="http://schemas.microsoft.com/office/powerpoint/2012/main" userId="S::birendra.a.singh@ericsson.com::06e56cd2-8dd1-4011-b2a4-f6b4940dd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narasimha Vijayanarasimha" userId="196935c0-f79d-4174-989a-24db903d5801" providerId="ADAL" clId="{8A1B92A1-2E24-497F-B49D-5FFB3404A699}"/>
    <pc:docChg chg="undo custSel modSld">
      <pc:chgData name="Naganarasimha Vijayanarasimha" userId="196935c0-f79d-4174-989a-24db903d5801" providerId="ADAL" clId="{8A1B92A1-2E24-497F-B49D-5FFB3404A699}" dt="2020-06-18T18:15:39.038" v="1168" actId="20577"/>
      <pc:docMkLst>
        <pc:docMk/>
      </pc:docMkLst>
      <pc:sldChg chg="addSp delSp modSp">
        <pc:chgData name="Naganarasimha Vijayanarasimha" userId="196935c0-f79d-4174-989a-24db903d5801" providerId="ADAL" clId="{8A1B92A1-2E24-497F-B49D-5FFB3404A699}" dt="2020-06-18T18:15:39.038" v="1168" actId="20577"/>
        <pc:sldMkLst>
          <pc:docMk/>
          <pc:sldMk cId="2686159042" sldId="257"/>
        </pc:sldMkLst>
        <pc:spChg chg="mod">
          <ac:chgData name="Naganarasimha Vijayanarasimha" userId="196935c0-f79d-4174-989a-24db903d5801" providerId="ADAL" clId="{8A1B92A1-2E24-497F-B49D-5FFB3404A699}" dt="2020-06-18T18:05:26.758" v="1131" actId="14100"/>
          <ac:spMkLst>
            <pc:docMk/>
            <pc:sldMk cId="2686159042" sldId="257"/>
            <ac:spMk id="4" creationId="{AD44BA92-2546-4B3C-B898-4254A81C7005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5" creationId="{ED839D86-DC9D-4E9A-9DDB-1F377A369D69}"/>
          </ac:spMkLst>
        </pc:spChg>
        <pc:spChg chg="del">
          <ac:chgData name="Naganarasimha Vijayanarasimha" userId="196935c0-f79d-4174-989a-24db903d5801" providerId="ADAL" clId="{8A1B92A1-2E24-497F-B49D-5FFB3404A699}" dt="2020-06-18T17:35:29.057" v="113" actId="478"/>
          <ac:spMkLst>
            <pc:docMk/>
            <pc:sldMk cId="2686159042" sldId="257"/>
            <ac:spMk id="6" creationId="{491A9039-52CE-4C61-9A19-931B7ED8CB5E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" creationId="{D6CD872B-14EF-4489-9462-0B3C2055FFBB}"/>
          </ac:spMkLst>
        </pc:spChg>
        <pc:spChg chg="mod">
          <ac:chgData name="Naganarasimha Vijayanarasimha" userId="196935c0-f79d-4174-989a-24db903d5801" providerId="ADAL" clId="{8A1B92A1-2E24-497F-B49D-5FFB3404A699}" dt="2020-06-18T18:15:23.568" v="1161" actId="20577"/>
          <ac:spMkLst>
            <pc:docMk/>
            <pc:sldMk cId="2686159042" sldId="257"/>
            <ac:spMk id="8" creationId="{1D3E9538-9FEC-4804-90AC-F20E9542FDCD}"/>
          </ac:spMkLst>
        </pc:spChg>
        <pc:spChg chg="del">
          <ac:chgData name="Naganarasimha Vijayanarasimha" userId="196935c0-f79d-4174-989a-24db903d5801" providerId="ADAL" clId="{8A1B92A1-2E24-497F-B49D-5FFB3404A699}" dt="2020-06-18T17:35:29.057" v="113" actId="478"/>
          <ac:spMkLst>
            <pc:docMk/>
            <pc:sldMk cId="2686159042" sldId="257"/>
            <ac:spMk id="9" creationId="{AE72E1C3-085C-4A8B-A8A4-08B2FF317E33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" creationId="{B15B4EB9-A202-49C6-82EE-E272D8FE809E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" creationId="{B3A63360-7478-4C2B-B4A5-A08F43BDAEA8}"/>
          </ac:spMkLst>
        </pc:spChg>
        <pc:spChg chg="del">
          <ac:chgData name="Naganarasimha Vijayanarasimha" userId="196935c0-f79d-4174-989a-24db903d5801" providerId="ADAL" clId="{8A1B92A1-2E24-497F-B49D-5FFB3404A699}" dt="2020-06-18T17:43:29.099" v="787" actId="478"/>
          <ac:spMkLst>
            <pc:docMk/>
            <pc:sldMk cId="2686159042" sldId="257"/>
            <ac:spMk id="13" creationId="{F2739392-21BE-4D07-877E-451754FB9B5F}"/>
          </ac:spMkLst>
        </pc:spChg>
        <pc:spChg chg="mod">
          <ac:chgData name="Naganarasimha Vijayanarasimha" userId="196935c0-f79d-4174-989a-24db903d5801" providerId="ADAL" clId="{8A1B92A1-2E24-497F-B49D-5FFB3404A699}" dt="2020-06-18T18:15:39.038" v="1168" actId="20577"/>
          <ac:spMkLst>
            <pc:docMk/>
            <pc:sldMk cId="2686159042" sldId="257"/>
            <ac:spMk id="14" creationId="{DC76C0A3-D2C1-4940-BE9C-F87E1D6D6435}"/>
          </ac:spMkLst>
        </pc:spChg>
        <pc:spChg chg="del">
          <ac:chgData name="Naganarasimha Vijayanarasimha" userId="196935c0-f79d-4174-989a-24db903d5801" providerId="ADAL" clId="{8A1B92A1-2E24-497F-B49D-5FFB3404A699}" dt="2020-06-18T17:32:41.851" v="40" actId="478"/>
          <ac:spMkLst>
            <pc:docMk/>
            <pc:sldMk cId="2686159042" sldId="257"/>
            <ac:spMk id="15" creationId="{2E91AD87-4D7C-4F07-8E8D-5D504DFC4CC8}"/>
          </ac:spMkLst>
        </pc:spChg>
        <pc:spChg chg="del">
          <ac:chgData name="Naganarasimha Vijayanarasimha" userId="196935c0-f79d-4174-989a-24db903d5801" providerId="ADAL" clId="{8A1B92A1-2E24-497F-B49D-5FFB3404A699}" dt="2020-06-18T17:35:29.057" v="113" actId="478"/>
          <ac:spMkLst>
            <pc:docMk/>
            <pc:sldMk cId="2686159042" sldId="257"/>
            <ac:spMk id="16" creationId="{0F40F7EA-E1A4-45E6-A1AD-A78A91E60681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21" creationId="{1C887DFC-BB70-4E14-8A3C-48FAA6016B2B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22" creationId="{5F16A519-E918-45B9-BB93-0FAADC5C9D85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23" creationId="{EDE01217-B8A1-484E-95C9-78749870814F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24" creationId="{284C9FAD-93F6-465D-998B-B3A8B359B995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25" creationId="{29240E34-97FC-470A-B8E7-19A0378B63B1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26" creationId="{B2AECBE0-A75B-4EF8-B296-D779FAC6877A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27" creationId="{6BAA710B-CB13-4E18-B1F4-48C99601811A}"/>
          </ac:spMkLst>
        </pc:spChg>
        <pc:spChg chg="del mod">
          <ac:chgData name="Naganarasimha Vijayanarasimha" userId="196935c0-f79d-4174-989a-24db903d5801" providerId="ADAL" clId="{8A1B92A1-2E24-497F-B49D-5FFB3404A699}" dt="2020-06-18T17:44:06.477" v="819" actId="478"/>
          <ac:spMkLst>
            <pc:docMk/>
            <pc:sldMk cId="2686159042" sldId="257"/>
            <ac:spMk id="28" creationId="{5DC10F26-8969-41B5-B2EC-E70A932852F5}"/>
          </ac:spMkLst>
        </pc:spChg>
        <pc:spChg chg="del">
          <ac:chgData name="Naganarasimha Vijayanarasimha" userId="196935c0-f79d-4174-989a-24db903d5801" providerId="ADAL" clId="{8A1B92A1-2E24-497F-B49D-5FFB3404A699}" dt="2020-06-18T17:35:35.594" v="114" actId="478"/>
          <ac:spMkLst>
            <pc:docMk/>
            <pc:sldMk cId="2686159042" sldId="257"/>
            <ac:spMk id="29" creationId="{B63B4725-7CB2-4B8A-82BB-4EAAF45CE274}"/>
          </ac:spMkLst>
        </pc:spChg>
        <pc:spChg chg="del">
          <ac:chgData name="Naganarasimha Vijayanarasimha" userId="196935c0-f79d-4174-989a-24db903d5801" providerId="ADAL" clId="{8A1B92A1-2E24-497F-B49D-5FFB3404A699}" dt="2020-06-18T17:35:29.057" v="113" actId="478"/>
          <ac:spMkLst>
            <pc:docMk/>
            <pc:sldMk cId="2686159042" sldId="257"/>
            <ac:spMk id="30" creationId="{4B334CF7-F5E9-4392-96E8-C4398CEEEF3C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31" creationId="{E1495FC6-DC97-4966-B666-36945BAA9715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32" creationId="{8E06D731-1528-47CD-A248-9A78BAEFBED7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34" creationId="{38711D01-69B0-4239-90E9-20C1F552358A}"/>
          </ac:spMkLst>
        </pc:spChg>
        <pc:spChg chg="del">
          <ac:chgData name="Naganarasimha Vijayanarasimha" userId="196935c0-f79d-4174-989a-24db903d5801" providerId="ADAL" clId="{8A1B92A1-2E24-497F-B49D-5FFB3404A699}" dt="2020-06-18T17:35:29.057" v="113" actId="478"/>
          <ac:spMkLst>
            <pc:docMk/>
            <pc:sldMk cId="2686159042" sldId="257"/>
            <ac:spMk id="35" creationId="{A97EA7A1-64C3-4E90-908C-36FD5BEBAF1D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36" creationId="{911A80B8-0DBA-4582-865B-980AADCA092C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37" creationId="{3778AC0A-96A6-4FB7-BE7B-356A315A0A88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38" creationId="{430E0E38-1450-4703-9524-BB3FE0456F4B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39" creationId="{C78C590C-C4FA-4AAB-A931-76232784695B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40" creationId="{191242F9-D5A0-47CF-AAAB-890D25686A33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41" creationId="{3342877F-5F1C-4040-8DDD-D4BEB92403EA}"/>
          </ac:spMkLst>
        </pc:spChg>
        <pc:spChg chg="del mod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42" creationId="{FFF753DF-895A-4C4A-A9C6-3A6BE4A5A396}"/>
          </ac:spMkLst>
        </pc:spChg>
        <pc:spChg chg="mod">
          <ac:chgData name="Naganarasimha Vijayanarasimha" userId="196935c0-f79d-4174-989a-24db903d5801" providerId="ADAL" clId="{8A1B92A1-2E24-497F-B49D-5FFB3404A699}" dt="2020-06-18T18:15:00.661" v="1156" actId="404"/>
          <ac:spMkLst>
            <pc:docMk/>
            <pc:sldMk cId="2686159042" sldId="257"/>
            <ac:spMk id="43" creationId="{8E483C53-21E1-4EF8-A8E5-44D7D5652887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46" creationId="{26AAB242-6770-4BFE-BC89-6D191F4C6060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47" creationId="{25147C45-26D3-4330-A654-51E4579571CB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50" creationId="{D2556604-C524-4889-918B-F98C98CC1A57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51" creationId="{93ACCC82-1624-4E61-85BE-9DECC674C2DB}"/>
          </ac:spMkLst>
        </pc:spChg>
        <pc:spChg chg="del">
          <ac:chgData name="Naganarasimha Vijayanarasimha" userId="196935c0-f79d-4174-989a-24db903d5801" providerId="ADAL" clId="{8A1B92A1-2E24-497F-B49D-5FFB3404A699}" dt="2020-06-18T17:43:24.826" v="786" actId="478"/>
          <ac:spMkLst>
            <pc:docMk/>
            <pc:sldMk cId="2686159042" sldId="257"/>
            <ac:spMk id="52" creationId="{32E0E8D7-A730-4572-84D2-822605824CDD}"/>
          </ac:spMkLst>
        </pc:spChg>
        <pc:spChg chg="del mod">
          <ac:chgData name="Naganarasimha Vijayanarasimha" userId="196935c0-f79d-4174-989a-24db903d5801" providerId="ADAL" clId="{8A1B92A1-2E24-497F-B49D-5FFB3404A699}" dt="2020-06-18T18:01:04.227" v="1127" actId="478"/>
          <ac:spMkLst>
            <pc:docMk/>
            <pc:sldMk cId="2686159042" sldId="257"/>
            <ac:spMk id="53" creationId="{B63DDF30-FA8D-4F3E-8371-CAEA2B3D2873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54" creationId="{B800DD7A-3AF4-4874-9201-228B6BD59A86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58" creationId="{18CD93DF-94F3-4F2B-8237-A8537C479149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59" creationId="{3B30F477-2E3E-4423-B763-8A6265901B38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0" creationId="{970864BE-A70A-452C-A715-A07B28F5B0E4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1" creationId="{5C4C166F-6C9F-49ED-BDA2-5806DB4FBDA4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2" creationId="{B273F699-36EC-4C78-9375-14C64C8F8081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3" creationId="{77D04029-DF20-43AC-A047-F2689EEAD560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4" creationId="{C5748E10-2CDD-4E74-ADFD-A1334E7C0C34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5" creationId="{50B7826C-B064-4487-AE6A-ADC25577FB52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6" creationId="{B0C2DF47-48D3-4B16-AACA-798C722D2F69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7" creationId="{557032C9-DC6C-45DF-8FCF-78DBE4E10A4E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8" creationId="{D227CCDF-2C6B-4332-9C77-1420361FCB6E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69" creationId="{0FE15D2F-00FD-41F0-8F21-23457A1A84EC}"/>
          </ac:spMkLst>
        </pc:spChg>
        <pc:spChg chg="del mod">
          <ac:chgData name="Naganarasimha Vijayanarasimha" userId="196935c0-f79d-4174-989a-24db903d5801" providerId="ADAL" clId="{8A1B92A1-2E24-497F-B49D-5FFB3404A699}" dt="2020-06-18T17:39:22.257" v="652" actId="478"/>
          <ac:spMkLst>
            <pc:docMk/>
            <pc:sldMk cId="2686159042" sldId="257"/>
            <ac:spMk id="70" creationId="{8726F3E2-9F78-46E9-BF6F-88EE5A1C41E9}"/>
          </ac:spMkLst>
        </pc:spChg>
        <pc:spChg chg="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1" creationId="{E76B6A80-5838-4784-A5B8-B810C97D53F0}"/>
          </ac:spMkLst>
        </pc:spChg>
        <pc:spChg chg="del">
          <ac:chgData name="Naganarasimha Vijayanarasimha" userId="196935c0-f79d-4174-989a-24db903d5801" providerId="ADAL" clId="{8A1B92A1-2E24-497F-B49D-5FFB3404A699}" dt="2020-06-18T17:35:47.568" v="115" actId="478"/>
          <ac:spMkLst>
            <pc:docMk/>
            <pc:sldMk cId="2686159042" sldId="257"/>
            <ac:spMk id="72" creationId="{73A0E9E8-61B5-410D-BCC7-BC48466E19FE}"/>
          </ac:spMkLst>
        </pc:spChg>
        <pc:spChg chg="del">
          <ac:chgData name="Naganarasimha Vijayanarasimha" userId="196935c0-f79d-4174-989a-24db903d5801" providerId="ADAL" clId="{8A1B92A1-2E24-497F-B49D-5FFB3404A699}" dt="2020-06-18T17:34:39.221" v="104" actId="478"/>
          <ac:spMkLst>
            <pc:docMk/>
            <pc:sldMk cId="2686159042" sldId="257"/>
            <ac:spMk id="73" creationId="{215222DE-5281-40DB-87D7-643B3BB92EB3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4" creationId="{21177AA8-47AC-49F8-90CA-E4F30C6EF541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5" creationId="{33CDAFB0-96A5-4897-A293-4A94DDD581B7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6" creationId="{098C480B-14EE-42E9-86E8-85AAE435BBB2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7" creationId="{ECFE415E-722B-4832-BD7B-5C57DE645CD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8" creationId="{2671A452-1CF8-4FDF-A234-F3CF3B7AF0DA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79" creationId="{DAAD71CB-6F67-4B50-826F-F84539E6756D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0" creationId="{B2E284C6-BB69-45DE-ACF4-1D3563A6259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1" creationId="{722B11BA-BB8B-4109-8C2A-73C5DE03A92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2" creationId="{37762479-7AE8-4382-B4D0-319C0612C4F5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3" creationId="{B8D341D2-4A88-4CD1-A96C-79DA3C1D8EB3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4" creationId="{A30D40A1-34D1-46ED-9992-837F76DFC0C5}"/>
          </ac:spMkLst>
        </pc:spChg>
        <pc:spChg chg="add del mod">
          <ac:chgData name="Naganarasimha Vijayanarasimha" userId="196935c0-f79d-4174-989a-24db903d5801" providerId="ADAL" clId="{8A1B92A1-2E24-497F-B49D-5FFB3404A699}" dt="2020-06-18T17:39:19.280" v="650" actId="478"/>
          <ac:spMkLst>
            <pc:docMk/>
            <pc:sldMk cId="2686159042" sldId="257"/>
            <ac:spMk id="85" creationId="{F3C9BA86-9330-4166-BCA0-610E01132037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6" creationId="{DB0C897F-21DF-4F20-B302-89114812E5FF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7" creationId="{BEF1CAA4-FDFC-4A89-B190-7E0A27FF5B22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8" creationId="{5597E574-1E74-4A7C-9C1F-E129E61D929B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89" creationId="{CFF99B23-4F2C-4B54-994F-CC459C697BCE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0" creationId="{0D35D2AE-F896-4837-B6BE-1267E8DA997A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1" creationId="{BC16D6F6-B25F-4FBC-BA90-F2D07BA45DED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2" creationId="{4968A91A-A8D9-41D9-BCFE-DC930A5E1FDE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3" creationId="{2C79D239-A541-4868-BB16-14E15752A1B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4" creationId="{1553F69B-E5AD-4094-A224-45E1FE0C2A7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5" creationId="{29B513BD-C067-4B72-901B-C3ED338DA047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6" creationId="{9C67CB99-8A73-4294-BC9B-0F37962A2918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7" creationId="{D5611124-6593-4A85-82AE-B6336C71DFB9}"/>
          </ac:spMkLst>
        </pc:spChg>
        <pc:spChg chg="add del mod">
          <ac:chgData name="Naganarasimha Vijayanarasimha" userId="196935c0-f79d-4174-989a-24db903d5801" providerId="ADAL" clId="{8A1B92A1-2E24-497F-B49D-5FFB3404A699}" dt="2020-06-18T17:39:21.041" v="651" actId="478"/>
          <ac:spMkLst>
            <pc:docMk/>
            <pc:sldMk cId="2686159042" sldId="257"/>
            <ac:spMk id="98" creationId="{C18B6591-897C-4BF1-8601-53614F5BED4F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99" creationId="{FB18E65F-A37D-491F-BF31-BD95F634C83B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0" creationId="{1CA9D1BD-0DE3-478B-A60C-B7453E9EF2D6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1" creationId="{8D82968D-3AD3-441A-A590-4897AD3446CD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2" creationId="{48D5B31A-6A0B-4C53-B3C9-68A906B03A3E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3" creationId="{84298FDC-6BA0-4FA4-AB5E-3292A157CA6E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4" creationId="{C85FD563-125B-4EAB-9438-D13BEA7D52AF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5" creationId="{31F13EE0-F778-49A0-82E3-A502B1B22803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6" creationId="{8487EDAF-7ADE-42A1-A1AC-F4980CD979D1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7" creationId="{9237839A-475D-49C8-9668-55645436334B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8" creationId="{B1ABB236-C602-4E12-A3C5-037ACCD91663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09" creationId="{88F3DFA3-A75F-4342-9B32-AD1E08C41289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0" creationId="{F65B3EFF-7FB7-4250-8171-B49C265FDADF}"/>
          </ac:spMkLst>
        </pc:spChg>
        <pc:spChg chg="add del mod">
          <ac:chgData name="Naganarasimha Vijayanarasimha" userId="196935c0-f79d-4174-989a-24db903d5801" providerId="ADAL" clId="{8A1B92A1-2E24-497F-B49D-5FFB3404A699}" dt="2020-06-18T17:39:24.313" v="653" actId="478"/>
          <ac:spMkLst>
            <pc:docMk/>
            <pc:sldMk cId="2686159042" sldId="257"/>
            <ac:spMk id="111" creationId="{B5F6004C-C655-4886-B656-0E7FE76979A6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2" creationId="{B0641800-6F44-46F5-B21B-8F7FB05C9AA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3" creationId="{3A7046A1-D612-458E-9BD5-7DBEA2E552DA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4" creationId="{6D457CEC-CAA3-4127-9407-09DC12C8B027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5" creationId="{E0B03BDA-01A7-4A09-BF62-4A913109C43D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6" creationId="{E58AD4D3-4762-45C9-B84C-5609E261F664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7" creationId="{AE9AB12A-E996-47D3-BE84-4DC4140BD01F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8" creationId="{4080FEC0-AC86-4B28-9C6C-75710BBABF50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19" creationId="{F55814CA-010A-47FD-9116-F30D45ED50EC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0" creationId="{6A785383-2618-4B94-BCF8-2229CC24F98C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1" creationId="{8877B305-F66B-4C42-8BFF-3617E89545E6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2" creationId="{91B95D8B-EFF3-4BA1-BB42-CDA8F072343B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3" creationId="{B922C31F-41A2-4899-A0AC-8CB735C59901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4" creationId="{722002AA-06E8-481C-B97B-90482017531A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8" creationId="{F080A08F-BFFB-49B8-981C-CB9F57C751C1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29" creationId="{56A6D18F-FA24-439A-86EF-F8D73B33E847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0" creationId="{296B75B8-6584-43F4-BF49-7D541E818961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1" creationId="{133D3F07-9BDA-4786-B966-0CC48E42C09E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2" creationId="{511AF6D9-D6E0-422F-AE1C-35D78BC80657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3" creationId="{934CE98B-CF54-497E-8BAB-62B7C9092388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4" creationId="{1795407E-12DB-4EAE-903E-FE830CF83DCC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5" creationId="{4FEC0D35-7B55-48F0-92D1-D30623A45F9F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6" creationId="{479104F2-58A5-456B-810C-B8FDE8B60F95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7" creationId="{6DCB78DA-D2E2-423E-BA3B-FB290EBA6325}"/>
          </ac:spMkLst>
        </pc:spChg>
        <pc:spChg chg="add mod">
          <ac:chgData name="Naganarasimha Vijayanarasimha" userId="196935c0-f79d-4174-989a-24db903d5801" providerId="ADAL" clId="{8A1B92A1-2E24-497F-B49D-5FFB3404A699}" dt="2020-06-18T18:05:18.815" v="1129" actId="164"/>
          <ac:spMkLst>
            <pc:docMk/>
            <pc:sldMk cId="2686159042" sldId="257"/>
            <ac:spMk id="138" creationId="{2BB10260-2D84-48C3-B175-3DEAE6356174}"/>
          </ac:spMkLst>
        </pc:spChg>
        <pc:grpChg chg="add del mod">
          <ac:chgData name="Naganarasimha Vijayanarasimha" userId="196935c0-f79d-4174-989a-24db903d5801" providerId="ADAL" clId="{8A1B92A1-2E24-497F-B49D-5FFB3404A699}" dt="2020-06-18T18:12:47.857" v="1136" actId="14100"/>
          <ac:grpSpMkLst>
            <pc:docMk/>
            <pc:sldMk cId="2686159042" sldId="257"/>
            <ac:grpSpMk id="176" creationId="{DD8DDEBF-139B-4871-B48F-9A289E59792D}"/>
          </ac:grpSpMkLst>
        </pc:grpChg>
        <pc:picChg chg="mod">
          <ac:chgData name="Naganarasimha Vijayanarasimha" userId="196935c0-f79d-4174-989a-24db903d5801" providerId="ADAL" clId="{8A1B92A1-2E24-497F-B49D-5FFB3404A699}" dt="2020-06-18T18:05:18.815" v="1129" actId="164"/>
          <ac:picMkLst>
            <pc:docMk/>
            <pc:sldMk cId="2686159042" sldId="257"/>
            <ac:picMk id="17" creationId="{2DEBC8AD-350B-473B-8504-F6BEFEE31B20}"/>
          </ac:picMkLst>
        </pc:picChg>
        <pc:picChg chg="del">
          <ac:chgData name="Naganarasimha Vijayanarasimha" userId="196935c0-f79d-4174-989a-24db903d5801" providerId="ADAL" clId="{8A1B92A1-2E24-497F-B49D-5FFB3404A699}" dt="2020-06-18T17:35:29.057" v="113" actId="478"/>
          <ac:picMkLst>
            <pc:docMk/>
            <pc:sldMk cId="2686159042" sldId="257"/>
            <ac:picMk id="18" creationId="{92F1DD11-F71B-4EAD-B495-CBD4748AC028}"/>
          </ac:picMkLst>
        </pc:picChg>
        <pc:cxnChg chg="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1" creationId="{AA28CBEE-8A27-45C4-8DD3-A43378F48423}"/>
          </ac:cxnSpMkLst>
        </pc:cxnChg>
        <pc:cxnChg chg="del mod">
          <ac:chgData name="Naganarasimha Vijayanarasimha" userId="196935c0-f79d-4174-989a-24db903d5801" providerId="ADAL" clId="{8A1B92A1-2E24-497F-B49D-5FFB3404A699}" dt="2020-06-18T17:35:29.057" v="113" actId="478"/>
          <ac:cxnSpMkLst>
            <pc:docMk/>
            <pc:sldMk cId="2686159042" sldId="257"/>
            <ac:cxnSpMk id="19" creationId="{0379AE06-8CB3-4C39-A935-ACC9B2A25785}"/>
          </ac:cxnSpMkLst>
        </pc:cxnChg>
        <pc:cxnChg chg="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20" creationId="{47E11C84-13B3-4EC6-B29B-10D22FB97E4A}"/>
          </ac:cxnSpMkLst>
        </pc:cxnChg>
        <pc:cxnChg chg="del mod">
          <ac:chgData name="Naganarasimha Vijayanarasimha" userId="196935c0-f79d-4174-989a-24db903d5801" providerId="ADAL" clId="{8A1B92A1-2E24-497F-B49D-5FFB3404A699}" dt="2020-06-18T17:35:29.057" v="113" actId="478"/>
          <ac:cxnSpMkLst>
            <pc:docMk/>
            <pc:sldMk cId="2686159042" sldId="257"/>
            <ac:cxnSpMk id="33" creationId="{DAC67D36-1A5C-43DE-90A0-A75FB3BB9EA3}"/>
          </ac:cxnSpMkLst>
        </pc:cxnChg>
        <pc:cxnChg chg="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44" creationId="{1E6EEDE7-130A-4BBA-A937-84BD73D6ABE9}"/>
          </ac:cxnSpMkLst>
        </pc:cxnChg>
        <pc:cxnChg chg="mod">
          <ac:chgData name="Naganarasimha Vijayanarasimha" userId="196935c0-f79d-4174-989a-24db903d5801" providerId="ADAL" clId="{8A1B92A1-2E24-497F-B49D-5FFB3404A699}" dt="2020-06-18T18:14:18.806" v="1148" actId="14100"/>
          <ac:cxnSpMkLst>
            <pc:docMk/>
            <pc:sldMk cId="2686159042" sldId="257"/>
            <ac:cxnSpMk id="45" creationId="{70072997-6C02-41BE-BE22-04EFB5AD5668}"/>
          </ac:cxnSpMkLst>
        </pc:cxnChg>
        <pc:cxnChg chg="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48" creationId="{64B81B4E-7A5E-4D79-9BF1-453DBEDA2838}"/>
          </ac:cxnSpMkLst>
        </pc:cxnChg>
        <pc:cxnChg chg="del mod">
          <ac:chgData name="Naganarasimha Vijayanarasimha" userId="196935c0-f79d-4174-989a-24db903d5801" providerId="ADAL" clId="{8A1B92A1-2E24-497F-B49D-5FFB3404A699}" dt="2020-06-18T17:32:46.718" v="41" actId="478"/>
          <ac:cxnSpMkLst>
            <pc:docMk/>
            <pc:sldMk cId="2686159042" sldId="257"/>
            <ac:cxnSpMk id="49" creationId="{56F67E14-427F-4A92-9729-A6F879B9C7D8}"/>
          </ac:cxnSpMkLst>
        </pc:cxnChg>
        <pc:cxnChg chg="mod">
          <ac:chgData name="Naganarasimha Vijayanarasimha" userId="196935c0-f79d-4174-989a-24db903d5801" providerId="ADAL" clId="{8A1B92A1-2E24-497F-B49D-5FFB3404A699}" dt="2020-06-18T18:14:18.806" v="1148" actId="14100"/>
          <ac:cxnSpMkLst>
            <pc:docMk/>
            <pc:sldMk cId="2686159042" sldId="257"/>
            <ac:cxnSpMk id="55" creationId="{F52FB844-41B0-4876-9507-719C7F3E63B1}"/>
          </ac:cxnSpMkLst>
        </pc:cxnChg>
        <pc:cxnChg chg="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56" creationId="{AB8E8CE5-196B-478C-B0E9-46CEAF4BA224}"/>
          </ac:cxnSpMkLst>
        </pc:cxnChg>
        <pc:cxnChg chg="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57" creationId="{3A1B694A-A127-46F8-B9DA-140B0F418796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50" creationId="{17F0CE37-D930-4439-989F-4C8EE8C688E6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52" creationId="{C6AA983E-5A34-41C8-A232-7FCDB28923B7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54" creationId="{E1F59BB9-49B2-45A3-A937-2C5D3888B853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60" creationId="{5FAF73A6-1860-4A5C-B196-6719E8E2F914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62" creationId="{594454EE-E22D-455A-90E6-7BDCE8660474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63" creationId="{9472D5C0-7C7A-4057-A38B-AB3F2D8F3F33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66" creationId="{CE974D15-B297-4A1E-9156-D758612423A8}"/>
          </ac:cxnSpMkLst>
        </pc:cxnChg>
        <pc:cxnChg chg="add mod">
          <ac:chgData name="Naganarasimha Vijayanarasimha" userId="196935c0-f79d-4174-989a-24db903d5801" providerId="ADAL" clId="{8A1B92A1-2E24-497F-B49D-5FFB3404A699}" dt="2020-06-18T18:05:18.815" v="1129" actId="164"/>
          <ac:cxnSpMkLst>
            <pc:docMk/>
            <pc:sldMk cId="2686159042" sldId="257"/>
            <ac:cxnSpMk id="168" creationId="{0575BF09-2D93-4CBA-8DF5-530E6C287F72}"/>
          </ac:cxnSpMkLst>
        </pc:cxnChg>
        <pc:cxnChg chg="add del mod">
          <ac:chgData name="Naganarasimha Vijayanarasimha" userId="196935c0-f79d-4174-989a-24db903d5801" providerId="ADAL" clId="{8A1B92A1-2E24-497F-B49D-5FFB3404A699}" dt="2020-06-18T18:00:33.758" v="1124" actId="478"/>
          <ac:cxnSpMkLst>
            <pc:docMk/>
            <pc:sldMk cId="2686159042" sldId="257"/>
            <ac:cxnSpMk id="174" creationId="{6C0CB5A5-EDD1-4091-A1F1-2F69670A2F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E955-68C0-4B6D-B011-50EB9D9E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A2D5-D451-413F-BBDC-ACEBD826B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4226-216C-4C70-8EC5-5F6EEFBB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B174-7063-4212-87EE-E74DB724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8740-38FC-407D-A6B6-47DAB8D9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D3D-9DEB-463B-9044-FE4EF72E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9A24-E388-47F4-8BDD-B6E1E3E9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768A-A919-4614-9F70-1C73F407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9A7A-EFAC-4CD1-98B5-CF5179FC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D65C-1D07-4187-8186-CE93B7EA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E03E9-99F8-47FD-B69E-1DCD445B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D17E-0D58-4776-AA74-6D035A46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5E62-7AC6-4D73-8432-E04584EE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DDD0-6973-4F6B-8DCC-38B4A9C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68E9-1AE1-4139-831D-F91618C6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E6A8-64C6-4C9E-A142-AE49880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AF73-C3FF-41D3-AA02-9AABC4BE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161A-ECE4-4A5E-A911-6E2DC8F1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F682-5706-4E64-B59C-9D9BE9A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7E3D-3666-437F-940F-7AD6703B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A911-4798-4B7D-9F7C-FA0DD686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50BC-57DE-4471-B309-5D4B7642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50CC-BA24-419A-8B10-EFA22B3E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05C7-ECC4-469D-9821-4BAE86E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82BC-08D4-450A-92D5-2729D5E4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E994-A862-416F-92BA-3EBE34D3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B386-E09B-4CEE-8D34-018273BBB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9A2C3-29CD-440E-A022-050C9764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26119-04B7-4B90-947F-D62FB121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560B-AFB4-496A-A859-2F637D80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0AC7-59AC-4B04-B9E0-74DC07BC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D8EF-24E0-4491-B776-5521D968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F3C7D-99B7-4B7E-AA92-C9D1FD5D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6B6C5-52CC-4ACA-B437-7DE10BA5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BD9E-4018-442C-9E47-DC01EB5A6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D6B11-DC71-4ED0-BC58-9D7CE16C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5B2CA-FB3C-4BAE-A016-AB8DC77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97CA-F187-48C2-B105-AA123E7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39700-AC7A-4DAA-BF8D-FA05A528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087-6343-4AE4-9D64-2D2205C4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D3628-4C14-4680-9DDD-6D6CE413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8A0CA-2D6B-41FE-947C-67B5B05F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DF8B0-0673-4473-95F0-87E79EE9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F7FB6-D355-4591-9874-6DCB5C13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8D9C3-8A72-4E4C-B068-340D2874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64C3F-37AA-444C-8EB1-3538C0F4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4535-D2B8-422E-8703-DCE3EA7C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11E4-314B-44D1-AFB5-8336DB87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6582-B291-42A8-B732-DF2CA2CA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4040-4CF7-4EF8-96C8-16ED995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EF4F-354A-47DC-A562-65B982AF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6042-482C-4973-AEE6-B1EC812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986-192C-4FBA-9E4F-BEA3A03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24CCF-8613-494B-A2F2-3B7C1FC6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A6F02-DEAC-4722-A6E3-6F7F2A19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8733-E217-423E-8D8A-F96820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A5AD-D2DB-4C7B-9FBA-9FA293B5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0185-F7E2-4C18-8FF5-7289C586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25F87-AD6B-479E-A455-94BC9881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95B6D-034C-4511-8769-B29638BA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3AEB-888F-4DB9-8592-CF27BA71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1D73-CFE0-4BC3-821F-C544A4D0BB0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FCBA-898E-4A74-8E91-AFDD8725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B063-BCAE-4833-99B2-C150EC819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6D10-C5EB-459A-95DB-3B732FB9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9D141106-C452-4422-AB94-D2DC0C78ED39}"/>
              </a:ext>
            </a:extLst>
          </p:cNvPr>
          <p:cNvSpPr/>
          <p:nvPr/>
        </p:nvSpPr>
        <p:spPr bwMode="auto">
          <a:xfrm>
            <a:off x="828674" y="140331"/>
            <a:ext cx="10199739" cy="65380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87927E-46B5-4AC0-8DAF-31EA4D3A67E8}"/>
              </a:ext>
            </a:extLst>
          </p:cNvPr>
          <p:cNvSpPr/>
          <p:nvPr/>
        </p:nvSpPr>
        <p:spPr bwMode="auto">
          <a:xfrm>
            <a:off x="1076481" y="4064529"/>
            <a:ext cx="3620930" cy="2502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5CDC6-23E0-41BB-9871-0F8020031C99}"/>
              </a:ext>
            </a:extLst>
          </p:cNvPr>
          <p:cNvSpPr/>
          <p:nvPr/>
        </p:nvSpPr>
        <p:spPr bwMode="auto">
          <a:xfrm>
            <a:off x="1066955" y="775894"/>
            <a:ext cx="1887845" cy="27513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868EB-9E85-4F06-B176-14393856F7D0}"/>
              </a:ext>
            </a:extLst>
          </p:cNvPr>
          <p:cNvSpPr/>
          <p:nvPr/>
        </p:nvSpPr>
        <p:spPr bwMode="auto">
          <a:xfrm>
            <a:off x="3121222" y="775893"/>
            <a:ext cx="7661077" cy="2752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5F541-A7CC-4F3B-9FAF-0EB1FF2562E1}"/>
              </a:ext>
            </a:extLst>
          </p:cNvPr>
          <p:cNvSpPr/>
          <p:nvPr/>
        </p:nvSpPr>
        <p:spPr bwMode="auto">
          <a:xfrm>
            <a:off x="5649911" y="1278325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20325-4DC8-43ED-BBD5-9BB82AB3673E}"/>
              </a:ext>
            </a:extLst>
          </p:cNvPr>
          <p:cNvSpPr/>
          <p:nvPr/>
        </p:nvSpPr>
        <p:spPr bwMode="auto">
          <a:xfrm>
            <a:off x="1392001" y="1597072"/>
            <a:ext cx="1033883" cy="531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Test ML  Node / Kibana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DC6BD-1EF3-4E3E-A08D-906766F74136}"/>
              </a:ext>
            </a:extLst>
          </p:cNvPr>
          <p:cNvSpPr/>
          <p:nvPr/>
        </p:nvSpPr>
        <p:spPr bwMode="auto">
          <a:xfrm>
            <a:off x="9654238" y="2227136"/>
            <a:ext cx="884519" cy="5095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 Node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4C6146-F6B8-43C2-8683-B95973DEE016}"/>
              </a:ext>
            </a:extLst>
          </p:cNvPr>
          <p:cNvCxnSpPr>
            <a:cxnSpLocks/>
          </p:cNvCxnSpPr>
          <p:nvPr/>
        </p:nvCxnSpPr>
        <p:spPr bwMode="auto">
          <a:xfrm>
            <a:off x="5490810" y="3067414"/>
            <a:ext cx="4605688" cy="45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2702D-4C89-49EE-81CF-8B23A7E2A289}"/>
              </a:ext>
            </a:extLst>
          </p:cNvPr>
          <p:cNvSpPr/>
          <p:nvPr/>
        </p:nvSpPr>
        <p:spPr bwMode="auto">
          <a:xfrm>
            <a:off x="4146946" y="1039891"/>
            <a:ext cx="4301729" cy="9776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Arrow: Left-Right-Up 18">
            <a:extLst>
              <a:ext uri="{FF2B5EF4-FFF2-40B4-BE49-F238E27FC236}">
                <a16:creationId xmlns:a16="http://schemas.microsoft.com/office/drawing/2014/main" id="{519A8F88-6039-4021-AC9A-AD442C07C162}"/>
              </a:ext>
            </a:extLst>
          </p:cNvPr>
          <p:cNvSpPr/>
          <p:nvPr/>
        </p:nvSpPr>
        <p:spPr bwMode="auto">
          <a:xfrm>
            <a:off x="1046981" y="3590338"/>
            <a:ext cx="9763124" cy="390638"/>
          </a:xfrm>
          <a:prstGeom prst="leftRightUpArrow">
            <a:avLst>
              <a:gd name="adj1" fmla="val 29969"/>
              <a:gd name="adj2" fmla="val 24999"/>
              <a:gd name="adj3" fmla="val 22516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5A83A-089B-4A11-A177-BA578C63EBCE}"/>
              </a:ext>
            </a:extLst>
          </p:cNvPr>
          <p:cNvSpPr/>
          <p:nvPr/>
        </p:nvSpPr>
        <p:spPr bwMode="auto">
          <a:xfrm>
            <a:off x="7125493" y="1278325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Master + Data Node_3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02830-2FB7-4EE9-9D5C-8C443B9EE4CB}"/>
              </a:ext>
            </a:extLst>
          </p:cNvPr>
          <p:cNvSpPr/>
          <p:nvPr/>
        </p:nvSpPr>
        <p:spPr bwMode="auto">
          <a:xfrm>
            <a:off x="8683232" y="1275908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407A34-52C1-447F-B12E-80655B364D4E}"/>
              </a:ext>
            </a:extLst>
          </p:cNvPr>
          <p:cNvSpPr/>
          <p:nvPr/>
        </p:nvSpPr>
        <p:spPr bwMode="auto">
          <a:xfrm>
            <a:off x="1348382" y="2493572"/>
            <a:ext cx="1038225" cy="4256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Elastic Test Data Node</a:t>
            </a:r>
          </a:p>
        </p:txBody>
      </p:sp>
      <p:pic>
        <p:nvPicPr>
          <p:cNvPr id="29" name="Graphic 28" descr="Users">
            <a:extLst>
              <a:ext uri="{FF2B5EF4-FFF2-40B4-BE49-F238E27FC236}">
                <a16:creationId xmlns:a16="http://schemas.microsoft.com/office/drawing/2014/main" id="{6BB72A02-F2D8-4645-8B80-3109F9AAE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2030" y="883130"/>
            <a:ext cx="649882" cy="649882"/>
          </a:xfrm>
          <a:prstGeom prst="rect">
            <a:avLst/>
          </a:prstGeom>
        </p:spPr>
      </p:pic>
      <p:pic>
        <p:nvPicPr>
          <p:cNvPr id="30" name="Graphic 29" descr="Users">
            <a:extLst>
              <a:ext uri="{FF2B5EF4-FFF2-40B4-BE49-F238E27FC236}">
                <a16:creationId xmlns:a16="http://schemas.microsoft.com/office/drawing/2014/main" id="{B18CC0E1-B37F-4029-9B89-5201B43B4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453" y="730836"/>
            <a:ext cx="649882" cy="649882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3D2FEAE-B3E7-48E3-B985-9B56CF3A2D88}"/>
              </a:ext>
            </a:extLst>
          </p:cNvPr>
          <p:cNvCxnSpPr>
            <a:cxnSpLocks/>
            <a:stCxn id="8" idx="0"/>
            <a:endCxn id="30" idx="1"/>
          </p:cNvCxnSpPr>
          <p:nvPr/>
        </p:nvCxnSpPr>
        <p:spPr bwMode="auto">
          <a:xfrm rot="5400000" flipH="1" flipV="1">
            <a:off x="1798051" y="1166670"/>
            <a:ext cx="541295" cy="31951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8A28BC-567F-40ED-922C-95553B0573D1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 bwMode="auto">
          <a:xfrm flipH="1" flipV="1">
            <a:off x="10086971" y="1533012"/>
            <a:ext cx="9527" cy="6941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734167" y="5532573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2103461" y="5678829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3065262" y="5662644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334086" y="4623409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E7BB35-E69F-41BD-956E-901550651BA8}"/>
              </a:ext>
            </a:extLst>
          </p:cNvPr>
          <p:cNvSpPr/>
          <p:nvPr/>
        </p:nvSpPr>
        <p:spPr bwMode="auto">
          <a:xfrm>
            <a:off x="5245318" y="3178275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537F56-7171-4B29-9455-2A54614BA07C}"/>
              </a:ext>
            </a:extLst>
          </p:cNvPr>
          <p:cNvSpPr/>
          <p:nvPr/>
        </p:nvSpPr>
        <p:spPr bwMode="auto">
          <a:xfrm>
            <a:off x="6518970" y="1021050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024F92-4B28-41DF-A463-A32FD623A7CA}"/>
              </a:ext>
            </a:extLst>
          </p:cNvPr>
          <p:cNvSpPr/>
          <p:nvPr/>
        </p:nvSpPr>
        <p:spPr bwMode="auto">
          <a:xfrm>
            <a:off x="6901750" y="2548765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8E18E3-A65E-4695-81B9-6E824EF01741}"/>
              </a:ext>
            </a:extLst>
          </p:cNvPr>
          <p:cNvSpPr/>
          <p:nvPr/>
        </p:nvSpPr>
        <p:spPr bwMode="auto">
          <a:xfrm>
            <a:off x="5411741" y="3206718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B63274-A398-47A7-8495-851E16938268}"/>
              </a:ext>
            </a:extLst>
          </p:cNvPr>
          <p:cNvSpPr/>
          <p:nvPr/>
        </p:nvSpPr>
        <p:spPr bwMode="auto">
          <a:xfrm>
            <a:off x="973086" y="2168025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Port 9200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84103-79A3-4E5C-B151-EB3DD3E88957}"/>
              </a:ext>
            </a:extLst>
          </p:cNvPr>
          <p:cNvSpPr/>
          <p:nvPr/>
        </p:nvSpPr>
        <p:spPr bwMode="auto">
          <a:xfrm>
            <a:off x="1072206" y="1194199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Port 5601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5390C-7CDE-4558-A72F-6B8135DFEB3D}"/>
              </a:ext>
            </a:extLst>
          </p:cNvPr>
          <p:cNvSpPr/>
          <p:nvPr/>
        </p:nvSpPr>
        <p:spPr bwMode="auto">
          <a:xfrm>
            <a:off x="9216917" y="1772565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Port 5601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277104-4B45-477E-AB86-B027B08D150E}"/>
              </a:ext>
            </a:extLst>
          </p:cNvPr>
          <p:cNvSpPr/>
          <p:nvPr/>
        </p:nvSpPr>
        <p:spPr bwMode="auto">
          <a:xfrm>
            <a:off x="7872216" y="1037665"/>
            <a:ext cx="1034853" cy="25371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18F4C9-BB9F-4C72-ACA3-1196E6E88DBA}"/>
              </a:ext>
            </a:extLst>
          </p:cNvPr>
          <p:cNvCxnSpPr>
            <a:stCxn id="24" idx="0"/>
          </p:cNvCxnSpPr>
          <p:nvPr/>
        </p:nvCxnSpPr>
        <p:spPr bwMode="auto">
          <a:xfrm flipH="1" flipV="1">
            <a:off x="1867494" y="2119852"/>
            <a:ext cx="1" cy="3737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F8ABE1E-BE83-4058-AF05-57B6CE7E4202}"/>
              </a:ext>
            </a:extLst>
          </p:cNvPr>
          <p:cNvSpPr/>
          <p:nvPr/>
        </p:nvSpPr>
        <p:spPr bwMode="auto">
          <a:xfrm>
            <a:off x="5360924" y="1707778"/>
            <a:ext cx="1826145" cy="27563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Master + Data Node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F53DCE-1AA4-49F9-99E5-195CED3AC857}"/>
              </a:ext>
            </a:extLst>
          </p:cNvPr>
          <p:cNvSpPr/>
          <p:nvPr/>
        </p:nvSpPr>
        <p:spPr bwMode="auto">
          <a:xfrm>
            <a:off x="1357907" y="303068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Test Environment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C48958-EEF0-44F1-9195-5690922A6419}"/>
              </a:ext>
            </a:extLst>
          </p:cNvPr>
          <p:cNvSpPr/>
          <p:nvPr/>
        </p:nvSpPr>
        <p:spPr bwMode="auto">
          <a:xfrm>
            <a:off x="1571625" y="4515928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B3986E-EA56-4CAF-8EBC-2C60955A7E3E}"/>
              </a:ext>
            </a:extLst>
          </p:cNvPr>
          <p:cNvSpPr/>
          <p:nvPr/>
        </p:nvSpPr>
        <p:spPr bwMode="auto">
          <a:xfrm>
            <a:off x="3131840" y="4515928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Test Node</a:t>
            </a: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3421260" y="5001455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2251108" y="503271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7445547C-4195-4495-B515-12B76104F1CD}"/>
              </a:ext>
            </a:extLst>
          </p:cNvPr>
          <p:cNvSpPr/>
          <p:nvPr/>
        </p:nvSpPr>
        <p:spPr>
          <a:xfrm>
            <a:off x="1926537" y="5010434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583531" y="5241118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805300" y="5903450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7A0965-9AC6-45BE-ABE0-259895F2BCAE}"/>
              </a:ext>
            </a:extLst>
          </p:cNvPr>
          <p:cNvSpPr txBox="1"/>
          <p:nvPr/>
        </p:nvSpPr>
        <p:spPr>
          <a:xfrm>
            <a:off x="3436655" y="4087359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ACCB622-BC65-4C5C-8108-A368729E1CE9}"/>
              </a:ext>
            </a:extLst>
          </p:cNvPr>
          <p:cNvSpPr/>
          <p:nvPr/>
        </p:nvSpPr>
        <p:spPr bwMode="auto">
          <a:xfrm>
            <a:off x="4274012" y="1278325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63870C-9130-4BAF-8766-EE39D3290893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6688136" y="1491164"/>
            <a:ext cx="4373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BF69A4-0AC9-4648-B13D-2B0207881D15}"/>
              </a:ext>
            </a:extLst>
          </p:cNvPr>
          <p:cNvCxnSpPr>
            <a:cxnSpLocks/>
            <a:stCxn id="102" idx="3"/>
            <a:endCxn id="7" idx="1"/>
          </p:cNvCxnSpPr>
          <p:nvPr/>
        </p:nvCxnSpPr>
        <p:spPr bwMode="auto">
          <a:xfrm>
            <a:off x="5312237" y="1491164"/>
            <a:ext cx="33767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43D761E-731C-4BDC-B20B-5829775CB143}"/>
              </a:ext>
            </a:extLst>
          </p:cNvPr>
          <p:cNvSpPr/>
          <p:nvPr/>
        </p:nvSpPr>
        <p:spPr bwMode="auto">
          <a:xfrm>
            <a:off x="6519998" y="1022883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CD4ED5-7913-4632-B44C-6F1D77F44069}"/>
              </a:ext>
            </a:extLst>
          </p:cNvPr>
          <p:cNvSpPr/>
          <p:nvPr/>
        </p:nvSpPr>
        <p:spPr bwMode="auto">
          <a:xfrm>
            <a:off x="5141484" y="1015212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0944110-17E1-49D6-904A-5A83F2BB51C5}"/>
              </a:ext>
            </a:extLst>
          </p:cNvPr>
          <p:cNvCxnSpPr/>
          <p:nvPr/>
        </p:nvCxnSpPr>
        <p:spPr>
          <a:xfrm rot="10800000">
            <a:off x="9048750" y="2640355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EAF0DDF-B073-4A2E-A45F-A7F00A08E0D2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8163718" y="1488747"/>
            <a:ext cx="519514" cy="2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767F236-E150-45CF-B202-A0BA1B6E589D}"/>
              </a:ext>
            </a:extLst>
          </p:cNvPr>
          <p:cNvSpPr/>
          <p:nvPr/>
        </p:nvSpPr>
        <p:spPr bwMode="auto">
          <a:xfrm>
            <a:off x="3596382" y="3021331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Production Environment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0958C3D-06A1-4D61-AA9B-D8CE6C7891B8}"/>
              </a:ext>
            </a:extLst>
          </p:cNvPr>
          <p:cNvSpPr/>
          <p:nvPr/>
        </p:nvSpPr>
        <p:spPr bwMode="auto">
          <a:xfrm>
            <a:off x="5321762" y="4173658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b="1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0220551-F1D9-4F62-A803-DA2AF882E048}"/>
              </a:ext>
            </a:extLst>
          </p:cNvPr>
          <p:cNvSpPr/>
          <p:nvPr/>
        </p:nvSpPr>
        <p:spPr bwMode="auto">
          <a:xfrm>
            <a:off x="5481074" y="422836"/>
            <a:ext cx="1355072" cy="33089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DC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F2251BD-2DBB-42F0-B6FB-B20467F6F326}"/>
              </a:ext>
            </a:extLst>
          </p:cNvPr>
          <p:cNvSpPr/>
          <p:nvPr/>
        </p:nvSpPr>
        <p:spPr bwMode="auto">
          <a:xfrm>
            <a:off x="5593180" y="3783126"/>
            <a:ext cx="689776" cy="20271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Data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18B870C-6BF6-4EB7-8B2B-9E2A4104D27B}"/>
              </a:ext>
            </a:extLst>
          </p:cNvPr>
          <p:cNvSpPr/>
          <p:nvPr/>
        </p:nvSpPr>
        <p:spPr bwMode="auto">
          <a:xfrm>
            <a:off x="5421525" y="2551033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CF13CCE-B325-4CEF-B7C9-CBBC9754FF03}"/>
              </a:ext>
            </a:extLst>
          </p:cNvPr>
          <p:cNvCxnSpPr>
            <a:cxnSpLocks/>
          </p:cNvCxnSpPr>
          <p:nvPr/>
        </p:nvCxnSpPr>
        <p:spPr>
          <a:xfrm flipV="1">
            <a:off x="5490810" y="1488748"/>
            <a:ext cx="0" cy="1578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E0BFFFC-44C4-4B1C-A2D2-E9A9DEA6987F}"/>
              </a:ext>
            </a:extLst>
          </p:cNvPr>
          <p:cNvCxnSpPr>
            <a:cxnSpLocks/>
          </p:cNvCxnSpPr>
          <p:nvPr/>
        </p:nvCxnSpPr>
        <p:spPr>
          <a:xfrm flipV="1">
            <a:off x="6901750" y="1488748"/>
            <a:ext cx="0" cy="1578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8464EB1-ECAD-4D27-99B9-A332835BA546}"/>
              </a:ext>
            </a:extLst>
          </p:cNvPr>
          <p:cNvCxnSpPr>
            <a:endCxn id="11" idx="2"/>
          </p:cNvCxnSpPr>
          <p:nvPr/>
        </p:nvCxnSpPr>
        <p:spPr>
          <a:xfrm flipV="1">
            <a:off x="10086971" y="2736689"/>
            <a:ext cx="9527" cy="330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ABC5A94-6EAE-4D56-AE42-70EBD1CB3384}"/>
              </a:ext>
            </a:extLst>
          </p:cNvPr>
          <p:cNvSpPr/>
          <p:nvPr/>
        </p:nvSpPr>
        <p:spPr bwMode="auto">
          <a:xfrm>
            <a:off x="1392000" y="4391162"/>
            <a:ext cx="2935601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68B802-6CC1-4067-8CDF-BF12C7C39F7D}"/>
              </a:ext>
            </a:extLst>
          </p:cNvPr>
          <p:cNvSpPr/>
          <p:nvPr/>
        </p:nvSpPr>
        <p:spPr bwMode="auto">
          <a:xfrm>
            <a:off x="7077750" y="4064529"/>
            <a:ext cx="3620930" cy="2502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F6DA3FA3-3F7F-44AB-A7DB-1FB1A3F3523A}"/>
              </a:ext>
            </a:extLst>
          </p:cNvPr>
          <p:cNvSpPr/>
          <p:nvPr/>
        </p:nvSpPr>
        <p:spPr bwMode="auto">
          <a:xfrm>
            <a:off x="7735436" y="5532573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9C3D5-BFEF-4B62-AFB5-CD3977EEFE3C}"/>
              </a:ext>
            </a:extLst>
          </p:cNvPr>
          <p:cNvSpPr/>
          <p:nvPr/>
        </p:nvSpPr>
        <p:spPr bwMode="auto">
          <a:xfrm>
            <a:off x="8104730" y="5678829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FCBE6A-085A-4A1C-8DD8-577C22C3078B}"/>
              </a:ext>
            </a:extLst>
          </p:cNvPr>
          <p:cNvSpPr/>
          <p:nvPr/>
        </p:nvSpPr>
        <p:spPr bwMode="auto">
          <a:xfrm>
            <a:off x="9066531" y="5662644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C89087-5AD7-468E-8E83-B691EC45CA74}"/>
              </a:ext>
            </a:extLst>
          </p:cNvPr>
          <p:cNvSpPr/>
          <p:nvPr/>
        </p:nvSpPr>
        <p:spPr bwMode="auto">
          <a:xfrm>
            <a:off x="7572894" y="4515928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D638FF9-E81A-4A55-B3BE-E50DA0C18DA6}"/>
              </a:ext>
            </a:extLst>
          </p:cNvPr>
          <p:cNvSpPr/>
          <p:nvPr/>
        </p:nvSpPr>
        <p:spPr bwMode="auto">
          <a:xfrm>
            <a:off x="9133109" y="4515928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Test Node</a:t>
            </a: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44ECBFDF-C91F-441E-96D9-EF6992C63E4C}"/>
              </a:ext>
            </a:extLst>
          </p:cNvPr>
          <p:cNvSpPr/>
          <p:nvPr/>
        </p:nvSpPr>
        <p:spPr>
          <a:xfrm>
            <a:off x="9422529" y="5001455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4AC456-FD19-45CE-A4CB-CD216503519C}"/>
              </a:ext>
            </a:extLst>
          </p:cNvPr>
          <p:cNvSpPr/>
          <p:nvPr/>
        </p:nvSpPr>
        <p:spPr bwMode="auto">
          <a:xfrm>
            <a:off x="8252377" y="503271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7BD43CE9-012B-41A8-AAFF-89E48FC0B7FC}"/>
              </a:ext>
            </a:extLst>
          </p:cNvPr>
          <p:cNvSpPr/>
          <p:nvPr/>
        </p:nvSpPr>
        <p:spPr>
          <a:xfrm>
            <a:off x="7927806" y="5010434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5A011B75-B6B3-4F8B-885C-B66222BE5DBF}"/>
              </a:ext>
            </a:extLst>
          </p:cNvPr>
          <p:cNvSpPr/>
          <p:nvPr/>
        </p:nvSpPr>
        <p:spPr>
          <a:xfrm>
            <a:off x="7584800" y="5241118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B435EE-4A64-46A1-AF6A-D2C084AF288D}"/>
              </a:ext>
            </a:extLst>
          </p:cNvPr>
          <p:cNvSpPr/>
          <p:nvPr/>
        </p:nvSpPr>
        <p:spPr bwMode="auto">
          <a:xfrm>
            <a:off x="7806569" y="5903450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9437924" y="4087359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314983-F10E-4321-8387-B0B1F90ECA42}"/>
              </a:ext>
            </a:extLst>
          </p:cNvPr>
          <p:cNvSpPr/>
          <p:nvPr/>
        </p:nvSpPr>
        <p:spPr bwMode="auto">
          <a:xfrm>
            <a:off x="7393269" y="4391162"/>
            <a:ext cx="2935601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1908163" y="4084295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MITO Servers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5F0D9D-03BC-40AE-BB2F-B6F15AFD24B4}"/>
              </a:ext>
            </a:extLst>
          </p:cNvPr>
          <p:cNvSpPr/>
          <p:nvPr/>
        </p:nvSpPr>
        <p:spPr bwMode="auto">
          <a:xfrm>
            <a:off x="7850124" y="4084295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MITO Servers </a:t>
            </a:r>
          </a:p>
        </p:txBody>
      </p:sp>
    </p:spTree>
    <p:extLst>
      <p:ext uri="{BB962C8B-B14F-4D97-AF65-F5344CB8AC3E}">
        <p14:creationId xmlns:p14="http://schemas.microsoft.com/office/powerpoint/2010/main" val="426251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93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021C4A-8D9B-4B97-BA54-48FA09D56739}"/>
              </a:ext>
            </a:extLst>
          </p:cNvPr>
          <p:cNvSpPr/>
          <p:nvPr/>
        </p:nvSpPr>
        <p:spPr bwMode="auto">
          <a:xfrm>
            <a:off x="119781" y="409116"/>
            <a:ext cx="11160095" cy="6345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3DE5B9-8C03-4CD3-B0A2-81510A52EF7F}"/>
              </a:ext>
            </a:extLst>
          </p:cNvPr>
          <p:cNvSpPr/>
          <p:nvPr/>
        </p:nvSpPr>
        <p:spPr bwMode="auto">
          <a:xfrm>
            <a:off x="335270" y="1144580"/>
            <a:ext cx="6789822" cy="5315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426159" y="551290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1795453" y="565916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2757254" y="564298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026078" y="4603745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2677467" y="5038169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2019564" y="4961029"/>
            <a:ext cx="728046" cy="34476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933755" y="5257756"/>
            <a:ext cx="1793859" cy="181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497292" y="588378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0220551-F1D9-4F62-A803-DA2AF882E048}"/>
              </a:ext>
            </a:extLst>
          </p:cNvPr>
          <p:cNvSpPr/>
          <p:nvPr/>
        </p:nvSpPr>
        <p:spPr bwMode="auto">
          <a:xfrm>
            <a:off x="3058247" y="405205"/>
            <a:ext cx="3935662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68B802-6CC1-4067-8CDF-BF12C7C39F7D}"/>
              </a:ext>
            </a:extLst>
          </p:cNvPr>
          <p:cNvSpPr/>
          <p:nvPr/>
        </p:nvSpPr>
        <p:spPr bwMode="auto">
          <a:xfrm>
            <a:off x="7411403" y="3762376"/>
            <a:ext cx="3789239" cy="270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F6DA3FA3-3F7F-44AB-A7DB-1FB1A3F3523A}"/>
              </a:ext>
            </a:extLst>
          </p:cNvPr>
          <p:cNvSpPr/>
          <p:nvPr/>
        </p:nvSpPr>
        <p:spPr bwMode="auto">
          <a:xfrm>
            <a:off x="8025641" y="5454224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9C3D5-BFEF-4B62-AFB5-CD3977EEFE3C}"/>
              </a:ext>
            </a:extLst>
          </p:cNvPr>
          <p:cNvSpPr/>
          <p:nvPr/>
        </p:nvSpPr>
        <p:spPr bwMode="auto">
          <a:xfrm>
            <a:off x="8394935" y="5600480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FCBE6A-085A-4A1C-8DD8-577C22C3078B}"/>
              </a:ext>
            </a:extLst>
          </p:cNvPr>
          <p:cNvSpPr/>
          <p:nvPr/>
        </p:nvSpPr>
        <p:spPr bwMode="auto">
          <a:xfrm>
            <a:off x="9356736" y="5584295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C89087-5AD7-468E-8E83-B691EC45CA74}"/>
              </a:ext>
            </a:extLst>
          </p:cNvPr>
          <p:cNvSpPr/>
          <p:nvPr/>
        </p:nvSpPr>
        <p:spPr bwMode="auto">
          <a:xfrm>
            <a:off x="8252883" y="4416587"/>
            <a:ext cx="79922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4AC456-FD19-45CE-A4CB-CD216503519C}"/>
              </a:ext>
            </a:extLst>
          </p:cNvPr>
          <p:cNvSpPr/>
          <p:nvPr/>
        </p:nvSpPr>
        <p:spPr bwMode="auto">
          <a:xfrm>
            <a:off x="9010836" y="4961029"/>
            <a:ext cx="799222" cy="30721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7BD43CE9-012B-41A8-AAFF-89E48FC0B7FC}"/>
              </a:ext>
            </a:extLst>
          </p:cNvPr>
          <p:cNvSpPr/>
          <p:nvPr/>
        </p:nvSpPr>
        <p:spPr>
          <a:xfrm>
            <a:off x="8850042" y="4932085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5A011B75-B6B3-4F8B-885C-B66222BE5DBF}"/>
              </a:ext>
            </a:extLst>
          </p:cNvPr>
          <p:cNvSpPr/>
          <p:nvPr/>
        </p:nvSpPr>
        <p:spPr>
          <a:xfrm>
            <a:off x="8004775" y="5200597"/>
            <a:ext cx="1880234" cy="17952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B435EE-4A64-46A1-AF6A-D2C084AF288D}"/>
              </a:ext>
            </a:extLst>
          </p:cNvPr>
          <p:cNvSpPr/>
          <p:nvPr/>
        </p:nvSpPr>
        <p:spPr bwMode="auto">
          <a:xfrm>
            <a:off x="8096774" y="5825101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5842992" y="1168135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314983-F10E-4321-8387-B0B1F90ECA42}"/>
              </a:ext>
            </a:extLst>
          </p:cNvPr>
          <p:cNvSpPr/>
          <p:nvPr/>
        </p:nvSpPr>
        <p:spPr bwMode="auto">
          <a:xfrm>
            <a:off x="8172030" y="4313424"/>
            <a:ext cx="1867202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1306264" y="4533493"/>
            <a:ext cx="650193" cy="25810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E56E7498-B393-420F-A3FD-0AC463D64E12}"/>
              </a:ext>
            </a:extLst>
          </p:cNvPr>
          <p:cNvSpPr/>
          <p:nvPr/>
        </p:nvSpPr>
        <p:spPr>
          <a:xfrm>
            <a:off x="3012769" y="3987979"/>
            <a:ext cx="263842" cy="322501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E9590C-C0CF-4553-95EC-89981EA20586}"/>
              </a:ext>
            </a:extLst>
          </p:cNvPr>
          <p:cNvSpPr/>
          <p:nvPr/>
        </p:nvSpPr>
        <p:spPr bwMode="auto">
          <a:xfrm>
            <a:off x="1986723" y="3913405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F9401-78C6-4967-AF68-2F36F6A8211B}"/>
              </a:ext>
            </a:extLst>
          </p:cNvPr>
          <p:cNvSpPr txBox="1"/>
          <p:nvPr/>
        </p:nvSpPr>
        <p:spPr>
          <a:xfrm>
            <a:off x="9950090" y="3784473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F23676-6252-4485-8E74-9857C0F04C35}"/>
              </a:ext>
            </a:extLst>
          </p:cNvPr>
          <p:cNvSpPr/>
          <p:nvPr/>
        </p:nvSpPr>
        <p:spPr bwMode="auto">
          <a:xfrm>
            <a:off x="10004639" y="4483190"/>
            <a:ext cx="676146" cy="38720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D25BC65-4620-4F4D-8226-3820656C4543}"/>
              </a:ext>
            </a:extLst>
          </p:cNvPr>
          <p:cNvCxnSpPr/>
          <p:nvPr/>
        </p:nvCxnSpPr>
        <p:spPr>
          <a:xfrm rot="10800000">
            <a:off x="8105009" y="4709959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84B967-1738-4329-A8B0-789FE031DBEC}"/>
              </a:ext>
            </a:extLst>
          </p:cNvPr>
          <p:cNvSpPr/>
          <p:nvPr/>
        </p:nvSpPr>
        <p:spPr bwMode="auto">
          <a:xfrm>
            <a:off x="4707320" y="3984896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B15287-8376-4C5F-9DB5-6DD81D1C6E9E}"/>
              </a:ext>
            </a:extLst>
          </p:cNvPr>
          <p:cNvSpPr/>
          <p:nvPr/>
        </p:nvSpPr>
        <p:spPr bwMode="auto">
          <a:xfrm>
            <a:off x="1933756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2A8883A-A800-44DF-ABA3-F2E886D8CAEA}"/>
              </a:ext>
            </a:extLst>
          </p:cNvPr>
          <p:cNvSpPr/>
          <p:nvPr/>
        </p:nvSpPr>
        <p:spPr bwMode="auto">
          <a:xfrm>
            <a:off x="5938083" y="3043122"/>
            <a:ext cx="884519" cy="5095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 Node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53ABFB1-BC34-4371-BF7B-6F2B75F936CD}"/>
              </a:ext>
            </a:extLst>
          </p:cNvPr>
          <p:cNvCxnSpPr>
            <a:cxnSpLocks/>
          </p:cNvCxnSpPr>
          <p:nvPr/>
        </p:nvCxnSpPr>
        <p:spPr bwMode="auto">
          <a:xfrm>
            <a:off x="979499" y="3879143"/>
            <a:ext cx="5400844" cy="87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71A94-C0B7-4415-85F1-6E98BF251653}"/>
              </a:ext>
            </a:extLst>
          </p:cNvPr>
          <p:cNvSpPr/>
          <p:nvPr/>
        </p:nvSpPr>
        <p:spPr bwMode="auto">
          <a:xfrm>
            <a:off x="430791" y="1855877"/>
            <a:ext cx="4301729" cy="9776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88D467C-4CF0-4C89-A670-28CEF29D52B4}"/>
              </a:ext>
            </a:extLst>
          </p:cNvPr>
          <p:cNvSpPr/>
          <p:nvPr/>
        </p:nvSpPr>
        <p:spPr bwMode="auto">
          <a:xfrm>
            <a:off x="3409338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Master + Data Node_3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C48E3D1-60D3-4CE3-AFDC-DA3B3C66E7CD}"/>
              </a:ext>
            </a:extLst>
          </p:cNvPr>
          <p:cNvSpPr/>
          <p:nvPr/>
        </p:nvSpPr>
        <p:spPr bwMode="auto">
          <a:xfrm>
            <a:off x="4967077" y="2091894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</a:t>
            </a:r>
          </a:p>
        </p:txBody>
      </p:sp>
      <p:pic>
        <p:nvPicPr>
          <p:cNvPr id="200" name="Graphic 199" descr="Users">
            <a:extLst>
              <a:ext uri="{FF2B5EF4-FFF2-40B4-BE49-F238E27FC236}">
                <a16:creationId xmlns:a16="http://schemas.microsoft.com/office/drawing/2014/main" id="{DBCE5270-237B-47A1-96C9-281CEA12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5875" y="1699116"/>
            <a:ext cx="649882" cy="649882"/>
          </a:xfrm>
          <a:prstGeom prst="rect">
            <a:avLst/>
          </a:prstGeom>
        </p:spPr>
      </p:pic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889887C-72EB-4732-BD38-E4D829A46150}"/>
              </a:ext>
            </a:extLst>
          </p:cNvPr>
          <p:cNvCxnSpPr>
            <a:cxnSpLocks/>
            <a:stCxn id="195" idx="0"/>
            <a:endCxn id="200" idx="2"/>
          </p:cNvCxnSpPr>
          <p:nvPr/>
        </p:nvCxnSpPr>
        <p:spPr bwMode="auto">
          <a:xfrm flipH="1" flipV="1">
            <a:off x="6370816" y="2348998"/>
            <a:ext cx="9527" cy="6941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5974681-C59C-4C52-B5E5-6B990A81490A}"/>
              </a:ext>
            </a:extLst>
          </p:cNvPr>
          <p:cNvSpPr/>
          <p:nvPr/>
        </p:nvSpPr>
        <p:spPr bwMode="auto">
          <a:xfrm>
            <a:off x="3845141" y="3037390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2DB3AF-8B34-4BD7-BA17-AD2147A85474}"/>
              </a:ext>
            </a:extLst>
          </p:cNvPr>
          <p:cNvSpPr/>
          <p:nvPr/>
        </p:nvSpPr>
        <p:spPr bwMode="auto">
          <a:xfrm>
            <a:off x="5500762" y="2588551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Port 5601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6F07A4-8D40-44D5-BFAB-91386C6C29BD}"/>
              </a:ext>
            </a:extLst>
          </p:cNvPr>
          <p:cNvSpPr/>
          <p:nvPr/>
        </p:nvSpPr>
        <p:spPr bwMode="auto">
          <a:xfrm>
            <a:off x="3508231" y="1853651"/>
            <a:ext cx="1034853" cy="25371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6A39080-827F-4AA0-9C11-747E6F8D48FE}"/>
              </a:ext>
            </a:extLst>
          </p:cNvPr>
          <p:cNvSpPr/>
          <p:nvPr/>
        </p:nvSpPr>
        <p:spPr bwMode="auto">
          <a:xfrm>
            <a:off x="1644769" y="2523764"/>
            <a:ext cx="1826145" cy="27563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Master + Data Node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33A6379-E993-40C2-867E-A1930E5C4580}"/>
              </a:ext>
            </a:extLst>
          </p:cNvPr>
          <p:cNvSpPr/>
          <p:nvPr/>
        </p:nvSpPr>
        <p:spPr bwMode="auto">
          <a:xfrm>
            <a:off x="557857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C9D839-AD25-4F42-A5CF-07F18C3EA022}"/>
              </a:ext>
            </a:extLst>
          </p:cNvPr>
          <p:cNvCxnSpPr>
            <a:cxnSpLocks/>
            <a:stCxn id="194" idx="3"/>
            <a:endCxn id="198" idx="1"/>
          </p:cNvCxnSpPr>
          <p:nvPr/>
        </p:nvCxnSpPr>
        <p:spPr bwMode="auto">
          <a:xfrm>
            <a:off x="2971981" y="2307150"/>
            <a:ext cx="4373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AC5AEFC-CA55-4689-B5B8-6691AA6F466A}"/>
              </a:ext>
            </a:extLst>
          </p:cNvPr>
          <p:cNvCxnSpPr>
            <a:cxnSpLocks/>
            <a:stCxn id="208" idx="3"/>
            <a:endCxn id="194" idx="1"/>
          </p:cNvCxnSpPr>
          <p:nvPr/>
        </p:nvCxnSpPr>
        <p:spPr bwMode="auto">
          <a:xfrm>
            <a:off x="1596082" y="2307150"/>
            <a:ext cx="33767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2B277B-1983-485C-849A-1B92DB7F50CB}"/>
              </a:ext>
            </a:extLst>
          </p:cNvPr>
          <p:cNvSpPr/>
          <p:nvPr/>
        </p:nvSpPr>
        <p:spPr bwMode="auto">
          <a:xfrm>
            <a:off x="2050233" y="1829513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E99F8E-CC98-4E16-80DB-C30A03789A28}"/>
              </a:ext>
            </a:extLst>
          </p:cNvPr>
          <p:cNvSpPr/>
          <p:nvPr/>
        </p:nvSpPr>
        <p:spPr bwMode="auto">
          <a:xfrm>
            <a:off x="701535" y="1808194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40685EB-FE49-4A75-9545-601E5D767D18}"/>
              </a:ext>
            </a:extLst>
          </p:cNvPr>
          <p:cNvCxnSpPr/>
          <p:nvPr/>
        </p:nvCxnSpPr>
        <p:spPr>
          <a:xfrm rot="10800000">
            <a:off x="5332595" y="3456341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14B892A-0802-46E3-B4D7-955DA4DFB205}"/>
              </a:ext>
            </a:extLst>
          </p:cNvPr>
          <p:cNvCxnSpPr>
            <a:stCxn id="198" idx="3"/>
            <a:endCxn id="199" idx="1"/>
          </p:cNvCxnSpPr>
          <p:nvPr/>
        </p:nvCxnSpPr>
        <p:spPr>
          <a:xfrm flipV="1">
            <a:off x="4447563" y="2304733"/>
            <a:ext cx="519514" cy="2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258EF19-DFD1-47F1-BAB6-1751995BE36F}"/>
              </a:ext>
            </a:extLst>
          </p:cNvPr>
          <p:cNvSpPr/>
          <p:nvPr/>
        </p:nvSpPr>
        <p:spPr bwMode="auto">
          <a:xfrm>
            <a:off x="912124" y="305564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C4E415C-E809-46BD-9D6C-9AAFFEE2139F}"/>
              </a:ext>
            </a:extLst>
          </p:cNvPr>
          <p:cNvCxnSpPr>
            <a:endCxn id="195" idx="2"/>
          </p:cNvCxnSpPr>
          <p:nvPr/>
        </p:nvCxnSpPr>
        <p:spPr>
          <a:xfrm flipV="1">
            <a:off x="6370816" y="3552675"/>
            <a:ext cx="9527" cy="330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40923-5C63-4E19-8E09-56761D8437F5}"/>
              </a:ext>
            </a:extLst>
          </p:cNvPr>
          <p:cNvCxnSpPr>
            <a:cxnSpLocks/>
          </p:cNvCxnSpPr>
          <p:nvPr/>
        </p:nvCxnSpPr>
        <p:spPr>
          <a:xfrm flipV="1">
            <a:off x="979499" y="2517572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BEE2437-4C8C-461E-A3C1-E7DBACEF2B09}"/>
              </a:ext>
            </a:extLst>
          </p:cNvPr>
          <p:cNvCxnSpPr>
            <a:cxnSpLocks/>
          </p:cNvCxnSpPr>
          <p:nvPr/>
        </p:nvCxnSpPr>
        <p:spPr>
          <a:xfrm flipV="1">
            <a:off x="2416539" y="2535973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6D0807-7886-4E17-9CA8-790ED2969351}"/>
              </a:ext>
            </a:extLst>
          </p:cNvPr>
          <p:cNvCxnSpPr>
            <a:cxnSpLocks/>
          </p:cNvCxnSpPr>
          <p:nvPr/>
        </p:nvCxnSpPr>
        <p:spPr>
          <a:xfrm flipV="1">
            <a:off x="3893619" y="2535973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88D1C4F-6049-4FE9-9665-140A2BF7DCCA}"/>
              </a:ext>
            </a:extLst>
          </p:cNvPr>
          <p:cNvSpPr/>
          <p:nvPr/>
        </p:nvSpPr>
        <p:spPr bwMode="auto">
          <a:xfrm>
            <a:off x="2368804" y="305564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2F9BE-5890-4A8F-B1E2-7DFEDE22AAE3}"/>
              </a:ext>
            </a:extLst>
          </p:cNvPr>
          <p:cNvCxnSpPr>
            <a:cxnSpLocks/>
          </p:cNvCxnSpPr>
          <p:nvPr/>
        </p:nvCxnSpPr>
        <p:spPr>
          <a:xfrm flipV="1">
            <a:off x="5648164" y="3847844"/>
            <a:ext cx="1" cy="306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767C51A-60C2-497B-906F-9820BCAC4B14}"/>
              </a:ext>
            </a:extLst>
          </p:cNvPr>
          <p:cNvSpPr/>
          <p:nvPr/>
        </p:nvSpPr>
        <p:spPr bwMode="auto">
          <a:xfrm>
            <a:off x="9138742" y="4434138"/>
            <a:ext cx="79922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52986B-000B-4892-9066-8625C55B8FB5}"/>
              </a:ext>
            </a:extLst>
          </p:cNvPr>
          <p:cNvSpPr/>
          <p:nvPr/>
        </p:nvSpPr>
        <p:spPr bwMode="auto">
          <a:xfrm>
            <a:off x="2023937" y="4466407"/>
            <a:ext cx="79922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B488A1-B0D8-4027-92A0-5F7EEF5512DA}"/>
              </a:ext>
            </a:extLst>
          </p:cNvPr>
          <p:cNvSpPr/>
          <p:nvPr/>
        </p:nvSpPr>
        <p:spPr bwMode="auto">
          <a:xfrm>
            <a:off x="1927557" y="4372685"/>
            <a:ext cx="1917584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E756A18-EA04-4949-8972-950B54726249}"/>
              </a:ext>
            </a:extLst>
          </p:cNvPr>
          <p:cNvCxnSpPr/>
          <p:nvPr/>
        </p:nvCxnSpPr>
        <p:spPr>
          <a:xfrm rot="10800000">
            <a:off x="2396080" y="4712512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63AC41C-C6ED-40E6-83AF-4ECDD684EE56}"/>
              </a:ext>
            </a:extLst>
          </p:cNvPr>
          <p:cNvSpPr/>
          <p:nvPr/>
        </p:nvSpPr>
        <p:spPr bwMode="auto">
          <a:xfrm>
            <a:off x="2913283" y="4474419"/>
            <a:ext cx="79922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30BDD2-AEE2-4806-9660-657AC79A258B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V="1">
            <a:off x="7295493" y="2503285"/>
            <a:ext cx="162811" cy="345746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B995879-2EA6-4EDD-BAB1-5D09D90BAE39}"/>
              </a:ext>
            </a:extLst>
          </p:cNvPr>
          <p:cNvCxnSpPr>
            <a:cxnSpLocks/>
          </p:cNvCxnSpPr>
          <p:nvPr/>
        </p:nvCxnSpPr>
        <p:spPr>
          <a:xfrm flipV="1">
            <a:off x="3831521" y="4715298"/>
            <a:ext cx="4256295" cy="1275234"/>
          </a:xfrm>
          <a:prstGeom prst="bentConnector3">
            <a:avLst>
              <a:gd name="adj1" fmla="val 6454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AF4D6B-E7D7-4E23-A0C4-8A006B79BFC3}"/>
              </a:ext>
            </a:extLst>
          </p:cNvPr>
          <p:cNvCxnSpPr>
            <a:cxnSpLocks/>
            <a:stCxn id="76" idx="2"/>
            <a:endCxn id="70" idx="3"/>
          </p:cNvCxnSpPr>
          <p:nvPr/>
        </p:nvCxnSpPr>
        <p:spPr>
          <a:xfrm rot="10800000">
            <a:off x="3845141" y="4698324"/>
            <a:ext cx="4188106" cy="1157089"/>
          </a:xfrm>
          <a:prstGeom prst="bentConnector3">
            <a:avLst>
              <a:gd name="adj1" fmla="val 550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64D03B-CFF1-476B-B222-D0F97AC0CA68}"/>
              </a:ext>
            </a:extLst>
          </p:cNvPr>
          <p:cNvSpPr/>
          <p:nvPr/>
        </p:nvSpPr>
        <p:spPr bwMode="auto">
          <a:xfrm>
            <a:off x="7344728" y="4580993"/>
            <a:ext cx="728046" cy="34476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latin typeface="+mj-lt"/>
              </a:rPr>
              <a:t>Port 5045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5880CA-4FA1-45E2-883F-751B89A17098}"/>
              </a:ext>
            </a:extLst>
          </p:cNvPr>
          <p:cNvSpPr/>
          <p:nvPr/>
        </p:nvSpPr>
        <p:spPr bwMode="auto">
          <a:xfrm>
            <a:off x="4074193" y="4457106"/>
            <a:ext cx="728046" cy="34476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latin typeface="+mj-lt"/>
              </a:rPr>
              <a:t>Port 5045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E041AC-11C4-47E7-93BD-070A6DD89BB3}"/>
              </a:ext>
            </a:extLst>
          </p:cNvPr>
          <p:cNvSpPr txBox="1"/>
          <p:nvPr/>
        </p:nvSpPr>
        <p:spPr>
          <a:xfrm>
            <a:off x="7296504" y="1033369"/>
            <a:ext cx="3752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Notes: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Redundant virtual Logstash node at each site for Logstash High availability.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bandwidth inter site need to be checked for feasibility.</a:t>
            </a:r>
          </a:p>
        </p:txBody>
      </p:sp>
    </p:spTree>
    <p:extLst>
      <p:ext uri="{BB962C8B-B14F-4D97-AF65-F5344CB8AC3E}">
        <p14:creationId xmlns:p14="http://schemas.microsoft.com/office/powerpoint/2010/main" val="385184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021C4A-8D9B-4B97-BA54-48FA09D56739}"/>
              </a:ext>
            </a:extLst>
          </p:cNvPr>
          <p:cNvSpPr/>
          <p:nvPr/>
        </p:nvSpPr>
        <p:spPr bwMode="auto">
          <a:xfrm>
            <a:off x="119781" y="368476"/>
            <a:ext cx="11160095" cy="6345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3DE5B9-8C03-4CD3-B0A2-81510A52EF7F}"/>
              </a:ext>
            </a:extLst>
          </p:cNvPr>
          <p:cNvSpPr/>
          <p:nvPr/>
        </p:nvSpPr>
        <p:spPr bwMode="auto">
          <a:xfrm>
            <a:off x="357454" y="1005896"/>
            <a:ext cx="6789822" cy="5315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426159" y="551290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1795453" y="565916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2757254" y="564298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026078" y="4603745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2677467" y="5038169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2019564" y="4961029"/>
            <a:ext cx="728046" cy="34476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933755" y="5257756"/>
            <a:ext cx="1793859" cy="181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497292" y="588378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0220551-F1D9-4F62-A803-DA2AF882E048}"/>
              </a:ext>
            </a:extLst>
          </p:cNvPr>
          <p:cNvSpPr/>
          <p:nvPr/>
        </p:nvSpPr>
        <p:spPr bwMode="auto">
          <a:xfrm>
            <a:off x="3058247" y="405205"/>
            <a:ext cx="3935662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68B802-6CC1-4067-8CDF-BF12C7C39F7D}"/>
              </a:ext>
            </a:extLst>
          </p:cNvPr>
          <p:cNvSpPr/>
          <p:nvPr/>
        </p:nvSpPr>
        <p:spPr bwMode="auto">
          <a:xfrm>
            <a:off x="7411403" y="3762376"/>
            <a:ext cx="3789239" cy="270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F6DA3FA3-3F7F-44AB-A7DB-1FB1A3F3523A}"/>
              </a:ext>
            </a:extLst>
          </p:cNvPr>
          <p:cNvSpPr/>
          <p:nvPr/>
        </p:nvSpPr>
        <p:spPr bwMode="auto">
          <a:xfrm>
            <a:off x="8025641" y="5454224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9C3D5-BFEF-4B62-AFB5-CD3977EEFE3C}"/>
              </a:ext>
            </a:extLst>
          </p:cNvPr>
          <p:cNvSpPr/>
          <p:nvPr/>
        </p:nvSpPr>
        <p:spPr bwMode="auto">
          <a:xfrm>
            <a:off x="8394935" y="5600480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FCBE6A-085A-4A1C-8DD8-577C22C3078B}"/>
              </a:ext>
            </a:extLst>
          </p:cNvPr>
          <p:cNvSpPr/>
          <p:nvPr/>
        </p:nvSpPr>
        <p:spPr bwMode="auto">
          <a:xfrm>
            <a:off x="9356736" y="5584295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C89087-5AD7-468E-8E83-B691EC45CA74}"/>
              </a:ext>
            </a:extLst>
          </p:cNvPr>
          <p:cNvSpPr/>
          <p:nvPr/>
        </p:nvSpPr>
        <p:spPr bwMode="auto">
          <a:xfrm>
            <a:off x="8303683" y="4477547"/>
            <a:ext cx="79922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4AC456-FD19-45CE-A4CB-CD216503519C}"/>
              </a:ext>
            </a:extLst>
          </p:cNvPr>
          <p:cNvSpPr/>
          <p:nvPr/>
        </p:nvSpPr>
        <p:spPr bwMode="auto">
          <a:xfrm>
            <a:off x="8900847" y="5031460"/>
            <a:ext cx="799222" cy="30721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7BD43CE9-012B-41A8-AAFF-89E48FC0B7FC}"/>
              </a:ext>
            </a:extLst>
          </p:cNvPr>
          <p:cNvSpPr/>
          <p:nvPr/>
        </p:nvSpPr>
        <p:spPr>
          <a:xfrm>
            <a:off x="8850042" y="4932085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5A011B75-B6B3-4F8B-885C-B66222BE5DBF}"/>
              </a:ext>
            </a:extLst>
          </p:cNvPr>
          <p:cNvSpPr/>
          <p:nvPr/>
        </p:nvSpPr>
        <p:spPr>
          <a:xfrm>
            <a:off x="8004775" y="5200597"/>
            <a:ext cx="1880234" cy="17952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B435EE-4A64-46A1-AF6A-D2C084AF288D}"/>
              </a:ext>
            </a:extLst>
          </p:cNvPr>
          <p:cNvSpPr/>
          <p:nvPr/>
        </p:nvSpPr>
        <p:spPr bwMode="auto">
          <a:xfrm>
            <a:off x="8096774" y="5825101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5842992" y="1168135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314983-F10E-4321-8387-B0B1F90ECA42}"/>
              </a:ext>
            </a:extLst>
          </p:cNvPr>
          <p:cNvSpPr/>
          <p:nvPr/>
        </p:nvSpPr>
        <p:spPr bwMode="auto">
          <a:xfrm>
            <a:off x="8212670" y="4354064"/>
            <a:ext cx="993557" cy="6054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3094567" y="4970154"/>
            <a:ext cx="650193" cy="25810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E56E7498-B393-420F-A3FD-0AC463D64E12}"/>
              </a:ext>
            </a:extLst>
          </p:cNvPr>
          <p:cNvSpPr/>
          <p:nvPr/>
        </p:nvSpPr>
        <p:spPr>
          <a:xfrm>
            <a:off x="3012769" y="3987979"/>
            <a:ext cx="263842" cy="322501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E9590C-C0CF-4553-95EC-89981EA20586}"/>
              </a:ext>
            </a:extLst>
          </p:cNvPr>
          <p:cNvSpPr/>
          <p:nvPr/>
        </p:nvSpPr>
        <p:spPr bwMode="auto">
          <a:xfrm>
            <a:off x="1986723" y="3913405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F9401-78C6-4967-AF68-2F36F6A8211B}"/>
              </a:ext>
            </a:extLst>
          </p:cNvPr>
          <p:cNvSpPr txBox="1"/>
          <p:nvPr/>
        </p:nvSpPr>
        <p:spPr>
          <a:xfrm>
            <a:off x="9950090" y="3784473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F23676-6252-4485-8E74-9857C0F04C35}"/>
              </a:ext>
            </a:extLst>
          </p:cNvPr>
          <p:cNvSpPr/>
          <p:nvPr/>
        </p:nvSpPr>
        <p:spPr bwMode="auto">
          <a:xfrm>
            <a:off x="8023001" y="4889756"/>
            <a:ext cx="676146" cy="38720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D25BC65-4620-4F4D-8226-3820656C4543}"/>
              </a:ext>
            </a:extLst>
          </p:cNvPr>
          <p:cNvCxnSpPr/>
          <p:nvPr/>
        </p:nvCxnSpPr>
        <p:spPr>
          <a:xfrm rot="10800000">
            <a:off x="8105009" y="4709959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84B967-1738-4329-A8B0-789FE031DBEC}"/>
              </a:ext>
            </a:extLst>
          </p:cNvPr>
          <p:cNvSpPr/>
          <p:nvPr/>
        </p:nvSpPr>
        <p:spPr bwMode="auto">
          <a:xfrm>
            <a:off x="4707320" y="3984896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B15287-8376-4C5F-9DB5-6DD81D1C6E9E}"/>
              </a:ext>
            </a:extLst>
          </p:cNvPr>
          <p:cNvSpPr/>
          <p:nvPr/>
        </p:nvSpPr>
        <p:spPr bwMode="auto">
          <a:xfrm>
            <a:off x="1933756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2A8883A-A800-44DF-ABA3-F2E886D8CAEA}"/>
              </a:ext>
            </a:extLst>
          </p:cNvPr>
          <p:cNvSpPr/>
          <p:nvPr/>
        </p:nvSpPr>
        <p:spPr bwMode="auto">
          <a:xfrm>
            <a:off x="5938083" y="3043122"/>
            <a:ext cx="884519" cy="5095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 Node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53ABFB1-BC34-4371-BF7B-6F2B75F936CD}"/>
              </a:ext>
            </a:extLst>
          </p:cNvPr>
          <p:cNvCxnSpPr>
            <a:cxnSpLocks/>
          </p:cNvCxnSpPr>
          <p:nvPr/>
        </p:nvCxnSpPr>
        <p:spPr bwMode="auto">
          <a:xfrm>
            <a:off x="979499" y="3879143"/>
            <a:ext cx="5400844" cy="87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71A94-C0B7-4415-85F1-6E98BF251653}"/>
              </a:ext>
            </a:extLst>
          </p:cNvPr>
          <p:cNvSpPr/>
          <p:nvPr/>
        </p:nvSpPr>
        <p:spPr bwMode="auto">
          <a:xfrm>
            <a:off x="430791" y="1855877"/>
            <a:ext cx="4301729" cy="9776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88D467C-4CF0-4C89-A670-28CEF29D52B4}"/>
              </a:ext>
            </a:extLst>
          </p:cNvPr>
          <p:cNvSpPr/>
          <p:nvPr/>
        </p:nvSpPr>
        <p:spPr bwMode="auto">
          <a:xfrm>
            <a:off x="3409338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Master + Data Node_3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C48E3D1-60D3-4CE3-AFDC-DA3B3C66E7CD}"/>
              </a:ext>
            </a:extLst>
          </p:cNvPr>
          <p:cNvSpPr/>
          <p:nvPr/>
        </p:nvSpPr>
        <p:spPr bwMode="auto">
          <a:xfrm>
            <a:off x="4967077" y="2091894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</a:t>
            </a:r>
          </a:p>
        </p:txBody>
      </p:sp>
      <p:pic>
        <p:nvPicPr>
          <p:cNvPr id="200" name="Graphic 199" descr="Users">
            <a:extLst>
              <a:ext uri="{FF2B5EF4-FFF2-40B4-BE49-F238E27FC236}">
                <a16:creationId xmlns:a16="http://schemas.microsoft.com/office/drawing/2014/main" id="{DBCE5270-237B-47A1-96C9-281CEA12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5875" y="1699116"/>
            <a:ext cx="649882" cy="649882"/>
          </a:xfrm>
          <a:prstGeom prst="rect">
            <a:avLst/>
          </a:prstGeom>
        </p:spPr>
      </p:pic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889887C-72EB-4732-BD38-E4D829A46150}"/>
              </a:ext>
            </a:extLst>
          </p:cNvPr>
          <p:cNvCxnSpPr>
            <a:cxnSpLocks/>
            <a:stCxn id="195" idx="0"/>
            <a:endCxn id="200" idx="2"/>
          </p:cNvCxnSpPr>
          <p:nvPr/>
        </p:nvCxnSpPr>
        <p:spPr bwMode="auto">
          <a:xfrm flipH="1" flipV="1">
            <a:off x="6370816" y="2348998"/>
            <a:ext cx="9527" cy="6941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5974681-C59C-4C52-B5E5-6B990A81490A}"/>
              </a:ext>
            </a:extLst>
          </p:cNvPr>
          <p:cNvSpPr/>
          <p:nvPr/>
        </p:nvSpPr>
        <p:spPr bwMode="auto">
          <a:xfrm>
            <a:off x="3845141" y="3037390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2DB3AF-8B34-4BD7-BA17-AD2147A85474}"/>
              </a:ext>
            </a:extLst>
          </p:cNvPr>
          <p:cNvSpPr/>
          <p:nvPr/>
        </p:nvSpPr>
        <p:spPr bwMode="auto">
          <a:xfrm>
            <a:off x="5500762" y="2588551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Port 5601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6F07A4-8D40-44D5-BFAB-91386C6C29BD}"/>
              </a:ext>
            </a:extLst>
          </p:cNvPr>
          <p:cNvSpPr/>
          <p:nvPr/>
        </p:nvSpPr>
        <p:spPr bwMode="auto">
          <a:xfrm>
            <a:off x="3508231" y="1853651"/>
            <a:ext cx="1034853" cy="25371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6A39080-827F-4AA0-9C11-747E6F8D48FE}"/>
              </a:ext>
            </a:extLst>
          </p:cNvPr>
          <p:cNvSpPr/>
          <p:nvPr/>
        </p:nvSpPr>
        <p:spPr bwMode="auto">
          <a:xfrm>
            <a:off x="1644769" y="2523764"/>
            <a:ext cx="1826145" cy="27563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Master + Data Node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33A6379-E993-40C2-867E-A1930E5C4580}"/>
              </a:ext>
            </a:extLst>
          </p:cNvPr>
          <p:cNvSpPr/>
          <p:nvPr/>
        </p:nvSpPr>
        <p:spPr bwMode="auto">
          <a:xfrm>
            <a:off x="557857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C9D839-AD25-4F42-A5CF-07F18C3EA022}"/>
              </a:ext>
            </a:extLst>
          </p:cNvPr>
          <p:cNvCxnSpPr>
            <a:cxnSpLocks/>
            <a:stCxn id="194" idx="3"/>
            <a:endCxn id="198" idx="1"/>
          </p:cNvCxnSpPr>
          <p:nvPr/>
        </p:nvCxnSpPr>
        <p:spPr bwMode="auto">
          <a:xfrm>
            <a:off x="2971981" y="2307150"/>
            <a:ext cx="4373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AC5AEFC-CA55-4689-B5B8-6691AA6F466A}"/>
              </a:ext>
            </a:extLst>
          </p:cNvPr>
          <p:cNvCxnSpPr>
            <a:cxnSpLocks/>
            <a:stCxn id="208" idx="3"/>
            <a:endCxn id="194" idx="1"/>
          </p:cNvCxnSpPr>
          <p:nvPr/>
        </p:nvCxnSpPr>
        <p:spPr bwMode="auto">
          <a:xfrm>
            <a:off x="1596082" y="2307150"/>
            <a:ext cx="33767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2B277B-1983-485C-849A-1B92DB7F50CB}"/>
              </a:ext>
            </a:extLst>
          </p:cNvPr>
          <p:cNvSpPr/>
          <p:nvPr/>
        </p:nvSpPr>
        <p:spPr bwMode="auto">
          <a:xfrm>
            <a:off x="2050233" y="1829513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E99F8E-CC98-4E16-80DB-C30A03789A28}"/>
              </a:ext>
            </a:extLst>
          </p:cNvPr>
          <p:cNvSpPr/>
          <p:nvPr/>
        </p:nvSpPr>
        <p:spPr bwMode="auto">
          <a:xfrm>
            <a:off x="701535" y="1808194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40685EB-FE49-4A75-9545-601E5D767D18}"/>
              </a:ext>
            </a:extLst>
          </p:cNvPr>
          <p:cNvCxnSpPr/>
          <p:nvPr/>
        </p:nvCxnSpPr>
        <p:spPr>
          <a:xfrm rot="10800000">
            <a:off x="5332595" y="3456341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14B892A-0802-46E3-B4D7-955DA4DFB205}"/>
              </a:ext>
            </a:extLst>
          </p:cNvPr>
          <p:cNvCxnSpPr>
            <a:stCxn id="198" idx="3"/>
            <a:endCxn id="199" idx="1"/>
          </p:cNvCxnSpPr>
          <p:nvPr/>
        </p:nvCxnSpPr>
        <p:spPr>
          <a:xfrm flipV="1">
            <a:off x="4447563" y="2304733"/>
            <a:ext cx="519514" cy="2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258EF19-DFD1-47F1-BAB6-1751995BE36F}"/>
              </a:ext>
            </a:extLst>
          </p:cNvPr>
          <p:cNvSpPr/>
          <p:nvPr/>
        </p:nvSpPr>
        <p:spPr bwMode="auto">
          <a:xfrm>
            <a:off x="912124" y="305564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C4E415C-E809-46BD-9D6C-9AAFFEE2139F}"/>
              </a:ext>
            </a:extLst>
          </p:cNvPr>
          <p:cNvCxnSpPr>
            <a:endCxn id="195" idx="2"/>
          </p:cNvCxnSpPr>
          <p:nvPr/>
        </p:nvCxnSpPr>
        <p:spPr>
          <a:xfrm flipV="1">
            <a:off x="6370816" y="3552675"/>
            <a:ext cx="9527" cy="330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40923-5C63-4E19-8E09-56761D8437F5}"/>
              </a:ext>
            </a:extLst>
          </p:cNvPr>
          <p:cNvCxnSpPr>
            <a:cxnSpLocks/>
          </p:cNvCxnSpPr>
          <p:nvPr/>
        </p:nvCxnSpPr>
        <p:spPr>
          <a:xfrm flipV="1">
            <a:off x="979499" y="2517572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BEE2437-4C8C-461E-A3C1-E7DBACEF2B09}"/>
              </a:ext>
            </a:extLst>
          </p:cNvPr>
          <p:cNvCxnSpPr>
            <a:cxnSpLocks/>
          </p:cNvCxnSpPr>
          <p:nvPr/>
        </p:nvCxnSpPr>
        <p:spPr>
          <a:xfrm flipV="1">
            <a:off x="2416539" y="2535973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6D0807-7886-4E17-9CA8-790ED2969351}"/>
              </a:ext>
            </a:extLst>
          </p:cNvPr>
          <p:cNvCxnSpPr>
            <a:cxnSpLocks/>
          </p:cNvCxnSpPr>
          <p:nvPr/>
        </p:nvCxnSpPr>
        <p:spPr>
          <a:xfrm flipV="1">
            <a:off x="3893619" y="2535973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88D1C4F-6049-4FE9-9665-140A2BF7DCCA}"/>
              </a:ext>
            </a:extLst>
          </p:cNvPr>
          <p:cNvSpPr/>
          <p:nvPr/>
        </p:nvSpPr>
        <p:spPr bwMode="auto">
          <a:xfrm>
            <a:off x="2368804" y="305564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2F9BE-5890-4A8F-B1E2-7DFEDE22AAE3}"/>
              </a:ext>
            </a:extLst>
          </p:cNvPr>
          <p:cNvCxnSpPr>
            <a:cxnSpLocks/>
          </p:cNvCxnSpPr>
          <p:nvPr/>
        </p:nvCxnSpPr>
        <p:spPr>
          <a:xfrm flipV="1">
            <a:off x="5648164" y="3847844"/>
            <a:ext cx="1" cy="306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4B488A1-B0D8-4027-92A0-5F7EEF5512DA}"/>
              </a:ext>
            </a:extLst>
          </p:cNvPr>
          <p:cNvSpPr/>
          <p:nvPr/>
        </p:nvSpPr>
        <p:spPr bwMode="auto">
          <a:xfrm>
            <a:off x="2276999" y="4424397"/>
            <a:ext cx="1132339" cy="59956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E756A18-EA04-4949-8972-950B54726249}"/>
              </a:ext>
            </a:extLst>
          </p:cNvPr>
          <p:cNvCxnSpPr/>
          <p:nvPr/>
        </p:nvCxnSpPr>
        <p:spPr>
          <a:xfrm rot="10800000">
            <a:off x="2396080" y="4712512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63AC41C-C6ED-40E6-83AF-4ECDD684EE56}"/>
              </a:ext>
            </a:extLst>
          </p:cNvPr>
          <p:cNvSpPr/>
          <p:nvPr/>
        </p:nvSpPr>
        <p:spPr bwMode="auto">
          <a:xfrm>
            <a:off x="2434482" y="4516709"/>
            <a:ext cx="79922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30BDD2-AEE2-4806-9660-657AC79A258B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V="1">
            <a:off x="7117723" y="2762338"/>
            <a:ext cx="162810" cy="302064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B995879-2EA6-4EDD-BAB1-5D09D90BAE39}"/>
              </a:ext>
            </a:extLst>
          </p:cNvPr>
          <p:cNvCxnSpPr>
            <a:cxnSpLocks/>
          </p:cNvCxnSpPr>
          <p:nvPr/>
        </p:nvCxnSpPr>
        <p:spPr>
          <a:xfrm flipV="1">
            <a:off x="3831521" y="4715298"/>
            <a:ext cx="4256295" cy="1275234"/>
          </a:xfrm>
          <a:prstGeom prst="bentConnector3">
            <a:avLst>
              <a:gd name="adj1" fmla="val 6454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AF4D6B-E7D7-4E23-A0C4-8A006B79BFC3}"/>
              </a:ext>
            </a:extLst>
          </p:cNvPr>
          <p:cNvCxnSpPr>
            <a:cxnSpLocks/>
            <a:stCxn id="76" idx="2"/>
            <a:endCxn id="70" idx="3"/>
          </p:cNvCxnSpPr>
          <p:nvPr/>
        </p:nvCxnSpPr>
        <p:spPr>
          <a:xfrm rot="10800000">
            <a:off x="3409339" y="4724180"/>
            <a:ext cx="4623909" cy="11312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64D03B-CFF1-476B-B222-D0F97AC0CA68}"/>
              </a:ext>
            </a:extLst>
          </p:cNvPr>
          <p:cNvSpPr/>
          <p:nvPr/>
        </p:nvSpPr>
        <p:spPr bwMode="auto">
          <a:xfrm>
            <a:off x="7526549" y="4661676"/>
            <a:ext cx="728046" cy="34476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latin typeface="+mj-lt"/>
              </a:rPr>
              <a:t>Port 5045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5880CA-4FA1-45E2-883F-751B89A17098}"/>
              </a:ext>
            </a:extLst>
          </p:cNvPr>
          <p:cNvSpPr/>
          <p:nvPr/>
        </p:nvSpPr>
        <p:spPr bwMode="auto">
          <a:xfrm>
            <a:off x="4074193" y="4457106"/>
            <a:ext cx="728046" cy="34476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latin typeface="+mj-lt"/>
              </a:rPr>
              <a:t>Port 5045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E041AC-11C4-47E7-93BD-070A6DD89BB3}"/>
              </a:ext>
            </a:extLst>
          </p:cNvPr>
          <p:cNvSpPr txBox="1"/>
          <p:nvPr/>
        </p:nvSpPr>
        <p:spPr>
          <a:xfrm>
            <a:off x="7296504" y="1033369"/>
            <a:ext cx="375229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Notes: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Non HA solution. Geo redundancy on Logstash with some manual intervention.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In case bi node goes down, Ansible node is placed to reroute affected site’s traffic to other site’s Logstash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Network bandwidth inter site need to be checked for feasibility.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CSNMT node can reach data servers on both sites, hence single point of failure is taken care here.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1171C4-7FE7-425C-8739-F12800162445}"/>
              </a:ext>
            </a:extLst>
          </p:cNvPr>
          <p:cNvSpPr/>
          <p:nvPr/>
        </p:nvSpPr>
        <p:spPr bwMode="auto">
          <a:xfrm>
            <a:off x="763497" y="4506163"/>
            <a:ext cx="1179688" cy="411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Ansible/Configuration 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52BEA0-C2DD-4B9F-B0CF-7EB663D8052C}"/>
              </a:ext>
            </a:extLst>
          </p:cNvPr>
          <p:cNvSpPr/>
          <p:nvPr/>
        </p:nvSpPr>
        <p:spPr bwMode="auto">
          <a:xfrm>
            <a:off x="607348" y="4392638"/>
            <a:ext cx="1471626" cy="6137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3BC5039-9D83-4172-9C8C-43B5D59AC46E}"/>
              </a:ext>
            </a:extLst>
          </p:cNvPr>
          <p:cNvSpPr/>
          <p:nvPr/>
        </p:nvSpPr>
        <p:spPr bwMode="auto">
          <a:xfrm>
            <a:off x="9562057" y="4445203"/>
            <a:ext cx="1179688" cy="411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Ansible/Configuration node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2DA945-21A8-47D1-802F-A30389C9D6D5}"/>
              </a:ext>
            </a:extLst>
          </p:cNvPr>
          <p:cNvSpPr/>
          <p:nvPr/>
        </p:nvSpPr>
        <p:spPr bwMode="auto">
          <a:xfrm>
            <a:off x="9436388" y="4362158"/>
            <a:ext cx="1471626" cy="6137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EB0632C-0DF4-4238-B47B-6A38D6AD08C9}"/>
              </a:ext>
            </a:extLst>
          </p:cNvPr>
          <p:cNvSpPr/>
          <p:nvPr/>
        </p:nvSpPr>
        <p:spPr bwMode="auto">
          <a:xfrm>
            <a:off x="314729" y="5010146"/>
            <a:ext cx="952502" cy="26681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CSNMT Node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4B5F394-6C85-4FAC-ACE1-42781199FBD3}"/>
              </a:ext>
            </a:extLst>
          </p:cNvPr>
          <p:cNvSpPr/>
          <p:nvPr/>
        </p:nvSpPr>
        <p:spPr bwMode="auto">
          <a:xfrm>
            <a:off x="9657148" y="4929959"/>
            <a:ext cx="952502" cy="26681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CSNMT Node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9EC37ED-F648-41BF-AA04-1809F9C1876D}"/>
              </a:ext>
            </a:extLst>
          </p:cNvPr>
          <p:cNvCxnSpPr>
            <a:stCxn id="72" idx="2"/>
          </p:cNvCxnSpPr>
          <p:nvPr/>
        </p:nvCxnSpPr>
        <p:spPr>
          <a:xfrm rot="16200000" flipH="1">
            <a:off x="1197820" y="5151777"/>
            <a:ext cx="636544" cy="3458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C4ECE0-2220-4967-963C-9C228547518B}"/>
              </a:ext>
            </a:extLst>
          </p:cNvPr>
          <p:cNvCxnSpPr>
            <a:cxnSpLocks/>
            <a:endCxn id="76" idx="0"/>
          </p:cNvCxnSpPr>
          <p:nvPr/>
        </p:nvCxnSpPr>
        <p:spPr>
          <a:xfrm rot="5400000">
            <a:off x="10232440" y="5249686"/>
            <a:ext cx="848976" cy="362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F3DE5B9-8C03-4CD3-B0A2-81510A52EF7F}"/>
              </a:ext>
            </a:extLst>
          </p:cNvPr>
          <p:cNvSpPr/>
          <p:nvPr/>
        </p:nvSpPr>
        <p:spPr bwMode="auto">
          <a:xfrm>
            <a:off x="216247" y="953413"/>
            <a:ext cx="5545130" cy="5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118435" y="5569563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1491268" y="5785390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Filebeat</a:t>
            </a:r>
            <a:endParaRPr lang="en-US" sz="11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2453069" y="5769205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350543" y="497762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C48958-EEF0-44F1-9195-5690922A6419}"/>
              </a:ext>
            </a:extLst>
          </p:cNvPr>
          <p:cNvSpPr/>
          <p:nvPr/>
        </p:nvSpPr>
        <p:spPr bwMode="auto">
          <a:xfrm>
            <a:off x="1935642" y="4638087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2221892" y="5155641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2172623" y="518689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171363" y="539530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194162" y="5955470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BC5A94-6EAE-4D56-AE42-70EBD1CB3384}"/>
              </a:ext>
            </a:extLst>
          </p:cNvPr>
          <p:cNvSpPr/>
          <p:nvPr/>
        </p:nvSpPr>
        <p:spPr bwMode="auto">
          <a:xfrm>
            <a:off x="1833326" y="4542354"/>
            <a:ext cx="2411264" cy="62461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4604831" y="975334"/>
            <a:ext cx="114298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3438666" y="4724738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E9590C-C0CF-4553-95EC-89981EA20586}"/>
              </a:ext>
            </a:extLst>
          </p:cNvPr>
          <p:cNvSpPr/>
          <p:nvPr/>
        </p:nvSpPr>
        <p:spPr bwMode="auto">
          <a:xfrm>
            <a:off x="2430746" y="4220494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84B967-1738-4329-A8B0-789FE031DBEC}"/>
              </a:ext>
            </a:extLst>
          </p:cNvPr>
          <p:cNvSpPr/>
          <p:nvPr/>
        </p:nvSpPr>
        <p:spPr bwMode="auto">
          <a:xfrm>
            <a:off x="4354359" y="4402187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71A94-C0B7-4415-85F1-6E98BF251653}"/>
              </a:ext>
            </a:extLst>
          </p:cNvPr>
          <p:cNvSpPr/>
          <p:nvPr/>
        </p:nvSpPr>
        <p:spPr bwMode="auto">
          <a:xfrm>
            <a:off x="313278" y="1648014"/>
            <a:ext cx="3274746" cy="23196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00" name="Graphic 199" descr="Users">
            <a:extLst>
              <a:ext uri="{FF2B5EF4-FFF2-40B4-BE49-F238E27FC236}">
                <a16:creationId xmlns:a16="http://schemas.microsoft.com/office/drawing/2014/main" id="{DBCE5270-237B-47A1-96C9-281CEA12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062" y="1594120"/>
            <a:ext cx="649882" cy="649882"/>
          </a:xfrm>
          <a:prstGeom prst="rect">
            <a:avLst/>
          </a:prstGeom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76A39080-827F-4AA0-9C11-747E6F8D48FE}"/>
              </a:ext>
            </a:extLst>
          </p:cNvPr>
          <p:cNvSpPr/>
          <p:nvPr/>
        </p:nvSpPr>
        <p:spPr bwMode="auto">
          <a:xfrm>
            <a:off x="1907873" y="1371856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Search Node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E99F8E-CC98-4E16-80DB-C30A03789A28}"/>
              </a:ext>
            </a:extLst>
          </p:cNvPr>
          <p:cNvSpPr/>
          <p:nvPr/>
        </p:nvSpPr>
        <p:spPr bwMode="auto">
          <a:xfrm>
            <a:off x="909770" y="2972010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40685EB-FE49-4A75-9545-601E5D767D18}"/>
              </a:ext>
            </a:extLst>
          </p:cNvPr>
          <p:cNvCxnSpPr/>
          <p:nvPr/>
        </p:nvCxnSpPr>
        <p:spPr>
          <a:xfrm rot="10800000">
            <a:off x="5460415" y="3239666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258EF19-DFD1-47F1-BAB6-1751995BE36F}"/>
              </a:ext>
            </a:extLst>
          </p:cNvPr>
          <p:cNvSpPr/>
          <p:nvPr/>
        </p:nvSpPr>
        <p:spPr bwMode="auto">
          <a:xfrm>
            <a:off x="3588024" y="3521713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6D0807-7886-4E17-9CA8-790ED2969351}"/>
              </a:ext>
            </a:extLst>
          </p:cNvPr>
          <p:cNvCxnSpPr>
            <a:cxnSpLocks/>
          </p:cNvCxnSpPr>
          <p:nvPr/>
        </p:nvCxnSpPr>
        <p:spPr>
          <a:xfrm flipH="1" flipV="1">
            <a:off x="5346265" y="2157346"/>
            <a:ext cx="10423" cy="56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7C94BA2-65A5-49CA-A7D1-65866C3A7EEC}"/>
              </a:ext>
            </a:extLst>
          </p:cNvPr>
          <p:cNvSpPr/>
          <p:nvPr/>
        </p:nvSpPr>
        <p:spPr bwMode="auto">
          <a:xfrm>
            <a:off x="3960931" y="2209006"/>
            <a:ext cx="969424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D2B0A7-303A-41D8-98AF-6BDA0DFD2FA2}"/>
              </a:ext>
            </a:extLst>
          </p:cNvPr>
          <p:cNvSpPr/>
          <p:nvPr/>
        </p:nvSpPr>
        <p:spPr bwMode="auto">
          <a:xfrm>
            <a:off x="3103058" y="4638087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058D7B-0C4F-4EB6-9F84-A23C13F2A0E3}"/>
              </a:ext>
            </a:extLst>
          </p:cNvPr>
          <p:cNvCxnSpPr>
            <a:cxnSpLocks/>
          </p:cNvCxnSpPr>
          <p:nvPr/>
        </p:nvCxnSpPr>
        <p:spPr>
          <a:xfrm flipH="1">
            <a:off x="946919" y="4210923"/>
            <a:ext cx="3402106" cy="346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E6C8C5-4C01-4E33-B9CC-DEA8E73C5FF9}"/>
              </a:ext>
            </a:extLst>
          </p:cNvPr>
          <p:cNvCxnSpPr>
            <a:cxnSpLocks/>
            <a:endCxn id="198" idx="2"/>
          </p:cNvCxnSpPr>
          <p:nvPr/>
        </p:nvCxnSpPr>
        <p:spPr>
          <a:xfrm flipH="1" flipV="1">
            <a:off x="946920" y="3664967"/>
            <a:ext cx="5580" cy="56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18428C-DFDE-4227-BB5A-0AE8A52E1EC8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>
            <a:off x="2999802" y="2646266"/>
            <a:ext cx="1" cy="298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3929968-01CF-4515-9EC0-C52AD1537950}"/>
              </a:ext>
            </a:extLst>
          </p:cNvPr>
          <p:cNvSpPr/>
          <p:nvPr/>
        </p:nvSpPr>
        <p:spPr bwMode="auto">
          <a:xfrm>
            <a:off x="3968025" y="2763709"/>
            <a:ext cx="961790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2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6CB592-C20B-43E9-A086-7B4C10F1B990}"/>
              </a:ext>
            </a:extLst>
          </p:cNvPr>
          <p:cNvCxnSpPr>
            <a:cxnSpLocks/>
          </p:cNvCxnSpPr>
          <p:nvPr/>
        </p:nvCxnSpPr>
        <p:spPr>
          <a:xfrm>
            <a:off x="4988630" y="2737589"/>
            <a:ext cx="386434" cy="19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62838CA-CA89-4B77-B37B-C9E7E4D02085}"/>
              </a:ext>
            </a:extLst>
          </p:cNvPr>
          <p:cNvSpPr/>
          <p:nvPr/>
        </p:nvSpPr>
        <p:spPr bwMode="auto">
          <a:xfrm>
            <a:off x="4853648" y="2635825"/>
            <a:ext cx="939195" cy="4179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29F3080-5873-4241-B346-C473A8ABF465}"/>
              </a:ext>
            </a:extLst>
          </p:cNvPr>
          <p:cNvSpPr/>
          <p:nvPr/>
        </p:nvSpPr>
        <p:spPr bwMode="auto">
          <a:xfrm>
            <a:off x="6606138" y="930315"/>
            <a:ext cx="5462037" cy="555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Cloud 171">
            <a:extLst>
              <a:ext uri="{FF2B5EF4-FFF2-40B4-BE49-F238E27FC236}">
                <a16:creationId xmlns:a16="http://schemas.microsoft.com/office/drawing/2014/main" id="{18B7399F-2568-49AD-8F33-24BE9475D067}"/>
              </a:ext>
            </a:extLst>
          </p:cNvPr>
          <p:cNvSpPr/>
          <p:nvPr/>
        </p:nvSpPr>
        <p:spPr bwMode="auto">
          <a:xfrm>
            <a:off x="8197706" y="558044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4D6018A-0E26-4289-9F06-D36AC650A6E3}"/>
              </a:ext>
            </a:extLst>
          </p:cNvPr>
          <p:cNvSpPr/>
          <p:nvPr/>
        </p:nvSpPr>
        <p:spPr bwMode="auto">
          <a:xfrm>
            <a:off x="8567000" y="572670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8188D40-91ED-4D06-BC46-5DF4CE241743}"/>
              </a:ext>
            </a:extLst>
          </p:cNvPr>
          <p:cNvSpPr/>
          <p:nvPr/>
        </p:nvSpPr>
        <p:spPr bwMode="auto">
          <a:xfrm>
            <a:off x="9528801" y="571052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BB87B7B-F916-4772-BD5B-651CBEE24E93}"/>
              </a:ext>
            </a:extLst>
          </p:cNvPr>
          <p:cNvSpPr/>
          <p:nvPr/>
        </p:nvSpPr>
        <p:spPr bwMode="auto">
          <a:xfrm>
            <a:off x="7978856" y="4572243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A4D9D0F-C974-4D3C-AB59-B78E4E139FC6}"/>
              </a:ext>
            </a:extLst>
          </p:cNvPr>
          <p:cNvSpPr/>
          <p:nvPr/>
        </p:nvSpPr>
        <p:spPr bwMode="auto">
          <a:xfrm>
            <a:off x="9183522" y="508058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F39A4533-76CD-4B04-BC82-5CF71F874DD4}"/>
              </a:ext>
            </a:extLst>
          </p:cNvPr>
          <p:cNvSpPr/>
          <p:nvPr/>
        </p:nvSpPr>
        <p:spPr>
          <a:xfrm>
            <a:off x="9164982" y="5058310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Left-Right 177">
            <a:extLst>
              <a:ext uri="{FF2B5EF4-FFF2-40B4-BE49-F238E27FC236}">
                <a16:creationId xmlns:a16="http://schemas.microsoft.com/office/drawing/2014/main" id="{D03E6A9A-8618-49C9-9847-B538BBF5071F}"/>
              </a:ext>
            </a:extLst>
          </p:cNvPr>
          <p:cNvSpPr/>
          <p:nvPr/>
        </p:nvSpPr>
        <p:spPr>
          <a:xfrm>
            <a:off x="8047070" y="528899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8451185-C511-4747-A165-9EF44DB55C36}"/>
              </a:ext>
            </a:extLst>
          </p:cNvPr>
          <p:cNvSpPr/>
          <p:nvPr/>
        </p:nvSpPr>
        <p:spPr bwMode="auto">
          <a:xfrm>
            <a:off x="8268839" y="595132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F62B7AE-AE6C-4220-865E-5F2C65E1B600}"/>
              </a:ext>
            </a:extLst>
          </p:cNvPr>
          <p:cNvSpPr/>
          <p:nvPr/>
        </p:nvSpPr>
        <p:spPr bwMode="auto">
          <a:xfrm>
            <a:off x="7800712" y="4472281"/>
            <a:ext cx="2556819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3E9D017E-7B81-45EC-AD30-836568A1BE21}"/>
              </a:ext>
            </a:extLst>
          </p:cNvPr>
          <p:cNvCxnSpPr/>
          <p:nvPr/>
        </p:nvCxnSpPr>
        <p:spPr>
          <a:xfrm rot="10800000">
            <a:off x="8191349" y="4798084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0E72A25-6646-45E5-8121-A3BE41213ED4}"/>
              </a:ext>
            </a:extLst>
          </p:cNvPr>
          <p:cNvSpPr/>
          <p:nvPr/>
        </p:nvSpPr>
        <p:spPr bwMode="auto">
          <a:xfrm>
            <a:off x="9250221" y="4596704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49A0A62-3CA0-4A09-9E36-4C46BCCD727E}"/>
              </a:ext>
            </a:extLst>
          </p:cNvPr>
          <p:cNvSpPr/>
          <p:nvPr/>
        </p:nvSpPr>
        <p:spPr bwMode="auto">
          <a:xfrm>
            <a:off x="10626519" y="4525704"/>
            <a:ext cx="662929" cy="32723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b="1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9BB611E-CC15-4821-89F1-3CC93302D88F}"/>
              </a:ext>
            </a:extLst>
          </p:cNvPr>
          <p:cNvCxnSpPr>
            <a:cxnSpLocks/>
          </p:cNvCxnSpPr>
          <p:nvPr/>
        </p:nvCxnSpPr>
        <p:spPr>
          <a:xfrm flipH="1">
            <a:off x="4339499" y="4798084"/>
            <a:ext cx="34949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A1155E-C013-4811-8ACD-528DBF2C8DD6}"/>
              </a:ext>
            </a:extLst>
          </p:cNvPr>
          <p:cNvCxnSpPr>
            <a:cxnSpLocks/>
          </p:cNvCxnSpPr>
          <p:nvPr/>
        </p:nvCxnSpPr>
        <p:spPr>
          <a:xfrm flipV="1">
            <a:off x="4336323" y="4160971"/>
            <a:ext cx="0" cy="63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C46D4-427B-4889-A812-B1BD6A474C8C}"/>
              </a:ext>
            </a:extLst>
          </p:cNvPr>
          <p:cNvGrpSpPr/>
          <p:nvPr/>
        </p:nvGrpSpPr>
        <p:grpSpPr>
          <a:xfrm>
            <a:off x="427807" y="1810961"/>
            <a:ext cx="3091108" cy="2421154"/>
            <a:chOff x="875482" y="1810961"/>
            <a:chExt cx="3091108" cy="2421154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9F3EE4C-354E-44AB-9A43-6CF573778B05}"/>
                </a:ext>
              </a:extLst>
            </p:cNvPr>
            <p:cNvSpPr/>
            <p:nvPr/>
          </p:nvSpPr>
          <p:spPr bwMode="auto">
            <a:xfrm>
              <a:off x="1406408" y="2248851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06F07A4-8D40-44D5-BFAB-91386C6C29BD}"/>
                </a:ext>
              </a:extLst>
            </p:cNvPr>
            <p:cNvSpPr/>
            <p:nvPr/>
          </p:nvSpPr>
          <p:spPr bwMode="auto">
            <a:xfrm>
              <a:off x="2249357" y="3152119"/>
              <a:ext cx="776899" cy="30000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52B277B-1983-485C-849A-1B92DB7F50CB}"/>
                </a:ext>
              </a:extLst>
            </p:cNvPr>
            <p:cNvSpPr/>
            <p:nvPr/>
          </p:nvSpPr>
          <p:spPr bwMode="auto">
            <a:xfrm>
              <a:off x="2257027" y="2492668"/>
              <a:ext cx="740582" cy="2291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8D1C4F-6049-4FE9-9665-140A2BF7DCCA}"/>
                </a:ext>
              </a:extLst>
            </p:cNvPr>
            <p:cNvSpPr/>
            <p:nvPr/>
          </p:nvSpPr>
          <p:spPr bwMode="auto">
            <a:xfrm>
              <a:off x="1851275" y="1828056"/>
              <a:ext cx="776899" cy="2552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FB15287-8376-4C5F-9DB5-6DD81D1C6E9E}"/>
                </a:ext>
              </a:extLst>
            </p:cNvPr>
            <p:cNvSpPr/>
            <p:nvPr/>
          </p:nvSpPr>
          <p:spPr bwMode="auto">
            <a:xfrm>
              <a:off x="875482" y="254182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Node_2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88D467C-4CF0-4C89-A670-28CEF29D52B4}"/>
                </a:ext>
              </a:extLst>
            </p:cNvPr>
            <p:cNvSpPr/>
            <p:nvPr/>
          </p:nvSpPr>
          <p:spPr bwMode="auto">
            <a:xfrm>
              <a:off x="875482" y="323928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Master + Data Node_3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C48E3D1-60D3-4CE3-AFDC-DA3B3C66E7CD}"/>
                </a:ext>
              </a:extLst>
            </p:cNvPr>
            <p:cNvSpPr/>
            <p:nvPr/>
          </p:nvSpPr>
          <p:spPr bwMode="auto">
            <a:xfrm>
              <a:off x="2917375" y="2245950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33A6379-E993-40C2-867E-A1930E5C4580}"/>
                </a:ext>
              </a:extLst>
            </p:cNvPr>
            <p:cNvSpPr/>
            <p:nvPr/>
          </p:nvSpPr>
          <p:spPr bwMode="auto">
            <a:xfrm>
              <a:off x="882322" y="1810961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Node_1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C9D839-AD25-4F42-A5CF-07F18C3EA022}"/>
                </a:ext>
              </a:extLst>
            </p:cNvPr>
            <p:cNvCxnSpPr>
              <a:cxnSpLocks/>
              <a:stCxn id="194" idx="2"/>
              <a:endCxn id="198" idx="0"/>
            </p:cNvCxnSpPr>
            <p:nvPr/>
          </p:nvCxnSpPr>
          <p:spPr bwMode="auto">
            <a:xfrm>
              <a:off x="1394595" y="2967507"/>
              <a:ext cx="0" cy="2717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6AC5AEFC-CA55-4689-B5B8-6691AA6F466A}"/>
                </a:ext>
              </a:extLst>
            </p:cNvPr>
            <p:cNvCxnSpPr>
              <a:cxnSpLocks/>
              <a:stCxn id="208" idx="2"/>
            </p:cNvCxnSpPr>
            <p:nvPr/>
          </p:nvCxnSpPr>
          <p:spPr bwMode="auto">
            <a:xfrm flipH="1">
              <a:off x="1394595" y="2236639"/>
              <a:ext cx="6840" cy="310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52E5463-4FC4-4098-B941-81B3BC67CC50}"/>
                </a:ext>
              </a:extLst>
            </p:cNvPr>
            <p:cNvSpPr/>
            <p:nvPr/>
          </p:nvSpPr>
          <p:spPr bwMode="auto">
            <a:xfrm>
              <a:off x="2928365" y="294496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2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DAFFF2-A258-43A1-9AA3-01E0A4D05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732" y="2052990"/>
              <a:ext cx="20329" cy="2179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78B6D1-85CF-4A52-AC78-D68596356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0547" y="2052990"/>
              <a:ext cx="402349" cy="1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0E403B-BF49-4C83-8B99-0EEB40748BC0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H="1">
              <a:off x="1913707" y="2754668"/>
              <a:ext cx="419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4C94EF0-B8BF-41FC-BE35-76ED526D9D70}"/>
                </a:ext>
              </a:extLst>
            </p:cNvPr>
            <p:cNvCxnSpPr>
              <a:cxnSpLocks/>
              <a:stCxn id="199" idx="1"/>
            </p:cNvCxnSpPr>
            <p:nvPr/>
          </p:nvCxnSpPr>
          <p:spPr>
            <a:xfrm flipH="1" flipV="1">
              <a:off x="2309455" y="2457738"/>
              <a:ext cx="607920" cy="1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DDE8296-8C34-4947-81F2-EC8D38A0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455" y="3164697"/>
              <a:ext cx="6266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976DC0D-819A-4C57-B490-D5BC8983CF62}"/>
                </a:ext>
              </a:extLst>
            </p:cNvPr>
            <p:cNvSpPr/>
            <p:nvPr/>
          </p:nvSpPr>
          <p:spPr bwMode="auto">
            <a:xfrm>
              <a:off x="1332372" y="3723240"/>
              <a:ext cx="776899" cy="26303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BA28FB-FDF5-4510-96A5-CE06B86ADFBF}"/>
                </a:ext>
              </a:extLst>
            </p:cNvPr>
            <p:cNvSpPr/>
            <p:nvPr/>
          </p:nvSpPr>
          <p:spPr bwMode="auto">
            <a:xfrm>
              <a:off x="1861951" y="2781587"/>
              <a:ext cx="741201" cy="21802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CA26BA1-1819-49FC-B632-3D487E3A7B5C}"/>
              </a:ext>
            </a:extLst>
          </p:cNvPr>
          <p:cNvSpPr/>
          <p:nvPr/>
        </p:nvSpPr>
        <p:spPr bwMode="auto">
          <a:xfrm>
            <a:off x="1118435" y="5227669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E15F977-F1A0-4FFE-A25D-354B70460D90}"/>
              </a:ext>
            </a:extLst>
          </p:cNvPr>
          <p:cNvSpPr/>
          <p:nvPr/>
        </p:nvSpPr>
        <p:spPr bwMode="auto">
          <a:xfrm>
            <a:off x="8078177" y="5081443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18CBD-F313-4356-9B63-0D7B3739CAA2}"/>
              </a:ext>
            </a:extLst>
          </p:cNvPr>
          <p:cNvSpPr/>
          <p:nvPr/>
        </p:nvSpPr>
        <p:spPr bwMode="auto">
          <a:xfrm>
            <a:off x="3856231" y="1997459"/>
            <a:ext cx="1165776" cy="14273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7E41818-64B7-437C-A736-125F3FE9C9E1}"/>
              </a:ext>
            </a:extLst>
          </p:cNvPr>
          <p:cNvCxnSpPr>
            <a:cxnSpLocks/>
          </p:cNvCxnSpPr>
          <p:nvPr/>
        </p:nvCxnSpPr>
        <p:spPr>
          <a:xfrm flipV="1">
            <a:off x="2438400" y="4233918"/>
            <a:ext cx="2567" cy="29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92B850A-9549-40F7-8CA9-BBEE7C2CEBAA}"/>
              </a:ext>
            </a:extLst>
          </p:cNvPr>
          <p:cNvSpPr/>
          <p:nvPr/>
        </p:nvSpPr>
        <p:spPr bwMode="auto">
          <a:xfrm>
            <a:off x="2603152" y="77492"/>
            <a:ext cx="7312373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 (With HA + GR)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C6025A-1DBB-47BC-BC5C-9AFDF9B4073E}"/>
              </a:ext>
            </a:extLst>
          </p:cNvPr>
          <p:cNvCxnSpPr/>
          <p:nvPr/>
        </p:nvCxnSpPr>
        <p:spPr>
          <a:xfrm flipV="1">
            <a:off x="3685367" y="2669455"/>
            <a:ext cx="0" cy="15190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200AB-91C7-4760-B631-730F9557377F}"/>
              </a:ext>
            </a:extLst>
          </p:cNvPr>
          <p:cNvCxnSpPr/>
          <p:nvPr/>
        </p:nvCxnSpPr>
        <p:spPr>
          <a:xfrm>
            <a:off x="3676650" y="2663259"/>
            <a:ext cx="131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FD3FBA-649A-4E8F-B5D8-F44B4315A4B0}"/>
              </a:ext>
            </a:extLst>
          </p:cNvPr>
          <p:cNvGrpSpPr/>
          <p:nvPr/>
        </p:nvGrpSpPr>
        <p:grpSpPr>
          <a:xfrm>
            <a:off x="6917719" y="1620211"/>
            <a:ext cx="3091108" cy="2421154"/>
            <a:chOff x="875482" y="1810961"/>
            <a:chExt cx="3091108" cy="2421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BBAE251-1DA4-4A16-A915-DEDB30978251}"/>
                </a:ext>
              </a:extLst>
            </p:cNvPr>
            <p:cNvSpPr/>
            <p:nvPr/>
          </p:nvSpPr>
          <p:spPr bwMode="auto">
            <a:xfrm>
              <a:off x="1406408" y="2248851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7E091A-7B3B-49FB-B52E-D615E7B004C8}"/>
                </a:ext>
              </a:extLst>
            </p:cNvPr>
            <p:cNvSpPr/>
            <p:nvPr/>
          </p:nvSpPr>
          <p:spPr bwMode="auto">
            <a:xfrm>
              <a:off x="2249357" y="3152119"/>
              <a:ext cx="776899" cy="30000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3BCD1CA-D87C-4318-9DFE-C13EF55D131B}"/>
                </a:ext>
              </a:extLst>
            </p:cNvPr>
            <p:cNvSpPr/>
            <p:nvPr/>
          </p:nvSpPr>
          <p:spPr bwMode="auto">
            <a:xfrm>
              <a:off x="2257027" y="2492668"/>
              <a:ext cx="740582" cy="2291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090451-2008-443B-8235-7B63FB99E5DD}"/>
                </a:ext>
              </a:extLst>
            </p:cNvPr>
            <p:cNvSpPr/>
            <p:nvPr/>
          </p:nvSpPr>
          <p:spPr bwMode="auto">
            <a:xfrm>
              <a:off x="1851275" y="1828056"/>
              <a:ext cx="776899" cy="2552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4E0BF86-6D83-4925-90CC-FCF9AC42FC93}"/>
                </a:ext>
              </a:extLst>
            </p:cNvPr>
            <p:cNvSpPr/>
            <p:nvPr/>
          </p:nvSpPr>
          <p:spPr bwMode="auto">
            <a:xfrm>
              <a:off x="875482" y="254182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E26C316-53A7-40E4-9E87-77A3A45F4DA0}"/>
                </a:ext>
              </a:extLst>
            </p:cNvPr>
            <p:cNvSpPr/>
            <p:nvPr/>
          </p:nvSpPr>
          <p:spPr bwMode="auto">
            <a:xfrm>
              <a:off x="875482" y="323928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Master + Data Node_3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8B0287E-7292-44C3-B225-D446CBD86E9E}"/>
                </a:ext>
              </a:extLst>
            </p:cNvPr>
            <p:cNvSpPr/>
            <p:nvPr/>
          </p:nvSpPr>
          <p:spPr bwMode="auto">
            <a:xfrm>
              <a:off x="2917375" y="2245950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3A92C2-373C-43F0-A204-2A04ED5C0CBC}"/>
                </a:ext>
              </a:extLst>
            </p:cNvPr>
            <p:cNvSpPr/>
            <p:nvPr/>
          </p:nvSpPr>
          <p:spPr bwMode="auto">
            <a:xfrm>
              <a:off x="882322" y="1810961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Node_1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4594182-47EC-4ABC-B846-0B509D2264EE}"/>
                </a:ext>
              </a:extLst>
            </p:cNvPr>
            <p:cNvCxnSpPr>
              <a:cxnSpLocks/>
              <a:stCxn id="94" idx="2"/>
              <a:endCxn id="95" idx="0"/>
            </p:cNvCxnSpPr>
            <p:nvPr/>
          </p:nvCxnSpPr>
          <p:spPr bwMode="auto">
            <a:xfrm>
              <a:off x="1394595" y="2967507"/>
              <a:ext cx="0" cy="2717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AFF27D4-E347-453E-B6ED-6B2B895FB1A4}"/>
                </a:ext>
              </a:extLst>
            </p:cNvPr>
            <p:cNvCxnSpPr>
              <a:cxnSpLocks/>
              <a:stCxn id="99" idx="2"/>
            </p:cNvCxnSpPr>
            <p:nvPr/>
          </p:nvCxnSpPr>
          <p:spPr bwMode="auto">
            <a:xfrm flipH="1">
              <a:off x="1394595" y="2236639"/>
              <a:ext cx="6840" cy="310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DBCB46A-6008-454C-8290-5FC209CA4C30}"/>
                </a:ext>
              </a:extLst>
            </p:cNvPr>
            <p:cNvSpPr/>
            <p:nvPr/>
          </p:nvSpPr>
          <p:spPr bwMode="auto">
            <a:xfrm>
              <a:off x="2928365" y="294496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2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CE2A48-6615-4642-AF53-ADA77C134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732" y="2052990"/>
              <a:ext cx="20329" cy="2179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0DCC20-79ED-4E28-8C2D-972AD23EB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0547" y="2052990"/>
              <a:ext cx="402349" cy="1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C70DE33-D96E-4661-8732-02DDA03494CE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 flipH="1">
              <a:off x="1913707" y="2754668"/>
              <a:ext cx="419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EC7B799-2C6F-4B36-8A37-84544E905439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 flipV="1">
              <a:off x="2309455" y="2457738"/>
              <a:ext cx="607920" cy="1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3A50A3B-0D32-460C-B763-1A969758F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455" y="3164697"/>
              <a:ext cx="6266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1FA5E5-CF20-449B-8E5F-3059EB0B74E8}"/>
                </a:ext>
              </a:extLst>
            </p:cNvPr>
            <p:cNvSpPr/>
            <p:nvPr/>
          </p:nvSpPr>
          <p:spPr bwMode="auto">
            <a:xfrm>
              <a:off x="1328109" y="3703179"/>
              <a:ext cx="776899" cy="26303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11E753-E0A3-422B-A847-F096226C1089}"/>
                </a:ext>
              </a:extLst>
            </p:cNvPr>
            <p:cNvSpPr/>
            <p:nvPr/>
          </p:nvSpPr>
          <p:spPr bwMode="auto">
            <a:xfrm>
              <a:off x="1861951" y="2781587"/>
              <a:ext cx="741201" cy="21802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694EA6-F73A-4430-BDD2-226301D27391}"/>
              </a:ext>
            </a:extLst>
          </p:cNvPr>
          <p:cNvCxnSpPr>
            <a:cxnSpLocks/>
          </p:cNvCxnSpPr>
          <p:nvPr/>
        </p:nvCxnSpPr>
        <p:spPr>
          <a:xfrm flipV="1">
            <a:off x="7443670" y="3486959"/>
            <a:ext cx="1" cy="54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20A013-00DF-4795-9441-49BE8545225A}"/>
              </a:ext>
            </a:extLst>
          </p:cNvPr>
          <p:cNvCxnSpPr>
            <a:cxnSpLocks/>
          </p:cNvCxnSpPr>
          <p:nvPr/>
        </p:nvCxnSpPr>
        <p:spPr>
          <a:xfrm flipH="1">
            <a:off x="7441622" y="4019122"/>
            <a:ext cx="1723360" cy="66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5CF7E-0FDC-4F4C-A803-37E8F2708E39}"/>
              </a:ext>
            </a:extLst>
          </p:cNvPr>
          <p:cNvCxnSpPr/>
          <p:nvPr/>
        </p:nvCxnSpPr>
        <p:spPr>
          <a:xfrm flipV="1">
            <a:off x="9164982" y="3664967"/>
            <a:ext cx="0" cy="3472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CBF5A-ED68-40B0-AEC8-813790D97B60}"/>
              </a:ext>
            </a:extLst>
          </p:cNvPr>
          <p:cNvCxnSpPr>
            <a:cxnSpLocks/>
          </p:cNvCxnSpPr>
          <p:nvPr/>
        </p:nvCxnSpPr>
        <p:spPr>
          <a:xfrm>
            <a:off x="9164982" y="3663642"/>
            <a:ext cx="99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8B1E49-EBB0-4807-AAD5-98538581BD8B}"/>
              </a:ext>
            </a:extLst>
          </p:cNvPr>
          <p:cNvSpPr/>
          <p:nvPr/>
        </p:nvSpPr>
        <p:spPr bwMode="auto">
          <a:xfrm>
            <a:off x="10399191" y="1910565"/>
            <a:ext cx="1176844" cy="12788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4FF7B7-2E8F-4C6C-ABF4-1197E3BC9FEA}"/>
              </a:ext>
            </a:extLst>
          </p:cNvPr>
          <p:cNvSpPr/>
          <p:nvPr/>
        </p:nvSpPr>
        <p:spPr bwMode="auto">
          <a:xfrm>
            <a:off x="10504606" y="2094706"/>
            <a:ext cx="969424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ACA22EE-A13E-4FD8-ABDC-0484DAECDC78}"/>
              </a:ext>
            </a:extLst>
          </p:cNvPr>
          <p:cNvSpPr/>
          <p:nvPr/>
        </p:nvSpPr>
        <p:spPr bwMode="auto">
          <a:xfrm>
            <a:off x="10511700" y="2649409"/>
            <a:ext cx="961790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2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9E168D3-2D14-4352-B48B-31550AE7C1E4}"/>
              </a:ext>
            </a:extLst>
          </p:cNvPr>
          <p:cNvCxnSpPr/>
          <p:nvPr/>
        </p:nvCxnSpPr>
        <p:spPr>
          <a:xfrm flipV="1">
            <a:off x="10177206" y="2642630"/>
            <a:ext cx="0" cy="104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C7928AE-7FA1-4A33-A7B5-8B74539DA6B1}"/>
              </a:ext>
            </a:extLst>
          </p:cNvPr>
          <p:cNvCxnSpPr/>
          <p:nvPr/>
        </p:nvCxnSpPr>
        <p:spPr>
          <a:xfrm>
            <a:off x="10177206" y="2642630"/>
            <a:ext cx="199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63379EF5-5F99-4726-9611-AEB11312B5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12210" y="2068454"/>
            <a:ext cx="627841" cy="276024"/>
          </a:xfrm>
          <a:prstGeom prst="bentConnector3">
            <a:avLst>
              <a:gd name="adj1" fmla="val -15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0" name="Graphic 149" descr="Users">
            <a:extLst>
              <a:ext uri="{FF2B5EF4-FFF2-40B4-BE49-F238E27FC236}">
                <a16:creationId xmlns:a16="http://schemas.microsoft.com/office/drawing/2014/main" id="{ED79CE2A-2B30-44FF-8AE6-04D39859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7164" y="1161079"/>
            <a:ext cx="649882" cy="649882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63037AB7-B73F-4FF5-A296-0E5AA80E6FC9}"/>
              </a:ext>
            </a:extLst>
          </p:cNvPr>
          <p:cNvSpPr/>
          <p:nvPr/>
        </p:nvSpPr>
        <p:spPr bwMode="auto">
          <a:xfrm>
            <a:off x="5696928" y="3500293"/>
            <a:ext cx="895272" cy="18588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Replication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DC571F-620B-4674-9293-6F2E347FBCFB}"/>
              </a:ext>
            </a:extLst>
          </p:cNvPr>
          <p:cNvSpPr txBox="1"/>
          <p:nvPr/>
        </p:nvSpPr>
        <p:spPr>
          <a:xfrm>
            <a:off x="6606136" y="929133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1AEA5F4-2154-42BB-A90C-3EB9D15788E5}"/>
              </a:ext>
            </a:extLst>
          </p:cNvPr>
          <p:cNvSpPr/>
          <p:nvPr/>
        </p:nvSpPr>
        <p:spPr bwMode="auto">
          <a:xfrm>
            <a:off x="6828378" y="1524189"/>
            <a:ext cx="3274746" cy="23196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4430AB5-7A2A-42D7-B885-4DF2EDB3DD91}"/>
              </a:ext>
            </a:extLst>
          </p:cNvPr>
          <p:cNvSpPr/>
          <p:nvPr/>
        </p:nvSpPr>
        <p:spPr bwMode="auto">
          <a:xfrm>
            <a:off x="8442023" y="1238506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Search Node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725D04D-BF06-4A72-A7AA-0CBEFA44DB95}"/>
              </a:ext>
            </a:extLst>
          </p:cNvPr>
          <p:cNvSpPr/>
          <p:nvPr/>
        </p:nvSpPr>
        <p:spPr bwMode="auto">
          <a:xfrm>
            <a:off x="10084970" y="1629177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098B5CF-FFC0-43BB-95EE-D1AB30F9BFDF}"/>
              </a:ext>
            </a:extLst>
          </p:cNvPr>
          <p:cNvSpPr/>
          <p:nvPr/>
        </p:nvSpPr>
        <p:spPr bwMode="auto">
          <a:xfrm>
            <a:off x="3598445" y="1733952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94FE2A-7434-49B6-86E1-77E555CDB7DA}"/>
              </a:ext>
            </a:extLst>
          </p:cNvPr>
          <p:cNvSpPr/>
          <p:nvPr/>
        </p:nvSpPr>
        <p:spPr bwMode="auto">
          <a:xfrm>
            <a:off x="11410639" y="2599509"/>
            <a:ext cx="694577" cy="27615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29DB866-F262-4006-8F52-8457CFD235B8}"/>
              </a:ext>
            </a:extLst>
          </p:cNvPr>
          <p:cNvCxnSpPr>
            <a:cxnSpLocks/>
          </p:cNvCxnSpPr>
          <p:nvPr/>
        </p:nvCxnSpPr>
        <p:spPr>
          <a:xfrm flipH="1" flipV="1">
            <a:off x="8351692" y="4005437"/>
            <a:ext cx="10115" cy="454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E70FC89-A867-4B87-910E-7AA83212E519}"/>
              </a:ext>
            </a:extLst>
          </p:cNvPr>
          <p:cNvSpPr/>
          <p:nvPr/>
        </p:nvSpPr>
        <p:spPr bwMode="auto">
          <a:xfrm>
            <a:off x="8330937" y="4086348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9ECF76D-0150-467E-9BD3-2958EE3D7534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3341737" y="5174167"/>
            <a:ext cx="4736440" cy="940883"/>
          </a:xfrm>
          <a:prstGeom prst="bentConnector3">
            <a:avLst>
              <a:gd name="adj1" fmla="val 100275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AA57E1-082C-4414-B70B-975B2F7C36A7}"/>
              </a:ext>
            </a:extLst>
          </p:cNvPr>
          <p:cNvCxnSpPr>
            <a:cxnSpLocks/>
            <a:stCxn id="172" idx="2"/>
          </p:cNvCxnSpPr>
          <p:nvPr/>
        </p:nvCxnSpPr>
        <p:spPr>
          <a:xfrm rot="10800000">
            <a:off x="3518918" y="5186901"/>
            <a:ext cx="4686395" cy="794737"/>
          </a:xfrm>
          <a:prstGeom prst="bentConnector3">
            <a:avLst>
              <a:gd name="adj1" fmla="val 99796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40B039-41A9-44B4-8B29-7DF8FEECD96E}"/>
              </a:ext>
            </a:extLst>
          </p:cNvPr>
          <p:cNvSpPr/>
          <p:nvPr/>
        </p:nvSpPr>
        <p:spPr bwMode="auto">
          <a:xfrm>
            <a:off x="479017" y="4658563"/>
            <a:ext cx="1179688" cy="411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Ansible/Configuration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B9EC31B-7B47-4D15-BDCF-79B79F28F7AB}"/>
              </a:ext>
            </a:extLst>
          </p:cNvPr>
          <p:cNvSpPr/>
          <p:nvPr/>
        </p:nvSpPr>
        <p:spPr bwMode="auto">
          <a:xfrm>
            <a:off x="371122" y="4555198"/>
            <a:ext cx="1392892" cy="6137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C3B633-D2AC-493C-B18D-D15D5697B0A9}"/>
              </a:ext>
            </a:extLst>
          </p:cNvPr>
          <p:cNvSpPr/>
          <p:nvPr/>
        </p:nvSpPr>
        <p:spPr bwMode="auto">
          <a:xfrm>
            <a:off x="10567897" y="4567123"/>
            <a:ext cx="1179688" cy="411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Ansible/Configuration node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670942-D350-4E9A-BAF5-28A73EAC1C4E}"/>
              </a:ext>
            </a:extLst>
          </p:cNvPr>
          <p:cNvSpPr/>
          <p:nvPr/>
        </p:nvSpPr>
        <p:spPr bwMode="auto">
          <a:xfrm>
            <a:off x="10460002" y="4463758"/>
            <a:ext cx="1392892" cy="6137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F9A7D3C-5DD8-43E6-8DC6-7A6E06633289}"/>
              </a:ext>
            </a:extLst>
          </p:cNvPr>
          <p:cNvCxnSpPr>
            <a:endCxn id="34" idx="2"/>
          </p:cNvCxnSpPr>
          <p:nvPr/>
        </p:nvCxnSpPr>
        <p:spPr>
          <a:xfrm rot="16200000" flipH="1">
            <a:off x="691373" y="5536083"/>
            <a:ext cx="778166" cy="91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DB3DFEB-D888-4BB8-9FAC-93A37212DA7F}"/>
              </a:ext>
            </a:extLst>
          </p:cNvPr>
          <p:cNvCxnSpPr>
            <a:cxnSpLocks/>
            <a:endCxn id="172" idx="0"/>
          </p:cNvCxnSpPr>
          <p:nvPr/>
        </p:nvCxnSpPr>
        <p:spPr>
          <a:xfrm rot="5400000">
            <a:off x="10425211" y="5315895"/>
            <a:ext cx="888287" cy="443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8856A4-5A7E-4096-A6D8-EFDDCDFCF43C}"/>
              </a:ext>
            </a:extLst>
          </p:cNvPr>
          <p:cNvSpPr/>
          <p:nvPr/>
        </p:nvSpPr>
        <p:spPr>
          <a:xfrm>
            <a:off x="5832278" y="3685242"/>
            <a:ext cx="753153" cy="4069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D8DDEBF-139B-4871-B48F-9A289E59792D}"/>
              </a:ext>
            </a:extLst>
          </p:cNvPr>
          <p:cNvGrpSpPr/>
          <p:nvPr/>
        </p:nvGrpSpPr>
        <p:grpSpPr>
          <a:xfrm>
            <a:off x="626165" y="993913"/>
            <a:ext cx="10823713" cy="5544096"/>
            <a:chOff x="798857" y="0"/>
            <a:chExt cx="10651021" cy="65380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44BA92-2546-4B3C-B898-4254A81C7005}"/>
                </a:ext>
              </a:extLst>
            </p:cNvPr>
            <p:cNvSpPr/>
            <p:nvPr/>
          </p:nvSpPr>
          <p:spPr bwMode="auto">
            <a:xfrm>
              <a:off x="798857" y="0"/>
              <a:ext cx="10651021" cy="6538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CD872B-14EF-4489-9462-0B3C2055FFBB}"/>
                </a:ext>
              </a:extLst>
            </p:cNvPr>
            <p:cNvSpPr/>
            <p:nvPr/>
          </p:nvSpPr>
          <p:spPr bwMode="auto">
            <a:xfrm>
              <a:off x="1202634" y="254540"/>
              <a:ext cx="5854149" cy="39000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3E9538-9FEC-4804-90AC-F20E9542FDCD}"/>
                </a:ext>
              </a:extLst>
            </p:cNvPr>
            <p:cNvSpPr/>
            <p:nvPr/>
          </p:nvSpPr>
          <p:spPr bwMode="auto">
            <a:xfrm>
              <a:off x="2865559" y="50307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Elastic Master + Data ML Node _2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5B4EB9-A202-49C6-82EE-E272D8FE809E}"/>
                </a:ext>
              </a:extLst>
            </p:cNvPr>
            <p:cNvSpPr/>
            <p:nvPr/>
          </p:nvSpPr>
          <p:spPr bwMode="auto">
            <a:xfrm>
              <a:off x="6044939" y="1004621"/>
              <a:ext cx="884519" cy="50955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Kibana  Node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28CBEE-8A27-45C4-8DD3-A43378F484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7826" y="1844902"/>
              <a:ext cx="5715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63360-7478-4C2B-B4A5-A08F43BDAEA8}"/>
                </a:ext>
              </a:extLst>
            </p:cNvPr>
            <p:cNvSpPr/>
            <p:nvPr/>
          </p:nvSpPr>
          <p:spPr bwMode="auto">
            <a:xfrm>
              <a:off x="1362594" y="264638"/>
              <a:ext cx="4301729" cy="97764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76C0A3-D2C1-4940-BE9C-F87E1D6D6435}"/>
                </a:ext>
              </a:extLst>
            </p:cNvPr>
            <p:cNvSpPr/>
            <p:nvPr/>
          </p:nvSpPr>
          <p:spPr bwMode="auto">
            <a:xfrm>
              <a:off x="4341141" y="50307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Elastic Master + Data ML Node _3</a:t>
              </a:r>
            </a:p>
          </p:txBody>
        </p:sp>
        <p:pic>
          <p:nvPicPr>
            <p:cNvPr id="17" name="Graphic 16" descr="Users">
              <a:extLst>
                <a:ext uri="{FF2B5EF4-FFF2-40B4-BE49-F238E27FC236}">
                  <a16:creationId xmlns:a16="http://schemas.microsoft.com/office/drawing/2014/main" id="{2DEBC8AD-350B-473B-8504-F6BEFEE31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731" y="107877"/>
              <a:ext cx="649882" cy="64988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E11C84-13B3-4EC6-B29B-10D22FB97E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07490" y="678246"/>
              <a:ext cx="0" cy="2759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4C9FAD-93F6-465D-998B-B3A8B359B995}"/>
                </a:ext>
              </a:extLst>
            </p:cNvPr>
            <p:cNvSpPr/>
            <p:nvPr/>
          </p:nvSpPr>
          <p:spPr bwMode="auto">
            <a:xfrm>
              <a:off x="5334086" y="4623409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100" dirty="0"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240E34-97FC-470A-B8E7-19A0378B63B1}"/>
                </a:ext>
              </a:extLst>
            </p:cNvPr>
            <p:cNvSpPr/>
            <p:nvPr/>
          </p:nvSpPr>
          <p:spPr bwMode="auto">
            <a:xfrm>
              <a:off x="2460966" y="2403022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100" dirty="0"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AECBE0-A75B-4EF8-B296-D779FAC6877A}"/>
                </a:ext>
              </a:extLst>
            </p:cNvPr>
            <p:cNvSpPr/>
            <p:nvPr/>
          </p:nvSpPr>
          <p:spPr bwMode="auto">
            <a:xfrm>
              <a:off x="3734618" y="245797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AA710B-CB13-4E18-B1F4-48C99601811A}"/>
                </a:ext>
              </a:extLst>
            </p:cNvPr>
            <p:cNvSpPr/>
            <p:nvPr/>
          </p:nvSpPr>
          <p:spPr bwMode="auto">
            <a:xfrm>
              <a:off x="4117398" y="1455462"/>
              <a:ext cx="776899" cy="2552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1495FC6-DC97-4966-B666-36945BAA9715}"/>
                </a:ext>
              </a:extLst>
            </p:cNvPr>
            <p:cNvSpPr/>
            <p:nvPr/>
          </p:nvSpPr>
          <p:spPr bwMode="auto">
            <a:xfrm>
              <a:off x="5607618" y="579874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5601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06D731-1528-47CD-A248-9A78BAEFBED7}"/>
                </a:ext>
              </a:extLst>
            </p:cNvPr>
            <p:cNvSpPr/>
            <p:nvPr/>
          </p:nvSpPr>
          <p:spPr bwMode="auto">
            <a:xfrm>
              <a:off x="5087864" y="262412"/>
              <a:ext cx="1034853" cy="25371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711D01-69B0-4239-90E9-20C1F552358A}"/>
                </a:ext>
              </a:extLst>
            </p:cNvPr>
            <p:cNvSpPr/>
            <p:nvPr/>
          </p:nvSpPr>
          <p:spPr bwMode="auto">
            <a:xfrm>
              <a:off x="2576572" y="932525"/>
              <a:ext cx="1826145" cy="27563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b="1" dirty="0"/>
                <a:t>Elastic Master + Data Node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483C53-21E1-4EF8-A8E5-44D7D5652887}"/>
                </a:ext>
              </a:extLst>
            </p:cNvPr>
            <p:cNvSpPr/>
            <p:nvPr/>
          </p:nvSpPr>
          <p:spPr bwMode="auto">
            <a:xfrm>
              <a:off x="1489660" y="50307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Elastic Master + Data ML Node _1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6EEDE7-130A-4BBA-A937-84BD73D6ABE9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 bwMode="auto">
            <a:xfrm>
              <a:off x="3903784" y="715911"/>
              <a:ext cx="4373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72997-6C02-41BE-BE22-04EFB5AD5668}"/>
                </a:ext>
              </a:extLst>
            </p:cNvPr>
            <p:cNvCxnSpPr>
              <a:cxnSpLocks/>
              <a:stCxn id="43" idx="3"/>
              <a:endCxn id="8" idx="1"/>
            </p:cNvCxnSpPr>
            <p:nvPr/>
          </p:nvCxnSpPr>
          <p:spPr bwMode="auto">
            <a:xfrm>
              <a:off x="2527885" y="715911"/>
              <a:ext cx="3376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AAB242-6770-4BFE-BC89-6D191F4C6060}"/>
                </a:ext>
              </a:extLst>
            </p:cNvPr>
            <p:cNvSpPr/>
            <p:nvPr/>
          </p:nvSpPr>
          <p:spPr bwMode="auto">
            <a:xfrm>
              <a:off x="3735646" y="247630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147C45-26D3-4330-A654-51E4579571CB}"/>
                </a:ext>
              </a:extLst>
            </p:cNvPr>
            <p:cNvSpPr/>
            <p:nvPr/>
          </p:nvSpPr>
          <p:spPr bwMode="auto">
            <a:xfrm>
              <a:off x="2357132" y="239959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4B81B4E-7A5E-4D79-9BF1-453DBEDA2838}"/>
                </a:ext>
              </a:extLst>
            </p:cNvPr>
            <p:cNvCxnSpPr/>
            <p:nvPr/>
          </p:nvCxnSpPr>
          <p:spPr>
            <a:xfrm rot="10800000">
              <a:off x="6264398" y="1865102"/>
              <a:ext cx="1612" cy="86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556604-C524-4889-918B-F98C98CC1A57}"/>
                </a:ext>
              </a:extLst>
            </p:cNvPr>
            <p:cNvSpPr/>
            <p:nvPr/>
          </p:nvSpPr>
          <p:spPr bwMode="auto">
            <a:xfrm>
              <a:off x="1318921" y="2246078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b="1" dirty="0"/>
                <a:t>Production Environment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ACCC82-1624-4E61-85BE-9DECC674C2DB}"/>
                </a:ext>
              </a:extLst>
            </p:cNvPr>
            <p:cNvSpPr/>
            <p:nvPr/>
          </p:nvSpPr>
          <p:spPr bwMode="auto">
            <a:xfrm>
              <a:off x="5321762" y="4173658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800DD7A-3AF4-4874-9201-228B6BD59A86}"/>
                </a:ext>
              </a:extLst>
            </p:cNvPr>
            <p:cNvSpPr/>
            <p:nvPr/>
          </p:nvSpPr>
          <p:spPr bwMode="auto">
            <a:xfrm>
              <a:off x="2637173" y="1457730"/>
              <a:ext cx="776899" cy="2552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52FB844-41B0-4876-9507-719C7F3E63B1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2008773" y="928750"/>
              <a:ext cx="0" cy="919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8E8CE5-196B-478C-B0E9-46CEAF4BA224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3384672" y="928750"/>
              <a:ext cx="0" cy="919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1B694A-A127-46F8-B9DA-140B0F41879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487199" y="1514174"/>
              <a:ext cx="0" cy="34444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B30F477-2E3E-4423-B763-8A6265901B38}"/>
                </a:ext>
              </a:extLst>
            </p:cNvPr>
            <p:cNvSpPr/>
            <p:nvPr/>
          </p:nvSpPr>
          <p:spPr bwMode="auto">
            <a:xfrm>
              <a:off x="854767" y="4350025"/>
              <a:ext cx="3279913" cy="20706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Cloud 59">
              <a:extLst>
                <a:ext uri="{FF2B5EF4-FFF2-40B4-BE49-F238E27FC236}">
                  <a16:creationId xmlns:a16="http://schemas.microsoft.com/office/drawing/2014/main" id="{970864BE-A70A-452C-A715-A07B28F5B0E4}"/>
                </a:ext>
              </a:extLst>
            </p:cNvPr>
            <p:cNvSpPr/>
            <p:nvPr/>
          </p:nvSpPr>
          <p:spPr bwMode="auto">
            <a:xfrm>
              <a:off x="1374413" y="5532573"/>
              <a:ext cx="2452092" cy="80237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4C166F-6C9F-49ED-BDA2-5806DB4FBDA4}"/>
                </a:ext>
              </a:extLst>
            </p:cNvPr>
            <p:cNvSpPr/>
            <p:nvPr/>
          </p:nvSpPr>
          <p:spPr bwMode="auto">
            <a:xfrm>
              <a:off x="1743707" y="5678829"/>
              <a:ext cx="743807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err="1">
                  <a:latin typeface="+mj-lt"/>
                </a:rPr>
                <a:t>Filebeat</a:t>
              </a:r>
              <a:endParaRPr lang="en-US" sz="1100">
                <a:latin typeface="+mj-l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73F699-36EC-4C78-9375-14C64C8F8081}"/>
                </a:ext>
              </a:extLst>
            </p:cNvPr>
            <p:cNvSpPr/>
            <p:nvPr/>
          </p:nvSpPr>
          <p:spPr bwMode="auto">
            <a:xfrm>
              <a:off x="2705508" y="5662644"/>
              <a:ext cx="782131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latin typeface="+mj-lt"/>
                </a:rPr>
                <a:t>Metricbeat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D04029-DF20-43AC-A047-F2689EEAD560}"/>
                </a:ext>
              </a:extLst>
            </p:cNvPr>
            <p:cNvSpPr/>
            <p:nvPr/>
          </p:nvSpPr>
          <p:spPr bwMode="auto">
            <a:xfrm>
              <a:off x="1211871" y="4515928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5748E10-2CDD-4E74-ADFD-A1334E7C0C34}"/>
                </a:ext>
              </a:extLst>
            </p:cNvPr>
            <p:cNvSpPr/>
            <p:nvPr/>
          </p:nvSpPr>
          <p:spPr bwMode="auto">
            <a:xfrm>
              <a:off x="2772086" y="4515928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2</a:t>
              </a:r>
            </a:p>
          </p:txBody>
        </p:sp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50B7826C-B064-4487-AE6A-ADC25577FB52}"/>
                </a:ext>
              </a:extLst>
            </p:cNvPr>
            <p:cNvSpPr/>
            <p:nvPr/>
          </p:nvSpPr>
          <p:spPr>
            <a:xfrm>
              <a:off x="3061506" y="5001455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C2DF47-48D3-4B16-AACA-798C722D2F69}"/>
                </a:ext>
              </a:extLst>
            </p:cNvPr>
            <p:cNvSpPr/>
            <p:nvPr/>
          </p:nvSpPr>
          <p:spPr bwMode="auto">
            <a:xfrm>
              <a:off x="1891354" y="5032710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5044</a:t>
              </a:r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557032C9-DC6C-45DF-8FCF-78DBE4E10A4E}"/>
                </a:ext>
              </a:extLst>
            </p:cNvPr>
            <p:cNvSpPr/>
            <p:nvPr/>
          </p:nvSpPr>
          <p:spPr>
            <a:xfrm>
              <a:off x="1566783" y="5010434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Left-Right 67">
              <a:extLst>
                <a:ext uri="{FF2B5EF4-FFF2-40B4-BE49-F238E27FC236}">
                  <a16:creationId xmlns:a16="http://schemas.microsoft.com/office/drawing/2014/main" id="{D227CCDF-2C6B-4332-9C77-1420361FCB6E}"/>
                </a:ext>
              </a:extLst>
            </p:cNvPr>
            <p:cNvSpPr/>
            <p:nvPr/>
          </p:nvSpPr>
          <p:spPr>
            <a:xfrm>
              <a:off x="1223777" y="5241118"/>
              <a:ext cx="2452092" cy="21735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E15D2F-00FD-41F0-8F21-23457A1A84EC}"/>
                </a:ext>
              </a:extLst>
            </p:cNvPr>
            <p:cNvSpPr/>
            <p:nvPr/>
          </p:nvSpPr>
          <p:spPr bwMode="auto">
            <a:xfrm>
              <a:off x="1445546" y="5903450"/>
              <a:ext cx="2147575" cy="36527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600" dirty="0">
                  <a:latin typeface="+mj-lt"/>
                </a:rPr>
                <a:t>DRC Charging System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76B6A80-5838-4784-A5B8-B810C97D53F0}"/>
                </a:ext>
              </a:extLst>
            </p:cNvPr>
            <p:cNvSpPr/>
            <p:nvPr/>
          </p:nvSpPr>
          <p:spPr bwMode="auto">
            <a:xfrm>
              <a:off x="1032246" y="4391162"/>
              <a:ext cx="2935601" cy="6512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177AA8-47AC-49F8-90CA-E4F30C6EF541}"/>
                </a:ext>
              </a:extLst>
            </p:cNvPr>
            <p:cNvSpPr/>
            <p:nvPr/>
          </p:nvSpPr>
          <p:spPr bwMode="auto">
            <a:xfrm>
              <a:off x="4326831" y="4373218"/>
              <a:ext cx="3279913" cy="20706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Cloud 74">
              <a:extLst>
                <a:ext uri="{FF2B5EF4-FFF2-40B4-BE49-F238E27FC236}">
                  <a16:creationId xmlns:a16="http://schemas.microsoft.com/office/drawing/2014/main" id="{33CDAFB0-96A5-4897-A293-4A94DDD581B7}"/>
                </a:ext>
              </a:extLst>
            </p:cNvPr>
            <p:cNvSpPr/>
            <p:nvPr/>
          </p:nvSpPr>
          <p:spPr bwMode="auto">
            <a:xfrm>
              <a:off x="4846477" y="5555766"/>
              <a:ext cx="2452092" cy="80237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8C480B-14EE-42E9-86E8-85AAE435BBB2}"/>
                </a:ext>
              </a:extLst>
            </p:cNvPr>
            <p:cNvSpPr/>
            <p:nvPr/>
          </p:nvSpPr>
          <p:spPr bwMode="auto">
            <a:xfrm>
              <a:off x="5215771" y="5702022"/>
              <a:ext cx="743807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err="1">
                  <a:latin typeface="+mj-lt"/>
                </a:rPr>
                <a:t>Filebeat</a:t>
              </a:r>
              <a:endParaRPr lang="en-US" sz="1100">
                <a:latin typeface="+mj-lt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FE415E-722B-4832-BD7B-5C57DE645CD4}"/>
                </a:ext>
              </a:extLst>
            </p:cNvPr>
            <p:cNvSpPr/>
            <p:nvPr/>
          </p:nvSpPr>
          <p:spPr bwMode="auto">
            <a:xfrm>
              <a:off x="6177572" y="5685837"/>
              <a:ext cx="782131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latin typeface="+mj-lt"/>
                </a:rPr>
                <a:t>Metricbeat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71A452-1CF8-4FDF-A234-F3CF3B7AF0DA}"/>
                </a:ext>
              </a:extLst>
            </p:cNvPr>
            <p:cNvSpPr/>
            <p:nvPr/>
          </p:nvSpPr>
          <p:spPr bwMode="auto">
            <a:xfrm>
              <a:off x="4683935" y="4539121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AD71CB-6F67-4B50-826F-F84539E6756D}"/>
                </a:ext>
              </a:extLst>
            </p:cNvPr>
            <p:cNvSpPr/>
            <p:nvPr/>
          </p:nvSpPr>
          <p:spPr bwMode="auto">
            <a:xfrm>
              <a:off x="6244150" y="4539121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2</a:t>
              </a:r>
            </a:p>
          </p:txBody>
        </p:sp>
        <p:sp>
          <p:nvSpPr>
            <p:cNvPr id="80" name="Arrow: Up 79">
              <a:extLst>
                <a:ext uri="{FF2B5EF4-FFF2-40B4-BE49-F238E27FC236}">
                  <a16:creationId xmlns:a16="http://schemas.microsoft.com/office/drawing/2014/main" id="{B2E284C6-BB69-45DE-ACF4-1D3563A62594}"/>
                </a:ext>
              </a:extLst>
            </p:cNvPr>
            <p:cNvSpPr/>
            <p:nvPr/>
          </p:nvSpPr>
          <p:spPr>
            <a:xfrm>
              <a:off x="6533570" y="5024648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2B11BA-BB8B-4109-8C2A-73C5DE03A924}"/>
                </a:ext>
              </a:extLst>
            </p:cNvPr>
            <p:cNvSpPr/>
            <p:nvPr/>
          </p:nvSpPr>
          <p:spPr bwMode="auto">
            <a:xfrm>
              <a:off x="5363418" y="5055903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5044</a:t>
              </a:r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37762479-7AE8-4382-B4D0-319C0612C4F5}"/>
                </a:ext>
              </a:extLst>
            </p:cNvPr>
            <p:cNvSpPr/>
            <p:nvPr/>
          </p:nvSpPr>
          <p:spPr>
            <a:xfrm>
              <a:off x="5038847" y="5033627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Left-Right 82">
              <a:extLst>
                <a:ext uri="{FF2B5EF4-FFF2-40B4-BE49-F238E27FC236}">
                  <a16:creationId xmlns:a16="http://schemas.microsoft.com/office/drawing/2014/main" id="{B8D341D2-4A88-4CD1-A96C-79DA3C1D8EB3}"/>
                </a:ext>
              </a:extLst>
            </p:cNvPr>
            <p:cNvSpPr/>
            <p:nvPr/>
          </p:nvSpPr>
          <p:spPr>
            <a:xfrm>
              <a:off x="4695841" y="5264311"/>
              <a:ext cx="2452092" cy="21735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30D40A1-34D1-46ED-9992-837F76DFC0C5}"/>
                </a:ext>
              </a:extLst>
            </p:cNvPr>
            <p:cNvSpPr/>
            <p:nvPr/>
          </p:nvSpPr>
          <p:spPr bwMode="auto">
            <a:xfrm>
              <a:off x="4917610" y="5926643"/>
              <a:ext cx="2147575" cy="36527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600" dirty="0">
                  <a:latin typeface="+mj-lt"/>
                </a:rPr>
                <a:t>Gabon Charging System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B0C897F-21DF-4F20-B302-89114812E5FF}"/>
                </a:ext>
              </a:extLst>
            </p:cNvPr>
            <p:cNvSpPr/>
            <p:nvPr/>
          </p:nvSpPr>
          <p:spPr bwMode="auto">
            <a:xfrm>
              <a:off x="4504310" y="4414355"/>
              <a:ext cx="2935601" cy="6512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EF1CAA4-FDFC-4A89-B190-7E0A27FF5B22}"/>
                </a:ext>
              </a:extLst>
            </p:cNvPr>
            <p:cNvSpPr/>
            <p:nvPr/>
          </p:nvSpPr>
          <p:spPr bwMode="auto">
            <a:xfrm>
              <a:off x="8034111" y="4393096"/>
              <a:ext cx="3279913" cy="2030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5597E574-1E74-4A7C-9C1F-E129E61D929B}"/>
                </a:ext>
              </a:extLst>
            </p:cNvPr>
            <p:cNvSpPr/>
            <p:nvPr/>
          </p:nvSpPr>
          <p:spPr bwMode="auto">
            <a:xfrm>
              <a:off x="8553757" y="5585583"/>
              <a:ext cx="2452092" cy="80237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FF99B23-4F2C-4B54-994F-CC459C697BCE}"/>
                </a:ext>
              </a:extLst>
            </p:cNvPr>
            <p:cNvSpPr/>
            <p:nvPr/>
          </p:nvSpPr>
          <p:spPr bwMode="auto">
            <a:xfrm>
              <a:off x="8923051" y="5731839"/>
              <a:ext cx="743807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err="1">
                  <a:latin typeface="+mj-lt"/>
                </a:rPr>
                <a:t>Filebeat</a:t>
              </a:r>
              <a:endParaRPr lang="en-US" sz="1100">
                <a:latin typeface="+mj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35D2AE-F896-4837-B6BE-1267E8DA997A}"/>
                </a:ext>
              </a:extLst>
            </p:cNvPr>
            <p:cNvSpPr/>
            <p:nvPr/>
          </p:nvSpPr>
          <p:spPr bwMode="auto">
            <a:xfrm>
              <a:off x="9884852" y="5715654"/>
              <a:ext cx="782131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latin typeface="+mj-lt"/>
                </a:rPr>
                <a:t>Metricbeat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16D6F6-B25F-4FBC-BA90-F2D07BA45DED}"/>
                </a:ext>
              </a:extLst>
            </p:cNvPr>
            <p:cNvSpPr/>
            <p:nvPr/>
          </p:nvSpPr>
          <p:spPr bwMode="auto">
            <a:xfrm>
              <a:off x="8391215" y="4568938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968A91A-A8D9-41D9-BCFE-DC930A5E1FDE}"/>
                </a:ext>
              </a:extLst>
            </p:cNvPr>
            <p:cNvSpPr/>
            <p:nvPr/>
          </p:nvSpPr>
          <p:spPr bwMode="auto">
            <a:xfrm>
              <a:off x="9951430" y="4568938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2</a:t>
              </a:r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2C79D239-A541-4868-BB16-14E15752A1B4}"/>
                </a:ext>
              </a:extLst>
            </p:cNvPr>
            <p:cNvSpPr/>
            <p:nvPr/>
          </p:nvSpPr>
          <p:spPr>
            <a:xfrm>
              <a:off x="10240850" y="5054465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53F69B-E5AD-4094-A224-45E1FE0C2A74}"/>
                </a:ext>
              </a:extLst>
            </p:cNvPr>
            <p:cNvSpPr/>
            <p:nvPr/>
          </p:nvSpPr>
          <p:spPr bwMode="auto">
            <a:xfrm>
              <a:off x="9070698" y="5085720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5044</a:t>
              </a:r>
            </a:p>
          </p:txBody>
        </p:sp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29B513BD-C067-4B72-901B-C3ED338DA047}"/>
                </a:ext>
              </a:extLst>
            </p:cNvPr>
            <p:cNvSpPr/>
            <p:nvPr/>
          </p:nvSpPr>
          <p:spPr>
            <a:xfrm>
              <a:off x="8746127" y="5063444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Left-Right 95">
              <a:extLst>
                <a:ext uri="{FF2B5EF4-FFF2-40B4-BE49-F238E27FC236}">
                  <a16:creationId xmlns:a16="http://schemas.microsoft.com/office/drawing/2014/main" id="{9C67CB99-8A73-4294-BC9B-0F37962A2918}"/>
                </a:ext>
              </a:extLst>
            </p:cNvPr>
            <p:cNvSpPr/>
            <p:nvPr/>
          </p:nvSpPr>
          <p:spPr>
            <a:xfrm>
              <a:off x="8403121" y="5294128"/>
              <a:ext cx="2452092" cy="21735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611124-6593-4A85-82AE-B6336C71DFB9}"/>
                </a:ext>
              </a:extLst>
            </p:cNvPr>
            <p:cNvSpPr/>
            <p:nvPr/>
          </p:nvSpPr>
          <p:spPr bwMode="auto">
            <a:xfrm>
              <a:off x="8624890" y="5956460"/>
              <a:ext cx="2147575" cy="36527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600" dirty="0">
                  <a:latin typeface="+mj-lt"/>
                </a:rPr>
                <a:t>NIGER Charging System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B18E65F-A37D-491F-BF31-BD95F634C83B}"/>
                </a:ext>
              </a:extLst>
            </p:cNvPr>
            <p:cNvSpPr/>
            <p:nvPr/>
          </p:nvSpPr>
          <p:spPr bwMode="auto">
            <a:xfrm>
              <a:off x="8211590" y="4444172"/>
              <a:ext cx="2935601" cy="6512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CA9D1BD-0DE3-478B-A60C-B7453E9EF2D6}"/>
                </a:ext>
              </a:extLst>
            </p:cNvPr>
            <p:cNvSpPr/>
            <p:nvPr/>
          </p:nvSpPr>
          <p:spPr bwMode="auto">
            <a:xfrm>
              <a:off x="8063932" y="2236303"/>
              <a:ext cx="3279913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Cloud 100">
              <a:extLst>
                <a:ext uri="{FF2B5EF4-FFF2-40B4-BE49-F238E27FC236}">
                  <a16:creationId xmlns:a16="http://schemas.microsoft.com/office/drawing/2014/main" id="{8D82968D-3AD3-441A-A590-4897AD3446CD}"/>
                </a:ext>
              </a:extLst>
            </p:cNvPr>
            <p:cNvSpPr/>
            <p:nvPr/>
          </p:nvSpPr>
          <p:spPr bwMode="auto">
            <a:xfrm>
              <a:off x="8583578" y="3438726"/>
              <a:ext cx="2452092" cy="80237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D5B31A-6A0B-4C53-B3C9-68A906B03A3E}"/>
                </a:ext>
              </a:extLst>
            </p:cNvPr>
            <p:cNvSpPr/>
            <p:nvPr/>
          </p:nvSpPr>
          <p:spPr bwMode="auto">
            <a:xfrm>
              <a:off x="8952872" y="3584982"/>
              <a:ext cx="743807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err="1">
                  <a:latin typeface="+mj-lt"/>
                </a:rPr>
                <a:t>Filebeat</a:t>
              </a:r>
              <a:endParaRPr lang="en-US" sz="1100">
                <a:latin typeface="+mj-lt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4298FDC-6BA0-4FA4-AB5E-3292A157CA6E}"/>
                </a:ext>
              </a:extLst>
            </p:cNvPr>
            <p:cNvSpPr/>
            <p:nvPr/>
          </p:nvSpPr>
          <p:spPr bwMode="auto">
            <a:xfrm>
              <a:off x="9914673" y="3568797"/>
              <a:ext cx="782131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latin typeface="+mj-lt"/>
                </a:rPr>
                <a:t>Metricbeat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5FD563-125B-4EAB-9438-D13BEA7D52AF}"/>
                </a:ext>
              </a:extLst>
            </p:cNvPr>
            <p:cNvSpPr/>
            <p:nvPr/>
          </p:nvSpPr>
          <p:spPr bwMode="auto">
            <a:xfrm>
              <a:off x="8421036" y="2422081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1F13EE0-F778-49A0-82E3-A502B1B22803}"/>
                </a:ext>
              </a:extLst>
            </p:cNvPr>
            <p:cNvSpPr/>
            <p:nvPr/>
          </p:nvSpPr>
          <p:spPr bwMode="auto">
            <a:xfrm>
              <a:off x="9981251" y="2422081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2</a:t>
              </a:r>
            </a:p>
          </p:txBody>
        </p:sp>
        <p:sp>
          <p:nvSpPr>
            <p:cNvPr id="106" name="Arrow: Up 105">
              <a:extLst>
                <a:ext uri="{FF2B5EF4-FFF2-40B4-BE49-F238E27FC236}">
                  <a16:creationId xmlns:a16="http://schemas.microsoft.com/office/drawing/2014/main" id="{8487EDAF-7ADE-42A1-A1AC-F4980CD979D1}"/>
                </a:ext>
              </a:extLst>
            </p:cNvPr>
            <p:cNvSpPr/>
            <p:nvPr/>
          </p:nvSpPr>
          <p:spPr>
            <a:xfrm>
              <a:off x="10270671" y="2907608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237839A-475D-49C8-9668-55645436334B}"/>
                </a:ext>
              </a:extLst>
            </p:cNvPr>
            <p:cNvSpPr/>
            <p:nvPr/>
          </p:nvSpPr>
          <p:spPr bwMode="auto">
            <a:xfrm>
              <a:off x="9100519" y="2938863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5044</a:t>
              </a:r>
            </a:p>
          </p:txBody>
        </p:sp>
        <p:sp>
          <p:nvSpPr>
            <p:cNvPr id="108" name="Arrow: Up 107">
              <a:extLst>
                <a:ext uri="{FF2B5EF4-FFF2-40B4-BE49-F238E27FC236}">
                  <a16:creationId xmlns:a16="http://schemas.microsoft.com/office/drawing/2014/main" id="{B1ABB236-C602-4E12-A3C5-037ACCD91663}"/>
                </a:ext>
              </a:extLst>
            </p:cNvPr>
            <p:cNvSpPr/>
            <p:nvPr/>
          </p:nvSpPr>
          <p:spPr>
            <a:xfrm>
              <a:off x="8775948" y="2916587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Left-Right 108">
              <a:extLst>
                <a:ext uri="{FF2B5EF4-FFF2-40B4-BE49-F238E27FC236}">
                  <a16:creationId xmlns:a16="http://schemas.microsoft.com/office/drawing/2014/main" id="{88F3DFA3-A75F-4342-9B32-AD1E08C41289}"/>
                </a:ext>
              </a:extLst>
            </p:cNvPr>
            <p:cNvSpPr/>
            <p:nvPr/>
          </p:nvSpPr>
          <p:spPr>
            <a:xfrm>
              <a:off x="8432942" y="3147271"/>
              <a:ext cx="2452092" cy="21735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5B3EFF-7FB7-4250-8171-B49C265FDADF}"/>
                </a:ext>
              </a:extLst>
            </p:cNvPr>
            <p:cNvSpPr/>
            <p:nvPr/>
          </p:nvSpPr>
          <p:spPr bwMode="auto">
            <a:xfrm>
              <a:off x="8654711" y="3809603"/>
              <a:ext cx="2147575" cy="36527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600" dirty="0">
                  <a:latin typeface="+mj-lt"/>
                </a:rPr>
                <a:t>CHAD Charging System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641800-6F44-46F5-B21B-8F7FB05C9AA4}"/>
                </a:ext>
              </a:extLst>
            </p:cNvPr>
            <p:cNvSpPr/>
            <p:nvPr/>
          </p:nvSpPr>
          <p:spPr bwMode="auto">
            <a:xfrm>
              <a:off x="8241411" y="2297315"/>
              <a:ext cx="2935601" cy="6512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A7046A1-D612-458E-9BD5-7DBEA2E552DA}"/>
                </a:ext>
              </a:extLst>
            </p:cNvPr>
            <p:cNvSpPr/>
            <p:nvPr/>
          </p:nvSpPr>
          <p:spPr bwMode="auto">
            <a:xfrm>
              <a:off x="8057308" y="43074"/>
              <a:ext cx="3279913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Cloud 113">
              <a:extLst>
                <a:ext uri="{FF2B5EF4-FFF2-40B4-BE49-F238E27FC236}">
                  <a16:creationId xmlns:a16="http://schemas.microsoft.com/office/drawing/2014/main" id="{6D457CEC-CAA3-4127-9407-09DC12C8B027}"/>
                </a:ext>
              </a:extLst>
            </p:cNvPr>
            <p:cNvSpPr/>
            <p:nvPr/>
          </p:nvSpPr>
          <p:spPr bwMode="auto">
            <a:xfrm>
              <a:off x="8576954" y="1245497"/>
              <a:ext cx="2452092" cy="80237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0B03BDA-01A7-4A09-BF62-4A913109C43D}"/>
                </a:ext>
              </a:extLst>
            </p:cNvPr>
            <p:cNvSpPr/>
            <p:nvPr/>
          </p:nvSpPr>
          <p:spPr bwMode="auto">
            <a:xfrm>
              <a:off x="8946248" y="1391753"/>
              <a:ext cx="743807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err="1">
                  <a:latin typeface="+mj-lt"/>
                </a:rPr>
                <a:t>Filebeat</a:t>
              </a:r>
              <a:endParaRPr lang="en-US" sz="1100">
                <a:latin typeface="+mj-lt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8AD4D3-4762-45C9-B84C-5609E261F664}"/>
                </a:ext>
              </a:extLst>
            </p:cNvPr>
            <p:cNvSpPr/>
            <p:nvPr/>
          </p:nvSpPr>
          <p:spPr bwMode="auto">
            <a:xfrm>
              <a:off x="9908049" y="1375568"/>
              <a:ext cx="782131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latin typeface="+mj-lt"/>
                </a:rPr>
                <a:t>Metricbeat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9AB12A-E996-47D3-BE84-4DC4140BD01F}"/>
                </a:ext>
              </a:extLst>
            </p:cNvPr>
            <p:cNvSpPr/>
            <p:nvPr/>
          </p:nvSpPr>
          <p:spPr bwMode="auto">
            <a:xfrm>
              <a:off x="8414412" y="228852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80FEC0-AC86-4B28-9C6C-75710BBABF50}"/>
                </a:ext>
              </a:extLst>
            </p:cNvPr>
            <p:cNvSpPr/>
            <p:nvPr/>
          </p:nvSpPr>
          <p:spPr bwMode="auto">
            <a:xfrm>
              <a:off x="9974627" y="228852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2</a:t>
              </a:r>
            </a:p>
          </p:txBody>
        </p:sp>
        <p:sp>
          <p:nvSpPr>
            <p:cNvPr id="119" name="Arrow: Up 118">
              <a:extLst>
                <a:ext uri="{FF2B5EF4-FFF2-40B4-BE49-F238E27FC236}">
                  <a16:creationId xmlns:a16="http://schemas.microsoft.com/office/drawing/2014/main" id="{F55814CA-010A-47FD-9116-F30D45ED50EC}"/>
                </a:ext>
              </a:extLst>
            </p:cNvPr>
            <p:cNvSpPr/>
            <p:nvPr/>
          </p:nvSpPr>
          <p:spPr>
            <a:xfrm>
              <a:off x="10264047" y="714379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A785383-2618-4B94-BCF8-2229CC24F98C}"/>
                </a:ext>
              </a:extLst>
            </p:cNvPr>
            <p:cNvSpPr/>
            <p:nvPr/>
          </p:nvSpPr>
          <p:spPr bwMode="auto">
            <a:xfrm>
              <a:off x="9093895" y="745634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5044</a:t>
              </a:r>
            </a:p>
          </p:txBody>
        </p:sp>
        <p:sp>
          <p:nvSpPr>
            <p:cNvPr id="121" name="Arrow: Up 120">
              <a:extLst>
                <a:ext uri="{FF2B5EF4-FFF2-40B4-BE49-F238E27FC236}">
                  <a16:creationId xmlns:a16="http://schemas.microsoft.com/office/drawing/2014/main" id="{8877B305-F66B-4C42-8BFF-3617E89545E6}"/>
                </a:ext>
              </a:extLst>
            </p:cNvPr>
            <p:cNvSpPr/>
            <p:nvPr/>
          </p:nvSpPr>
          <p:spPr>
            <a:xfrm>
              <a:off x="8769324" y="723358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row: Left-Right 121">
              <a:extLst>
                <a:ext uri="{FF2B5EF4-FFF2-40B4-BE49-F238E27FC236}">
                  <a16:creationId xmlns:a16="http://schemas.microsoft.com/office/drawing/2014/main" id="{91B95D8B-EFF3-4BA1-BB42-CDA8F072343B}"/>
                </a:ext>
              </a:extLst>
            </p:cNvPr>
            <p:cNvSpPr/>
            <p:nvPr/>
          </p:nvSpPr>
          <p:spPr>
            <a:xfrm>
              <a:off x="8426318" y="954042"/>
              <a:ext cx="2452092" cy="21735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922C31F-41A2-4899-A0AC-8CB735C59901}"/>
                </a:ext>
              </a:extLst>
            </p:cNvPr>
            <p:cNvSpPr/>
            <p:nvPr/>
          </p:nvSpPr>
          <p:spPr bwMode="auto">
            <a:xfrm>
              <a:off x="8160023" y="1616374"/>
              <a:ext cx="3001616" cy="4609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600" dirty="0">
                  <a:latin typeface="+mj-lt"/>
                </a:rPr>
                <a:t>BURAKINA FASO Charging System 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22002AA-06E8-481C-B97B-90482017531A}"/>
                </a:ext>
              </a:extLst>
            </p:cNvPr>
            <p:cNvSpPr/>
            <p:nvPr/>
          </p:nvSpPr>
          <p:spPr bwMode="auto">
            <a:xfrm>
              <a:off x="8234787" y="104086"/>
              <a:ext cx="2935601" cy="6512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F080A08F-BFFB-49B8-981C-CB9F57C751C1}"/>
                </a:ext>
              </a:extLst>
            </p:cNvPr>
            <p:cNvSpPr/>
            <p:nvPr/>
          </p:nvSpPr>
          <p:spPr bwMode="auto">
            <a:xfrm>
              <a:off x="2878535" y="3279706"/>
              <a:ext cx="2452092" cy="80237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6A6D18F-FA24-439A-86EF-F8D73B33E847}"/>
                </a:ext>
              </a:extLst>
            </p:cNvPr>
            <p:cNvSpPr/>
            <p:nvPr/>
          </p:nvSpPr>
          <p:spPr bwMode="auto">
            <a:xfrm>
              <a:off x="3247829" y="3425962"/>
              <a:ext cx="743807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err="1">
                  <a:latin typeface="+mj-lt"/>
                </a:rPr>
                <a:t>Filebeat</a:t>
              </a:r>
              <a:endParaRPr lang="en-US" sz="1100">
                <a:latin typeface="+mj-l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96B75B8-6584-43F4-BF49-7D541E818961}"/>
                </a:ext>
              </a:extLst>
            </p:cNvPr>
            <p:cNvSpPr/>
            <p:nvPr/>
          </p:nvSpPr>
          <p:spPr bwMode="auto">
            <a:xfrm>
              <a:off x="4209630" y="3409777"/>
              <a:ext cx="782131" cy="240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latin typeface="+mj-lt"/>
                </a:rPr>
                <a:t>Metricbeat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3D3F07-9BDA-4786-B966-0CC48E42C09E}"/>
                </a:ext>
              </a:extLst>
            </p:cNvPr>
            <p:cNvSpPr/>
            <p:nvPr/>
          </p:nvSpPr>
          <p:spPr bwMode="auto">
            <a:xfrm>
              <a:off x="2715993" y="2263061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11AF6D9-D6E0-422F-AE1C-35D78BC80657}"/>
                </a:ext>
              </a:extLst>
            </p:cNvPr>
            <p:cNvSpPr/>
            <p:nvPr/>
          </p:nvSpPr>
          <p:spPr bwMode="auto">
            <a:xfrm>
              <a:off x="4276208" y="2263061"/>
              <a:ext cx="997542" cy="42384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Logstash Prod Node 2</a:t>
              </a:r>
            </a:p>
          </p:txBody>
        </p:sp>
        <p:sp>
          <p:nvSpPr>
            <p:cNvPr id="133" name="Arrow: Up 132">
              <a:extLst>
                <a:ext uri="{FF2B5EF4-FFF2-40B4-BE49-F238E27FC236}">
                  <a16:creationId xmlns:a16="http://schemas.microsoft.com/office/drawing/2014/main" id="{934CE98B-CF54-497E-8BAB-62B7C9092388}"/>
                </a:ext>
              </a:extLst>
            </p:cNvPr>
            <p:cNvSpPr/>
            <p:nvPr/>
          </p:nvSpPr>
          <p:spPr>
            <a:xfrm>
              <a:off x="4565628" y="2748588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95407E-12DB-4EAE-903E-FE830CF83DCC}"/>
                </a:ext>
              </a:extLst>
            </p:cNvPr>
            <p:cNvSpPr/>
            <p:nvPr/>
          </p:nvSpPr>
          <p:spPr bwMode="auto">
            <a:xfrm>
              <a:off x="3395476" y="2779843"/>
              <a:ext cx="1033883" cy="31388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5044</a:t>
              </a:r>
            </a:p>
          </p:txBody>
        </p:sp>
        <p:sp>
          <p:nvSpPr>
            <p:cNvPr id="135" name="Arrow: Up 134">
              <a:extLst>
                <a:ext uri="{FF2B5EF4-FFF2-40B4-BE49-F238E27FC236}">
                  <a16:creationId xmlns:a16="http://schemas.microsoft.com/office/drawing/2014/main" id="{4FEC0D35-7B55-48F0-92D1-D30623A45F9F}"/>
                </a:ext>
              </a:extLst>
            </p:cNvPr>
            <p:cNvSpPr/>
            <p:nvPr/>
          </p:nvSpPr>
          <p:spPr>
            <a:xfrm>
              <a:off x="3070905" y="2757567"/>
              <a:ext cx="219075" cy="337724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Left-Right 135">
              <a:extLst>
                <a:ext uri="{FF2B5EF4-FFF2-40B4-BE49-F238E27FC236}">
                  <a16:creationId xmlns:a16="http://schemas.microsoft.com/office/drawing/2014/main" id="{479104F2-58A5-456B-810C-B8FDE8B60F95}"/>
                </a:ext>
              </a:extLst>
            </p:cNvPr>
            <p:cNvSpPr/>
            <p:nvPr/>
          </p:nvSpPr>
          <p:spPr>
            <a:xfrm>
              <a:off x="2727899" y="2988251"/>
              <a:ext cx="2452092" cy="217350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DCB78DA-D2E2-423E-BA3B-FB290EBA6325}"/>
                </a:ext>
              </a:extLst>
            </p:cNvPr>
            <p:cNvSpPr/>
            <p:nvPr/>
          </p:nvSpPr>
          <p:spPr bwMode="auto">
            <a:xfrm>
              <a:off x="2949668" y="3650583"/>
              <a:ext cx="2147575" cy="36527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600" b="1" dirty="0">
                  <a:latin typeface="+mj-lt"/>
                </a:rPr>
                <a:t>Nigeria</a:t>
              </a:r>
              <a:r>
                <a:rPr lang="en-US" sz="1600" dirty="0">
                  <a:latin typeface="+mj-lt"/>
                </a:rPr>
                <a:t> Charging System 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B10260-2D84-48C3-B175-3DEAE6356174}"/>
                </a:ext>
              </a:extLst>
            </p:cNvPr>
            <p:cNvSpPr/>
            <p:nvPr/>
          </p:nvSpPr>
          <p:spPr bwMode="auto">
            <a:xfrm>
              <a:off x="2536368" y="2138295"/>
              <a:ext cx="2935601" cy="6512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7F0CE37-D930-4439-989F-4C8EE8C688E6}"/>
                </a:ext>
              </a:extLst>
            </p:cNvPr>
            <p:cNvCxnSpPr>
              <a:stCxn id="138" idx="0"/>
            </p:cNvCxnSpPr>
            <p:nvPr/>
          </p:nvCxnSpPr>
          <p:spPr>
            <a:xfrm flipV="1">
              <a:off x="4004169" y="1838739"/>
              <a:ext cx="11240" cy="2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6AA983E-5A34-41C8-A232-7FCDB28923B7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5972111" y="1808922"/>
              <a:ext cx="1306" cy="2605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1F59BB9-49B2-45A3-A937-2C5D3888B853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>
              <a:off x="7722700" y="2622953"/>
              <a:ext cx="5187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FAF73A6-1860-4A5C-B196-6719E8E2F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915" y="922124"/>
              <a:ext cx="0" cy="919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94454EE-E22D-455A-90E6-7BDCE8660474}"/>
                </a:ext>
              </a:extLst>
            </p:cNvPr>
            <p:cNvCxnSpPr>
              <a:stCxn id="59" idx="0"/>
            </p:cNvCxnSpPr>
            <p:nvPr/>
          </p:nvCxnSpPr>
          <p:spPr>
            <a:xfrm flipH="1" flipV="1">
              <a:off x="2474843" y="1798983"/>
              <a:ext cx="19881" cy="2551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472D5C0-7C7A-4057-A38B-AB3F2D8F3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6016" y="387626"/>
              <a:ext cx="0" cy="4363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E974D15-B297-4A1E-9156-D758612423A8}"/>
                </a:ext>
              </a:extLst>
            </p:cNvPr>
            <p:cNvCxnSpPr>
              <a:cxnSpLocks/>
              <a:stCxn id="124" idx="1"/>
            </p:cNvCxnSpPr>
            <p:nvPr/>
          </p:nvCxnSpPr>
          <p:spPr>
            <a:xfrm flipH="1">
              <a:off x="7712765" y="429724"/>
              <a:ext cx="52202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575BF09-2D93-4CBA-8DF5-530E6C287F72}"/>
                </a:ext>
              </a:extLst>
            </p:cNvPr>
            <p:cNvCxnSpPr>
              <a:cxnSpLocks/>
              <a:stCxn id="99" idx="1"/>
            </p:cNvCxnSpPr>
            <p:nvPr/>
          </p:nvCxnSpPr>
          <p:spPr>
            <a:xfrm flipH="1">
              <a:off x="7702822" y="4769810"/>
              <a:ext cx="508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615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021C4A-8D9B-4B97-BA54-48FA09D56739}"/>
              </a:ext>
            </a:extLst>
          </p:cNvPr>
          <p:cNvSpPr/>
          <p:nvPr/>
        </p:nvSpPr>
        <p:spPr bwMode="auto">
          <a:xfrm>
            <a:off x="119781" y="658097"/>
            <a:ext cx="11160095" cy="60966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3DE5B9-8C03-4CD3-B0A2-81510A52EF7F}"/>
              </a:ext>
            </a:extLst>
          </p:cNvPr>
          <p:cNvSpPr/>
          <p:nvPr/>
        </p:nvSpPr>
        <p:spPr bwMode="auto">
          <a:xfrm>
            <a:off x="345453" y="1246802"/>
            <a:ext cx="6789822" cy="5202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426159" y="551290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1795453" y="565916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2757254" y="564298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026078" y="4603745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C48958-EEF0-44F1-9195-5690922A6419}"/>
              </a:ext>
            </a:extLst>
          </p:cNvPr>
          <p:cNvSpPr/>
          <p:nvPr/>
        </p:nvSpPr>
        <p:spPr bwMode="auto">
          <a:xfrm>
            <a:off x="1691468" y="4467555"/>
            <a:ext cx="942571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2307002" y="4981791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1437502" y="4991901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275523" y="522145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497292" y="588378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0220551-F1D9-4F62-A803-DA2AF882E048}"/>
              </a:ext>
            </a:extLst>
          </p:cNvPr>
          <p:cNvSpPr/>
          <p:nvPr/>
        </p:nvSpPr>
        <p:spPr bwMode="auto">
          <a:xfrm>
            <a:off x="3370029" y="737890"/>
            <a:ext cx="3935662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BC5A94-6EAE-4D56-AE42-70EBD1CB3384}"/>
              </a:ext>
            </a:extLst>
          </p:cNvPr>
          <p:cNvSpPr/>
          <p:nvPr/>
        </p:nvSpPr>
        <p:spPr bwMode="auto">
          <a:xfrm>
            <a:off x="1600156" y="4371498"/>
            <a:ext cx="1177302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68B802-6CC1-4067-8CDF-BF12C7C39F7D}"/>
              </a:ext>
            </a:extLst>
          </p:cNvPr>
          <p:cNvSpPr/>
          <p:nvPr/>
        </p:nvSpPr>
        <p:spPr bwMode="auto">
          <a:xfrm>
            <a:off x="7579712" y="3976041"/>
            <a:ext cx="3620930" cy="2502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F6DA3FA3-3F7F-44AB-A7DB-1FB1A3F3523A}"/>
              </a:ext>
            </a:extLst>
          </p:cNvPr>
          <p:cNvSpPr/>
          <p:nvPr/>
        </p:nvSpPr>
        <p:spPr bwMode="auto">
          <a:xfrm>
            <a:off x="8025641" y="546374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9C3D5-BFEF-4B62-AFB5-CD3977EEFE3C}"/>
              </a:ext>
            </a:extLst>
          </p:cNvPr>
          <p:cNvSpPr/>
          <p:nvPr/>
        </p:nvSpPr>
        <p:spPr bwMode="auto">
          <a:xfrm>
            <a:off x="8394935" y="561000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FCBE6A-085A-4A1C-8DD8-577C22C3078B}"/>
              </a:ext>
            </a:extLst>
          </p:cNvPr>
          <p:cNvSpPr/>
          <p:nvPr/>
        </p:nvSpPr>
        <p:spPr bwMode="auto">
          <a:xfrm>
            <a:off x="9356736" y="559382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C89087-5AD7-468E-8E83-B691EC45CA74}"/>
              </a:ext>
            </a:extLst>
          </p:cNvPr>
          <p:cNvSpPr/>
          <p:nvPr/>
        </p:nvSpPr>
        <p:spPr bwMode="auto">
          <a:xfrm>
            <a:off x="8492363" y="4447104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4AC456-FD19-45CE-A4CB-CD216503519C}"/>
              </a:ext>
            </a:extLst>
          </p:cNvPr>
          <p:cNvSpPr/>
          <p:nvPr/>
        </p:nvSpPr>
        <p:spPr bwMode="auto">
          <a:xfrm>
            <a:off x="8916207" y="496388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7BD43CE9-012B-41A8-AAFF-89E48FC0B7FC}"/>
              </a:ext>
            </a:extLst>
          </p:cNvPr>
          <p:cNvSpPr/>
          <p:nvPr/>
        </p:nvSpPr>
        <p:spPr>
          <a:xfrm>
            <a:off x="8935767" y="4941610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5A011B75-B6B3-4F8B-885C-B66222BE5DBF}"/>
              </a:ext>
            </a:extLst>
          </p:cNvPr>
          <p:cNvSpPr/>
          <p:nvPr/>
        </p:nvSpPr>
        <p:spPr>
          <a:xfrm>
            <a:off x="7875005" y="517229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B435EE-4A64-46A1-AF6A-D2C084AF288D}"/>
              </a:ext>
            </a:extLst>
          </p:cNvPr>
          <p:cNvSpPr/>
          <p:nvPr/>
        </p:nvSpPr>
        <p:spPr bwMode="auto">
          <a:xfrm>
            <a:off x="8096774" y="583462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5761424" y="1293636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314983-F10E-4321-8387-B0B1F90ECA42}"/>
              </a:ext>
            </a:extLst>
          </p:cNvPr>
          <p:cNvSpPr/>
          <p:nvPr/>
        </p:nvSpPr>
        <p:spPr bwMode="auto">
          <a:xfrm>
            <a:off x="8263581" y="4322338"/>
            <a:ext cx="1522364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772172" y="4513510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E56E7498-B393-420F-A3FD-0AC463D64E12}"/>
              </a:ext>
            </a:extLst>
          </p:cNvPr>
          <p:cNvSpPr/>
          <p:nvPr/>
        </p:nvSpPr>
        <p:spPr>
          <a:xfrm>
            <a:off x="2336976" y="4154084"/>
            <a:ext cx="174561" cy="17928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E9590C-C0CF-4553-95EC-89981EA20586}"/>
              </a:ext>
            </a:extLst>
          </p:cNvPr>
          <p:cNvSpPr/>
          <p:nvPr/>
        </p:nvSpPr>
        <p:spPr bwMode="auto">
          <a:xfrm>
            <a:off x="1920048" y="3884830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F9401-78C6-4967-AF68-2F36F6A8211B}"/>
              </a:ext>
            </a:extLst>
          </p:cNvPr>
          <p:cNvSpPr txBox="1"/>
          <p:nvPr/>
        </p:nvSpPr>
        <p:spPr>
          <a:xfrm>
            <a:off x="9876359" y="4000368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F23676-6252-4485-8E74-9857C0F04C35}"/>
              </a:ext>
            </a:extLst>
          </p:cNvPr>
          <p:cNvSpPr/>
          <p:nvPr/>
        </p:nvSpPr>
        <p:spPr bwMode="auto">
          <a:xfrm>
            <a:off x="7479923" y="4396476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D25BC65-4620-4F4D-8226-3820656C4543}"/>
              </a:ext>
            </a:extLst>
          </p:cNvPr>
          <p:cNvCxnSpPr/>
          <p:nvPr/>
        </p:nvCxnSpPr>
        <p:spPr>
          <a:xfrm rot="10800000">
            <a:off x="8352659" y="4719484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84B967-1738-4329-A8B0-789FE031DBEC}"/>
              </a:ext>
            </a:extLst>
          </p:cNvPr>
          <p:cNvSpPr/>
          <p:nvPr/>
        </p:nvSpPr>
        <p:spPr bwMode="auto">
          <a:xfrm>
            <a:off x="4707320" y="4299221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B15287-8376-4C5F-9DB5-6DD81D1C6E9E}"/>
              </a:ext>
            </a:extLst>
          </p:cNvPr>
          <p:cNvSpPr/>
          <p:nvPr/>
        </p:nvSpPr>
        <p:spPr bwMode="auto">
          <a:xfrm>
            <a:off x="1933756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2A8883A-A800-44DF-ABA3-F2E886D8CAEA}"/>
              </a:ext>
            </a:extLst>
          </p:cNvPr>
          <p:cNvSpPr/>
          <p:nvPr/>
        </p:nvSpPr>
        <p:spPr bwMode="auto">
          <a:xfrm>
            <a:off x="5938083" y="3043122"/>
            <a:ext cx="884519" cy="5095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 Node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53ABFB1-BC34-4371-BF7B-6F2B75F936CD}"/>
              </a:ext>
            </a:extLst>
          </p:cNvPr>
          <p:cNvCxnSpPr>
            <a:cxnSpLocks/>
          </p:cNvCxnSpPr>
          <p:nvPr/>
        </p:nvCxnSpPr>
        <p:spPr bwMode="auto">
          <a:xfrm>
            <a:off x="979499" y="3879143"/>
            <a:ext cx="5400844" cy="87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71A94-C0B7-4415-85F1-6E98BF251653}"/>
              </a:ext>
            </a:extLst>
          </p:cNvPr>
          <p:cNvSpPr/>
          <p:nvPr/>
        </p:nvSpPr>
        <p:spPr bwMode="auto">
          <a:xfrm>
            <a:off x="430791" y="1855877"/>
            <a:ext cx="4301729" cy="9776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88D467C-4CF0-4C89-A670-28CEF29D52B4}"/>
              </a:ext>
            </a:extLst>
          </p:cNvPr>
          <p:cNvSpPr/>
          <p:nvPr/>
        </p:nvSpPr>
        <p:spPr bwMode="auto">
          <a:xfrm>
            <a:off x="3409338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Master + Data Node_3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C48E3D1-60D3-4CE3-AFDC-DA3B3C66E7CD}"/>
              </a:ext>
            </a:extLst>
          </p:cNvPr>
          <p:cNvSpPr/>
          <p:nvPr/>
        </p:nvSpPr>
        <p:spPr bwMode="auto">
          <a:xfrm>
            <a:off x="4967077" y="2091894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</a:t>
            </a:r>
          </a:p>
        </p:txBody>
      </p:sp>
      <p:pic>
        <p:nvPicPr>
          <p:cNvPr id="200" name="Graphic 199" descr="Users">
            <a:extLst>
              <a:ext uri="{FF2B5EF4-FFF2-40B4-BE49-F238E27FC236}">
                <a16:creationId xmlns:a16="http://schemas.microsoft.com/office/drawing/2014/main" id="{DBCE5270-237B-47A1-96C9-281CEA12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5875" y="1699116"/>
            <a:ext cx="649882" cy="649882"/>
          </a:xfrm>
          <a:prstGeom prst="rect">
            <a:avLst/>
          </a:prstGeom>
        </p:spPr>
      </p:pic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889887C-72EB-4732-BD38-E4D829A46150}"/>
              </a:ext>
            </a:extLst>
          </p:cNvPr>
          <p:cNvCxnSpPr>
            <a:cxnSpLocks/>
            <a:stCxn id="195" idx="0"/>
            <a:endCxn id="200" idx="2"/>
          </p:cNvCxnSpPr>
          <p:nvPr/>
        </p:nvCxnSpPr>
        <p:spPr bwMode="auto">
          <a:xfrm flipH="1" flipV="1">
            <a:off x="6370816" y="2348998"/>
            <a:ext cx="9527" cy="6941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9F3EE4C-354E-44AB-9A43-6CF573778B05}"/>
              </a:ext>
            </a:extLst>
          </p:cNvPr>
          <p:cNvSpPr/>
          <p:nvPr/>
        </p:nvSpPr>
        <p:spPr bwMode="auto">
          <a:xfrm>
            <a:off x="2802815" y="1837036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5974681-C59C-4C52-B5E5-6B990A81490A}"/>
              </a:ext>
            </a:extLst>
          </p:cNvPr>
          <p:cNvSpPr/>
          <p:nvPr/>
        </p:nvSpPr>
        <p:spPr bwMode="auto">
          <a:xfrm>
            <a:off x="3845141" y="3037390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2DB3AF-8B34-4BD7-BA17-AD2147A85474}"/>
              </a:ext>
            </a:extLst>
          </p:cNvPr>
          <p:cNvSpPr/>
          <p:nvPr/>
        </p:nvSpPr>
        <p:spPr bwMode="auto">
          <a:xfrm>
            <a:off x="5500762" y="2588551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>
                <a:latin typeface="+mj-lt"/>
              </a:rPr>
              <a:t>Port 5601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6F07A4-8D40-44D5-BFAB-91386C6C29BD}"/>
              </a:ext>
            </a:extLst>
          </p:cNvPr>
          <p:cNvSpPr/>
          <p:nvPr/>
        </p:nvSpPr>
        <p:spPr bwMode="auto">
          <a:xfrm>
            <a:off x="4156061" y="1853651"/>
            <a:ext cx="1034853" cy="25371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6A39080-827F-4AA0-9C11-747E6F8D48FE}"/>
              </a:ext>
            </a:extLst>
          </p:cNvPr>
          <p:cNvSpPr/>
          <p:nvPr/>
        </p:nvSpPr>
        <p:spPr bwMode="auto">
          <a:xfrm>
            <a:off x="1644769" y="2523764"/>
            <a:ext cx="1826145" cy="27563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Master + Data Node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33A6379-E993-40C2-867E-A1930E5C4580}"/>
              </a:ext>
            </a:extLst>
          </p:cNvPr>
          <p:cNvSpPr/>
          <p:nvPr/>
        </p:nvSpPr>
        <p:spPr bwMode="auto">
          <a:xfrm>
            <a:off x="557857" y="209431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C9D839-AD25-4F42-A5CF-07F18C3EA022}"/>
              </a:ext>
            </a:extLst>
          </p:cNvPr>
          <p:cNvCxnSpPr>
            <a:cxnSpLocks/>
            <a:stCxn id="194" idx="3"/>
            <a:endCxn id="198" idx="1"/>
          </p:cNvCxnSpPr>
          <p:nvPr/>
        </p:nvCxnSpPr>
        <p:spPr bwMode="auto">
          <a:xfrm>
            <a:off x="2971981" y="2307150"/>
            <a:ext cx="4373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AC5AEFC-CA55-4689-B5B8-6691AA6F466A}"/>
              </a:ext>
            </a:extLst>
          </p:cNvPr>
          <p:cNvCxnSpPr>
            <a:cxnSpLocks/>
            <a:stCxn id="208" idx="3"/>
            <a:endCxn id="194" idx="1"/>
          </p:cNvCxnSpPr>
          <p:nvPr/>
        </p:nvCxnSpPr>
        <p:spPr bwMode="auto">
          <a:xfrm>
            <a:off x="1596082" y="2307150"/>
            <a:ext cx="33767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2B277B-1983-485C-849A-1B92DB7F50CB}"/>
              </a:ext>
            </a:extLst>
          </p:cNvPr>
          <p:cNvSpPr/>
          <p:nvPr/>
        </p:nvSpPr>
        <p:spPr bwMode="auto">
          <a:xfrm>
            <a:off x="2803843" y="1838869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E99F8E-CC98-4E16-80DB-C30A03789A28}"/>
              </a:ext>
            </a:extLst>
          </p:cNvPr>
          <p:cNvSpPr/>
          <p:nvPr/>
        </p:nvSpPr>
        <p:spPr bwMode="auto">
          <a:xfrm>
            <a:off x="1425329" y="1831198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40685EB-FE49-4A75-9545-601E5D767D18}"/>
              </a:ext>
            </a:extLst>
          </p:cNvPr>
          <p:cNvCxnSpPr/>
          <p:nvPr/>
        </p:nvCxnSpPr>
        <p:spPr>
          <a:xfrm rot="10800000">
            <a:off x="5332595" y="3456341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14B892A-0802-46E3-B4D7-955DA4DFB205}"/>
              </a:ext>
            </a:extLst>
          </p:cNvPr>
          <p:cNvCxnSpPr>
            <a:stCxn id="198" idx="3"/>
            <a:endCxn id="199" idx="1"/>
          </p:cNvCxnSpPr>
          <p:nvPr/>
        </p:nvCxnSpPr>
        <p:spPr>
          <a:xfrm flipV="1">
            <a:off x="4447563" y="2304733"/>
            <a:ext cx="519514" cy="2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258EF19-DFD1-47F1-BAB6-1751995BE36F}"/>
              </a:ext>
            </a:extLst>
          </p:cNvPr>
          <p:cNvSpPr/>
          <p:nvPr/>
        </p:nvSpPr>
        <p:spPr bwMode="auto">
          <a:xfrm>
            <a:off x="912124" y="305564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C4E415C-E809-46BD-9D6C-9AAFFEE2139F}"/>
              </a:ext>
            </a:extLst>
          </p:cNvPr>
          <p:cNvCxnSpPr>
            <a:endCxn id="195" idx="2"/>
          </p:cNvCxnSpPr>
          <p:nvPr/>
        </p:nvCxnSpPr>
        <p:spPr>
          <a:xfrm flipV="1">
            <a:off x="6370816" y="3552675"/>
            <a:ext cx="9527" cy="330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40923-5C63-4E19-8E09-56761D8437F5}"/>
              </a:ext>
            </a:extLst>
          </p:cNvPr>
          <p:cNvCxnSpPr>
            <a:cxnSpLocks/>
          </p:cNvCxnSpPr>
          <p:nvPr/>
        </p:nvCxnSpPr>
        <p:spPr>
          <a:xfrm flipV="1">
            <a:off x="979499" y="2517572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BEE2437-4C8C-461E-A3C1-E7DBACEF2B09}"/>
              </a:ext>
            </a:extLst>
          </p:cNvPr>
          <p:cNvCxnSpPr>
            <a:cxnSpLocks/>
          </p:cNvCxnSpPr>
          <p:nvPr/>
        </p:nvCxnSpPr>
        <p:spPr>
          <a:xfrm flipV="1">
            <a:off x="2416539" y="2535973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6D0807-7886-4E17-9CA8-790ED2969351}"/>
              </a:ext>
            </a:extLst>
          </p:cNvPr>
          <p:cNvCxnSpPr>
            <a:cxnSpLocks/>
          </p:cNvCxnSpPr>
          <p:nvPr/>
        </p:nvCxnSpPr>
        <p:spPr>
          <a:xfrm flipV="1">
            <a:off x="3893619" y="2535973"/>
            <a:ext cx="0" cy="134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88D1C4F-6049-4FE9-9665-140A2BF7DCCA}"/>
              </a:ext>
            </a:extLst>
          </p:cNvPr>
          <p:cNvSpPr/>
          <p:nvPr/>
        </p:nvSpPr>
        <p:spPr bwMode="auto">
          <a:xfrm>
            <a:off x="2368804" y="305564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FF1AAD-AEEE-4319-A162-799D5A1FC7D2}"/>
              </a:ext>
            </a:extLst>
          </p:cNvPr>
          <p:cNvCxnSpPr>
            <a:cxnSpLocks/>
          </p:cNvCxnSpPr>
          <p:nvPr/>
        </p:nvCxnSpPr>
        <p:spPr>
          <a:xfrm flipH="1">
            <a:off x="5648165" y="4726530"/>
            <a:ext cx="2599258" cy="22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2F9BE-5890-4A8F-B1E2-7DFEDE22AAE3}"/>
              </a:ext>
            </a:extLst>
          </p:cNvPr>
          <p:cNvCxnSpPr>
            <a:cxnSpLocks/>
          </p:cNvCxnSpPr>
          <p:nvPr/>
        </p:nvCxnSpPr>
        <p:spPr>
          <a:xfrm flipV="1">
            <a:off x="5648164" y="3847843"/>
            <a:ext cx="0" cy="88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4F9B349-DCB5-4F00-858B-7D5BB3BAD7F1}"/>
              </a:ext>
            </a:extLst>
          </p:cNvPr>
          <p:cNvSpPr/>
          <p:nvPr/>
        </p:nvSpPr>
        <p:spPr bwMode="auto">
          <a:xfrm>
            <a:off x="2843684" y="4456164"/>
            <a:ext cx="1001457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Configuration node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F5C6B8-1565-463C-956A-1B83940CD351}"/>
              </a:ext>
            </a:extLst>
          </p:cNvPr>
          <p:cNvSpPr/>
          <p:nvPr/>
        </p:nvSpPr>
        <p:spPr bwMode="auto">
          <a:xfrm>
            <a:off x="9875023" y="4436680"/>
            <a:ext cx="1033883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Configuration node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F0880EE-F551-4227-8D68-C30D779E94FC}"/>
              </a:ext>
            </a:extLst>
          </p:cNvPr>
          <p:cNvCxnSpPr>
            <a:cxnSpLocks/>
          </p:cNvCxnSpPr>
          <p:nvPr/>
        </p:nvCxnSpPr>
        <p:spPr>
          <a:xfrm flipV="1">
            <a:off x="3943028" y="4917632"/>
            <a:ext cx="4304395" cy="981869"/>
          </a:xfrm>
          <a:prstGeom prst="bentConnector3">
            <a:avLst>
              <a:gd name="adj1" fmla="val 699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CDFA5AF-18F0-427C-A498-94904EAC8E1F}"/>
              </a:ext>
            </a:extLst>
          </p:cNvPr>
          <p:cNvCxnSpPr/>
          <p:nvPr/>
        </p:nvCxnSpPr>
        <p:spPr>
          <a:xfrm rot="10800000">
            <a:off x="2766679" y="4935763"/>
            <a:ext cx="5298667" cy="1030179"/>
          </a:xfrm>
          <a:prstGeom prst="bentConnector3">
            <a:avLst>
              <a:gd name="adj1" fmla="val 737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8A74C-3CB3-4AC4-8221-388005721834}"/>
              </a:ext>
            </a:extLst>
          </p:cNvPr>
          <p:cNvSpPr/>
          <p:nvPr/>
        </p:nvSpPr>
        <p:spPr bwMode="auto">
          <a:xfrm>
            <a:off x="3540047" y="227678"/>
            <a:ext cx="4040624" cy="6359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449D5-32D7-414B-BF7D-919B9DE0ADAE}"/>
              </a:ext>
            </a:extLst>
          </p:cNvPr>
          <p:cNvSpPr/>
          <p:nvPr/>
        </p:nvSpPr>
        <p:spPr bwMode="auto">
          <a:xfrm>
            <a:off x="4445196" y="2053665"/>
            <a:ext cx="1650803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ML / Kibana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3FF38-FB16-4C22-AD42-7F44B09D03B5}"/>
              </a:ext>
            </a:extLst>
          </p:cNvPr>
          <p:cNvSpPr/>
          <p:nvPr/>
        </p:nvSpPr>
        <p:spPr bwMode="auto">
          <a:xfrm>
            <a:off x="4445196" y="3309955"/>
            <a:ext cx="1650804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Elasticsearch Node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45E6A14-A8E2-4AD1-9A86-861BD54D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114" y="785164"/>
            <a:ext cx="649882" cy="64988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79995F4-85C8-4047-92B7-6A175781D089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rot="5400000" flipH="1" flipV="1">
            <a:off x="5159992" y="1440391"/>
            <a:ext cx="723880" cy="5026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F42B23-724D-43EF-AC1D-B83E4DD8EAFD}"/>
              </a:ext>
            </a:extLst>
          </p:cNvPr>
          <p:cNvSpPr/>
          <p:nvPr/>
        </p:nvSpPr>
        <p:spPr bwMode="auto">
          <a:xfrm>
            <a:off x="5665112" y="151443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3EAE7C-4D12-41D2-91C2-DE7DB059DC4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 bwMode="auto">
          <a:xfrm flipV="1">
            <a:off x="5270598" y="2730104"/>
            <a:ext cx="0" cy="579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46559-82D3-4781-8255-2058ADE448B6}"/>
              </a:ext>
            </a:extLst>
          </p:cNvPr>
          <p:cNvSpPr/>
          <p:nvPr/>
        </p:nvSpPr>
        <p:spPr bwMode="auto">
          <a:xfrm>
            <a:off x="4445196" y="4434751"/>
            <a:ext cx="1650804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Node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DDB9330-E8E1-4224-975D-0DFA630C2037}"/>
              </a:ext>
            </a:extLst>
          </p:cNvPr>
          <p:cNvSpPr/>
          <p:nvPr/>
        </p:nvSpPr>
        <p:spPr bwMode="auto">
          <a:xfrm>
            <a:off x="4119716" y="5468026"/>
            <a:ext cx="2579279" cy="80038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sz="1400" dirty="0"/>
              <a:t>Simulated Beats Environment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2AB5-0B36-4307-B4D5-99D7F9629DC0}"/>
              </a:ext>
            </a:extLst>
          </p:cNvPr>
          <p:cNvCxnSpPr>
            <a:stCxn id="20" idx="0"/>
            <a:endCxn id="6" idx="2"/>
          </p:cNvCxnSpPr>
          <p:nvPr/>
        </p:nvCxnSpPr>
        <p:spPr>
          <a:xfrm flipV="1">
            <a:off x="5270598" y="3986394"/>
            <a:ext cx="0" cy="448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31E906-C3BA-4588-8150-24EB1FDEACD4}"/>
              </a:ext>
            </a:extLst>
          </p:cNvPr>
          <p:cNvCxnSpPr>
            <a:cxnSpLocks/>
          </p:cNvCxnSpPr>
          <p:nvPr/>
        </p:nvCxnSpPr>
        <p:spPr>
          <a:xfrm flipV="1">
            <a:off x="5270597" y="5111190"/>
            <a:ext cx="0" cy="356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CC727-174F-45B3-839C-AC78C7332ADB}"/>
              </a:ext>
            </a:extLst>
          </p:cNvPr>
          <p:cNvSpPr/>
          <p:nvPr/>
        </p:nvSpPr>
        <p:spPr bwMode="auto">
          <a:xfrm>
            <a:off x="4174434" y="1918399"/>
            <a:ext cx="2244301" cy="339497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61C62-27BF-4AFD-94BB-692013260DC4}"/>
              </a:ext>
            </a:extLst>
          </p:cNvPr>
          <p:cNvSpPr/>
          <p:nvPr/>
        </p:nvSpPr>
        <p:spPr bwMode="auto">
          <a:xfrm>
            <a:off x="5263204" y="2828560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708CCE-8251-4752-AFBE-1363A41AF328}"/>
              </a:ext>
            </a:extLst>
          </p:cNvPr>
          <p:cNvSpPr/>
          <p:nvPr/>
        </p:nvSpPr>
        <p:spPr bwMode="auto">
          <a:xfrm>
            <a:off x="5296584" y="3980697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2BE70-6D2F-473D-A265-D0AEDF68622B}"/>
              </a:ext>
            </a:extLst>
          </p:cNvPr>
          <p:cNvSpPr/>
          <p:nvPr/>
        </p:nvSpPr>
        <p:spPr bwMode="auto">
          <a:xfrm>
            <a:off x="6364378" y="3309955"/>
            <a:ext cx="1270651" cy="57985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OPTUS Lab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608C2-FF97-4EB0-A763-B4336EC04134}"/>
              </a:ext>
            </a:extLst>
          </p:cNvPr>
          <p:cNvSpPr/>
          <p:nvPr/>
        </p:nvSpPr>
        <p:spPr>
          <a:xfrm>
            <a:off x="4247866" y="398318"/>
            <a:ext cx="2543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OPTUS Test 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E39528-F42B-406B-8D3C-7E165E0F9E49}"/>
              </a:ext>
            </a:extLst>
          </p:cNvPr>
          <p:cNvSpPr/>
          <p:nvPr/>
        </p:nvSpPr>
        <p:spPr bwMode="auto">
          <a:xfrm>
            <a:off x="5277776" y="5062696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5400</a:t>
            </a:r>
          </a:p>
        </p:txBody>
      </p:sp>
    </p:spTree>
    <p:extLst>
      <p:ext uri="{BB962C8B-B14F-4D97-AF65-F5344CB8AC3E}">
        <p14:creationId xmlns:p14="http://schemas.microsoft.com/office/powerpoint/2010/main" val="288226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35072-0866-45A0-81A4-623E46B4EF2A}"/>
              </a:ext>
            </a:extLst>
          </p:cNvPr>
          <p:cNvSpPr/>
          <p:nvPr/>
        </p:nvSpPr>
        <p:spPr bwMode="auto">
          <a:xfrm>
            <a:off x="2562226" y="-66675"/>
            <a:ext cx="8486774" cy="67350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138B3-66BC-445B-BADF-DAB4A86559F2}"/>
              </a:ext>
            </a:extLst>
          </p:cNvPr>
          <p:cNvSpPr/>
          <p:nvPr/>
        </p:nvSpPr>
        <p:spPr bwMode="auto">
          <a:xfrm>
            <a:off x="4445196" y="1263090"/>
            <a:ext cx="1650803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E1D1F-0644-4F82-A4E3-50FB842C81FA}"/>
              </a:ext>
            </a:extLst>
          </p:cNvPr>
          <p:cNvSpPr/>
          <p:nvPr/>
        </p:nvSpPr>
        <p:spPr bwMode="auto">
          <a:xfrm>
            <a:off x="4445196" y="3227580"/>
            <a:ext cx="1650804" cy="6567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Elasticsearch Node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847F7F27-6F17-42DC-9698-046B98E47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3216" y="-43295"/>
            <a:ext cx="649882" cy="64988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38101E-1A7E-4794-AFDC-838102216905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rot="5400000" flipH="1" flipV="1">
            <a:off x="5159992" y="649816"/>
            <a:ext cx="723880" cy="5026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3B72466-E643-4CF4-9A89-EFD2D3ADA171}"/>
              </a:ext>
            </a:extLst>
          </p:cNvPr>
          <p:cNvSpPr/>
          <p:nvPr/>
        </p:nvSpPr>
        <p:spPr bwMode="auto">
          <a:xfrm>
            <a:off x="5611862" y="563194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CAE-D690-4572-9ABA-474C509A4CFC}"/>
              </a:ext>
            </a:extLst>
          </p:cNvPr>
          <p:cNvSpPr/>
          <p:nvPr/>
        </p:nvSpPr>
        <p:spPr bwMode="auto">
          <a:xfrm>
            <a:off x="4445196" y="4168051"/>
            <a:ext cx="1650804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Node_1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299E7576-C7A4-4B8C-B8F2-278C979948B3}"/>
              </a:ext>
            </a:extLst>
          </p:cNvPr>
          <p:cNvSpPr/>
          <p:nvPr/>
        </p:nvSpPr>
        <p:spPr bwMode="auto">
          <a:xfrm>
            <a:off x="5517044" y="5737767"/>
            <a:ext cx="2794524" cy="622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sz="1400" dirty="0"/>
              <a:t>Simulated Beats Environment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1C89F3-5B65-4D3C-A494-DA61080B876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270598" y="3884342"/>
            <a:ext cx="0" cy="28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C82F4-44EA-4553-B6BC-3916BCC7B923}"/>
              </a:ext>
            </a:extLst>
          </p:cNvPr>
          <p:cNvSpPr/>
          <p:nvPr/>
        </p:nvSpPr>
        <p:spPr bwMode="auto">
          <a:xfrm>
            <a:off x="3190875" y="1014595"/>
            <a:ext cx="6905625" cy="406065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89A9E-FE6E-4824-98D3-97834ABB4EBD}"/>
              </a:ext>
            </a:extLst>
          </p:cNvPr>
          <p:cNvSpPr/>
          <p:nvPr/>
        </p:nvSpPr>
        <p:spPr bwMode="auto">
          <a:xfrm>
            <a:off x="5263204" y="2590435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7CCBA-3DBC-4F9D-BF06-C590173EB2C7}"/>
              </a:ext>
            </a:extLst>
          </p:cNvPr>
          <p:cNvSpPr/>
          <p:nvPr/>
        </p:nvSpPr>
        <p:spPr bwMode="auto">
          <a:xfrm>
            <a:off x="5310866" y="3855378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B3E647-B155-448A-89CC-F785843EABBE}"/>
              </a:ext>
            </a:extLst>
          </p:cNvPr>
          <p:cNvSpPr/>
          <p:nvPr/>
        </p:nvSpPr>
        <p:spPr bwMode="auto">
          <a:xfrm>
            <a:off x="7539761" y="1806068"/>
            <a:ext cx="1270651" cy="57985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OPTUS Lab 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294CCD-17B4-431D-BFBA-6FA66B5BD136}"/>
              </a:ext>
            </a:extLst>
          </p:cNvPr>
          <p:cNvSpPr/>
          <p:nvPr/>
        </p:nvSpPr>
        <p:spPr>
          <a:xfrm>
            <a:off x="7914064" y="-129306"/>
            <a:ext cx="2543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OPTUS Test Environment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F03B4-AC94-4439-A61C-B40729AA1C70}"/>
              </a:ext>
            </a:extLst>
          </p:cNvPr>
          <p:cNvSpPr/>
          <p:nvPr/>
        </p:nvSpPr>
        <p:spPr bwMode="auto">
          <a:xfrm>
            <a:off x="4448468" y="2252458"/>
            <a:ext cx="1650803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ML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E20803-E1A6-4693-8C48-F5771EE97B21}"/>
              </a:ext>
            </a:extLst>
          </p:cNvPr>
          <p:cNvSpPr/>
          <p:nvPr/>
        </p:nvSpPr>
        <p:spPr bwMode="auto">
          <a:xfrm>
            <a:off x="6718463" y="4175013"/>
            <a:ext cx="1650804" cy="676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Node_2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D5E05CED-F91C-47E1-AD58-4130FBC6FFF9}"/>
              </a:ext>
            </a:extLst>
          </p:cNvPr>
          <p:cNvSpPr/>
          <p:nvPr/>
        </p:nvSpPr>
        <p:spPr>
          <a:xfrm>
            <a:off x="3927331" y="5401245"/>
            <a:ext cx="6416268" cy="23280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DE95E169-FAB3-4979-8356-779709E28A02}"/>
              </a:ext>
            </a:extLst>
          </p:cNvPr>
          <p:cNvSpPr/>
          <p:nvPr/>
        </p:nvSpPr>
        <p:spPr>
          <a:xfrm>
            <a:off x="6682976" y="5307236"/>
            <a:ext cx="189128" cy="13951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DB8D65-167A-4354-AF9E-3794BF141DC4}"/>
              </a:ext>
            </a:extLst>
          </p:cNvPr>
          <p:cNvSpPr/>
          <p:nvPr/>
        </p:nvSpPr>
        <p:spPr bwMode="auto">
          <a:xfrm>
            <a:off x="6230191" y="5062436"/>
            <a:ext cx="1120162" cy="24426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5400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802ED0-1B31-4E33-82FA-702DA1FFF608}"/>
              </a:ext>
            </a:extLst>
          </p:cNvPr>
          <p:cNvSpPr/>
          <p:nvPr/>
        </p:nvSpPr>
        <p:spPr bwMode="auto">
          <a:xfrm>
            <a:off x="5310866" y="1928317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DB01FC-FC23-4B99-9DB4-C1BD9D58331D}"/>
              </a:ext>
            </a:extLst>
          </p:cNvPr>
          <p:cNvSpPr/>
          <p:nvPr/>
        </p:nvSpPr>
        <p:spPr bwMode="auto">
          <a:xfrm>
            <a:off x="5304962" y="2931250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59510E-BEEC-46A4-80AD-FB521AA7D10A}"/>
              </a:ext>
            </a:extLst>
          </p:cNvPr>
          <p:cNvSpPr/>
          <p:nvPr/>
        </p:nvSpPr>
        <p:spPr bwMode="auto">
          <a:xfrm>
            <a:off x="7526917" y="3852149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1FA9456-21E3-4E5B-A4DA-2CD80443ABDE}"/>
              </a:ext>
            </a:extLst>
          </p:cNvPr>
          <p:cNvCxnSpPr>
            <a:stCxn id="36" idx="0"/>
            <a:endCxn id="6" idx="3"/>
          </p:cNvCxnSpPr>
          <p:nvPr/>
        </p:nvCxnSpPr>
        <p:spPr>
          <a:xfrm rot="16200000" flipV="1">
            <a:off x="6510407" y="3141554"/>
            <a:ext cx="619052" cy="14478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19DDC6-637A-4FA0-A28A-54E5D9AF125B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flipV="1">
            <a:off x="5270598" y="2928897"/>
            <a:ext cx="3272" cy="29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002E7D-AFC5-443D-9239-E82DC964186E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5270598" y="1939529"/>
            <a:ext cx="3272" cy="3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D5AE6D-9FE1-42B1-A100-D16F6B8656FC}"/>
              </a:ext>
            </a:extLst>
          </p:cNvPr>
          <p:cNvCxnSpPr>
            <a:cxnSpLocks/>
          </p:cNvCxnSpPr>
          <p:nvPr/>
        </p:nvCxnSpPr>
        <p:spPr>
          <a:xfrm flipH="1" flipV="1">
            <a:off x="3927331" y="1634404"/>
            <a:ext cx="51786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5A1441-AC24-4C36-8535-4264250F3653}"/>
              </a:ext>
            </a:extLst>
          </p:cNvPr>
          <p:cNvCxnSpPr>
            <a:cxnSpLocks/>
          </p:cNvCxnSpPr>
          <p:nvPr/>
        </p:nvCxnSpPr>
        <p:spPr>
          <a:xfrm>
            <a:off x="3927331" y="1634404"/>
            <a:ext cx="0" cy="19215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769EA8-E68F-4B8C-800B-08F66AA06DC5}"/>
              </a:ext>
            </a:extLst>
          </p:cNvPr>
          <p:cNvCxnSpPr>
            <a:cxnSpLocks/>
          </p:cNvCxnSpPr>
          <p:nvPr/>
        </p:nvCxnSpPr>
        <p:spPr>
          <a:xfrm>
            <a:off x="3927331" y="3555960"/>
            <a:ext cx="517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A85FF0F-63B0-4E5A-A1B1-59B47810A2A0}"/>
              </a:ext>
            </a:extLst>
          </p:cNvPr>
          <p:cNvSpPr/>
          <p:nvPr/>
        </p:nvSpPr>
        <p:spPr bwMode="auto">
          <a:xfrm>
            <a:off x="3220311" y="2371884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10A5D5-512A-4391-8DCC-CD48C6C16811}"/>
              </a:ext>
            </a:extLst>
          </p:cNvPr>
          <p:cNvSpPr/>
          <p:nvPr/>
        </p:nvSpPr>
        <p:spPr bwMode="auto">
          <a:xfrm>
            <a:off x="8473441" y="4175991"/>
            <a:ext cx="1120162" cy="396372"/>
          </a:xfrm>
          <a:prstGeom prst="rect">
            <a:avLst/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LAB BI SERVER1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B0168F-3D10-415E-9B7A-90502FD4A56B}"/>
              </a:ext>
            </a:extLst>
          </p:cNvPr>
          <p:cNvSpPr/>
          <p:nvPr/>
        </p:nvSpPr>
        <p:spPr bwMode="auto">
          <a:xfrm>
            <a:off x="6022268" y="3577495"/>
            <a:ext cx="1206301" cy="39337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LAB BI SERVER2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77A20D-8054-4607-BD21-A60DC26F22E5}"/>
              </a:ext>
            </a:extLst>
          </p:cNvPr>
          <p:cNvSpPr/>
          <p:nvPr/>
        </p:nvSpPr>
        <p:spPr bwMode="auto">
          <a:xfrm>
            <a:off x="6037524" y="2627780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DES_MASTER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938963-CF14-405C-B298-152FF7FC55AC}"/>
              </a:ext>
            </a:extLst>
          </p:cNvPr>
          <p:cNvSpPr/>
          <p:nvPr/>
        </p:nvSpPr>
        <p:spPr bwMode="auto">
          <a:xfrm>
            <a:off x="5998037" y="1634404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DES_MASTER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2D9E69-F391-43AA-99E7-649F042F3773}"/>
              </a:ext>
            </a:extLst>
          </p:cNvPr>
          <p:cNvSpPr/>
          <p:nvPr/>
        </p:nvSpPr>
        <p:spPr bwMode="auto">
          <a:xfrm>
            <a:off x="4324771" y="4094165"/>
            <a:ext cx="4181054" cy="87143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1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C2BEC2-66C4-4A65-814D-D6D392549288}"/>
              </a:ext>
            </a:extLst>
          </p:cNvPr>
          <p:cNvSpPr/>
          <p:nvPr/>
        </p:nvSpPr>
        <p:spPr bwMode="auto">
          <a:xfrm>
            <a:off x="139649" y="0"/>
            <a:ext cx="11160095" cy="63294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A6BBD-922A-4328-AF06-D70B10B08BE0}"/>
              </a:ext>
            </a:extLst>
          </p:cNvPr>
          <p:cNvSpPr/>
          <p:nvPr/>
        </p:nvSpPr>
        <p:spPr bwMode="auto">
          <a:xfrm>
            <a:off x="243056" y="769063"/>
            <a:ext cx="6795919" cy="546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16A52CEE-B3AC-4E0C-BAA5-140563CC62B8}"/>
              </a:ext>
            </a:extLst>
          </p:cNvPr>
          <p:cNvSpPr/>
          <p:nvPr/>
        </p:nvSpPr>
        <p:spPr bwMode="auto">
          <a:xfrm>
            <a:off x="793970" y="5278337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3B1C3-853A-43C4-A104-CD903251B04E}"/>
              </a:ext>
            </a:extLst>
          </p:cNvPr>
          <p:cNvSpPr/>
          <p:nvPr/>
        </p:nvSpPr>
        <p:spPr bwMode="auto">
          <a:xfrm>
            <a:off x="1166803" y="5494164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Filebeat</a:t>
            </a:r>
            <a:endParaRPr lang="en-US" sz="11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DAACCC-E1A7-4448-93AC-8AF52998D58B}"/>
              </a:ext>
            </a:extLst>
          </p:cNvPr>
          <p:cNvSpPr/>
          <p:nvPr/>
        </p:nvSpPr>
        <p:spPr bwMode="auto">
          <a:xfrm>
            <a:off x="2128604" y="5477979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C1000-E7D2-4DF0-8002-1AD0D8B8B878}"/>
              </a:ext>
            </a:extLst>
          </p:cNvPr>
          <p:cNvSpPr/>
          <p:nvPr/>
        </p:nvSpPr>
        <p:spPr bwMode="auto">
          <a:xfrm>
            <a:off x="5026078" y="4686394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BE6CEB-6B08-48DF-AA6A-222C3BCC39F1}"/>
              </a:ext>
            </a:extLst>
          </p:cNvPr>
          <p:cNvSpPr/>
          <p:nvPr/>
        </p:nvSpPr>
        <p:spPr bwMode="auto">
          <a:xfrm>
            <a:off x="1021897" y="4346861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B3CE97DE-D6F3-473F-B78B-1B1EA3114ECC}"/>
              </a:ext>
            </a:extLst>
          </p:cNvPr>
          <p:cNvSpPr/>
          <p:nvPr/>
        </p:nvSpPr>
        <p:spPr>
          <a:xfrm>
            <a:off x="1897427" y="4864415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21967-1440-46F3-B0FF-2795B9F2550A}"/>
              </a:ext>
            </a:extLst>
          </p:cNvPr>
          <p:cNvSpPr/>
          <p:nvPr/>
        </p:nvSpPr>
        <p:spPr bwMode="auto">
          <a:xfrm>
            <a:off x="1848158" y="489567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BEBBDB5-1322-4532-B2E8-80B97E5CD923}"/>
              </a:ext>
            </a:extLst>
          </p:cNvPr>
          <p:cNvSpPr/>
          <p:nvPr/>
        </p:nvSpPr>
        <p:spPr>
          <a:xfrm>
            <a:off x="846898" y="5104078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06040-D2C4-4E58-AE44-B8A203B3E017}"/>
              </a:ext>
            </a:extLst>
          </p:cNvPr>
          <p:cNvSpPr/>
          <p:nvPr/>
        </p:nvSpPr>
        <p:spPr bwMode="auto">
          <a:xfrm>
            <a:off x="869697" y="5664244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67B9C4-98D7-4797-9CA8-3900435CEDD1}"/>
              </a:ext>
            </a:extLst>
          </p:cNvPr>
          <p:cNvSpPr/>
          <p:nvPr/>
        </p:nvSpPr>
        <p:spPr bwMode="auto">
          <a:xfrm>
            <a:off x="4008712" y="89309"/>
            <a:ext cx="3935662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EC5BAF-BD74-452B-A3D8-C05DD97DD322}"/>
              </a:ext>
            </a:extLst>
          </p:cNvPr>
          <p:cNvSpPr/>
          <p:nvPr/>
        </p:nvSpPr>
        <p:spPr bwMode="auto">
          <a:xfrm>
            <a:off x="880235" y="4273786"/>
            <a:ext cx="2452092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D31AE-2C73-4546-BFE7-F51746F9D928}"/>
              </a:ext>
            </a:extLst>
          </p:cNvPr>
          <p:cNvSpPr txBox="1"/>
          <p:nvPr/>
        </p:nvSpPr>
        <p:spPr>
          <a:xfrm>
            <a:off x="5477082" y="931487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F98DC4-76AA-4145-AA0D-607FACDCC4EE}"/>
              </a:ext>
            </a:extLst>
          </p:cNvPr>
          <p:cNvSpPr/>
          <p:nvPr/>
        </p:nvSpPr>
        <p:spPr bwMode="auto">
          <a:xfrm>
            <a:off x="3114201" y="4433512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0A769787-DBDF-4A5E-AA9B-28289CEDD7C9}"/>
              </a:ext>
            </a:extLst>
          </p:cNvPr>
          <p:cNvSpPr/>
          <p:nvPr/>
        </p:nvSpPr>
        <p:spPr>
          <a:xfrm>
            <a:off x="1829054" y="3949011"/>
            <a:ext cx="316266" cy="25745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2C460F-D4AA-409F-9DFE-71C2E214CAF9}"/>
              </a:ext>
            </a:extLst>
          </p:cNvPr>
          <p:cNvSpPr/>
          <p:nvPr/>
        </p:nvSpPr>
        <p:spPr bwMode="auto">
          <a:xfrm>
            <a:off x="2106281" y="3929268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1146-8CF9-4746-A5AF-7886F2CF044A}"/>
              </a:ext>
            </a:extLst>
          </p:cNvPr>
          <p:cNvSpPr/>
          <p:nvPr/>
        </p:nvSpPr>
        <p:spPr bwMode="auto">
          <a:xfrm>
            <a:off x="4346208" y="4111148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07D1CA-4821-4FFF-9A5E-B7A543793555}"/>
              </a:ext>
            </a:extLst>
          </p:cNvPr>
          <p:cNvSpPr/>
          <p:nvPr/>
        </p:nvSpPr>
        <p:spPr bwMode="auto">
          <a:xfrm>
            <a:off x="551017" y="2250603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2B9AC7-79E8-49FF-9961-2AA7695412A7}"/>
              </a:ext>
            </a:extLst>
          </p:cNvPr>
          <p:cNvSpPr/>
          <p:nvPr/>
        </p:nvSpPr>
        <p:spPr bwMode="auto">
          <a:xfrm>
            <a:off x="397950" y="1316224"/>
            <a:ext cx="1431103" cy="2319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3D9DF0-8AA8-4D9B-B94C-D38BC01C59DB}"/>
              </a:ext>
            </a:extLst>
          </p:cNvPr>
          <p:cNvSpPr/>
          <p:nvPr/>
        </p:nvSpPr>
        <p:spPr bwMode="auto">
          <a:xfrm>
            <a:off x="551017" y="2948063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Master + Data Node_3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987427-9ADE-4AC8-97B5-143DB5DC0EDB}"/>
              </a:ext>
            </a:extLst>
          </p:cNvPr>
          <p:cNvSpPr/>
          <p:nvPr/>
        </p:nvSpPr>
        <p:spPr bwMode="auto">
          <a:xfrm>
            <a:off x="2937039" y="1954724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 1</a:t>
            </a:r>
          </a:p>
        </p:txBody>
      </p:sp>
      <p:pic>
        <p:nvPicPr>
          <p:cNvPr id="41" name="Graphic 40" descr="Users">
            <a:extLst>
              <a:ext uri="{FF2B5EF4-FFF2-40B4-BE49-F238E27FC236}">
                <a16:creationId xmlns:a16="http://schemas.microsoft.com/office/drawing/2014/main" id="{E47F135A-8EA4-42AC-A66A-0560D603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0119" y="1249128"/>
            <a:ext cx="649882" cy="6498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866B86B-E7DA-4521-83CD-336BF47CEBE2}"/>
              </a:ext>
            </a:extLst>
          </p:cNvPr>
          <p:cNvSpPr/>
          <p:nvPr/>
        </p:nvSpPr>
        <p:spPr bwMode="auto">
          <a:xfrm>
            <a:off x="1081943" y="1957625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0153-46FE-408B-A943-1FD52DDE8CA5}"/>
              </a:ext>
            </a:extLst>
          </p:cNvPr>
          <p:cNvSpPr/>
          <p:nvPr/>
        </p:nvSpPr>
        <p:spPr bwMode="auto">
          <a:xfrm>
            <a:off x="5475470" y="2558779"/>
            <a:ext cx="763975" cy="3296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2F2B58-F261-4FE4-843E-5104538A222B}"/>
              </a:ext>
            </a:extLst>
          </p:cNvPr>
          <p:cNvSpPr/>
          <p:nvPr/>
        </p:nvSpPr>
        <p:spPr bwMode="auto">
          <a:xfrm>
            <a:off x="2288682" y="2860893"/>
            <a:ext cx="776899" cy="30000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C49606-EC79-43DE-A3DC-DF5ACB1F004D}"/>
              </a:ext>
            </a:extLst>
          </p:cNvPr>
          <p:cNvSpPr/>
          <p:nvPr/>
        </p:nvSpPr>
        <p:spPr bwMode="auto">
          <a:xfrm>
            <a:off x="265471" y="3637932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Master + Data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171B04-4F0B-41F9-B299-E0DC4C4FECD9}"/>
              </a:ext>
            </a:extLst>
          </p:cNvPr>
          <p:cNvSpPr/>
          <p:nvPr/>
        </p:nvSpPr>
        <p:spPr bwMode="auto">
          <a:xfrm>
            <a:off x="557857" y="1519735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93D05C-CAC4-4B4D-AF36-3B489F0CBB7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 bwMode="auto">
          <a:xfrm>
            <a:off x="1070130" y="2676281"/>
            <a:ext cx="0" cy="2717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F5DC40-1B29-474B-B301-F272035D913E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 flipH="1">
            <a:off x="1070130" y="1945413"/>
            <a:ext cx="6840" cy="310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571EF82-672F-49AD-86D5-EE0C144BBAA2}"/>
              </a:ext>
            </a:extLst>
          </p:cNvPr>
          <p:cNvSpPr/>
          <p:nvPr/>
        </p:nvSpPr>
        <p:spPr bwMode="auto">
          <a:xfrm>
            <a:off x="2271313" y="2194596"/>
            <a:ext cx="745959" cy="2851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BE5B98-E958-4AE2-9F9A-FEED6E001307}"/>
              </a:ext>
            </a:extLst>
          </p:cNvPr>
          <p:cNvSpPr/>
          <p:nvPr/>
        </p:nvSpPr>
        <p:spPr bwMode="auto">
          <a:xfrm>
            <a:off x="1062549" y="2680974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3656E0-E9B0-4632-BD13-210B7F840A02}"/>
              </a:ext>
            </a:extLst>
          </p:cNvPr>
          <p:cNvCxnSpPr/>
          <p:nvPr/>
        </p:nvCxnSpPr>
        <p:spPr>
          <a:xfrm rot="10800000">
            <a:off x="5332595" y="2948440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2AE23-6412-4659-8934-DB4C7DBF8ED4}"/>
              </a:ext>
            </a:extLst>
          </p:cNvPr>
          <p:cNvSpPr/>
          <p:nvPr/>
        </p:nvSpPr>
        <p:spPr bwMode="auto">
          <a:xfrm>
            <a:off x="4155545" y="3247879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C1AC61-C2BF-416C-AE3E-C8F18876E5E7}"/>
              </a:ext>
            </a:extLst>
          </p:cNvPr>
          <p:cNvCxnSpPr>
            <a:cxnSpLocks/>
          </p:cNvCxnSpPr>
          <p:nvPr/>
        </p:nvCxnSpPr>
        <p:spPr>
          <a:xfrm>
            <a:off x="4185445" y="2191619"/>
            <a:ext cx="35854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925C16-2955-4855-8F6E-CA8CCF08AEC5}"/>
              </a:ext>
            </a:extLst>
          </p:cNvPr>
          <p:cNvCxnSpPr>
            <a:cxnSpLocks/>
          </p:cNvCxnSpPr>
          <p:nvPr/>
        </p:nvCxnSpPr>
        <p:spPr>
          <a:xfrm flipV="1">
            <a:off x="6159786" y="1855359"/>
            <a:ext cx="0" cy="101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C0E5A-29B9-479F-B73E-721932F6E1DC}"/>
              </a:ext>
            </a:extLst>
          </p:cNvPr>
          <p:cNvSpPr/>
          <p:nvPr/>
        </p:nvSpPr>
        <p:spPr bwMode="auto">
          <a:xfrm>
            <a:off x="1780543" y="1458324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8969E4-8B42-4D29-80B1-D46A6D05CF39}"/>
              </a:ext>
            </a:extLst>
          </p:cNvPr>
          <p:cNvSpPr/>
          <p:nvPr/>
        </p:nvSpPr>
        <p:spPr bwMode="auto">
          <a:xfrm>
            <a:off x="2948029" y="2653736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F014D2-69CD-4163-8C85-0EF58E613FCF}"/>
              </a:ext>
            </a:extLst>
          </p:cNvPr>
          <p:cNvSpPr/>
          <p:nvPr/>
        </p:nvSpPr>
        <p:spPr bwMode="auto">
          <a:xfrm>
            <a:off x="4506046" y="1955238"/>
            <a:ext cx="969424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D8BDDE-1E86-470E-8AF1-C322DEA042C3}"/>
              </a:ext>
            </a:extLst>
          </p:cNvPr>
          <p:cNvSpPr/>
          <p:nvPr/>
        </p:nvSpPr>
        <p:spPr bwMode="auto">
          <a:xfrm>
            <a:off x="2168993" y="4346861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B87514-EDC4-4AB3-B704-29589929DE38}"/>
              </a:ext>
            </a:extLst>
          </p:cNvPr>
          <p:cNvCxnSpPr>
            <a:cxnSpLocks/>
          </p:cNvCxnSpPr>
          <p:nvPr/>
        </p:nvCxnSpPr>
        <p:spPr>
          <a:xfrm flipH="1">
            <a:off x="2371725" y="1761764"/>
            <a:ext cx="20329" cy="2179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7D461D-60CC-4A10-9438-C7C26FA9F9A0}"/>
              </a:ext>
            </a:extLst>
          </p:cNvPr>
          <p:cNvCxnSpPr>
            <a:cxnSpLocks/>
          </p:cNvCxnSpPr>
          <p:nvPr/>
        </p:nvCxnSpPr>
        <p:spPr>
          <a:xfrm flipH="1">
            <a:off x="1596082" y="1771903"/>
            <a:ext cx="795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5A0C4D-F044-48D3-8BE9-1C70BCED843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589242" y="2455473"/>
            <a:ext cx="787298" cy="7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6504C4-311E-4021-9356-94C484BAB887}"/>
              </a:ext>
            </a:extLst>
          </p:cNvPr>
          <p:cNvCxnSpPr>
            <a:cxnSpLocks/>
          </p:cNvCxnSpPr>
          <p:nvPr/>
        </p:nvCxnSpPr>
        <p:spPr>
          <a:xfrm flipH="1">
            <a:off x="1059997" y="3900181"/>
            <a:ext cx="3143815" cy="522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88E739-1E6B-4DCB-93C9-B2CB46DB2095}"/>
              </a:ext>
            </a:extLst>
          </p:cNvPr>
          <p:cNvCxnSpPr>
            <a:cxnSpLocks/>
          </p:cNvCxnSpPr>
          <p:nvPr/>
        </p:nvCxnSpPr>
        <p:spPr>
          <a:xfrm flipV="1">
            <a:off x="1076969" y="3420439"/>
            <a:ext cx="1" cy="54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433CDE-F484-410F-8D72-C055348FFC1A}"/>
              </a:ext>
            </a:extLst>
          </p:cNvPr>
          <p:cNvCxnSpPr>
            <a:cxnSpLocks/>
            <a:endCxn id="56" idx="0"/>
          </p:cNvCxnSpPr>
          <p:nvPr/>
        </p:nvCxnSpPr>
        <p:spPr bwMode="auto">
          <a:xfrm>
            <a:off x="3467141" y="2355040"/>
            <a:ext cx="1" cy="298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812FAB-00D1-4F7C-837C-476DEF29D42D}"/>
              </a:ext>
            </a:extLst>
          </p:cNvPr>
          <p:cNvCxnSpPr>
            <a:cxnSpLocks/>
          </p:cNvCxnSpPr>
          <p:nvPr/>
        </p:nvCxnSpPr>
        <p:spPr>
          <a:xfrm flipH="1">
            <a:off x="2359979" y="2226557"/>
            <a:ext cx="577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E2107-79B6-4FC6-9C60-13F13ACF7BBA}"/>
              </a:ext>
            </a:extLst>
          </p:cNvPr>
          <p:cNvCxnSpPr>
            <a:cxnSpLocks/>
          </p:cNvCxnSpPr>
          <p:nvPr/>
        </p:nvCxnSpPr>
        <p:spPr>
          <a:xfrm flipH="1">
            <a:off x="2371725" y="2873471"/>
            <a:ext cx="584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059AABF-CCE6-475A-9E36-4F8FADD4215A}"/>
              </a:ext>
            </a:extLst>
          </p:cNvPr>
          <p:cNvSpPr/>
          <p:nvPr/>
        </p:nvSpPr>
        <p:spPr bwMode="auto">
          <a:xfrm>
            <a:off x="4476314" y="2652966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8B043E-FE4E-4E73-84B3-2D17920575E1}"/>
              </a:ext>
            </a:extLst>
          </p:cNvPr>
          <p:cNvCxnSpPr>
            <a:cxnSpLocks/>
          </p:cNvCxnSpPr>
          <p:nvPr/>
        </p:nvCxnSpPr>
        <p:spPr>
          <a:xfrm>
            <a:off x="4187795" y="2176226"/>
            <a:ext cx="16017" cy="1731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6B72B2-5BFC-429D-9BE9-892FA1DD0D8D}"/>
              </a:ext>
            </a:extLst>
          </p:cNvPr>
          <p:cNvCxnSpPr>
            <a:cxnSpLocks/>
          </p:cNvCxnSpPr>
          <p:nvPr/>
        </p:nvCxnSpPr>
        <p:spPr>
          <a:xfrm>
            <a:off x="5538117" y="2863061"/>
            <a:ext cx="6043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22E0E8-6E87-43F2-B85F-482645179709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195803" y="2865805"/>
            <a:ext cx="280511" cy="4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26AAE3-9FA3-48AA-8399-88D165D2D3F9}"/>
              </a:ext>
            </a:extLst>
          </p:cNvPr>
          <p:cNvCxnSpPr>
            <a:cxnSpLocks/>
          </p:cNvCxnSpPr>
          <p:nvPr/>
        </p:nvCxnSpPr>
        <p:spPr>
          <a:xfrm flipV="1">
            <a:off x="5477961" y="2187228"/>
            <a:ext cx="664472" cy="8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531086E-8EE5-4079-9FCA-96C83471EB3E}"/>
              </a:ext>
            </a:extLst>
          </p:cNvPr>
          <p:cNvSpPr/>
          <p:nvPr/>
        </p:nvSpPr>
        <p:spPr bwMode="auto">
          <a:xfrm>
            <a:off x="5435641" y="1902063"/>
            <a:ext cx="763975" cy="3296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10B795-60F7-4E28-8112-434E0FB4622C}"/>
              </a:ext>
            </a:extLst>
          </p:cNvPr>
          <p:cNvSpPr/>
          <p:nvPr/>
        </p:nvSpPr>
        <p:spPr bwMode="auto">
          <a:xfrm>
            <a:off x="7427312" y="3687215"/>
            <a:ext cx="3620930" cy="2502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8672BC43-C0B9-420F-BAB4-757DF0DFDB0E}"/>
              </a:ext>
            </a:extLst>
          </p:cNvPr>
          <p:cNvSpPr/>
          <p:nvPr/>
        </p:nvSpPr>
        <p:spPr bwMode="auto">
          <a:xfrm>
            <a:off x="7873241" y="5289223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116E8F-DFEB-42A8-91AE-E4B5A0AFA307}"/>
              </a:ext>
            </a:extLst>
          </p:cNvPr>
          <p:cNvSpPr/>
          <p:nvPr/>
        </p:nvSpPr>
        <p:spPr bwMode="auto">
          <a:xfrm>
            <a:off x="8242535" y="5435479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0BAAEEF-B369-4F56-BC8B-B468989C3B8A}"/>
              </a:ext>
            </a:extLst>
          </p:cNvPr>
          <p:cNvSpPr/>
          <p:nvPr/>
        </p:nvSpPr>
        <p:spPr bwMode="auto">
          <a:xfrm>
            <a:off x="9204336" y="5419294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68EC45-80FD-48F1-B6E7-53E8A4EDECCB}"/>
              </a:ext>
            </a:extLst>
          </p:cNvPr>
          <p:cNvSpPr/>
          <p:nvPr/>
        </p:nvSpPr>
        <p:spPr bwMode="auto">
          <a:xfrm>
            <a:off x="8006588" y="4234478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9EF36D-E3D9-48B8-A83C-ECBB617A8E26}"/>
              </a:ext>
            </a:extLst>
          </p:cNvPr>
          <p:cNvSpPr/>
          <p:nvPr/>
        </p:nvSpPr>
        <p:spPr bwMode="auto">
          <a:xfrm>
            <a:off x="8859057" y="478936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FBFBE3BB-F842-480F-A685-0219C79D2D0C}"/>
              </a:ext>
            </a:extLst>
          </p:cNvPr>
          <p:cNvSpPr/>
          <p:nvPr/>
        </p:nvSpPr>
        <p:spPr>
          <a:xfrm>
            <a:off x="8840517" y="4767084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8B120BC9-0486-4F0B-B4E5-197E943CD9FE}"/>
              </a:ext>
            </a:extLst>
          </p:cNvPr>
          <p:cNvSpPr/>
          <p:nvPr/>
        </p:nvSpPr>
        <p:spPr>
          <a:xfrm>
            <a:off x="7722605" y="4997768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D11D6E-5165-48E2-8150-7E870F00330A}"/>
              </a:ext>
            </a:extLst>
          </p:cNvPr>
          <p:cNvSpPr/>
          <p:nvPr/>
        </p:nvSpPr>
        <p:spPr bwMode="auto">
          <a:xfrm>
            <a:off x="7944374" y="5660100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54004A-9972-4AF8-A3E3-0552414BF3D6}"/>
              </a:ext>
            </a:extLst>
          </p:cNvPr>
          <p:cNvSpPr/>
          <p:nvPr/>
        </p:nvSpPr>
        <p:spPr bwMode="auto">
          <a:xfrm>
            <a:off x="7777805" y="4109712"/>
            <a:ext cx="2556819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F1EB9E-86D5-47CE-A807-AA62761FEDE2}"/>
              </a:ext>
            </a:extLst>
          </p:cNvPr>
          <p:cNvSpPr txBox="1"/>
          <p:nvPr/>
        </p:nvSpPr>
        <p:spPr>
          <a:xfrm>
            <a:off x="9752534" y="3711542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74BB271-5DAB-42A7-8B5C-5FE00A354508}"/>
              </a:ext>
            </a:extLst>
          </p:cNvPr>
          <p:cNvCxnSpPr/>
          <p:nvPr/>
        </p:nvCxnSpPr>
        <p:spPr>
          <a:xfrm rot="10800000">
            <a:off x="7866884" y="4506858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97A7397-3F0D-4FF4-A812-70E8C4E2006D}"/>
              </a:ext>
            </a:extLst>
          </p:cNvPr>
          <p:cNvSpPr/>
          <p:nvPr/>
        </p:nvSpPr>
        <p:spPr bwMode="auto">
          <a:xfrm>
            <a:off x="9154321" y="4248260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00D5CE-F8E5-4A3B-85F4-27550F34E09E}"/>
              </a:ext>
            </a:extLst>
          </p:cNvPr>
          <p:cNvSpPr/>
          <p:nvPr/>
        </p:nvSpPr>
        <p:spPr bwMode="auto">
          <a:xfrm>
            <a:off x="10302054" y="4234478"/>
            <a:ext cx="662929" cy="32723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BI Node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B3379EE-34BA-4F0B-9ECF-4A5F2B8E9625}"/>
              </a:ext>
            </a:extLst>
          </p:cNvPr>
          <p:cNvCxnSpPr>
            <a:cxnSpLocks/>
          </p:cNvCxnSpPr>
          <p:nvPr/>
        </p:nvCxnSpPr>
        <p:spPr>
          <a:xfrm flipH="1">
            <a:off x="4218337" y="4455015"/>
            <a:ext cx="3559468" cy="29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E54C25-8436-46CE-8B56-500C6F240B3F}"/>
              </a:ext>
            </a:extLst>
          </p:cNvPr>
          <p:cNvCxnSpPr>
            <a:cxnSpLocks/>
          </p:cNvCxnSpPr>
          <p:nvPr/>
        </p:nvCxnSpPr>
        <p:spPr>
          <a:xfrm flipV="1">
            <a:off x="4211074" y="3899413"/>
            <a:ext cx="0" cy="6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648A48B-C27C-4CC9-8F1E-49CCDD9A569B}"/>
              </a:ext>
            </a:extLst>
          </p:cNvPr>
          <p:cNvSpPr/>
          <p:nvPr/>
        </p:nvSpPr>
        <p:spPr bwMode="auto">
          <a:xfrm>
            <a:off x="1003644" y="3411953"/>
            <a:ext cx="776899" cy="26303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50DE5A-2A49-41FB-AEAA-CCFA98E55BD5}"/>
              </a:ext>
            </a:extLst>
          </p:cNvPr>
          <p:cNvSpPr/>
          <p:nvPr/>
        </p:nvSpPr>
        <p:spPr bwMode="auto">
          <a:xfrm>
            <a:off x="1733871" y="2494237"/>
            <a:ext cx="776899" cy="26303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E1C4EE-A942-4875-9084-974AB9443F8F}"/>
              </a:ext>
            </a:extLst>
          </p:cNvPr>
          <p:cNvSpPr/>
          <p:nvPr/>
        </p:nvSpPr>
        <p:spPr bwMode="auto">
          <a:xfrm>
            <a:off x="793970" y="4906947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High Availability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75C62D-09A9-41EC-8B75-885AB6ED63E5}"/>
              </a:ext>
            </a:extLst>
          </p:cNvPr>
          <p:cNvSpPr/>
          <p:nvPr/>
        </p:nvSpPr>
        <p:spPr bwMode="auto">
          <a:xfrm>
            <a:off x="7753712" y="4790217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High Availability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2DF1CD-3AA6-4E2E-B337-0FD843F20C28}"/>
              </a:ext>
            </a:extLst>
          </p:cNvPr>
          <p:cNvSpPr/>
          <p:nvPr/>
        </p:nvSpPr>
        <p:spPr bwMode="auto">
          <a:xfrm>
            <a:off x="2796438" y="1820536"/>
            <a:ext cx="2923259" cy="14273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F085A6-5810-407C-8671-469A90148F4A}"/>
              </a:ext>
            </a:extLst>
          </p:cNvPr>
          <p:cNvSpPr/>
          <p:nvPr/>
        </p:nvSpPr>
        <p:spPr bwMode="auto">
          <a:xfrm>
            <a:off x="3525575" y="1600558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</p:spTree>
    <p:extLst>
      <p:ext uri="{BB962C8B-B14F-4D97-AF65-F5344CB8AC3E}">
        <p14:creationId xmlns:p14="http://schemas.microsoft.com/office/powerpoint/2010/main" val="21364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021C4A-8D9B-4B97-BA54-48FA09D56739}"/>
              </a:ext>
            </a:extLst>
          </p:cNvPr>
          <p:cNvSpPr/>
          <p:nvPr/>
        </p:nvSpPr>
        <p:spPr bwMode="auto">
          <a:xfrm>
            <a:off x="388047" y="803595"/>
            <a:ext cx="11160095" cy="58924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3DE5B9-8C03-4CD3-B0A2-81510A52EF7F}"/>
              </a:ext>
            </a:extLst>
          </p:cNvPr>
          <p:cNvSpPr/>
          <p:nvPr/>
        </p:nvSpPr>
        <p:spPr bwMode="auto">
          <a:xfrm>
            <a:off x="567521" y="1245346"/>
            <a:ext cx="6795919" cy="530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118435" y="5569563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1491268" y="5785390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Filebeat</a:t>
            </a:r>
            <a:endParaRPr lang="en-US" sz="11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2453069" y="5769205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350543" y="497762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C48958-EEF0-44F1-9195-5690922A6419}"/>
              </a:ext>
            </a:extLst>
          </p:cNvPr>
          <p:cNvSpPr/>
          <p:nvPr/>
        </p:nvSpPr>
        <p:spPr bwMode="auto">
          <a:xfrm>
            <a:off x="1346362" y="4638087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2221892" y="5155641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2172623" y="518689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171363" y="539530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194162" y="5955470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0220551-F1D9-4F62-A803-DA2AF882E048}"/>
              </a:ext>
            </a:extLst>
          </p:cNvPr>
          <p:cNvSpPr/>
          <p:nvPr/>
        </p:nvSpPr>
        <p:spPr bwMode="auto">
          <a:xfrm>
            <a:off x="7516059" y="819047"/>
            <a:ext cx="3935662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BC5A94-6EAE-4D56-AE42-70EBD1CB3384}"/>
              </a:ext>
            </a:extLst>
          </p:cNvPr>
          <p:cNvSpPr/>
          <p:nvPr/>
        </p:nvSpPr>
        <p:spPr bwMode="auto">
          <a:xfrm>
            <a:off x="1204700" y="4542354"/>
            <a:ext cx="2452092" cy="62461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6125604" y="1267131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3438666" y="4724738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E9590C-C0CF-4553-95EC-89981EA20586}"/>
              </a:ext>
            </a:extLst>
          </p:cNvPr>
          <p:cNvSpPr/>
          <p:nvPr/>
        </p:nvSpPr>
        <p:spPr bwMode="auto">
          <a:xfrm>
            <a:off x="2430746" y="4220494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84B967-1738-4329-A8B0-789FE031DBEC}"/>
              </a:ext>
            </a:extLst>
          </p:cNvPr>
          <p:cNvSpPr/>
          <p:nvPr/>
        </p:nvSpPr>
        <p:spPr bwMode="auto">
          <a:xfrm>
            <a:off x="4354359" y="4402187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B15287-8376-4C5F-9DB5-6DD81D1C6E9E}"/>
              </a:ext>
            </a:extLst>
          </p:cNvPr>
          <p:cNvSpPr/>
          <p:nvPr/>
        </p:nvSpPr>
        <p:spPr bwMode="auto">
          <a:xfrm>
            <a:off x="875482" y="2541829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71A94-C0B7-4415-85F1-6E98BF251653}"/>
              </a:ext>
            </a:extLst>
          </p:cNvPr>
          <p:cNvSpPr/>
          <p:nvPr/>
        </p:nvSpPr>
        <p:spPr bwMode="auto">
          <a:xfrm>
            <a:off x="713327" y="1648430"/>
            <a:ext cx="3429964" cy="2319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88D467C-4CF0-4C89-A670-28CEF29D52B4}"/>
              </a:ext>
            </a:extLst>
          </p:cNvPr>
          <p:cNvSpPr/>
          <p:nvPr/>
        </p:nvSpPr>
        <p:spPr bwMode="auto">
          <a:xfrm>
            <a:off x="875482" y="3239289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Master + Data Node_3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C48E3D1-60D3-4CE3-AFDC-DA3B3C66E7CD}"/>
              </a:ext>
            </a:extLst>
          </p:cNvPr>
          <p:cNvSpPr/>
          <p:nvPr/>
        </p:nvSpPr>
        <p:spPr bwMode="auto">
          <a:xfrm>
            <a:off x="2917375" y="2245950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 1</a:t>
            </a:r>
          </a:p>
        </p:txBody>
      </p:sp>
      <p:pic>
        <p:nvPicPr>
          <p:cNvPr id="200" name="Graphic 199" descr="Users">
            <a:extLst>
              <a:ext uri="{FF2B5EF4-FFF2-40B4-BE49-F238E27FC236}">
                <a16:creationId xmlns:a16="http://schemas.microsoft.com/office/drawing/2014/main" id="{DBCE5270-237B-47A1-96C9-281CEA12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7939" y="1540354"/>
            <a:ext cx="649882" cy="649882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89F3EE4C-354E-44AB-9A43-6CF573778B05}"/>
              </a:ext>
            </a:extLst>
          </p:cNvPr>
          <p:cNvSpPr/>
          <p:nvPr/>
        </p:nvSpPr>
        <p:spPr bwMode="auto">
          <a:xfrm>
            <a:off x="1406408" y="2248851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2DB3AF-8B34-4BD7-BA17-AD2147A85474}"/>
              </a:ext>
            </a:extLst>
          </p:cNvPr>
          <p:cNvSpPr/>
          <p:nvPr/>
        </p:nvSpPr>
        <p:spPr bwMode="auto">
          <a:xfrm>
            <a:off x="5603290" y="2850005"/>
            <a:ext cx="763975" cy="3296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06F07A4-8D40-44D5-BFAB-91386C6C29BD}"/>
              </a:ext>
            </a:extLst>
          </p:cNvPr>
          <p:cNvSpPr/>
          <p:nvPr/>
        </p:nvSpPr>
        <p:spPr bwMode="auto">
          <a:xfrm>
            <a:off x="2249357" y="3152119"/>
            <a:ext cx="776899" cy="30000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6A39080-827F-4AA0-9C11-747E6F8D48FE}"/>
              </a:ext>
            </a:extLst>
          </p:cNvPr>
          <p:cNvSpPr/>
          <p:nvPr/>
        </p:nvSpPr>
        <p:spPr bwMode="auto">
          <a:xfrm>
            <a:off x="1507823" y="1371856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Master + Data Node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33A6379-E993-40C2-867E-A1930E5C4580}"/>
              </a:ext>
            </a:extLst>
          </p:cNvPr>
          <p:cNvSpPr/>
          <p:nvPr/>
        </p:nvSpPr>
        <p:spPr bwMode="auto">
          <a:xfrm>
            <a:off x="882322" y="1810961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Elastic Master + Data Node_1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C9D839-AD25-4F42-A5CF-07F18C3EA022}"/>
              </a:ext>
            </a:extLst>
          </p:cNvPr>
          <p:cNvCxnSpPr>
            <a:cxnSpLocks/>
            <a:stCxn id="194" idx="2"/>
            <a:endCxn id="198" idx="0"/>
          </p:cNvCxnSpPr>
          <p:nvPr/>
        </p:nvCxnSpPr>
        <p:spPr bwMode="auto">
          <a:xfrm>
            <a:off x="1394595" y="2967507"/>
            <a:ext cx="0" cy="2717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AC5AEFC-CA55-4689-B5B8-6691AA6F466A}"/>
              </a:ext>
            </a:extLst>
          </p:cNvPr>
          <p:cNvCxnSpPr>
            <a:cxnSpLocks/>
            <a:stCxn id="208" idx="2"/>
          </p:cNvCxnSpPr>
          <p:nvPr/>
        </p:nvCxnSpPr>
        <p:spPr bwMode="auto">
          <a:xfrm flipH="1">
            <a:off x="1394595" y="2236639"/>
            <a:ext cx="6840" cy="310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2B277B-1983-485C-849A-1B92DB7F50CB}"/>
              </a:ext>
            </a:extLst>
          </p:cNvPr>
          <p:cNvSpPr/>
          <p:nvPr/>
        </p:nvSpPr>
        <p:spPr bwMode="auto">
          <a:xfrm>
            <a:off x="2257027" y="2492668"/>
            <a:ext cx="740582" cy="2291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E99F8E-CC98-4E16-80DB-C30A03789A28}"/>
              </a:ext>
            </a:extLst>
          </p:cNvPr>
          <p:cNvSpPr/>
          <p:nvPr/>
        </p:nvSpPr>
        <p:spPr bwMode="auto">
          <a:xfrm>
            <a:off x="1387014" y="2972200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40685EB-FE49-4A75-9545-601E5D767D18}"/>
              </a:ext>
            </a:extLst>
          </p:cNvPr>
          <p:cNvCxnSpPr/>
          <p:nvPr/>
        </p:nvCxnSpPr>
        <p:spPr>
          <a:xfrm rot="10800000">
            <a:off x="5460415" y="3239666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258EF19-DFD1-47F1-BAB6-1751995BE36F}"/>
              </a:ext>
            </a:extLst>
          </p:cNvPr>
          <p:cNvSpPr/>
          <p:nvPr/>
        </p:nvSpPr>
        <p:spPr bwMode="auto">
          <a:xfrm>
            <a:off x="4283365" y="3539105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C4E415C-E809-46BD-9D6C-9AAFFEE2139F}"/>
              </a:ext>
            </a:extLst>
          </p:cNvPr>
          <p:cNvCxnSpPr>
            <a:cxnSpLocks/>
          </p:cNvCxnSpPr>
          <p:nvPr/>
        </p:nvCxnSpPr>
        <p:spPr>
          <a:xfrm>
            <a:off x="4313265" y="2482845"/>
            <a:ext cx="35854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6D0807-7886-4E17-9CA8-790ED2969351}"/>
              </a:ext>
            </a:extLst>
          </p:cNvPr>
          <p:cNvCxnSpPr>
            <a:cxnSpLocks/>
          </p:cNvCxnSpPr>
          <p:nvPr/>
        </p:nvCxnSpPr>
        <p:spPr>
          <a:xfrm flipV="1">
            <a:off x="6287606" y="2146585"/>
            <a:ext cx="0" cy="101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88D1C4F-6049-4FE9-9665-140A2BF7DCCA}"/>
              </a:ext>
            </a:extLst>
          </p:cNvPr>
          <p:cNvSpPr/>
          <p:nvPr/>
        </p:nvSpPr>
        <p:spPr bwMode="auto">
          <a:xfrm>
            <a:off x="1851275" y="1828056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2E5463-4FC4-4098-B941-81B3BC67CC50}"/>
              </a:ext>
            </a:extLst>
          </p:cNvPr>
          <p:cNvSpPr/>
          <p:nvPr/>
        </p:nvSpPr>
        <p:spPr bwMode="auto">
          <a:xfrm>
            <a:off x="2928365" y="2944962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Elastic ML Node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C94BA2-65A5-49CA-A7D1-65866C3A7EEC}"/>
              </a:ext>
            </a:extLst>
          </p:cNvPr>
          <p:cNvSpPr/>
          <p:nvPr/>
        </p:nvSpPr>
        <p:spPr bwMode="auto">
          <a:xfrm>
            <a:off x="4633866" y="2246464"/>
            <a:ext cx="969424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D2B0A7-303A-41D8-98AF-6BDA0DFD2FA2}"/>
              </a:ext>
            </a:extLst>
          </p:cNvPr>
          <p:cNvSpPr/>
          <p:nvPr/>
        </p:nvSpPr>
        <p:spPr bwMode="auto">
          <a:xfrm>
            <a:off x="2493458" y="4638087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DAFFF2-A258-43A1-9AA3-01E0A4D057AE}"/>
              </a:ext>
            </a:extLst>
          </p:cNvPr>
          <p:cNvCxnSpPr>
            <a:cxnSpLocks/>
          </p:cNvCxnSpPr>
          <p:nvPr/>
        </p:nvCxnSpPr>
        <p:spPr>
          <a:xfrm flipH="1">
            <a:off x="2312732" y="2052990"/>
            <a:ext cx="20329" cy="2179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78B6D1-85CF-4A52-AC78-D685963565A7}"/>
              </a:ext>
            </a:extLst>
          </p:cNvPr>
          <p:cNvCxnSpPr>
            <a:cxnSpLocks/>
          </p:cNvCxnSpPr>
          <p:nvPr/>
        </p:nvCxnSpPr>
        <p:spPr>
          <a:xfrm flipH="1">
            <a:off x="1920547" y="2052990"/>
            <a:ext cx="402349" cy="10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0E403B-BF49-4C83-8B99-0EEB40748BC0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1913707" y="2754668"/>
            <a:ext cx="4193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058D7B-0C4F-4EB6-9F84-A23C13F2A0E3}"/>
              </a:ext>
            </a:extLst>
          </p:cNvPr>
          <p:cNvCxnSpPr>
            <a:cxnSpLocks/>
          </p:cNvCxnSpPr>
          <p:nvPr/>
        </p:nvCxnSpPr>
        <p:spPr>
          <a:xfrm flipH="1">
            <a:off x="1384463" y="4210923"/>
            <a:ext cx="2964561" cy="32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E6C8C5-4C01-4E33-B9CC-DEA8E73C5FF9}"/>
              </a:ext>
            </a:extLst>
          </p:cNvPr>
          <p:cNvCxnSpPr>
            <a:cxnSpLocks/>
          </p:cNvCxnSpPr>
          <p:nvPr/>
        </p:nvCxnSpPr>
        <p:spPr>
          <a:xfrm flipV="1">
            <a:off x="1401434" y="3711665"/>
            <a:ext cx="1" cy="54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18428C-DFDE-4227-BB5A-0AE8A52E1EC8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>
            <a:off x="3447477" y="2646266"/>
            <a:ext cx="1" cy="298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C94EF0-B8BF-41FC-BE35-76ED526D9D70}"/>
              </a:ext>
            </a:extLst>
          </p:cNvPr>
          <p:cNvCxnSpPr>
            <a:cxnSpLocks/>
            <a:stCxn id="199" idx="1"/>
          </p:cNvCxnSpPr>
          <p:nvPr/>
        </p:nvCxnSpPr>
        <p:spPr>
          <a:xfrm flipH="1" flipV="1">
            <a:off x="2309455" y="2457738"/>
            <a:ext cx="607920" cy="1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DDE8296-8C34-4947-81F2-EC8D38A0C008}"/>
              </a:ext>
            </a:extLst>
          </p:cNvPr>
          <p:cNvCxnSpPr>
            <a:cxnSpLocks/>
          </p:cNvCxnSpPr>
          <p:nvPr/>
        </p:nvCxnSpPr>
        <p:spPr>
          <a:xfrm flipH="1">
            <a:off x="2309455" y="3164697"/>
            <a:ext cx="626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3929968-01CF-4515-9EC0-C52AD1537950}"/>
              </a:ext>
            </a:extLst>
          </p:cNvPr>
          <p:cNvSpPr/>
          <p:nvPr/>
        </p:nvSpPr>
        <p:spPr bwMode="auto">
          <a:xfrm>
            <a:off x="4604134" y="2944192"/>
            <a:ext cx="1038225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56029EB-7ADF-4366-8031-19A6769E163C}"/>
              </a:ext>
            </a:extLst>
          </p:cNvPr>
          <p:cNvCxnSpPr>
            <a:cxnSpLocks/>
          </p:cNvCxnSpPr>
          <p:nvPr/>
        </p:nvCxnSpPr>
        <p:spPr>
          <a:xfrm>
            <a:off x="4315615" y="2467452"/>
            <a:ext cx="16017" cy="1731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91A6E7-69FD-4C87-BD3C-E9D1B8EF7D79}"/>
              </a:ext>
            </a:extLst>
          </p:cNvPr>
          <p:cNvCxnSpPr>
            <a:cxnSpLocks/>
          </p:cNvCxnSpPr>
          <p:nvPr/>
        </p:nvCxnSpPr>
        <p:spPr>
          <a:xfrm>
            <a:off x="5665937" y="3154287"/>
            <a:ext cx="6043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6A1C1B-4FB5-497D-8C25-663D53A45C88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4323623" y="3157031"/>
            <a:ext cx="280511" cy="4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6CB592-C20B-43E9-A086-7B4C10F1B990}"/>
              </a:ext>
            </a:extLst>
          </p:cNvPr>
          <p:cNvCxnSpPr>
            <a:cxnSpLocks/>
          </p:cNvCxnSpPr>
          <p:nvPr/>
        </p:nvCxnSpPr>
        <p:spPr>
          <a:xfrm flipV="1">
            <a:off x="5605781" y="2478454"/>
            <a:ext cx="664472" cy="8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62838CA-CA89-4B77-B37B-C9E7E4D02085}"/>
              </a:ext>
            </a:extLst>
          </p:cNvPr>
          <p:cNvSpPr/>
          <p:nvPr/>
        </p:nvSpPr>
        <p:spPr bwMode="auto">
          <a:xfrm>
            <a:off x="5563461" y="2193289"/>
            <a:ext cx="763975" cy="3296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29F3080-5873-4241-B346-C473A8ABF465}"/>
              </a:ext>
            </a:extLst>
          </p:cNvPr>
          <p:cNvSpPr/>
          <p:nvPr/>
        </p:nvSpPr>
        <p:spPr bwMode="auto">
          <a:xfrm>
            <a:off x="7751777" y="3978441"/>
            <a:ext cx="3620930" cy="2502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Cloud 171">
            <a:extLst>
              <a:ext uri="{FF2B5EF4-FFF2-40B4-BE49-F238E27FC236}">
                <a16:creationId xmlns:a16="http://schemas.microsoft.com/office/drawing/2014/main" id="{18B7399F-2568-49AD-8F33-24BE9475D067}"/>
              </a:ext>
            </a:extLst>
          </p:cNvPr>
          <p:cNvSpPr/>
          <p:nvPr/>
        </p:nvSpPr>
        <p:spPr bwMode="auto">
          <a:xfrm>
            <a:off x="8197706" y="558044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4D6018A-0E26-4289-9F06-D36AC650A6E3}"/>
              </a:ext>
            </a:extLst>
          </p:cNvPr>
          <p:cNvSpPr/>
          <p:nvPr/>
        </p:nvSpPr>
        <p:spPr bwMode="auto">
          <a:xfrm>
            <a:off x="8567000" y="572670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8188D40-91ED-4D06-BC46-5DF4CE241743}"/>
              </a:ext>
            </a:extLst>
          </p:cNvPr>
          <p:cNvSpPr/>
          <p:nvPr/>
        </p:nvSpPr>
        <p:spPr bwMode="auto">
          <a:xfrm>
            <a:off x="9528801" y="571052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BB87B7B-F916-4772-BD5B-651CBEE24E93}"/>
              </a:ext>
            </a:extLst>
          </p:cNvPr>
          <p:cNvSpPr/>
          <p:nvPr/>
        </p:nvSpPr>
        <p:spPr bwMode="auto">
          <a:xfrm>
            <a:off x="8331053" y="4525704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A4D9D0F-C974-4D3C-AB59-B78E4E139FC6}"/>
              </a:ext>
            </a:extLst>
          </p:cNvPr>
          <p:cNvSpPr/>
          <p:nvPr/>
        </p:nvSpPr>
        <p:spPr bwMode="auto">
          <a:xfrm>
            <a:off x="9183522" y="508058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F39A4533-76CD-4B04-BC82-5CF71F874DD4}"/>
              </a:ext>
            </a:extLst>
          </p:cNvPr>
          <p:cNvSpPr/>
          <p:nvPr/>
        </p:nvSpPr>
        <p:spPr>
          <a:xfrm>
            <a:off x="9164982" y="5058310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Left-Right 177">
            <a:extLst>
              <a:ext uri="{FF2B5EF4-FFF2-40B4-BE49-F238E27FC236}">
                <a16:creationId xmlns:a16="http://schemas.microsoft.com/office/drawing/2014/main" id="{D03E6A9A-8618-49C9-9847-B538BBF5071F}"/>
              </a:ext>
            </a:extLst>
          </p:cNvPr>
          <p:cNvSpPr/>
          <p:nvPr/>
        </p:nvSpPr>
        <p:spPr>
          <a:xfrm>
            <a:off x="8047070" y="528899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8451185-C511-4747-A165-9EF44DB55C36}"/>
              </a:ext>
            </a:extLst>
          </p:cNvPr>
          <p:cNvSpPr/>
          <p:nvPr/>
        </p:nvSpPr>
        <p:spPr bwMode="auto">
          <a:xfrm>
            <a:off x="8268839" y="595132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F62B7AE-AE6C-4220-865E-5F2C65E1B600}"/>
              </a:ext>
            </a:extLst>
          </p:cNvPr>
          <p:cNvSpPr/>
          <p:nvPr/>
        </p:nvSpPr>
        <p:spPr bwMode="auto">
          <a:xfrm>
            <a:off x="8102270" y="4400938"/>
            <a:ext cx="2556819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C3B6B33-6C18-41BD-B29E-6C2484C0543F}"/>
              </a:ext>
            </a:extLst>
          </p:cNvPr>
          <p:cNvSpPr txBox="1"/>
          <p:nvPr/>
        </p:nvSpPr>
        <p:spPr>
          <a:xfrm>
            <a:off x="10116327" y="4002768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3E9D017E-7B81-45EC-AD30-836568A1BE21}"/>
              </a:ext>
            </a:extLst>
          </p:cNvPr>
          <p:cNvCxnSpPr/>
          <p:nvPr/>
        </p:nvCxnSpPr>
        <p:spPr>
          <a:xfrm rot="10800000">
            <a:off x="8191349" y="4798084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0E72A25-6646-45E5-8121-A3BE41213ED4}"/>
              </a:ext>
            </a:extLst>
          </p:cNvPr>
          <p:cNvSpPr/>
          <p:nvPr/>
        </p:nvSpPr>
        <p:spPr bwMode="auto">
          <a:xfrm>
            <a:off x="9478786" y="4539486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49A0A62-3CA0-4A09-9E36-4C46BCCD727E}"/>
              </a:ext>
            </a:extLst>
          </p:cNvPr>
          <p:cNvSpPr/>
          <p:nvPr/>
        </p:nvSpPr>
        <p:spPr bwMode="auto">
          <a:xfrm>
            <a:off x="10626519" y="4525704"/>
            <a:ext cx="662929" cy="32723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b="1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9BB611E-CC15-4821-89F1-3CC93302D88F}"/>
              </a:ext>
            </a:extLst>
          </p:cNvPr>
          <p:cNvCxnSpPr>
            <a:cxnSpLocks/>
          </p:cNvCxnSpPr>
          <p:nvPr/>
        </p:nvCxnSpPr>
        <p:spPr>
          <a:xfrm flipH="1">
            <a:off x="4349024" y="4746241"/>
            <a:ext cx="3753246" cy="221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A1155E-C013-4811-8ACD-528DBF2C8DD6}"/>
              </a:ext>
            </a:extLst>
          </p:cNvPr>
          <p:cNvCxnSpPr>
            <a:cxnSpLocks/>
          </p:cNvCxnSpPr>
          <p:nvPr/>
        </p:nvCxnSpPr>
        <p:spPr>
          <a:xfrm flipV="1">
            <a:off x="4336323" y="4160970"/>
            <a:ext cx="0" cy="6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976DC0D-819A-4C57-B490-D5BC8983CF62}"/>
              </a:ext>
            </a:extLst>
          </p:cNvPr>
          <p:cNvSpPr/>
          <p:nvPr/>
        </p:nvSpPr>
        <p:spPr bwMode="auto">
          <a:xfrm>
            <a:off x="1328109" y="3703179"/>
            <a:ext cx="776899" cy="26303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FBA28FB-FDF5-4510-96A5-CE06B86ADFBF}"/>
              </a:ext>
            </a:extLst>
          </p:cNvPr>
          <p:cNvSpPr/>
          <p:nvPr/>
        </p:nvSpPr>
        <p:spPr bwMode="auto">
          <a:xfrm>
            <a:off x="1861951" y="2781587"/>
            <a:ext cx="741201" cy="21802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CA26BA1-1819-49FC-B632-3D487E3A7B5C}"/>
              </a:ext>
            </a:extLst>
          </p:cNvPr>
          <p:cNvSpPr/>
          <p:nvPr/>
        </p:nvSpPr>
        <p:spPr bwMode="auto">
          <a:xfrm>
            <a:off x="1118435" y="5227669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E15F977-F1A0-4FFE-A25D-354B70460D90}"/>
              </a:ext>
            </a:extLst>
          </p:cNvPr>
          <p:cNvSpPr/>
          <p:nvPr/>
        </p:nvSpPr>
        <p:spPr bwMode="auto">
          <a:xfrm>
            <a:off x="8078177" y="5081443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18CBD-F313-4356-9B63-0D7B3739CAA2}"/>
              </a:ext>
            </a:extLst>
          </p:cNvPr>
          <p:cNvSpPr/>
          <p:nvPr/>
        </p:nvSpPr>
        <p:spPr bwMode="auto">
          <a:xfrm>
            <a:off x="4427467" y="2111762"/>
            <a:ext cx="1420050" cy="14273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7E41818-64B7-437C-A736-125F3FE9C9E1}"/>
              </a:ext>
            </a:extLst>
          </p:cNvPr>
          <p:cNvCxnSpPr>
            <a:cxnSpLocks/>
          </p:cNvCxnSpPr>
          <p:nvPr/>
        </p:nvCxnSpPr>
        <p:spPr>
          <a:xfrm flipV="1">
            <a:off x="2438400" y="4233918"/>
            <a:ext cx="2567" cy="29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92B850A-9549-40F7-8CA9-BBEE7C2CEBAA}"/>
              </a:ext>
            </a:extLst>
          </p:cNvPr>
          <p:cNvSpPr/>
          <p:nvPr/>
        </p:nvSpPr>
        <p:spPr bwMode="auto">
          <a:xfrm>
            <a:off x="2603152" y="77492"/>
            <a:ext cx="7312373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 (With HA)</a:t>
            </a:r>
          </a:p>
        </p:txBody>
      </p:sp>
    </p:spTree>
    <p:extLst>
      <p:ext uri="{BB962C8B-B14F-4D97-AF65-F5344CB8AC3E}">
        <p14:creationId xmlns:p14="http://schemas.microsoft.com/office/powerpoint/2010/main" val="5845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43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F3DE5B9-8C03-4CD3-B0A2-81510A52EF7F}"/>
              </a:ext>
            </a:extLst>
          </p:cNvPr>
          <p:cNvSpPr/>
          <p:nvPr/>
        </p:nvSpPr>
        <p:spPr bwMode="auto">
          <a:xfrm>
            <a:off x="216247" y="953413"/>
            <a:ext cx="5545130" cy="5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3FA4232C-A7AA-4BF4-86A1-27C84B3BD869}"/>
              </a:ext>
            </a:extLst>
          </p:cNvPr>
          <p:cNvSpPr/>
          <p:nvPr/>
        </p:nvSpPr>
        <p:spPr bwMode="auto">
          <a:xfrm>
            <a:off x="1118435" y="5569563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A1DFC-104F-4CA7-89CE-84D9B38F34A0}"/>
              </a:ext>
            </a:extLst>
          </p:cNvPr>
          <p:cNvSpPr/>
          <p:nvPr/>
        </p:nvSpPr>
        <p:spPr bwMode="auto">
          <a:xfrm>
            <a:off x="1491268" y="5785390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Filebeat</a:t>
            </a:r>
            <a:endParaRPr lang="en-US" sz="11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85072-D101-4D72-832E-88D3A7735C23}"/>
              </a:ext>
            </a:extLst>
          </p:cNvPr>
          <p:cNvSpPr/>
          <p:nvPr/>
        </p:nvSpPr>
        <p:spPr bwMode="auto">
          <a:xfrm>
            <a:off x="2453069" y="5769205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0C824-6CE6-40EB-B1A4-E53BFD54062F}"/>
              </a:ext>
            </a:extLst>
          </p:cNvPr>
          <p:cNvSpPr/>
          <p:nvPr/>
        </p:nvSpPr>
        <p:spPr bwMode="auto">
          <a:xfrm>
            <a:off x="5350543" y="4977620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dirty="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C48958-EEF0-44F1-9195-5690922A6419}"/>
              </a:ext>
            </a:extLst>
          </p:cNvPr>
          <p:cNvSpPr/>
          <p:nvPr/>
        </p:nvSpPr>
        <p:spPr bwMode="auto">
          <a:xfrm>
            <a:off x="1346362" y="4638087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5E4F564A-B5FE-4AA1-9836-AD813048F090}"/>
              </a:ext>
            </a:extLst>
          </p:cNvPr>
          <p:cNvSpPr/>
          <p:nvPr/>
        </p:nvSpPr>
        <p:spPr>
          <a:xfrm>
            <a:off x="2221892" y="5155641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03729C-0DD6-4951-8E01-3FE16EED5F8F}"/>
              </a:ext>
            </a:extLst>
          </p:cNvPr>
          <p:cNvSpPr/>
          <p:nvPr/>
        </p:nvSpPr>
        <p:spPr bwMode="auto">
          <a:xfrm>
            <a:off x="2172623" y="518689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13BCF9CB-05B5-46ED-A2E3-B1CD6972CDC2}"/>
              </a:ext>
            </a:extLst>
          </p:cNvPr>
          <p:cNvSpPr/>
          <p:nvPr/>
        </p:nvSpPr>
        <p:spPr>
          <a:xfrm>
            <a:off x="1171363" y="539530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99D0E-E09A-4BE7-8C37-0FAA3108E6CE}"/>
              </a:ext>
            </a:extLst>
          </p:cNvPr>
          <p:cNvSpPr/>
          <p:nvPr/>
        </p:nvSpPr>
        <p:spPr bwMode="auto">
          <a:xfrm>
            <a:off x="1194162" y="5955470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BC5A94-6EAE-4D56-AE42-70EBD1CB3384}"/>
              </a:ext>
            </a:extLst>
          </p:cNvPr>
          <p:cNvSpPr/>
          <p:nvPr/>
        </p:nvSpPr>
        <p:spPr bwMode="auto">
          <a:xfrm>
            <a:off x="1204700" y="4542354"/>
            <a:ext cx="2452092" cy="62461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C6E055-4280-4782-B6A4-DDAD9BE76DB7}"/>
              </a:ext>
            </a:extLst>
          </p:cNvPr>
          <p:cNvSpPr txBox="1"/>
          <p:nvPr/>
        </p:nvSpPr>
        <p:spPr>
          <a:xfrm>
            <a:off x="4604831" y="975334"/>
            <a:ext cx="114298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Mascot DC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C00709-9EA2-4FB7-BD1C-7BDBA1846126}"/>
              </a:ext>
            </a:extLst>
          </p:cNvPr>
          <p:cNvSpPr/>
          <p:nvPr/>
        </p:nvSpPr>
        <p:spPr bwMode="auto">
          <a:xfrm>
            <a:off x="3438666" y="4724738"/>
            <a:ext cx="1033883" cy="34833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E9590C-C0CF-4553-95EC-89981EA20586}"/>
              </a:ext>
            </a:extLst>
          </p:cNvPr>
          <p:cNvSpPr/>
          <p:nvPr/>
        </p:nvSpPr>
        <p:spPr bwMode="auto">
          <a:xfrm>
            <a:off x="2430746" y="4220494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84B967-1738-4329-A8B0-789FE031DBEC}"/>
              </a:ext>
            </a:extLst>
          </p:cNvPr>
          <p:cNvSpPr/>
          <p:nvPr/>
        </p:nvSpPr>
        <p:spPr bwMode="auto">
          <a:xfrm>
            <a:off x="4354359" y="4402187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D71A94-C0B7-4415-85F1-6E98BF251653}"/>
              </a:ext>
            </a:extLst>
          </p:cNvPr>
          <p:cNvSpPr/>
          <p:nvPr/>
        </p:nvSpPr>
        <p:spPr bwMode="auto">
          <a:xfrm>
            <a:off x="313278" y="1648014"/>
            <a:ext cx="3274746" cy="23196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00" name="Graphic 199" descr="Users">
            <a:extLst>
              <a:ext uri="{FF2B5EF4-FFF2-40B4-BE49-F238E27FC236}">
                <a16:creationId xmlns:a16="http://schemas.microsoft.com/office/drawing/2014/main" id="{DBCE5270-237B-47A1-96C9-281CEA12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062" y="1594120"/>
            <a:ext cx="649882" cy="649882"/>
          </a:xfrm>
          <a:prstGeom prst="rect">
            <a:avLst/>
          </a:prstGeom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76A39080-827F-4AA0-9C11-747E6F8D48FE}"/>
              </a:ext>
            </a:extLst>
          </p:cNvPr>
          <p:cNvSpPr/>
          <p:nvPr/>
        </p:nvSpPr>
        <p:spPr bwMode="auto">
          <a:xfrm>
            <a:off x="1907873" y="1371856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Search Node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E99F8E-CC98-4E16-80DB-C30A03789A28}"/>
              </a:ext>
            </a:extLst>
          </p:cNvPr>
          <p:cNvSpPr/>
          <p:nvPr/>
        </p:nvSpPr>
        <p:spPr bwMode="auto">
          <a:xfrm>
            <a:off x="909770" y="2972010"/>
            <a:ext cx="707020" cy="29916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9300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40685EB-FE49-4A75-9545-601E5D767D18}"/>
              </a:ext>
            </a:extLst>
          </p:cNvPr>
          <p:cNvCxnSpPr/>
          <p:nvPr/>
        </p:nvCxnSpPr>
        <p:spPr>
          <a:xfrm rot="10800000">
            <a:off x="5460415" y="3239666"/>
            <a:ext cx="1612" cy="8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258EF19-DFD1-47F1-BAB6-1751995BE36F}"/>
              </a:ext>
            </a:extLst>
          </p:cNvPr>
          <p:cNvSpPr/>
          <p:nvPr/>
        </p:nvSpPr>
        <p:spPr bwMode="auto">
          <a:xfrm>
            <a:off x="3588024" y="3521713"/>
            <a:ext cx="776899" cy="25523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9200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6D0807-7886-4E17-9CA8-790ED2969351}"/>
              </a:ext>
            </a:extLst>
          </p:cNvPr>
          <p:cNvCxnSpPr>
            <a:cxnSpLocks/>
          </p:cNvCxnSpPr>
          <p:nvPr/>
        </p:nvCxnSpPr>
        <p:spPr>
          <a:xfrm flipH="1" flipV="1">
            <a:off x="5346265" y="2157346"/>
            <a:ext cx="10423" cy="56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7C94BA2-65A5-49CA-A7D1-65866C3A7EEC}"/>
              </a:ext>
            </a:extLst>
          </p:cNvPr>
          <p:cNvSpPr/>
          <p:nvPr/>
        </p:nvSpPr>
        <p:spPr bwMode="auto">
          <a:xfrm>
            <a:off x="3960931" y="2209006"/>
            <a:ext cx="969424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D2B0A7-303A-41D8-98AF-6BDA0DFD2FA2}"/>
              </a:ext>
            </a:extLst>
          </p:cNvPr>
          <p:cNvSpPr/>
          <p:nvPr/>
        </p:nvSpPr>
        <p:spPr bwMode="auto">
          <a:xfrm>
            <a:off x="2493458" y="4638087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058D7B-0C4F-4EB6-9F84-A23C13F2A0E3}"/>
              </a:ext>
            </a:extLst>
          </p:cNvPr>
          <p:cNvCxnSpPr>
            <a:cxnSpLocks/>
          </p:cNvCxnSpPr>
          <p:nvPr/>
        </p:nvCxnSpPr>
        <p:spPr>
          <a:xfrm flipH="1">
            <a:off x="946919" y="4210923"/>
            <a:ext cx="3402106" cy="346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E6C8C5-4C01-4E33-B9CC-DEA8E73C5FF9}"/>
              </a:ext>
            </a:extLst>
          </p:cNvPr>
          <p:cNvCxnSpPr>
            <a:cxnSpLocks/>
            <a:endCxn id="198" idx="2"/>
          </p:cNvCxnSpPr>
          <p:nvPr/>
        </p:nvCxnSpPr>
        <p:spPr>
          <a:xfrm flipH="1" flipV="1">
            <a:off x="946920" y="3664967"/>
            <a:ext cx="5580" cy="56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18428C-DFDE-4227-BB5A-0AE8A52E1EC8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>
            <a:off x="2999802" y="2646266"/>
            <a:ext cx="1" cy="298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3929968-01CF-4515-9EC0-C52AD1537950}"/>
              </a:ext>
            </a:extLst>
          </p:cNvPr>
          <p:cNvSpPr/>
          <p:nvPr/>
        </p:nvSpPr>
        <p:spPr bwMode="auto">
          <a:xfrm>
            <a:off x="3968025" y="2763709"/>
            <a:ext cx="961790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2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6CB592-C20B-43E9-A086-7B4C10F1B990}"/>
              </a:ext>
            </a:extLst>
          </p:cNvPr>
          <p:cNvCxnSpPr>
            <a:cxnSpLocks/>
          </p:cNvCxnSpPr>
          <p:nvPr/>
        </p:nvCxnSpPr>
        <p:spPr>
          <a:xfrm>
            <a:off x="4988630" y="2737589"/>
            <a:ext cx="386434" cy="19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62838CA-CA89-4B77-B37B-C9E7E4D02085}"/>
              </a:ext>
            </a:extLst>
          </p:cNvPr>
          <p:cNvSpPr/>
          <p:nvPr/>
        </p:nvSpPr>
        <p:spPr bwMode="auto">
          <a:xfrm>
            <a:off x="4853648" y="2635825"/>
            <a:ext cx="939195" cy="4179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29F3080-5873-4241-B346-C473A8ABF465}"/>
              </a:ext>
            </a:extLst>
          </p:cNvPr>
          <p:cNvSpPr/>
          <p:nvPr/>
        </p:nvSpPr>
        <p:spPr bwMode="auto">
          <a:xfrm>
            <a:off x="6606138" y="930315"/>
            <a:ext cx="5462037" cy="555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Cloud 171">
            <a:extLst>
              <a:ext uri="{FF2B5EF4-FFF2-40B4-BE49-F238E27FC236}">
                <a16:creationId xmlns:a16="http://schemas.microsoft.com/office/drawing/2014/main" id="{18B7399F-2568-49AD-8F33-24BE9475D067}"/>
              </a:ext>
            </a:extLst>
          </p:cNvPr>
          <p:cNvSpPr/>
          <p:nvPr/>
        </p:nvSpPr>
        <p:spPr bwMode="auto">
          <a:xfrm>
            <a:off x="8197706" y="5580449"/>
            <a:ext cx="2452092" cy="8023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4D6018A-0E26-4289-9F06-D36AC650A6E3}"/>
              </a:ext>
            </a:extLst>
          </p:cNvPr>
          <p:cNvSpPr/>
          <p:nvPr/>
        </p:nvSpPr>
        <p:spPr bwMode="auto">
          <a:xfrm>
            <a:off x="8567000" y="5726705"/>
            <a:ext cx="743807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err="1">
                <a:latin typeface="+mj-lt"/>
              </a:rPr>
              <a:t>Filebeat</a:t>
            </a:r>
            <a:endParaRPr lang="en-US" sz="1100">
              <a:latin typeface="+mj-lt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8188D40-91ED-4D06-BC46-5DF4CE241743}"/>
              </a:ext>
            </a:extLst>
          </p:cNvPr>
          <p:cNvSpPr/>
          <p:nvPr/>
        </p:nvSpPr>
        <p:spPr bwMode="auto">
          <a:xfrm>
            <a:off x="9528801" y="5710520"/>
            <a:ext cx="782131" cy="2403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 err="1">
                <a:latin typeface="+mj-lt"/>
              </a:rPr>
              <a:t>Metricbeat</a:t>
            </a:r>
            <a:endParaRPr lang="en-US" sz="1100" dirty="0">
              <a:latin typeface="+mj-lt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BB87B7B-F916-4772-BD5B-651CBEE24E93}"/>
              </a:ext>
            </a:extLst>
          </p:cNvPr>
          <p:cNvSpPr/>
          <p:nvPr/>
        </p:nvSpPr>
        <p:spPr bwMode="auto">
          <a:xfrm>
            <a:off x="8331053" y="4525704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A4D9D0F-C974-4D3C-AB59-B78E4E139FC6}"/>
              </a:ext>
            </a:extLst>
          </p:cNvPr>
          <p:cNvSpPr/>
          <p:nvPr/>
        </p:nvSpPr>
        <p:spPr bwMode="auto">
          <a:xfrm>
            <a:off x="9183522" y="5080586"/>
            <a:ext cx="1033883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5044</a:t>
            </a:r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F39A4533-76CD-4B04-BC82-5CF71F874DD4}"/>
              </a:ext>
            </a:extLst>
          </p:cNvPr>
          <p:cNvSpPr/>
          <p:nvPr/>
        </p:nvSpPr>
        <p:spPr>
          <a:xfrm>
            <a:off x="9164982" y="5058310"/>
            <a:ext cx="219075" cy="33772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Left-Right 177">
            <a:extLst>
              <a:ext uri="{FF2B5EF4-FFF2-40B4-BE49-F238E27FC236}">
                <a16:creationId xmlns:a16="http://schemas.microsoft.com/office/drawing/2014/main" id="{D03E6A9A-8618-49C9-9847-B538BBF5071F}"/>
              </a:ext>
            </a:extLst>
          </p:cNvPr>
          <p:cNvSpPr/>
          <p:nvPr/>
        </p:nvSpPr>
        <p:spPr>
          <a:xfrm>
            <a:off x="8047070" y="5288994"/>
            <a:ext cx="2452092" cy="21735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8451185-C511-4747-A165-9EF44DB55C36}"/>
              </a:ext>
            </a:extLst>
          </p:cNvPr>
          <p:cNvSpPr/>
          <p:nvPr/>
        </p:nvSpPr>
        <p:spPr bwMode="auto">
          <a:xfrm>
            <a:off x="8268839" y="5951326"/>
            <a:ext cx="2147575" cy="36527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+mj-lt"/>
              </a:rPr>
              <a:t>Optus Charging System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F62B7AE-AE6C-4220-865E-5F2C65E1B600}"/>
              </a:ext>
            </a:extLst>
          </p:cNvPr>
          <p:cNvSpPr/>
          <p:nvPr/>
        </p:nvSpPr>
        <p:spPr bwMode="auto">
          <a:xfrm>
            <a:off x="8102270" y="4400938"/>
            <a:ext cx="2556819" cy="6512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3E9D017E-7B81-45EC-AD30-836568A1BE21}"/>
              </a:ext>
            </a:extLst>
          </p:cNvPr>
          <p:cNvCxnSpPr/>
          <p:nvPr/>
        </p:nvCxnSpPr>
        <p:spPr>
          <a:xfrm rot="10800000">
            <a:off x="8191349" y="4798084"/>
            <a:ext cx="42277" cy="5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0E72A25-6646-45E5-8121-A3BE41213ED4}"/>
              </a:ext>
            </a:extLst>
          </p:cNvPr>
          <p:cNvSpPr/>
          <p:nvPr/>
        </p:nvSpPr>
        <p:spPr bwMode="auto">
          <a:xfrm>
            <a:off x="9478786" y="4539486"/>
            <a:ext cx="997542" cy="4238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Logstash Prod Node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49A0A62-3CA0-4A09-9E36-4C46BCCD727E}"/>
              </a:ext>
            </a:extLst>
          </p:cNvPr>
          <p:cNvSpPr/>
          <p:nvPr/>
        </p:nvSpPr>
        <p:spPr bwMode="auto">
          <a:xfrm>
            <a:off x="10626519" y="4525704"/>
            <a:ext cx="662929" cy="32723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100" b="1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9BB611E-CC15-4821-89F1-3CC93302D88F}"/>
              </a:ext>
            </a:extLst>
          </p:cNvPr>
          <p:cNvCxnSpPr>
            <a:cxnSpLocks/>
          </p:cNvCxnSpPr>
          <p:nvPr/>
        </p:nvCxnSpPr>
        <p:spPr>
          <a:xfrm flipH="1">
            <a:off x="4349024" y="4746241"/>
            <a:ext cx="3753246" cy="221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A1155E-C013-4811-8ACD-528DBF2C8DD6}"/>
              </a:ext>
            </a:extLst>
          </p:cNvPr>
          <p:cNvCxnSpPr>
            <a:cxnSpLocks/>
          </p:cNvCxnSpPr>
          <p:nvPr/>
        </p:nvCxnSpPr>
        <p:spPr>
          <a:xfrm flipV="1">
            <a:off x="4336323" y="4160970"/>
            <a:ext cx="0" cy="6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C46D4-427B-4889-A812-B1BD6A474C8C}"/>
              </a:ext>
            </a:extLst>
          </p:cNvPr>
          <p:cNvGrpSpPr/>
          <p:nvPr/>
        </p:nvGrpSpPr>
        <p:grpSpPr>
          <a:xfrm>
            <a:off x="427807" y="1810961"/>
            <a:ext cx="3091108" cy="2421154"/>
            <a:chOff x="875482" y="1810961"/>
            <a:chExt cx="3091108" cy="2421154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9F3EE4C-354E-44AB-9A43-6CF573778B05}"/>
                </a:ext>
              </a:extLst>
            </p:cNvPr>
            <p:cNvSpPr/>
            <p:nvPr/>
          </p:nvSpPr>
          <p:spPr bwMode="auto">
            <a:xfrm>
              <a:off x="1406408" y="2248851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06F07A4-8D40-44D5-BFAB-91386C6C29BD}"/>
                </a:ext>
              </a:extLst>
            </p:cNvPr>
            <p:cNvSpPr/>
            <p:nvPr/>
          </p:nvSpPr>
          <p:spPr bwMode="auto">
            <a:xfrm>
              <a:off x="2249357" y="3152119"/>
              <a:ext cx="776899" cy="30000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52B277B-1983-485C-849A-1B92DB7F50CB}"/>
                </a:ext>
              </a:extLst>
            </p:cNvPr>
            <p:cNvSpPr/>
            <p:nvPr/>
          </p:nvSpPr>
          <p:spPr bwMode="auto">
            <a:xfrm>
              <a:off x="2257027" y="2492668"/>
              <a:ext cx="740582" cy="2291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8D1C4F-6049-4FE9-9665-140A2BF7DCCA}"/>
                </a:ext>
              </a:extLst>
            </p:cNvPr>
            <p:cNvSpPr/>
            <p:nvPr/>
          </p:nvSpPr>
          <p:spPr bwMode="auto">
            <a:xfrm>
              <a:off x="1851275" y="1828056"/>
              <a:ext cx="776899" cy="2552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FB15287-8376-4C5F-9DB5-6DD81D1C6E9E}"/>
                </a:ext>
              </a:extLst>
            </p:cNvPr>
            <p:cNvSpPr/>
            <p:nvPr/>
          </p:nvSpPr>
          <p:spPr bwMode="auto">
            <a:xfrm>
              <a:off x="875482" y="254182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Node_2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88D467C-4CF0-4C89-A670-28CEF29D52B4}"/>
                </a:ext>
              </a:extLst>
            </p:cNvPr>
            <p:cNvSpPr/>
            <p:nvPr/>
          </p:nvSpPr>
          <p:spPr bwMode="auto">
            <a:xfrm>
              <a:off x="875482" y="323928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Master + Data Node_3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C48E3D1-60D3-4CE3-AFDC-DA3B3C66E7CD}"/>
                </a:ext>
              </a:extLst>
            </p:cNvPr>
            <p:cNvSpPr/>
            <p:nvPr/>
          </p:nvSpPr>
          <p:spPr bwMode="auto">
            <a:xfrm>
              <a:off x="2917375" y="2245950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33A6379-E993-40C2-867E-A1930E5C4580}"/>
                </a:ext>
              </a:extLst>
            </p:cNvPr>
            <p:cNvSpPr/>
            <p:nvPr/>
          </p:nvSpPr>
          <p:spPr bwMode="auto">
            <a:xfrm>
              <a:off x="882322" y="1810961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Node_1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C9D839-AD25-4F42-A5CF-07F18C3EA022}"/>
                </a:ext>
              </a:extLst>
            </p:cNvPr>
            <p:cNvCxnSpPr>
              <a:cxnSpLocks/>
              <a:stCxn id="194" idx="2"/>
              <a:endCxn id="198" idx="0"/>
            </p:cNvCxnSpPr>
            <p:nvPr/>
          </p:nvCxnSpPr>
          <p:spPr bwMode="auto">
            <a:xfrm>
              <a:off x="1394595" y="2967507"/>
              <a:ext cx="0" cy="2717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6AC5AEFC-CA55-4689-B5B8-6691AA6F466A}"/>
                </a:ext>
              </a:extLst>
            </p:cNvPr>
            <p:cNvCxnSpPr>
              <a:cxnSpLocks/>
              <a:stCxn id="208" idx="2"/>
            </p:cNvCxnSpPr>
            <p:nvPr/>
          </p:nvCxnSpPr>
          <p:spPr bwMode="auto">
            <a:xfrm flipH="1">
              <a:off x="1394595" y="2236639"/>
              <a:ext cx="6840" cy="310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52E5463-4FC4-4098-B941-81B3BC67CC50}"/>
                </a:ext>
              </a:extLst>
            </p:cNvPr>
            <p:cNvSpPr/>
            <p:nvPr/>
          </p:nvSpPr>
          <p:spPr bwMode="auto">
            <a:xfrm>
              <a:off x="2928365" y="294496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2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DAFFF2-A258-43A1-9AA3-01E0A4D05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732" y="2052990"/>
              <a:ext cx="20329" cy="2179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78B6D1-85CF-4A52-AC78-D68596356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0547" y="2052990"/>
              <a:ext cx="402349" cy="1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0E403B-BF49-4C83-8B99-0EEB40748BC0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H="1">
              <a:off x="1913707" y="2754668"/>
              <a:ext cx="419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4C94EF0-B8BF-41FC-BE35-76ED526D9D70}"/>
                </a:ext>
              </a:extLst>
            </p:cNvPr>
            <p:cNvCxnSpPr>
              <a:cxnSpLocks/>
              <a:stCxn id="199" idx="1"/>
            </p:cNvCxnSpPr>
            <p:nvPr/>
          </p:nvCxnSpPr>
          <p:spPr>
            <a:xfrm flipH="1" flipV="1">
              <a:off x="2309455" y="2457738"/>
              <a:ext cx="607920" cy="1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DDE8296-8C34-4947-81F2-EC8D38A0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455" y="3164697"/>
              <a:ext cx="6266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976DC0D-819A-4C57-B490-D5BC8983CF62}"/>
                </a:ext>
              </a:extLst>
            </p:cNvPr>
            <p:cNvSpPr/>
            <p:nvPr/>
          </p:nvSpPr>
          <p:spPr bwMode="auto">
            <a:xfrm>
              <a:off x="1332372" y="3723240"/>
              <a:ext cx="776899" cy="26303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BA28FB-FDF5-4510-96A5-CE06B86ADFBF}"/>
                </a:ext>
              </a:extLst>
            </p:cNvPr>
            <p:cNvSpPr/>
            <p:nvPr/>
          </p:nvSpPr>
          <p:spPr bwMode="auto">
            <a:xfrm>
              <a:off x="1861951" y="2781587"/>
              <a:ext cx="741201" cy="21802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CA26BA1-1819-49FC-B632-3D487E3A7B5C}"/>
              </a:ext>
            </a:extLst>
          </p:cNvPr>
          <p:cNvSpPr/>
          <p:nvPr/>
        </p:nvSpPr>
        <p:spPr bwMode="auto">
          <a:xfrm>
            <a:off x="1118435" y="5227669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E15F977-F1A0-4FFE-A25D-354B70460D90}"/>
              </a:ext>
            </a:extLst>
          </p:cNvPr>
          <p:cNvSpPr/>
          <p:nvPr/>
        </p:nvSpPr>
        <p:spPr bwMode="auto">
          <a:xfrm>
            <a:off x="8078177" y="5081443"/>
            <a:ext cx="1100745" cy="18544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18CBD-F313-4356-9B63-0D7B3739CAA2}"/>
              </a:ext>
            </a:extLst>
          </p:cNvPr>
          <p:cNvSpPr/>
          <p:nvPr/>
        </p:nvSpPr>
        <p:spPr bwMode="auto">
          <a:xfrm>
            <a:off x="3856231" y="1997459"/>
            <a:ext cx="1165776" cy="14273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7E41818-64B7-437C-A736-125F3FE9C9E1}"/>
              </a:ext>
            </a:extLst>
          </p:cNvPr>
          <p:cNvCxnSpPr>
            <a:cxnSpLocks/>
          </p:cNvCxnSpPr>
          <p:nvPr/>
        </p:nvCxnSpPr>
        <p:spPr>
          <a:xfrm flipV="1">
            <a:off x="2438400" y="4233918"/>
            <a:ext cx="2567" cy="29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92B850A-9549-40F7-8CA9-BBEE7C2CEBAA}"/>
              </a:ext>
            </a:extLst>
          </p:cNvPr>
          <p:cNvSpPr/>
          <p:nvPr/>
        </p:nvSpPr>
        <p:spPr bwMode="auto">
          <a:xfrm>
            <a:off x="2603152" y="77492"/>
            <a:ext cx="7312373" cy="52181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b="1" dirty="0"/>
              <a:t>Optus  AI ML Production Environment (With HA + GR)(COPY)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C6025A-1DBB-47BC-BC5C-9AFDF9B4073E}"/>
              </a:ext>
            </a:extLst>
          </p:cNvPr>
          <p:cNvCxnSpPr/>
          <p:nvPr/>
        </p:nvCxnSpPr>
        <p:spPr>
          <a:xfrm flipV="1">
            <a:off x="3685367" y="2669455"/>
            <a:ext cx="0" cy="15190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200AB-91C7-4760-B631-730F9557377F}"/>
              </a:ext>
            </a:extLst>
          </p:cNvPr>
          <p:cNvCxnSpPr/>
          <p:nvPr/>
        </p:nvCxnSpPr>
        <p:spPr>
          <a:xfrm>
            <a:off x="3676650" y="2663259"/>
            <a:ext cx="131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FD3FBA-649A-4E8F-B5D8-F44B4315A4B0}"/>
              </a:ext>
            </a:extLst>
          </p:cNvPr>
          <p:cNvGrpSpPr/>
          <p:nvPr/>
        </p:nvGrpSpPr>
        <p:grpSpPr>
          <a:xfrm>
            <a:off x="6917719" y="1620211"/>
            <a:ext cx="3091108" cy="2421154"/>
            <a:chOff x="875482" y="1810961"/>
            <a:chExt cx="3091108" cy="2421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BBAE251-1DA4-4A16-A915-DEDB30978251}"/>
                </a:ext>
              </a:extLst>
            </p:cNvPr>
            <p:cNvSpPr/>
            <p:nvPr/>
          </p:nvSpPr>
          <p:spPr bwMode="auto">
            <a:xfrm>
              <a:off x="1406408" y="2248851"/>
              <a:ext cx="707020" cy="2991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7E091A-7B3B-49FB-B52E-D615E7B004C8}"/>
                </a:ext>
              </a:extLst>
            </p:cNvPr>
            <p:cNvSpPr/>
            <p:nvPr/>
          </p:nvSpPr>
          <p:spPr bwMode="auto">
            <a:xfrm>
              <a:off x="2249357" y="3152119"/>
              <a:ext cx="776899" cy="30000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3BCD1CA-D87C-4318-9DFE-C13EF55D131B}"/>
                </a:ext>
              </a:extLst>
            </p:cNvPr>
            <p:cNvSpPr/>
            <p:nvPr/>
          </p:nvSpPr>
          <p:spPr bwMode="auto">
            <a:xfrm>
              <a:off x="2257027" y="2492668"/>
              <a:ext cx="740582" cy="2291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9300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090451-2008-443B-8235-7B63FB99E5DD}"/>
                </a:ext>
              </a:extLst>
            </p:cNvPr>
            <p:cNvSpPr/>
            <p:nvPr/>
          </p:nvSpPr>
          <p:spPr bwMode="auto">
            <a:xfrm>
              <a:off x="1851275" y="1828056"/>
              <a:ext cx="776899" cy="25523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4E0BF86-6D83-4925-90CC-FCF9AC42FC93}"/>
                </a:ext>
              </a:extLst>
            </p:cNvPr>
            <p:cNvSpPr/>
            <p:nvPr/>
          </p:nvSpPr>
          <p:spPr bwMode="auto">
            <a:xfrm>
              <a:off x="875482" y="254182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E26C316-53A7-40E4-9E87-77A3A45F4DA0}"/>
                </a:ext>
              </a:extLst>
            </p:cNvPr>
            <p:cNvSpPr/>
            <p:nvPr/>
          </p:nvSpPr>
          <p:spPr bwMode="auto">
            <a:xfrm>
              <a:off x="875482" y="3239289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Master + Data Node_3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8B0287E-7292-44C3-B225-D446CBD86E9E}"/>
                </a:ext>
              </a:extLst>
            </p:cNvPr>
            <p:cNvSpPr/>
            <p:nvPr/>
          </p:nvSpPr>
          <p:spPr bwMode="auto">
            <a:xfrm>
              <a:off x="2917375" y="2245950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3A92C2-373C-43F0-A204-2A04ED5C0CBC}"/>
                </a:ext>
              </a:extLst>
            </p:cNvPr>
            <p:cNvSpPr/>
            <p:nvPr/>
          </p:nvSpPr>
          <p:spPr bwMode="auto">
            <a:xfrm>
              <a:off x="882322" y="1810961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Elastic Master + Data Node_1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4594182-47EC-4ABC-B846-0B509D2264EE}"/>
                </a:ext>
              </a:extLst>
            </p:cNvPr>
            <p:cNvCxnSpPr>
              <a:cxnSpLocks/>
              <a:stCxn id="94" idx="2"/>
              <a:endCxn id="95" idx="0"/>
            </p:cNvCxnSpPr>
            <p:nvPr/>
          </p:nvCxnSpPr>
          <p:spPr bwMode="auto">
            <a:xfrm>
              <a:off x="1394595" y="2967507"/>
              <a:ext cx="0" cy="2717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AFF27D4-E347-453E-B6ED-6B2B895FB1A4}"/>
                </a:ext>
              </a:extLst>
            </p:cNvPr>
            <p:cNvCxnSpPr>
              <a:cxnSpLocks/>
              <a:stCxn id="99" idx="2"/>
            </p:cNvCxnSpPr>
            <p:nvPr/>
          </p:nvCxnSpPr>
          <p:spPr bwMode="auto">
            <a:xfrm flipH="1">
              <a:off x="1394595" y="2236639"/>
              <a:ext cx="6840" cy="310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DBCB46A-6008-454C-8290-5FC209CA4C30}"/>
                </a:ext>
              </a:extLst>
            </p:cNvPr>
            <p:cNvSpPr/>
            <p:nvPr/>
          </p:nvSpPr>
          <p:spPr bwMode="auto">
            <a:xfrm>
              <a:off x="2928365" y="2944962"/>
              <a:ext cx="1038225" cy="42567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24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Elastic ML Node 2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CE2A48-6615-4642-AF53-ADA77C134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732" y="2052990"/>
              <a:ext cx="20329" cy="2179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0DCC20-79ED-4E28-8C2D-972AD23EB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0547" y="2052990"/>
              <a:ext cx="402349" cy="1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C70DE33-D96E-4661-8732-02DDA03494CE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 flipH="1">
              <a:off x="1913707" y="2754668"/>
              <a:ext cx="419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EC7B799-2C6F-4B36-8A37-84544E905439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 flipV="1">
              <a:off x="2309455" y="2457738"/>
              <a:ext cx="607920" cy="1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3A50A3B-0D32-460C-B763-1A969758F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455" y="3164697"/>
              <a:ext cx="6266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1FA5E5-CF20-449B-8E5F-3059EB0B74E8}"/>
                </a:ext>
              </a:extLst>
            </p:cNvPr>
            <p:cNvSpPr/>
            <p:nvPr/>
          </p:nvSpPr>
          <p:spPr bwMode="auto">
            <a:xfrm>
              <a:off x="1328109" y="3703179"/>
              <a:ext cx="776899" cy="26303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11E753-E0A3-422B-A847-F096226C1089}"/>
                </a:ext>
              </a:extLst>
            </p:cNvPr>
            <p:cNvSpPr/>
            <p:nvPr/>
          </p:nvSpPr>
          <p:spPr bwMode="auto">
            <a:xfrm>
              <a:off x="1861951" y="2781587"/>
              <a:ext cx="741201" cy="21802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100" dirty="0">
                  <a:latin typeface="+mj-lt"/>
                </a:rPr>
                <a:t>Port 9200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694EA6-F73A-4430-BDD2-226301D27391}"/>
              </a:ext>
            </a:extLst>
          </p:cNvPr>
          <p:cNvCxnSpPr>
            <a:cxnSpLocks/>
          </p:cNvCxnSpPr>
          <p:nvPr/>
        </p:nvCxnSpPr>
        <p:spPr>
          <a:xfrm flipV="1">
            <a:off x="7443670" y="3486959"/>
            <a:ext cx="1" cy="54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20A013-00DF-4795-9441-49BE8545225A}"/>
              </a:ext>
            </a:extLst>
          </p:cNvPr>
          <p:cNvCxnSpPr>
            <a:cxnSpLocks/>
          </p:cNvCxnSpPr>
          <p:nvPr/>
        </p:nvCxnSpPr>
        <p:spPr>
          <a:xfrm flipH="1">
            <a:off x="7441622" y="3994796"/>
            <a:ext cx="1723360" cy="309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5CF7E-0FDC-4F4C-A803-37E8F2708E39}"/>
              </a:ext>
            </a:extLst>
          </p:cNvPr>
          <p:cNvCxnSpPr/>
          <p:nvPr/>
        </p:nvCxnSpPr>
        <p:spPr>
          <a:xfrm flipV="1">
            <a:off x="9164982" y="3664967"/>
            <a:ext cx="0" cy="3472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CBF5A-ED68-40B0-AEC8-813790D97B60}"/>
              </a:ext>
            </a:extLst>
          </p:cNvPr>
          <p:cNvCxnSpPr>
            <a:cxnSpLocks/>
          </p:cNvCxnSpPr>
          <p:nvPr/>
        </p:nvCxnSpPr>
        <p:spPr>
          <a:xfrm>
            <a:off x="9178922" y="3663642"/>
            <a:ext cx="99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8B1E49-EBB0-4807-AAD5-98538581BD8B}"/>
              </a:ext>
            </a:extLst>
          </p:cNvPr>
          <p:cNvSpPr/>
          <p:nvPr/>
        </p:nvSpPr>
        <p:spPr bwMode="auto">
          <a:xfrm>
            <a:off x="10399191" y="1910565"/>
            <a:ext cx="1176844" cy="12788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4FF7B7-2E8F-4C6C-ABF4-1197E3BC9FEA}"/>
              </a:ext>
            </a:extLst>
          </p:cNvPr>
          <p:cNvSpPr/>
          <p:nvPr/>
        </p:nvSpPr>
        <p:spPr bwMode="auto">
          <a:xfrm>
            <a:off x="10504606" y="2094706"/>
            <a:ext cx="969424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ACA22EE-A13E-4FD8-ABDC-0484DAECDC78}"/>
              </a:ext>
            </a:extLst>
          </p:cNvPr>
          <p:cNvSpPr/>
          <p:nvPr/>
        </p:nvSpPr>
        <p:spPr bwMode="auto">
          <a:xfrm>
            <a:off x="10511700" y="2649409"/>
            <a:ext cx="961790" cy="4256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2424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Kibana Node 2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9E168D3-2D14-4352-B48B-31550AE7C1E4}"/>
              </a:ext>
            </a:extLst>
          </p:cNvPr>
          <p:cNvCxnSpPr/>
          <p:nvPr/>
        </p:nvCxnSpPr>
        <p:spPr>
          <a:xfrm flipV="1">
            <a:off x="10177206" y="2642630"/>
            <a:ext cx="0" cy="104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C7928AE-7FA1-4A33-A7B5-8B74539DA6B1}"/>
              </a:ext>
            </a:extLst>
          </p:cNvPr>
          <p:cNvCxnSpPr/>
          <p:nvPr/>
        </p:nvCxnSpPr>
        <p:spPr>
          <a:xfrm>
            <a:off x="10177206" y="2642630"/>
            <a:ext cx="199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63379EF5-5F99-4726-9611-AEB11312B5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301097" y="1999377"/>
            <a:ext cx="808029" cy="233987"/>
          </a:xfrm>
          <a:prstGeom prst="bentConnector3">
            <a:avLst>
              <a:gd name="adj1" fmla="val -1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149" descr="Users">
            <a:extLst>
              <a:ext uri="{FF2B5EF4-FFF2-40B4-BE49-F238E27FC236}">
                <a16:creationId xmlns:a16="http://schemas.microsoft.com/office/drawing/2014/main" id="{ED79CE2A-2B30-44FF-8AE6-04D39859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7164" y="1161079"/>
            <a:ext cx="649882" cy="649882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63037AB7-B73F-4FF5-A296-0E5AA80E6FC9}"/>
              </a:ext>
            </a:extLst>
          </p:cNvPr>
          <p:cNvSpPr/>
          <p:nvPr/>
        </p:nvSpPr>
        <p:spPr bwMode="auto">
          <a:xfrm>
            <a:off x="5696928" y="3500293"/>
            <a:ext cx="895272" cy="18588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Replication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DC571F-620B-4674-9293-6F2E347FBCFB}"/>
              </a:ext>
            </a:extLst>
          </p:cNvPr>
          <p:cNvSpPr txBox="1"/>
          <p:nvPr/>
        </p:nvSpPr>
        <p:spPr>
          <a:xfrm>
            <a:off x="10830340" y="912816"/>
            <a:ext cx="123783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Blacktown DC</a:t>
            </a:r>
          </a:p>
        </p:txBody>
      </p:sp>
      <p:sp>
        <p:nvSpPr>
          <p:cNvPr id="233" name="Arrow: Left-Right 232">
            <a:extLst>
              <a:ext uri="{FF2B5EF4-FFF2-40B4-BE49-F238E27FC236}">
                <a16:creationId xmlns:a16="http://schemas.microsoft.com/office/drawing/2014/main" id="{20D8BDE8-3B40-4805-8E24-BB2C799B2A4D}"/>
              </a:ext>
            </a:extLst>
          </p:cNvPr>
          <p:cNvSpPr/>
          <p:nvPr/>
        </p:nvSpPr>
        <p:spPr>
          <a:xfrm>
            <a:off x="5802513" y="3663642"/>
            <a:ext cx="689537" cy="35548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1AEA5F4-2154-42BB-A90C-3EB9D15788E5}"/>
              </a:ext>
            </a:extLst>
          </p:cNvPr>
          <p:cNvSpPr/>
          <p:nvPr/>
        </p:nvSpPr>
        <p:spPr bwMode="auto">
          <a:xfrm>
            <a:off x="6828378" y="1524189"/>
            <a:ext cx="3274746" cy="23196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4430AB5-7A2A-42D7-B885-4DF2EDB3DD91}"/>
              </a:ext>
            </a:extLst>
          </p:cNvPr>
          <p:cNvSpPr/>
          <p:nvPr/>
        </p:nvSpPr>
        <p:spPr bwMode="auto">
          <a:xfrm>
            <a:off x="8442023" y="1238506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Elastic Search Node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725D04D-BF06-4A72-A7AA-0CBEFA44DB95}"/>
              </a:ext>
            </a:extLst>
          </p:cNvPr>
          <p:cNvSpPr/>
          <p:nvPr/>
        </p:nvSpPr>
        <p:spPr bwMode="auto">
          <a:xfrm>
            <a:off x="10084970" y="1629177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098B5CF-FFC0-43BB-95EE-D1AB30F9BFDF}"/>
              </a:ext>
            </a:extLst>
          </p:cNvPr>
          <p:cNvSpPr/>
          <p:nvPr/>
        </p:nvSpPr>
        <p:spPr bwMode="auto">
          <a:xfrm>
            <a:off x="3598445" y="1733952"/>
            <a:ext cx="1779172" cy="2761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/>
              <a:t>Load Balanced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94FE2A-7434-49B6-86E1-77E555CDB7DA}"/>
              </a:ext>
            </a:extLst>
          </p:cNvPr>
          <p:cNvSpPr/>
          <p:nvPr/>
        </p:nvSpPr>
        <p:spPr bwMode="auto">
          <a:xfrm>
            <a:off x="11410639" y="2599509"/>
            <a:ext cx="694577" cy="27615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dirty="0">
                <a:latin typeface="+mj-lt"/>
              </a:rPr>
              <a:t>Port 5601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29DB866-F262-4006-8F52-8457CFD235B8}"/>
              </a:ext>
            </a:extLst>
          </p:cNvPr>
          <p:cNvCxnSpPr>
            <a:cxnSpLocks/>
          </p:cNvCxnSpPr>
          <p:nvPr/>
        </p:nvCxnSpPr>
        <p:spPr>
          <a:xfrm flipH="1" flipV="1">
            <a:off x="8351692" y="4005437"/>
            <a:ext cx="11258" cy="36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E70FC89-A867-4B87-910E-7AA83212E519}"/>
              </a:ext>
            </a:extLst>
          </p:cNvPr>
          <p:cNvSpPr/>
          <p:nvPr/>
        </p:nvSpPr>
        <p:spPr bwMode="auto">
          <a:xfrm>
            <a:off x="8330937" y="4086348"/>
            <a:ext cx="1033882" cy="31388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Port 9200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DBA2-FA1D-4D2D-84B2-2E7F262CDB0B}"/>
              </a:ext>
            </a:extLst>
          </p:cNvPr>
          <p:cNvSpPr/>
          <p:nvPr/>
        </p:nvSpPr>
        <p:spPr>
          <a:xfrm>
            <a:off x="581025" y="4367005"/>
            <a:ext cx="3816020" cy="2122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1263</Words>
  <Application>Microsoft Office PowerPoint</Application>
  <PresentationFormat>Widescreen</PresentationFormat>
  <Paragraphs>418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Birendra Singh A</dc:creator>
  <cp:lastModifiedBy>Naganarasimha Vijayanarasimha</cp:lastModifiedBy>
  <cp:revision>403</cp:revision>
  <dcterms:created xsi:type="dcterms:W3CDTF">2020-02-10T05:04:06Z</dcterms:created>
  <dcterms:modified xsi:type="dcterms:W3CDTF">2020-06-19T06:59:16Z</dcterms:modified>
</cp:coreProperties>
</file>