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авнобедренный треугольник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F5D31588-57B9-4665-8E43-90645E80514E}" type="datetimeFigureOut">
              <a:rPr lang="ru-RU" smtClean="0"/>
              <a:t>26.01.2018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7181CB73-9B57-41A1-A0A7-03F2233152B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31588-57B9-4665-8E43-90645E80514E}" type="datetimeFigureOut">
              <a:rPr lang="ru-RU" smtClean="0"/>
              <a:t>26.01.2018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1CB73-9B57-41A1-A0A7-03F2233152B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31588-57B9-4665-8E43-90645E80514E}" type="datetimeFigureOut">
              <a:rPr lang="ru-RU" smtClean="0"/>
              <a:t>26.01.2018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1CB73-9B57-41A1-A0A7-03F2233152B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F5D31588-57B9-4665-8E43-90645E80514E}" type="datetimeFigureOut">
              <a:rPr lang="ru-RU" smtClean="0"/>
              <a:t>26.01.2018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1CB73-9B57-41A1-A0A7-03F2233152B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ый треугольник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Равнобедренный треугольник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F5D31588-57B9-4665-8E43-90645E80514E}" type="datetimeFigureOut">
              <a:rPr lang="ru-RU" smtClean="0"/>
              <a:t>26.01.2018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7181CB73-9B57-41A1-A0A7-03F2233152BD}" type="slidenum">
              <a:rPr lang="ru-RU" smtClean="0"/>
              <a:t>‹#›</a:t>
            </a:fld>
            <a:endParaRPr lang="ru-RU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F5D31588-57B9-4665-8E43-90645E80514E}" type="datetimeFigureOut">
              <a:rPr lang="ru-RU" smtClean="0"/>
              <a:t>26.01.2018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7181CB73-9B57-41A1-A0A7-03F2233152B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F5D31588-57B9-4665-8E43-90645E80514E}" type="datetimeFigureOut">
              <a:rPr lang="ru-RU" smtClean="0"/>
              <a:t>26.01.2018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7181CB73-9B57-41A1-A0A7-03F2233152BD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31588-57B9-4665-8E43-90645E80514E}" type="datetimeFigureOut">
              <a:rPr lang="ru-RU" smtClean="0"/>
              <a:t>26.01.2018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1CB73-9B57-41A1-A0A7-03F2233152B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F5D31588-57B9-4665-8E43-90645E80514E}" type="datetimeFigureOut">
              <a:rPr lang="ru-RU" smtClean="0"/>
              <a:t>26.01.2018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7181CB73-9B57-41A1-A0A7-03F2233152B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F5D31588-57B9-4665-8E43-90645E80514E}" type="datetimeFigureOut">
              <a:rPr lang="ru-RU" smtClean="0"/>
              <a:t>26.01.2018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7181CB73-9B57-41A1-A0A7-03F2233152BD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F5D31588-57B9-4665-8E43-90645E80514E}" type="datetimeFigureOut">
              <a:rPr lang="ru-RU" smtClean="0"/>
              <a:t>26.01.2018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7181CB73-9B57-41A1-A0A7-03F2233152BD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ый треугольник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F5D31588-57B9-4665-8E43-90645E80514E}" type="datetimeFigureOut">
              <a:rPr lang="ru-RU" smtClean="0"/>
              <a:t>26.01.2018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7181CB73-9B57-41A1-A0A7-03F2233152BD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Дмитрий Сергеевич Лихачев – гордость России!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3568" y="4725144"/>
            <a:ext cx="8062912" cy="1752600"/>
          </a:xfrm>
        </p:spPr>
        <p:txBody>
          <a:bodyPr/>
          <a:lstStyle/>
          <a:p>
            <a:r>
              <a:rPr lang="ru-RU" dirty="0" err="1" smtClean="0"/>
              <a:t>Кочиева</a:t>
            </a:r>
            <a:r>
              <a:rPr lang="ru-RU" dirty="0" smtClean="0"/>
              <a:t> Екатерина</a:t>
            </a:r>
          </a:p>
          <a:p>
            <a:r>
              <a:rPr lang="ru-RU" dirty="0" smtClean="0"/>
              <a:t>БИИ-172</a:t>
            </a:r>
          </a:p>
          <a:p>
            <a:r>
              <a:rPr lang="ru-RU" dirty="0" smtClean="0"/>
              <a:t>НИУ ВШЭ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889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ДОСТИЖЕНИЯ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3148112" cy="5943600"/>
          </a:xfrm>
        </p:spPr>
        <p:txBody>
          <a:bodyPr>
            <a:normAutofit fontScale="92500" lnSpcReduction="20000"/>
          </a:bodyPr>
          <a:lstStyle/>
          <a:p>
            <a:r>
              <a:rPr lang="ru-RU" dirty="0" err="1"/>
              <a:t>Дми́трий</a:t>
            </a:r>
            <a:r>
              <a:rPr lang="ru-RU" dirty="0"/>
              <a:t> </a:t>
            </a:r>
            <a:r>
              <a:rPr lang="ru-RU" dirty="0" err="1"/>
              <a:t>Серге́евич</a:t>
            </a:r>
            <a:r>
              <a:rPr lang="ru-RU" dirty="0"/>
              <a:t> Лихачёв (15 (28) ноября 1906 года[3], Санкт-Петербург, Российская империя — 30 сентября 1999 года, Санкт-Петербург, Российская Федерация) — советский и российский филолог, культуролог, искусствовед, доктор филологических наук (1947), профессор. Председатель правления Российского (Советского до 1991 года) фонда культуры (1986—1993).</a:t>
            </a:r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Автор фундаментальных трудов, посвящённых истории русской литературы (главным образом древнерусской) и русской культуры. Автор работ (в том числе более сорока книг) по широкому кругу проблем теории и истории древнерусской литературы, многие из которых переведены на разные языки. Автор около 500 научных и 600 публицистических трудов. Внёс значительный вклад в изучение древнерусской литературы и искусства. Круг научных интересов Лихачёва весьма обширен: от изучения иконописи до анализа тюремного быта заключённых.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924" y="476672"/>
            <a:ext cx="3167460" cy="5832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547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Яркая">
  <a:themeElements>
    <a:clrScheme name="Яркая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Ярк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Яркая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12</TotalTime>
  <Words>152</Words>
  <Application>Microsoft Office PowerPoint</Application>
  <PresentationFormat>Экран (4:3)</PresentationFormat>
  <Paragraphs>9</Paragraphs>
  <Slides>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Яркая</vt:lpstr>
      <vt:lpstr>Дмитрий Сергеевич Лихачев – гордость России!</vt:lpstr>
      <vt:lpstr>ДОСТИЖЕНИЯ</vt:lpstr>
    </vt:vector>
  </TitlesOfParts>
  <Company>НИУ ВШЭ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Дмитрий Сергеевич Лихачев – гордость России!</dc:title>
  <dc:creator>Студент НИУ ВШЭ</dc:creator>
  <cp:lastModifiedBy>Студент НИУ ВШЭ</cp:lastModifiedBy>
  <cp:revision>3</cp:revision>
  <dcterms:created xsi:type="dcterms:W3CDTF">2018-01-26T14:28:26Z</dcterms:created>
  <dcterms:modified xsi:type="dcterms:W3CDTF">2018-01-26T14:40:49Z</dcterms:modified>
</cp:coreProperties>
</file>