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0B353-3E91-4324-A526-A0790BFB1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905F70-0640-4224-8A13-FED40EB97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E4B1E0-C5C0-4A07-BFEA-67B744BE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35FB-7CFA-4D82-932E-E49D7BB8BC1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DA9B08-C51F-45CA-82DA-C2471443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F78335-186A-4223-9C11-D57A58A5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9010-0E1C-42E6-B898-34E4B4FD4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47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8D2A2-D636-495A-8555-08E0BBC2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A6EABF-0D8C-4ABD-AA7F-5CCE6198D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5E921D-D51A-43FE-8B38-057EEEE6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35FB-7CFA-4D82-932E-E49D7BB8BC1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D337C9-1069-4694-B698-85F09F1A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8902B2-3EB4-41CF-B9FA-1B0C0DAB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9010-0E1C-42E6-B898-34E4B4FD4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12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85319D0-DAD9-4AAB-8664-3489D5779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6C1799-A3CB-4E2B-8AC2-343B114BC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023EC5-7870-41CA-8864-EF6ED486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35FB-7CFA-4D82-932E-E49D7BB8BC1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7021DF-310C-4564-90E4-95A5D162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1FC06E-A3E1-4E6E-82D7-A0F3B185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9010-0E1C-42E6-B898-34E4B4FD4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05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BA94A-AE50-4D2C-AF8F-93053EEB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233EC4-CEC1-4CE6-988A-D2DCA1B72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23D9D1-202D-469A-93B7-D08CC200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35FB-7CFA-4D82-932E-E49D7BB8BC1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3ACA25-0C89-4C58-B0C1-9A86ED18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675E21-3210-4140-843C-72C5ACF2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9010-0E1C-42E6-B898-34E4B4FD4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1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79719-1479-485B-8CB8-B86DCA93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61420E-EDB7-41C8-8A91-FF04F1406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A437F7-E281-4ED9-A41C-92719C10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35FB-7CFA-4D82-932E-E49D7BB8BC1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9C24EB-F5B4-43DF-BCA0-B6EA2E1A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46B4EF-2567-44FE-BA9C-C483E288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9010-0E1C-42E6-B898-34E4B4FD4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62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B8C86-9FFB-4854-84FF-A72D8A1A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F622BE-AAEC-4397-B0B3-B12C5F325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659D09-4552-420C-973A-2531295B3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BAAFB0-399F-463C-A68A-8D44D5CE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35FB-7CFA-4D82-932E-E49D7BB8BC1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4D21B7-C78B-4E29-A001-D626C728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F42C37-EE0B-4258-8FBA-29620954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9010-0E1C-42E6-B898-34E4B4FD4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4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93E7F-6C66-4EC4-BBDB-9FF24AD1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5625E-CB3D-4373-8F69-83CD41CA0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B4D5CA-5C38-434D-BB60-A9FEDD011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929965-7504-4F51-A136-E80598163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6CF23F-324D-44C2-8B8C-C573915B7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A8AD90-55D6-4B74-888C-5EE08C6B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35FB-7CFA-4D82-932E-E49D7BB8BC1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8B3ACF0-3A1F-4A6F-ADA1-F422B643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B3EA08-E147-41EC-BD69-3ECDA0C4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9010-0E1C-42E6-B898-34E4B4FD4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3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B4318-A400-44BE-9965-BC513850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FFB75B-E014-4C6B-9218-5AD9724C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35FB-7CFA-4D82-932E-E49D7BB8BC1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11C71B0-F9AB-4CF6-9B09-63E4EA65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CEECB9-C5DE-4157-B330-47746667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9010-0E1C-42E6-B898-34E4B4FD4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90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446A57-4044-4F61-AE3C-A94082FE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35FB-7CFA-4D82-932E-E49D7BB8BC1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87DD0E-1458-4381-B4DD-6FB0D791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4D75FD-1BBD-40B5-AC85-8A3D3370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9010-0E1C-42E6-B898-34E4B4FD4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30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2E95A-4F38-4CA8-8D2B-3716D06B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691087-3BEC-44A1-AB56-4F35683DC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9C975C-3524-437B-96E9-8D2EA6C5C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DC24DC-BFDA-4740-BA4A-3E79E20D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35FB-7CFA-4D82-932E-E49D7BB8BC1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3F7B43-F9D2-41C3-ACB2-C3642145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52F8FA-613F-43C4-AA55-D40D8565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9010-0E1C-42E6-B898-34E4B4FD4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94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911B5-CB47-4023-A119-B3E08022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F4533C8-AFE7-43B1-AC35-F5F50C45D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0B0CA7-83A6-4217-8904-DDB939D6E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ADF566-DEC3-4FFE-96C1-7F21F835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35FB-7CFA-4D82-932E-E49D7BB8BC1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6F76EA-3E22-4200-8DBC-14035970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975AE8-407B-4A88-AEF0-A09DD0CD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9010-0E1C-42E6-B898-34E4B4FD4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8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8C026-4AB1-4C6B-8AC9-0E84B9F7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A14D95-A3EA-4BFE-A51B-C1C3DAC1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0E0568-4718-46E4-BB72-77D1D8A90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535FB-7CFA-4D82-932E-E49D7BB8BC1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7999C8-5500-4EAA-A2A3-C1A99AC64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9B131C-EFA9-4C35-BFCF-44D2AFA66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39010-0E1C-42E6-B898-34E4B4FD4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35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690C4-A3A3-42ED-9CDB-22056518B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EE6846-9B6D-4A77-894A-57BE534C9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Куркина Евгения Вячеславовна </a:t>
            </a:r>
          </a:p>
          <a:p>
            <a:r>
              <a:rPr lang="ru-RU" dirty="0"/>
              <a:t>НПМбд-02-21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54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03F7F-0F52-499E-8C4D-B36EDC39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</a:t>
            </a:r>
            <a:r>
              <a:rPr lang="ru-RU" dirty="0"/>
              <a:t>Создание репозитория курса на основе шаблона 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0B6EE74-44D1-4368-81CA-8F8792C72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095" y="1690688"/>
            <a:ext cx="5361905" cy="8380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96DD03-4096-4D51-BE21-41D3B538E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71" y="2662420"/>
            <a:ext cx="5180952" cy="292380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96D5969-22CA-4362-9CCE-C2711A023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856" y="1729000"/>
            <a:ext cx="4095238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3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691EB-3384-4856-8B64-57EB3A45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10.Настройка каталога курса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AEF96E6-AC60-4535-BEA7-189B3561D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857" y="1977583"/>
            <a:ext cx="9320583" cy="102977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1C2703-5343-4011-9DDD-B5F65BACF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856" y="3490355"/>
            <a:ext cx="9320583" cy="204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3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A9962-6A09-4947-96E2-C1134CDE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1.Регистрация на </a:t>
            </a:r>
            <a:r>
              <a:rPr lang="en-US" dirty="0"/>
              <a:t>GitHub</a:t>
            </a:r>
            <a:endParaRPr lang="ru-RU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FA42C0D-FF9E-4900-A851-5EA44E1C8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459" y="1690688"/>
            <a:ext cx="8170782" cy="4351338"/>
          </a:xfrm>
        </p:spPr>
      </p:pic>
    </p:spTree>
    <p:extLst>
      <p:ext uri="{BB962C8B-B14F-4D97-AF65-F5344CB8AC3E}">
        <p14:creationId xmlns:p14="http://schemas.microsoft.com/office/powerpoint/2010/main" val="10074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E368D-09D1-4C62-AD4D-EAEE6428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ru-RU" dirty="0"/>
              <a:t>Базовая настройка </a:t>
            </a:r>
            <a:r>
              <a:rPr lang="en-US" dirty="0"/>
              <a:t>git</a:t>
            </a:r>
            <a:r>
              <a:rPr lang="ru-RU" dirty="0"/>
              <a:t>, с помощью консоли и команд.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34ED20B-9B97-4440-B452-7504BAC28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98" y="1939826"/>
            <a:ext cx="7777734" cy="2774514"/>
          </a:xfrm>
        </p:spPr>
      </p:pic>
    </p:spTree>
    <p:extLst>
      <p:ext uri="{BB962C8B-B14F-4D97-AF65-F5344CB8AC3E}">
        <p14:creationId xmlns:p14="http://schemas.microsoft.com/office/powerpoint/2010/main" val="50369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93216-6C32-445D-8BDF-E46881EE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3.Создание ключей </a:t>
            </a:r>
            <a:r>
              <a:rPr lang="en-US" dirty="0"/>
              <a:t>SSH</a:t>
            </a:r>
            <a:endParaRPr lang="ru-RU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D5C0741-25B5-41B7-84E7-A367DB61B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9" y="1745715"/>
            <a:ext cx="5998941" cy="2541805"/>
          </a:xfr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74AC686-AAB5-475D-B055-B492FD91F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797" y="1745715"/>
            <a:ext cx="5464244" cy="254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2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80762-BEEE-44B6-B223-106F5B0C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</a:t>
            </a:r>
            <a:r>
              <a:rPr lang="ru-RU" dirty="0"/>
              <a:t>Создание ключа </a:t>
            </a:r>
            <a:r>
              <a:rPr lang="en-US" dirty="0"/>
              <a:t>PGP</a:t>
            </a:r>
            <a:endParaRPr lang="ru-RU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8E5B4C1-016F-47AB-AC64-A2791BFC4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1252143"/>
            <a:ext cx="4765783" cy="4895562"/>
          </a:xfrm>
        </p:spPr>
      </p:pic>
    </p:spTree>
    <p:extLst>
      <p:ext uri="{BB962C8B-B14F-4D97-AF65-F5344CB8AC3E}">
        <p14:creationId xmlns:p14="http://schemas.microsoft.com/office/powerpoint/2010/main" val="152908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87288-1502-430A-AE67-A48EDFD1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</a:t>
            </a:r>
            <a:r>
              <a:rPr lang="ru-RU" dirty="0"/>
              <a:t>Создание репозитория </a:t>
            </a:r>
            <a:r>
              <a:rPr lang="en-US" dirty="0"/>
              <a:t>Lab2</a:t>
            </a:r>
            <a:endParaRPr lang="ru-RU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478E5D9-8B2A-4E00-B2EA-524E83ED5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20" y="1690688"/>
            <a:ext cx="8295640" cy="4472017"/>
          </a:xfrm>
        </p:spPr>
      </p:pic>
    </p:spTree>
    <p:extLst>
      <p:ext uri="{BB962C8B-B14F-4D97-AF65-F5344CB8AC3E}">
        <p14:creationId xmlns:p14="http://schemas.microsoft.com/office/powerpoint/2010/main" val="416770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9946E-CC70-4749-B0D7-877FE989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</a:t>
            </a:r>
            <a:r>
              <a:rPr lang="ru-RU" dirty="0"/>
              <a:t>Добавление созданных ключей в </a:t>
            </a:r>
            <a:r>
              <a:rPr lang="en-US" dirty="0"/>
              <a:t>GitHub</a:t>
            </a:r>
            <a:endParaRPr lang="ru-RU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F5EB95F-DFD5-46E0-99BE-EB2E64728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045511" cy="857294"/>
          </a:xfr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41302BB-0839-45FB-AEC1-0CE8F5210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9851"/>
            <a:ext cx="5670705" cy="2631137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9CA1785-0831-4F63-9D10-860DDCCED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835" y="1582175"/>
            <a:ext cx="2892398" cy="4686487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7D131BE-33FE-4828-A1C1-A2BFDAC22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51" y="4943430"/>
            <a:ext cx="5778797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0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D7825-97AA-4571-972A-8B043FE4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7.Выполнила основные команды </a:t>
            </a:r>
            <a:r>
              <a:rPr lang="en-US" dirty="0"/>
              <a:t>git</a:t>
            </a:r>
            <a:endParaRPr lang="ru-RU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C4FE295-EB48-46AC-992F-45141C746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67" y="1581872"/>
            <a:ext cx="5229572" cy="2817408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CC0865-2025-40E2-86B5-CF51863E3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720" y="4680740"/>
            <a:ext cx="6495808" cy="181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C3E36-9EB1-445D-98F3-2CFB1A74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</a:t>
            </a:r>
            <a:r>
              <a:rPr lang="ru-RU" dirty="0"/>
              <a:t>Настройка автоматических подписей коммитов </a:t>
            </a:r>
            <a:r>
              <a:rPr lang="en-US" dirty="0"/>
              <a:t>git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5940693-77F1-4903-8202-ABE337947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402" y="2000250"/>
            <a:ext cx="7570499" cy="75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960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73</Words>
  <Application>Microsoft Office PowerPoint</Application>
  <PresentationFormat>Широкоэкранный</PresentationFormat>
  <Paragraphs>13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Лабораторная работа №2</vt:lpstr>
      <vt:lpstr>1.Регистрация на GitHub</vt:lpstr>
      <vt:lpstr>2. Базовая настройка git, с помощью консоли и команд.</vt:lpstr>
      <vt:lpstr>3.Создание ключей SSH</vt:lpstr>
      <vt:lpstr>4.Создание ключа PGP</vt:lpstr>
      <vt:lpstr>5.Создание репозитория Lab2</vt:lpstr>
      <vt:lpstr>6.Добавление созданных ключей в GitHub</vt:lpstr>
      <vt:lpstr>7.Выполнила основные команды git</vt:lpstr>
      <vt:lpstr>8.Настройка автоматических подписей коммитов git</vt:lpstr>
      <vt:lpstr>9.Создание репозитория курса на основе шаблона </vt:lpstr>
      <vt:lpstr>10.Настройка каталога курса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</dc:title>
  <dc:creator>Куркина Евгения Вячеславовна</dc:creator>
  <cp:lastModifiedBy>Куркина Евгения Вячеславовна</cp:lastModifiedBy>
  <cp:revision>2</cp:revision>
  <dcterms:created xsi:type="dcterms:W3CDTF">2022-04-22T13:45:15Z</dcterms:created>
  <dcterms:modified xsi:type="dcterms:W3CDTF">2022-04-22T14:00:53Z</dcterms:modified>
</cp:coreProperties>
</file>