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9F8B0-D843-41C9-8CF5-B04CF6B7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B4969F-26F0-46C3-9D67-531B8D83B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7F91E6-7AF9-4DD0-8CCF-28186A26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886CEC-C8F9-40BA-A217-AEA04E69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F7615-8873-47A2-B88B-23ECCDD7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4805B-31A7-4C98-B1DD-CD8B458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490EB8-83B1-47A6-8616-34FD8A28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E5551-1B2D-410C-A1A0-455CC991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8C401-FE58-4298-BD46-75DF0970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BFD9E7-CFE5-47A3-94B3-3825DF7C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F75BA2-0EC0-4E3D-B20D-812E261DA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E51704-36C6-4FDF-87F6-9914DA30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C3F34-99B7-4D56-8126-BB0CFD49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F81CA-0474-40A5-8ED8-E137F423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40C3C-0A59-424B-8C85-97AF71F7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4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B5B9F-3157-41C1-917A-A88EB207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00D84-83CA-4D01-A0CB-E80BF345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6B653-51E4-4EED-ADE7-A59E001D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7E8C5-F53F-4AA6-B8E9-9949AC8D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1927F-C007-4BC2-8B6A-F6B89BD5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43B5F-BBFC-4ACD-90F4-3D84BEF4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A461E-F9C7-4BDC-92DB-1F13F344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C6F0C5-6DAD-4B1A-9D47-F797EF47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39F5B-4F76-4120-B0F9-9807E473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C7462-11F5-4224-B882-D5F83B0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61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13690-D6C6-4BA4-A547-EF8DC09F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226C7-2170-4CEF-A01A-BFE1B2FB2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D6653E-E59A-4BB2-8BFB-2E5DB632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93E0BC-5547-4576-859E-28AC240C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855B16-4801-49CA-88C7-0473C2ED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D4952D-8C5E-4FCB-8F30-E80C3D48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0C93-91F9-4570-9BF4-9EC96970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7E970F-B32F-47EB-8276-6617EE8D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C02F-7037-471C-94F5-9C680306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EE3DA2-F2EF-48C2-81A3-764AC039D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E082CE-B5B9-434A-9A15-905B561BD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05AB04-A6CD-4B52-966D-B8A93EAB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980E3C-D67C-4CDC-8014-C8D47706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E12D6A-FC9E-4541-83D9-CCAA8D1C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FAD47-80A9-4EA7-982F-36EA152F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47D1AC-543E-4999-8058-3D323DC1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554A80-FAFD-4358-A035-E6362CE0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21B69C-FDB9-4453-B040-9515B528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10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9E4D46-F87D-4631-BB79-26FDD0B6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79AF83-51B4-458E-BAD9-B12677C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EB4F37-195D-4310-BDE0-D120564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C2CA0-3D7E-4653-956F-9A105F16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0412D-B48A-46EC-ABA5-91A73265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C8C30C-820C-44C5-811D-EA71E2CD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8EBCAE-011C-4494-B96F-915F9A6D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9409A-6E44-4489-B5BF-0DB8E93C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3C3DA-3F22-48C9-B85E-BC26711D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9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E7C5D-7383-4B1B-BA3F-22BFF1E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69CF87-3477-41D3-A650-3FC03CF9D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F0E889-F34A-4EA4-B5E2-B0300974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695BEB-E60E-4EA9-AF9D-EE0F5691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FECDA-1542-4526-9177-329F00CC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85E26-2D14-40F3-A0DE-F13A9E8E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21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15266-AD26-4AFF-BD23-B1B87C4D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76886-0DF2-4A49-836B-8B30AD836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5835B-E994-4CF0-A446-B810D48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D961-3B80-4E15-A222-38C7804FABC9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D4488-8BE4-4763-82A8-FCBDF4735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3652C-1BE5-4207-8D54-70AF3434C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9E06C-C501-4C6D-B6DE-8462405F84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0A48B-2D4B-41C2-AD59-7BCAF863F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A7482-BE09-4815-85BB-A489E212F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Куркина Евгения Вячеславовна </a:t>
            </a:r>
          </a:p>
          <a:p>
            <a:r>
              <a:rPr lang="ru-RU" dirty="0"/>
              <a:t>НПМбд-02-21</a:t>
            </a:r>
          </a:p>
        </p:txBody>
      </p:sp>
    </p:spTree>
    <p:extLst>
      <p:ext uri="{BB962C8B-B14F-4D97-AF65-F5344CB8AC3E}">
        <p14:creationId xmlns:p14="http://schemas.microsoft.com/office/powerpoint/2010/main" val="28870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7CBDA-6602-4D81-9540-BD26159F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008381" cy="3315546"/>
          </a:xfrm>
        </p:spPr>
        <p:txBody>
          <a:bodyPr>
            <a:normAutofit/>
          </a:bodyPr>
          <a:lstStyle/>
          <a:p>
            <a:r>
              <a:rPr lang="ru-RU" sz="3600" dirty="0"/>
              <a:t>1. Вызов виртуальной машины через консоль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BB83CD-F723-4C42-8FD5-C30049294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15" y="2327512"/>
            <a:ext cx="6152474" cy="38299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Объект 4" descr="Изображение выглядит как текст, устройство,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2B43E316-2962-412F-ABE2-06E71A14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77" y="308369"/>
            <a:ext cx="6253212" cy="13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82B6E-8B1A-4795-B104-EE65F35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2.Задача параметров по умолчанию</a:t>
            </a:r>
          </a:p>
        </p:txBody>
      </p:sp>
      <p:pic>
        <p:nvPicPr>
          <p:cNvPr id="9" name="Объект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067AE8-F86F-461F-BB4A-FE1CFAB73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5" y="1793837"/>
            <a:ext cx="4567655" cy="2935818"/>
          </a:xfr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6C04B0-BA25-40E8-982B-843BFAF12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77" y="1793837"/>
            <a:ext cx="5060518" cy="29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303E3-DEBE-40D0-ABB3-7DDD2195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3.Базовая настройка виртуальной машины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11EC7E-0C1F-47A2-A7F1-60BFA075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3" y="1492049"/>
            <a:ext cx="4184302" cy="2420918"/>
          </a:xfr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7E58D4-6942-4C7E-B037-F327BAD19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83" y="1505985"/>
            <a:ext cx="4445228" cy="248806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356135-FAA2-4AB8-B2CF-8406D984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3" y="4302325"/>
            <a:ext cx="4184302" cy="236446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590DC8-22D5-4C05-8F25-04CB8B175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84" y="4302325"/>
            <a:ext cx="4445228" cy="22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4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D36C1-B677-45E3-AF9B-9486BB8B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4.Добавление нового оптического привода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315678-C90A-4E11-BB3F-FAC051A6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787" y="1690688"/>
            <a:ext cx="7171387" cy="4372978"/>
          </a:xfrm>
        </p:spPr>
      </p:pic>
    </p:spTree>
    <p:extLst>
      <p:ext uri="{BB962C8B-B14F-4D97-AF65-F5344CB8AC3E}">
        <p14:creationId xmlns:p14="http://schemas.microsoft.com/office/powerpoint/2010/main" val="22693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79C76-747B-4505-B3B9-98C16588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5.Установка и настройка </a:t>
            </a:r>
          </a:p>
        </p:txBody>
      </p:sp>
      <p:pic>
        <p:nvPicPr>
          <p:cNvPr id="5" name="Объект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0B308F6-A901-4338-8A59-930E638C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2" y="1548261"/>
            <a:ext cx="3034558" cy="247955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E15F57-446F-4F84-8548-81BA5745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06" y="1514376"/>
            <a:ext cx="3591008" cy="247955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59F7ED-6C79-48F5-BF4C-3F905D1BE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991" y="1497077"/>
            <a:ext cx="3591009" cy="251415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C5815E-B4CD-4324-83CC-B9B8727A1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80" y="4375954"/>
            <a:ext cx="5493682" cy="21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6E602-CF3F-43F0-A22E-74FADE4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Подключение образа диска дополнений гостевой ОС.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D1ABD0-B867-4C9D-8F77-C7690336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65" y="2110645"/>
            <a:ext cx="5092962" cy="3486329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0FEABD8-7A4D-49B9-B712-C000F3AD2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172" y="2110644"/>
            <a:ext cx="5003594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9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C0864-4F23-41C0-BA96-4F00C779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7.Выполнение домашней работы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E3340D6-5DD4-4495-8576-8B54882B5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60" y="1986116"/>
            <a:ext cx="8918280" cy="3056631"/>
          </a:xfrm>
        </p:spPr>
      </p:pic>
    </p:spTree>
    <p:extLst>
      <p:ext uri="{BB962C8B-B14F-4D97-AF65-F5344CB8AC3E}">
        <p14:creationId xmlns:p14="http://schemas.microsoft.com/office/powerpoint/2010/main" val="1005664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Лабораторная работа №1</vt:lpstr>
      <vt:lpstr>1. Вызов виртуальной машины через консоль</vt:lpstr>
      <vt:lpstr>2.Задача параметров по умолчанию</vt:lpstr>
      <vt:lpstr>3.Базовая настройка виртуальной машины</vt:lpstr>
      <vt:lpstr>4.Добавление нового оптического привода</vt:lpstr>
      <vt:lpstr>5.Установка и настройка </vt:lpstr>
      <vt:lpstr>6. Подключение образа диска дополнений гостевой ОС.</vt:lpstr>
      <vt:lpstr>7.Выполнение домашней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Куркина Евгения Вячеславовна</dc:creator>
  <cp:lastModifiedBy>Куркина Евгения Вячеславовна</cp:lastModifiedBy>
  <cp:revision>2</cp:revision>
  <dcterms:created xsi:type="dcterms:W3CDTF">2022-04-22T12:03:22Z</dcterms:created>
  <dcterms:modified xsi:type="dcterms:W3CDTF">2022-04-22T12:18:46Z</dcterms:modified>
</cp:coreProperties>
</file>