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1" r:id="rId10"/>
    <p:sldId id="272" r:id="rId11"/>
    <p:sldId id="270" r:id="rId12"/>
    <p:sldId id="273" r:id="rId13"/>
    <p:sldId id="275" r:id="rId14"/>
    <p:sldId id="276" r:id="rId15"/>
    <p:sldId id="266" r:id="rId16"/>
    <p:sldId id="267" r:id="rId17"/>
    <p:sldId id="268" r:id="rId18"/>
    <p:sldId id="277" r:id="rId19"/>
    <p:sldId id="278" r:id="rId20"/>
    <p:sldId id="26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CA753-CF03-463C-B488-66360C3C4EBB}" type="datetimeFigureOut">
              <a:rPr lang="en-US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9E82C-7493-4519-8321-F4E016B5214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E82C-7493-4519-8321-F4E016B5214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E82C-7493-4519-8321-F4E016B5214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E82C-7493-4519-8321-F4E016B5214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E82C-7493-4519-8321-F4E016B5214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9E82C-7493-4519-8321-F4E016B5214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Evan_w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4948961/angular-2-custom-form-input" TargetMode="External"/><Relationship Id="rId2" Type="http://schemas.openxmlformats.org/officeDocument/2006/relationships/hyperlink" Target="http://blog.thoughtram.io/angular/2016/03/14/custom-validators-in-angular-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rebuchet MS" charset="0"/>
              </a:rPr>
              <a:t>Model Driven Forms: Tips and Tricks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Evan Wallace</a:t>
            </a:r>
          </a:p>
          <a:p>
            <a:r>
              <a:rPr lang="en-AU" dirty="0" smtClean="0">
                <a:hlinkClick r:id="rId2"/>
              </a:rPr>
              <a:t>@</a:t>
            </a:r>
            <a:r>
              <a:rPr lang="en-AU" dirty="0" err="1">
                <a:hlinkClick r:id="rId2"/>
              </a:rPr>
              <a:t>Evan_wa</a:t>
            </a:r>
            <a:endParaRPr lang="en-US" dirty="0">
              <a:solidFill>
                <a:schemeClr val="tx1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Nested Form Groups cont.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Main benefits</a:t>
            </a:r>
          </a:p>
          <a:p>
            <a:pPr lvl="1"/>
            <a:r>
              <a:rPr lang="en-AU" dirty="0" smtClean="0"/>
              <a:t>Allows validation for a small section of the form</a:t>
            </a:r>
          </a:p>
          <a:p>
            <a:pPr lvl="1"/>
            <a:r>
              <a:rPr lang="en-AU" dirty="0" smtClean="0"/>
              <a:t>The example validates a password and re-typed passwords match</a:t>
            </a:r>
          </a:p>
          <a:p>
            <a:pPr lvl="1"/>
            <a:endParaRPr lang="en-AU" dirty="0"/>
          </a:p>
          <a:p>
            <a:r>
              <a:rPr lang="en-AU" dirty="0" smtClean="0"/>
              <a:t>Syntax to access a nested Form Group’s control</a:t>
            </a:r>
          </a:p>
          <a:p>
            <a:pPr lvl="1"/>
            <a:r>
              <a:rPr lang="en-AU" dirty="0" err="1" smtClean="0"/>
              <a:t>singUpForm.controls</a:t>
            </a:r>
            <a:r>
              <a:rPr lang="en-AU" dirty="0" smtClean="0"/>
              <a:t>[‘passwords’].controls[‘pass’]</a:t>
            </a:r>
            <a:endParaRPr lang="en-AU" dirty="0"/>
          </a:p>
        </p:txBody>
      </p:sp>
      <p:cxnSp>
        <p:nvCxnSpPr>
          <p:cNvPr id="5" name="Straight Arrow Connector 4"/>
          <p:cNvCxnSpPr>
            <a:stCxn id="8" idx="0"/>
          </p:cNvCxnSpPr>
          <p:nvPr/>
        </p:nvCxnSpPr>
        <p:spPr>
          <a:xfrm flipV="1">
            <a:off x="3719384" y="4390769"/>
            <a:ext cx="135924" cy="74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52584" y="513217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 of the Nested </a:t>
            </a:r>
            <a:r>
              <a:rPr lang="en-AU" dirty="0" err="1" smtClean="0"/>
              <a:t>FormGroup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H="1" flipV="1">
            <a:off x="5900581" y="4434293"/>
            <a:ext cx="646669" cy="68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6266" y="5118032"/>
            <a:ext cx="256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Name of the control within the Nested </a:t>
            </a:r>
            <a:r>
              <a:rPr lang="en-AU" dirty="0" err="1" smtClean="0"/>
              <a:t>FormGroup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78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Native Angular 2 Validators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Imported via import { Validators } from ‘@angular/forms’;</a:t>
            </a:r>
          </a:p>
          <a:p>
            <a:r>
              <a:rPr lang="en-AU" dirty="0" smtClean="0"/>
              <a:t> Flavours</a:t>
            </a:r>
          </a:p>
          <a:p>
            <a:pPr lvl="1"/>
            <a:r>
              <a:rPr lang="en-AU" dirty="0" smtClean="0"/>
              <a:t>Required</a:t>
            </a:r>
          </a:p>
          <a:p>
            <a:pPr lvl="1"/>
            <a:r>
              <a:rPr lang="en-AU" dirty="0" smtClean="0"/>
              <a:t>Null</a:t>
            </a:r>
          </a:p>
          <a:p>
            <a:pPr lvl="1"/>
            <a:r>
              <a:rPr lang="en-AU" dirty="0" smtClean="0"/>
              <a:t>Min/Max length</a:t>
            </a:r>
          </a:p>
          <a:p>
            <a:pPr lvl="1"/>
            <a:r>
              <a:rPr lang="en-AU" dirty="0" smtClean="0"/>
              <a:t>Pattern (matches to a regex string)</a:t>
            </a:r>
          </a:p>
          <a:p>
            <a:r>
              <a:rPr lang="en-AU" dirty="0" smtClean="0"/>
              <a:t>Combine multiple validators to a single control using </a:t>
            </a:r>
            <a:r>
              <a:rPr lang="en-AU" dirty="0" err="1" smtClean="0"/>
              <a:t>Validators.compse</a:t>
            </a:r>
            <a:r>
              <a:rPr lang="en-AU" dirty="0" smtClean="0"/>
              <a:t>([validator1, validator2 …])</a:t>
            </a:r>
          </a:p>
        </p:txBody>
      </p:sp>
    </p:spTree>
    <p:extLst>
      <p:ext uri="{BB962C8B-B14F-4D97-AF65-F5344CB8AC3E}">
        <p14:creationId xmlns:p14="http://schemas.microsoft.com/office/powerpoint/2010/main" val="180093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Custom Validators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Allows you to create your own validators for forms</a:t>
            </a:r>
          </a:p>
          <a:p>
            <a:pPr lvl="1"/>
            <a:r>
              <a:rPr lang="en-AU" dirty="0" smtClean="0"/>
              <a:t>Method that takes in the control</a:t>
            </a:r>
          </a:p>
          <a:p>
            <a:pPr lvl="1"/>
            <a:r>
              <a:rPr lang="en-AU" dirty="0" smtClean="0"/>
              <a:t>Does some logic to it</a:t>
            </a:r>
          </a:p>
          <a:p>
            <a:pPr lvl="1"/>
            <a:r>
              <a:rPr lang="en-AU" dirty="0" smtClean="0"/>
              <a:t>Return Null if the control passes validation</a:t>
            </a:r>
          </a:p>
          <a:p>
            <a:pPr lvl="1"/>
            <a:r>
              <a:rPr lang="en-AU" dirty="0" smtClean="0"/>
              <a:t>Return anything you like, but most examples I’ve seen { string: Boolean}</a:t>
            </a:r>
          </a:p>
          <a:p>
            <a:pPr lvl="2"/>
            <a:r>
              <a:rPr lang="en-AU" dirty="0" err="1" smtClean="0"/>
              <a:t>Eg</a:t>
            </a:r>
            <a:r>
              <a:rPr lang="en-AU" dirty="0" smtClean="0"/>
              <a:t> { ‘Required’: true}</a:t>
            </a:r>
          </a:p>
          <a:p>
            <a:pPr marL="914400" lvl="2" indent="0">
              <a:buNone/>
            </a:pPr>
            <a:endParaRPr lang="en-AU" dirty="0" smtClean="0"/>
          </a:p>
          <a:p>
            <a:r>
              <a:rPr lang="en-AU" dirty="0" smtClean="0"/>
              <a:t>Can be used alongside the native validators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012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Lazy custom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are able to input the control into a component to then do additional processing or reduce duplicated code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81" y="2941382"/>
            <a:ext cx="6052281" cy="324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3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Custom control – Using </a:t>
            </a:r>
            <a:r>
              <a:rPr lang="en-AU" dirty="0" err="1" smtClean="0"/>
              <a:t>ControlValueAccessor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bit more boilerplate in the implementation</a:t>
            </a:r>
          </a:p>
          <a:p>
            <a:r>
              <a:rPr lang="en-AU" dirty="0" smtClean="0"/>
              <a:t>A lot more extendable</a:t>
            </a:r>
          </a:p>
          <a:p>
            <a:r>
              <a:rPr lang="en-AU" dirty="0" smtClean="0"/>
              <a:t>Consider abstracting away boilerplate if you want to use this a lot</a:t>
            </a:r>
          </a:p>
          <a:p>
            <a:pPr lvl="1"/>
            <a:r>
              <a:rPr lang="en-AU" dirty="0" smtClean="0"/>
              <a:t>See stack overflow question link in ‘extra reading’ for more ideas with this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205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Sign Up Form Recap – </a:t>
            </a:r>
            <a:r>
              <a:rPr lang="en-AU" dirty="0" err="1" smtClean="0"/>
              <a:t>Signup.component.ts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8929"/>
            <a:ext cx="8596668" cy="3792433"/>
          </a:xfrm>
        </p:spPr>
        <p:txBody>
          <a:bodyPr>
            <a:normAutofit/>
          </a:bodyPr>
          <a:lstStyle/>
          <a:p>
            <a:r>
              <a:rPr lang="en-AU" dirty="0" smtClean="0"/>
              <a:t>Much more complicated </a:t>
            </a:r>
            <a:r>
              <a:rPr lang="en-AU" dirty="0" err="1" smtClean="0"/>
              <a:t>FormGroup</a:t>
            </a:r>
            <a:r>
              <a:rPr lang="en-AU" dirty="0" smtClean="0"/>
              <a:t> created in constructor</a:t>
            </a:r>
          </a:p>
          <a:p>
            <a:r>
              <a:rPr lang="en-AU" dirty="0" smtClean="0"/>
              <a:t>All controls validated</a:t>
            </a:r>
          </a:p>
          <a:p>
            <a:pPr lvl="1"/>
            <a:r>
              <a:rPr lang="en-AU" dirty="0" smtClean="0"/>
              <a:t>Use </a:t>
            </a:r>
            <a:r>
              <a:rPr lang="en-AU" dirty="0" err="1" smtClean="0"/>
              <a:t>Validators.Compose</a:t>
            </a:r>
            <a:r>
              <a:rPr lang="en-AU" dirty="0" smtClean="0"/>
              <a:t>([validator1, validator2]) to combine validators</a:t>
            </a:r>
          </a:p>
          <a:p>
            <a:pPr lvl="1"/>
            <a:r>
              <a:rPr lang="en-AU" dirty="0" smtClean="0"/>
              <a:t>Able to use Prebuild Validators from @angular/forms or make custom ones</a:t>
            </a:r>
          </a:p>
          <a:p>
            <a:r>
              <a:rPr lang="en-AU" dirty="0" err="1" smtClean="0"/>
              <a:t>CustomValidatorService</a:t>
            </a:r>
            <a:r>
              <a:rPr lang="en-AU" dirty="0" smtClean="0"/>
              <a:t> created to hold the logic of the form</a:t>
            </a:r>
          </a:p>
          <a:p>
            <a:pPr lvl="1"/>
            <a:r>
              <a:rPr lang="en-AU" dirty="0" smtClean="0"/>
              <a:t>Runs the validators as well as builds error list</a:t>
            </a:r>
          </a:p>
          <a:p>
            <a:r>
              <a:rPr lang="en-AU" dirty="0" err="1" smtClean="0"/>
              <a:t>FormGroup</a:t>
            </a:r>
            <a:r>
              <a:rPr lang="en-AU" dirty="0" smtClean="0"/>
              <a:t> contained nested Groups</a:t>
            </a:r>
          </a:p>
          <a:p>
            <a:pPr lvl="1"/>
            <a:r>
              <a:rPr lang="en-AU" dirty="0" smtClean="0"/>
              <a:t>This is done to group logical functionality</a:t>
            </a:r>
          </a:p>
          <a:p>
            <a:pPr lvl="1"/>
            <a:r>
              <a:rPr lang="en-AU" dirty="0" smtClean="0"/>
              <a:t>Also provides a way to test validity across multiple controls as the validator for a group is run after the controls are rendered and validated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9822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Sign Up Form Recap –</a:t>
            </a:r>
            <a:br>
              <a:rPr lang="en-AU" dirty="0" smtClean="0"/>
            </a:br>
            <a:r>
              <a:rPr lang="en-AU" dirty="0" smtClean="0"/>
              <a:t>Signup.component.html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Extra component used to help with validation </a:t>
            </a:r>
          </a:p>
          <a:p>
            <a:pPr lvl="1"/>
            <a:r>
              <a:rPr lang="en-AU" dirty="0" smtClean="0"/>
              <a:t>Using lazy way as well as the proper </a:t>
            </a:r>
            <a:r>
              <a:rPr lang="en-AU" dirty="0" err="1" smtClean="0"/>
              <a:t>ControlValueAccessor</a:t>
            </a:r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Shows how to access controls within nested </a:t>
            </a:r>
            <a:r>
              <a:rPr lang="en-AU" dirty="0" err="1" smtClean="0"/>
              <a:t>FormGroups</a:t>
            </a:r>
            <a:endParaRPr lang="en-AU" dirty="0" smtClean="0"/>
          </a:p>
          <a:p>
            <a:pPr lvl="1"/>
            <a:r>
              <a:rPr lang="en-AU" dirty="0" err="1" smtClean="0"/>
              <a:t>signUpForm.controls</a:t>
            </a:r>
            <a:r>
              <a:rPr lang="en-AU" dirty="0" smtClean="0"/>
              <a:t>[‘passwords’].controls[‘pass’]</a:t>
            </a:r>
          </a:p>
          <a:p>
            <a:pPr lvl="1"/>
            <a:endParaRPr lang="en-AU" dirty="0"/>
          </a:p>
          <a:p>
            <a:r>
              <a:rPr lang="en-AU" dirty="0" smtClean="0"/>
              <a:t>Password component shows extra ways to present validation criteria (UX is a pretty big deal these days)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06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0C226"/>
                </a:solidFill>
              </a:rPr>
              <a:t>Building model from remote data source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Demo 4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Route resolver to populate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Declare the resolver in routing </a:t>
            </a:r>
            <a:endParaRPr lang="en-AU" dirty="0" smtClean="0"/>
          </a:p>
          <a:p>
            <a:r>
              <a:rPr lang="en-AU" dirty="0" smtClean="0"/>
              <a:t>Accessed using the data property of </a:t>
            </a:r>
            <a:r>
              <a:rPr lang="en-AU" dirty="0" err="1" smtClean="0"/>
              <a:t>ActivatedRoute</a:t>
            </a:r>
            <a:endParaRPr lang="en-AU" dirty="0" smtClean="0"/>
          </a:p>
          <a:p>
            <a:r>
              <a:rPr lang="en-AU" dirty="0" smtClean="0"/>
              <a:t>Careful with over using this</a:t>
            </a:r>
          </a:p>
          <a:p>
            <a:pPr lvl="1"/>
            <a:r>
              <a:rPr lang="en-AU" dirty="0" smtClean="0"/>
              <a:t>Resolver needs to finish before the page will be navigated to</a:t>
            </a:r>
          </a:p>
          <a:p>
            <a:pPr lvl="1"/>
            <a:r>
              <a:rPr lang="en-AU" dirty="0" smtClean="0"/>
              <a:t>Large lists or pages with a lot of details will be very sluggish</a:t>
            </a:r>
          </a:p>
          <a:p>
            <a:r>
              <a:rPr lang="en-AU" dirty="0" smtClean="0"/>
              <a:t>Use </a:t>
            </a:r>
            <a:r>
              <a:rPr lang="en-AU" dirty="0" err="1" smtClean="0"/>
              <a:t>formGroup.patchValue</a:t>
            </a:r>
            <a:r>
              <a:rPr lang="en-AU" dirty="0" smtClean="0"/>
              <a:t>() to update the form controls with the resolved data</a:t>
            </a:r>
          </a:p>
        </p:txBody>
      </p:sp>
    </p:spTree>
    <p:extLst>
      <p:ext uri="{BB962C8B-B14F-4D97-AF65-F5344CB8AC3E}">
        <p14:creationId xmlns:p14="http://schemas.microsoft.com/office/powerpoint/2010/main" val="352109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Keep form and model in Sync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PatchValue</a:t>
            </a:r>
            <a:r>
              <a:rPr lang="en-AU" dirty="0" smtClean="0"/>
              <a:t> only fires once in the constructor</a:t>
            </a:r>
          </a:p>
          <a:p>
            <a:pPr lvl="1"/>
            <a:r>
              <a:rPr lang="en-AU" dirty="0" smtClean="0"/>
              <a:t>Any changes to the form will cause the model and form to become out of sync</a:t>
            </a:r>
          </a:p>
          <a:p>
            <a:r>
              <a:rPr lang="en-AU" dirty="0" smtClean="0"/>
              <a:t>Because the brave new world of observables, we can do better!</a:t>
            </a:r>
          </a:p>
          <a:p>
            <a:pPr lvl="1"/>
            <a:r>
              <a:rPr lang="en-AU" dirty="0" err="1" smtClean="0"/>
              <a:t>AbstractControls</a:t>
            </a:r>
            <a:r>
              <a:rPr lang="en-AU" dirty="0" smtClean="0"/>
              <a:t> has a property named </a:t>
            </a:r>
            <a:r>
              <a:rPr lang="en-AU" dirty="0" err="1" smtClean="0"/>
              <a:t>ValueChanges</a:t>
            </a:r>
            <a:r>
              <a:rPr lang="en-AU" dirty="0" smtClean="0"/>
              <a:t> that is an observable</a:t>
            </a:r>
          </a:p>
          <a:p>
            <a:pPr lvl="1"/>
            <a:r>
              <a:rPr lang="en-AU" dirty="0" smtClean="0"/>
              <a:t>You can subscribe to this observable to update your model when your form changes</a:t>
            </a:r>
          </a:p>
          <a:p>
            <a:r>
              <a:rPr lang="en-AU" dirty="0" smtClean="0"/>
              <a:t>Value changes can also be used on individual controls to extend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73865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0C226"/>
                </a:solidFill>
              </a:rPr>
              <a:t>What's in 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24" y="1408671"/>
            <a:ext cx="8680878" cy="46326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How to start using Model driven forms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What are some of the benefits over template driven?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basic model driven </a:t>
            </a:r>
            <a:r>
              <a:rPr lang="en-US" dirty="0" smtClean="0">
                <a:solidFill>
                  <a:srgbClr val="404040"/>
                </a:solidFill>
              </a:rPr>
              <a:t>form - Login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The bare bones of creating a model driven form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A more complicated </a:t>
            </a:r>
            <a:r>
              <a:rPr lang="en-US" dirty="0" smtClean="0">
                <a:solidFill>
                  <a:srgbClr val="404040"/>
                </a:solidFill>
              </a:rPr>
              <a:t>form – Sign Up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Nested </a:t>
            </a:r>
            <a:r>
              <a:rPr lang="en-US" dirty="0" err="1" smtClean="0">
                <a:solidFill>
                  <a:srgbClr val="404040"/>
                </a:solidFill>
              </a:rPr>
              <a:t>FormGroups</a:t>
            </a:r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Native angular 2 validators</a:t>
            </a:r>
            <a:endParaRPr lang="en-US" dirty="0" smtClean="0">
              <a:solidFill>
                <a:srgbClr val="404040"/>
              </a:solidFill>
            </a:endParaRP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Custom Validators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Custom Control (the lazy way)</a:t>
            </a:r>
          </a:p>
          <a:p>
            <a:pPr lvl="1"/>
            <a:r>
              <a:rPr lang="en-US" dirty="0" smtClean="0">
                <a:solidFill>
                  <a:srgbClr val="404040"/>
                </a:solidFill>
              </a:rPr>
              <a:t>Custom Control again (the </a:t>
            </a:r>
            <a:r>
              <a:rPr lang="en-US" dirty="0" err="1" smtClean="0">
                <a:solidFill>
                  <a:srgbClr val="404040"/>
                </a:solidFill>
              </a:rPr>
              <a:t>ControlValueAccessor</a:t>
            </a:r>
            <a:r>
              <a:rPr lang="en-US" dirty="0" smtClean="0">
                <a:solidFill>
                  <a:srgbClr val="404040"/>
                </a:solidFill>
              </a:rPr>
              <a:t> way)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Form population from Remote source – Person details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the router to resolve data to populate your form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Keeping your form and model state in sync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4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Remote data source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FormGroup</a:t>
            </a:r>
            <a:r>
              <a:rPr lang="en-AU" dirty="0" smtClean="0"/>
              <a:t> created, the same was as the others</a:t>
            </a:r>
          </a:p>
          <a:p>
            <a:r>
              <a:rPr lang="en-AU" dirty="0" smtClean="0"/>
              <a:t>Data is resolved using the component router </a:t>
            </a:r>
            <a:endParaRPr lang="en-AU" dirty="0" smtClean="0"/>
          </a:p>
          <a:p>
            <a:r>
              <a:rPr lang="en-AU" dirty="0" smtClean="0"/>
              <a:t>Functions in constructor allow model and form to stay in sync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367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blog.thoughtram.io/angular/2016/03/14/custom-validators-in-angular-2.html</a:t>
            </a:r>
            <a:endParaRPr lang="en-AU" dirty="0" smtClean="0"/>
          </a:p>
          <a:p>
            <a:r>
              <a:rPr lang="en-AU" dirty="0">
                <a:hlinkClick r:id="rId3"/>
              </a:rPr>
              <a:t>http://</a:t>
            </a:r>
            <a:r>
              <a:rPr lang="en-AU" dirty="0" smtClean="0">
                <a:hlinkClick r:id="rId3"/>
              </a:rPr>
              <a:t>stackoverflow.com/questions/34948961/angular-2-custom-form-input</a:t>
            </a:r>
            <a:endParaRPr lang="en-AU" dirty="0" smtClean="0"/>
          </a:p>
          <a:p>
            <a:r>
              <a:rPr lang="en-AU" dirty="0"/>
              <a:t>https://github.com/evkw/ng2meetup.FormsDemo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368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90C226"/>
                </a:solidFill>
              </a:rPr>
              <a:t>How to include Model driven forms in your modules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Demo 1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5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4" y="552555"/>
            <a:ext cx="2724530" cy="5868219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2990335" y="552555"/>
            <a:ext cx="5791200" cy="21000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External Modules used by the </a:t>
            </a:r>
            <a:r>
              <a:rPr lang="en-AU" dirty="0" err="1" smtClean="0"/>
              <a:t>AppModule</a:t>
            </a:r>
            <a:endParaRPr lang="en-AU" dirty="0"/>
          </a:p>
        </p:txBody>
      </p:sp>
      <p:sp>
        <p:nvSpPr>
          <p:cNvPr id="8" name="Left Arrow 7"/>
          <p:cNvSpPr/>
          <p:nvPr/>
        </p:nvSpPr>
        <p:spPr>
          <a:xfrm>
            <a:off x="2479589" y="2887981"/>
            <a:ext cx="6285470" cy="11003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Components and directives within the </a:t>
            </a:r>
            <a:r>
              <a:rPr lang="en-AU" dirty="0" err="1" smtClean="0"/>
              <a:t>AppModule</a:t>
            </a:r>
            <a:endParaRPr lang="en-AU" dirty="0"/>
          </a:p>
        </p:txBody>
      </p:sp>
      <p:sp>
        <p:nvSpPr>
          <p:cNvPr id="9" name="Left Arrow 8"/>
          <p:cNvSpPr/>
          <p:nvPr/>
        </p:nvSpPr>
        <p:spPr>
          <a:xfrm>
            <a:off x="2273643" y="4348139"/>
            <a:ext cx="6507891" cy="7181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Injectable classes used in the scope of the </a:t>
            </a:r>
            <a:r>
              <a:rPr lang="en-AU" dirty="0" err="1" smtClean="0"/>
              <a:t>AppModule</a:t>
            </a:r>
            <a:endParaRPr lang="en-AU" dirty="0"/>
          </a:p>
        </p:txBody>
      </p:sp>
      <p:sp>
        <p:nvSpPr>
          <p:cNvPr id="10" name="Left Arrow 9"/>
          <p:cNvSpPr/>
          <p:nvPr/>
        </p:nvSpPr>
        <p:spPr>
          <a:xfrm>
            <a:off x="2368378" y="5184280"/>
            <a:ext cx="6507891" cy="7181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Tells Angular2 this is the Module to ‘boot’ in </a:t>
            </a:r>
            <a:r>
              <a:rPr lang="en-AU" dirty="0" err="1" smtClean="0"/>
              <a:t>main.ts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84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05" y="2139428"/>
            <a:ext cx="3467584" cy="3172268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342767" y="3709086"/>
            <a:ext cx="2463113" cy="32127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06" y="613167"/>
            <a:ext cx="6563641" cy="14480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14335" y="3264243"/>
            <a:ext cx="4720281" cy="121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This import allows the module to access all the dynamic form goodness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279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0C226"/>
                </a:solidFill>
              </a:rPr>
              <a:t>Basic Form Example - Login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Demo 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2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Login Form Recap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763"/>
            <a:ext cx="8596668" cy="4525600"/>
          </a:xfrm>
        </p:spPr>
        <p:txBody>
          <a:bodyPr>
            <a:normAutofit/>
          </a:bodyPr>
          <a:lstStyle/>
          <a:p>
            <a:r>
              <a:rPr lang="en-AU" dirty="0" err="1"/>
              <a:t>l</a:t>
            </a:r>
            <a:r>
              <a:rPr lang="en-AU" dirty="0" err="1" smtClean="0"/>
              <a:t>ogin.component.ts</a:t>
            </a:r>
            <a:endParaRPr lang="en-AU" dirty="0" smtClean="0"/>
          </a:p>
          <a:p>
            <a:pPr lvl="1"/>
            <a:r>
              <a:rPr lang="en-AU" dirty="0" smtClean="0"/>
              <a:t>Form Builder injected into component</a:t>
            </a:r>
          </a:p>
          <a:p>
            <a:pPr lvl="1"/>
            <a:r>
              <a:rPr lang="en-AU" dirty="0" err="1" smtClean="0"/>
              <a:t>FormGroup</a:t>
            </a:r>
            <a:r>
              <a:rPr lang="en-AU" dirty="0" smtClean="0"/>
              <a:t> created in constructor</a:t>
            </a:r>
          </a:p>
          <a:p>
            <a:pPr lvl="2"/>
            <a:r>
              <a:rPr lang="en-AU" dirty="0" smtClean="0"/>
              <a:t>Done in constructor so when HTML renders, the </a:t>
            </a:r>
            <a:r>
              <a:rPr lang="en-AU" dirty="0" err="1" smtClean="0"/>
              <a:t>FormGroup</a:t>
            </a:r>
            <a:r>
              <a:rPr lang="en-AU" dirty="0" smtClean="0"/>
              <a:t> is ready to be </a:t>
            </a:r>
            <a:r>
              <a:rPr lang="en-AU" dirty="0" err="1" smtClean="0"/>
              <a:t>interperated</a:t>
            </a:r>
            <a:endParaRPr lang="en-AU" dirty="0" smtClean="0"/>
          </a:p>
          <a:p>
            <a:pPr lvl="1"/>
            <a:r>
              <a:rPr lang="en-AU" dirty="0" smtClean="0"/>
              <a:t>Controls initialized with a [‘’] value so there is an initial value to bind to</a:t>
            </a:r>
          </a:p>
          <a:p>
            <a:pPr lvl="2"/>
            <a:r>
              <a:rPr lang="en-AU" dirty="0" smtClean="0"/>
              <a:t>Null also works here, or any other default value your form may require</a:t>
            </a:r>
          </a:p>
          <a:p>
            <a:r>
              <a:rPr lang="en-AU" dirty="0"/>
              <a:t>l</a:t>
            </a:r>
            <a:r>
              <a:rPr lang="en-AU" dirty="0" smtClean="0"/>
              <a:t>ogin.component.html</a:t>
            </a:r>
          </a:p>
          <a:p>
            <a:pPr lvl="1"/>
            <a:r>
              <a:rPr lang="en-AU" dirty="0" smtClean="0"/>
              <a:t>[</a:t>
            </a:r>
            <a:r>
              <a:rPr lang="en-AU" dirty="0" err="1" smtClean="0"/>
              <a:t>FormGroup</a:t>
            </a:r>
            <a:r>
              <a:rPr lang="en-AU" dirty="0" smtClean="0"/>
              <a:t>] added to form tag so HTML knows the form group you are binding to</a:t>
            </a:r>
          </a:p>
          <a:p>
            <a:pPr lvl="1"/>
            <a:r>
              <a:rPr lang="en-AU" dirty="0" err="1" smtClean="0"/>
              <a:t>FormControls</a:t>
            </a:r>
            <a:r>
              <a:rPr lang="en-AU" dirty="0" smtClean="0"/>
              <a:t> bound to inputs via </a:t>
            </a:r>
            <a:r>
              <a:rPr lang="en-AU" dirty="0" err="1" smtClean="0"/>
              <a:t>formControlName</a:t>
            </a:r>
            <a:r>
              <a:rPr lang="en-AU" dirty="0" smtClean="0"/>
              <a:t> input</a:t>
            </a:r>
          </a:p>
          <a:p>
            <a:pPr lvl="2"/>
            <a:r>
              <a:rPr lang="en-AU" dirty="0" smtClean="0"/>
              <a:t>This is best used on simple forms that do not contain nested groups</a:t>
            </a:r>
          </a:p>
          <a:p>
            <a:pPr lvl="2"/>
            <a:r>
              <a:rPr lang="en-AU" dirty="0" smtClean="0"/>
              <a:t>Non-submit buttons are given the correct type of “button” to ensure their logic is not run when the form is submitted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157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90C226"/>
                </a:solidFill>
              </a:rPr>
              <a:t>Complicated Form Example – Signup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Demo 3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Nested Form Groups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Allows complicated form models to logically group controls together</a:t>
            </a:r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1" y="2613440"/>
            <a:ext cx="8554482" cy="33830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4973" y="3657600"/>
            <a:ext cx="8409029" cy="202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419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1996</TotalTime>
  <Words>863</Words>
  <Application>Microsoft Office PowerPoint</Application>
  <PresentationFormat>Widescreen</PresentationFormat>
  <Paragraphs>122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Model Driven Forms: Tips and Tricks</vt:lpstr>
      <vt:lpstr>What's in store</vt:lpstr>
      <vt:lpstr>How to include Model driven forms in your modules</vt:lpstr>
      <vt:lpstr>PowerPoint Presentation</vt:lpstr>
      <vt:lpstr>PowerPoint Presentation</vt:lpstr>
      <vt:lpstr>Basic Form Example - Login </vt:lpstr>
      <vt:lpstr>Login Form Recap </vt:lpstr>
      <vt:lpstr>Complicated Form Example – Signup </vt:lpstr>
      <vt:lpstr>Nested Form Groups</vt:lpstr>
      <vt:lpstr>Nested Form Groups cont.</vt:lpstr>
      <vt:lpstr>Native Angular 2 Validators</vt:lpstr>
      <vt:lpstr>Custom Validators</vt:lpstr>
      <vt:lpstr>Lazy custom control</vt:lpstr>
      <vt:lpstr>Custom control – Using ControlValueAccessor</vt:lpstr>
      <vt:lpstr>Sign Up Form Recap – Signup.component.ts</vt:lpstr>
      <vt:lpstr>Sign Up Form Recap – Signup.component.html</vt:lpstr>
      <vt:lpstr>Building model from remote data source</vt:lpstr>
      <vt:lpstr>Using Route resolver to populate data</vt:lpstr>
      <vt:lpstr>Keep form and model in Sync</vt:lpstr>
      <vt:lpstr>Remote data source Recap</vt:lpstr>
      <vt:lpstr>Extra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Evan Wallace</cp:lastModifiedBy>
  <cp:revision>20</cp:revision>
  <dcterms:created xsi:type="dcterms:W3CDTF">2014-09-12T02:18:09Z</dcterms:created>
  <dcterms:modified xsi:type="dcterms:W3CDTF">2016-09-07T04:54:51Z</dcterms:modified>
</cp:coreProperties>
</file>