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7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70" r:id="rId15"/>
    <p:sldId id="272" r:id="rId16"/>
    <p:sldId id="273" r:id="rId17"/>
    <p:sldId id="274" r:id="rId18"/>
    <p:sldId id="275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1D81C-25A7-48BD-9C6E-3952C724EA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6745054-6842-45C7-8BCD-EF1D388415A8}">
      <dgm:prSet phldrT="[Text]"/>
      <dgm:spPr/>
      <dgm:t>
        <a:bodyPr/>
        <a:lstStyle/>
        <a:p>
          <a:r>
            <a:rPr lang="en-AU" dirty="0" smtClean="0"/>
            <a:t>Contact Page</a:t>
          </a:r>
          <a:endParaRPr lang="en-AU" dirty="0"/>
        </a:p>
      </dgm:t>
    </dgm:pt>
    <dgm:pt modelId="{5B8A39E6-DD1E-4FF8-A4BF-42BC320D424D}" type="parTrans" cxnId="{CA06ACAA-0B44-46EB-9A60-59492DCF0769}">
      <dgm:prSet/>
      <dgm:spPr/>
      <dgm:t>
        <a:bodyPr/>
        <a:lstStyle/>
        <a:p>
          <a:endParaRPr lang="en-AU"/>
        </a:p>
      </dgm:t>
    </dgm:pt>
    <dgm:pt modelId="{086D8FC5-9C9B-461A-A23F-8F6BEFECDC8A}" type="sibTrans" cxnId="{CA06ACAA-0B44-46EB-9A60-59492DCF0769}">
      <dgm:prSet/>
      <dgm:spPr/>
      <dgm:t>
        <a:bodyPr/>
        <a:lstStyle/>
        <a:p>
          <a:endParaRPr lang="en-AU"/>
        </a:p>
      </dgm:t>
    </dgm:pt>
    <dgm:pt modelId="{8105F253-0966-4775-BCEE-BE5527E711FE}" type="asst">
      <dgm:prSet phldrT="[Text]"/>
      <dgm:spPr/>
      <dgm:t>
        <a:bodyPr/>
        <a:lstStyle/>
        <a:p>
          <a:r>
            <a:rPr lang="en-AU" dirty="0" smtClean="0"/>
            <a:t>Page Title</a:t>
          </a:r>
          <a:endParaRPr lang="en-AU" dirty="0"/>
        </a:p>
      </dgm:t>
    </dgm:pt>
    <dgm:pt modelId="{53AECCBA-35D8-43F9-A7BE-BD3B7F7171E0}" type="parTrans" cxnId="{D7CD0194-E114-4556-9D85-E3F9A10BE204}">
      <dgm:prSet/>
      <dgm:spPr/>
      <dgm:t>
        <a:bodyPr/>
        <a:lstStyle/>
        <a:p>
          <a:endParaRPr lang="en-AU"/>
        </a:p>
      </dgm:t>
    </dgm:pt>
    <dgm:pt modelId="{964E7CB1-7716-4FDB-BEAC-E57C51A4E380}" type="sibTrans" cxnId="{D7CD0194-E114-4556-9D85-E3F9A10BE204}">
      <dgm:prSet/>
      <dgm:spPr/>
      <dgm:t>
        <a:bodyPr/>
        <a:lstStyle/>
        <a:p>
          <a:endParaRPr lang="en-AU"/>
        </a:p>
      </dgm:t>
    </dgm:pt>
    <dgm:pt modelId="{F75FA5F1-F693-4161-823F-23F1DD943C6D}" type="asst">
      <dgm:prSet phldrT="[Text]"/>
      <dgm:spPr/>
      <dgm:t>
        <a:bodyPr/>
        <a:lstStyle/>
        <a:p>
          <a:r>
            <a:rPr lang="en-AU" dirty="0" smtClean="0"/>
            <a:t>Contact Form</a:t>
          </a:r>
          <a:endParaRPr lang="en-AU" dirty="0"/>
        </a:p>
      </dgm:t>
    </dgm:pt>
    <dgm:pt modelId="{1175A9C4-35EB-46C2-9F77-646D9A995867}" type="parTrans" cxnId="{7912A9F7-2F41-4317-B63E-AB575A9E1976}">
      <dgm:prSet/>
      <dgm:spPr/>
      <dgm:t>
        <a:bodyPr/>
        <a:lstStyle/>
        <a:p>
          <a:endParaRPr lang="en-AU"/>
        </a:p>
      </dgm:t>
    </dgm:pt>
    <dgm:pt modelId="{67DD37C3-3803-40D2-B9D2-F17D88D70532}" type="sibTrans" cxnId="{7912A9F7-2F41-4317-B63E-AB575A9E1976}">
      <dgm:prSet/>
      <dgm:spPr/>
      <dgm:t>
        <a:bodyPr/>
        <a:lstStyle/>
        <a:p>
          <a:endParaRPr lang="en-AU"/>
        </a:p>
      </dgm:t>
    </dgm:pt>
    <dgm:pt modelId="{DC7A0216-41D7-40CF-8ED3-806534ED9621}" type="asst">
      <dgm:prSet phldrT="[Text]"/>
      <dgm:spPr/>
      <dgm:t>
        <a:bodyPr/>
        <a:lstStyle/>
        <a:p>
          <a:r>
            <a:rPr lang="en-AU" dirty="0" smtClean="0"/>
            <a:t>Page Footer</a:t>
          </a:r>
          <a:endParaRPr lang="en-AU" dirty="0"/>
        </a:p>
      </dgm:t>
    </dgm:pt>
    <dgm:pt modelId="{17A38F58-E8BF-4507-BEA2-33B233B92820}" type="parTrans" cxnId="{C7D6B11E-9535-4B8B-A3A0-48DC75F9B6B6}">
      <dgm:prSet/>
      <dgm:spPr/>
      <dgm:t>
        <a:bodyPr/>
        <a:lstStyle/>
        <a:p>
          <a:endParaRPr lang="en-AU"/>
        </a:p>
      </dgm:t>
    </dgm:pt>
    <dgm:pt modelId="{E2F11716-A2D5-421B-84F2-D76876F93666}" type="sibTrans" cxnId="{C7D6B11E-9535-4B8B-A3A0-48DC75F9B6B6}">
      <dgm:prSet/>
      <dgm:spPr/>
      <dgm:t>
        <a:bodyPr/>
        <a:lstStyle/>
        <a:p>
          <a:endParaRPr lang="en-AU"/>
        </a:p>
      </dgm:t>
    </dgm:pt>
    <dgm:pt modelId="{E6100AA7-DA57-415E-AA58-335B946B8069}" type="asst">
      <dgm:prSet phldrT="[Text]"/>
      <dgm:spPr/>
      <dgm:t>
        <a:bodyPr/>
        <a:lstStyle/>
        <a:p>
          <a:r>
            <a:rPr lang="en-AU" dirty="0" smtClean="0"/>
            <a:t>Title</a:t>
          </a:r>
        </a:p>
      </dgm:t>
    </dgm:pt>
    <dgm:pt modelId="{F1410AAA-8515-4ADF-8CF0-9B1EA1612445}" type="parTrans" cxnId="{1DBE97D6-9981-4C50-839E-D1CED8A54409}">
      <dgm:prSet/>
      <dgm:spPr/>
      <dgm:t>
        <a:bodyPr/>
        <a:lstStyle/>
        <a:p>
          <a:endParaRPr lang="en-AU"/>
        </a:p>
      </dgm:t>
    </dgm:pt>
    <dgm:pt modelId="{6F28B465-4683-4411-B6AC-3032581E0822}" type="sibTrans" cxnId="{1DBE97D6-9981-4C50-839E-D1CED8A54409}">
      <dgm:prSet/>
      <dgm:spPr/>
      <dgm:t>
        <a:bodyPr/>
        <a:lstStyle/>
        <a:p>
          <a:endParaRPr lang="en-AU"/>
        </a:p>
      </dgm:t>
    </dgm:pt>
    <dgm:pt modelId="{ED07E042-9117-401B-A943-F40866865A8F}" type="asst">
      <dgm:prSet phldrT="[Text]"/>
      <dgm:spPr/>
      <dgm:t>
        <a:bodyPr/>
        <a:lstStyle/>
        <a:p>
          <a:r>
            <a:rPr lang="en-AU" dirty="0" smtClean="0"/>
            <a:t>Sub Title</a:t>
          </a:r>
        </a:p>
      </dgm:t>
    </dgm:pt>
    <dgm:pt modelId="{DBEB8CCB-2FE3-4D4D-B9C2-6EFF2CBAEF58}" type="parTrans" cxnId="{13DD299E-8095-4383-99C7-A4F4F036ABEA}">
      <dgm:prSet/>
      <dgm:spPr/>
      <dgm:t>
        <a:bodyPr/>
        <a:lstStyle/>
        <a:p>
          <a:endParaRPr lang="en-AU"/>
        </a:p>
      </dgm:t>
    </dgm:pt>
    <dgm:pt modelId="{E2BD5D35-9674-4B93-95EE-A1620236861A}" type="sibTrans" cxnId="{13DD299E-8095-4383-99C7-A4F4F036ABEA}">
      <dgm:prSet/>
      <dgm:spPr/>
      <dgm:t>
        <a:bodyPr/>
        <a:lstStyle/>
        <a:p>
          <a:endParaRPr lang="en-AU"/>
        </a:p>
      </dgm:t>
    </dgm:pt>
    <dgm:pt modelId="{52C0C1AF-C258-4E72-BC61-EF13347D4C14}" type="asst">
      <dgm:prSet phldrT="[Text]"/>
      <dgm:spPr/>
      <dgm:t>
        <a:bodyPr/>
        <a:lstStyle/>
        <a:p>
          <a:r>
            <a:rPr lang="en-AU" dirty="0" smtClean="0"/>
            <a:t>Text Box</a:t>
          </a:r>
          <a:endParaRPr lang="en-AU" dirty="0"/>
        </a:p>
      </dgm:t>
    </dgm:pt>
    <dgm:pt modelId="{23A48F9F-1BA8-463F-A193-6E08E11DD7F3}" type="parTrans" cxnId="{BBCA0E15-C289-4CDC-8990-6BB761908F92}">
      <dgm:prSet/>
      <dgm:spPr/>
      <dgm:t>
        <a:bodyPr/>
        <a:lstStyle/>
        <a:p>
          <a:endParaRPr lang="en-AU"/>
        </a:p>
      </dgm:t>
    </dgm:pt>
    <dgm:pt modelId="{A22906B8-289B-49CB-AA5E-74CCFC72AFB2}" type="sibTrans" cxnId="{BBCA0E15-C289-4CDC-8990-6BB761908F92}">
      <dgm:prSet/>
      <dgm:spPr/>
      <dgm:t>
        <a:bodyPr/>
        <a:lstStyle/>
        <a:p>
          <a:endParaRPr lang="en-AU"/>
        </a:p>
      </dgm:t>
    </dgm:pt>
    <dgm:pt modelId="{54B96AF4-0F92-4E3A-9D66-9EDD235A7F20}" type="asst">
      <dgm:prSet phldrT="[Text]"/>
      <dgm:spPr/>
      <dgm:t>
        <a:bodyPr/>
        <a:lstStyle/>
        <a:p>
          <a:r>
            <a:rPr lang="en-AU" dirty="0" smtClean="0"/>
            <a:t>Text area</a:t>
          </a:r>
          <a:endParaRPr lang="en-AU" dirty="0"/>
        </a:p>
      </dgm:t>
    </dgm:pt>
    <dgm:pt modelId="{F7B69870-6E84-4BF4-9C1B-DF313B0EB6DD}" type="parTrans" cxnId="{0CD463C3-77FB-4214-8B74-BC6F8725DD2C}">
      <dgm:prSet/>
      <dgm:spPr/>
      <dgm:t>
        <a:bodyPr/>
        <a:lstStyle/>
        <a:p>
          <a:endParaRPr lang="en-AU"/>
        </a:p>
      </dgm:t>
    </dgm:pt>
    <dgm:pt modelId="{48306D8F-2318-4E2A-8304-79733E679F3D}" type="sibTrans" cxnId="{0CD463C3-77FB-4214-8B74-BC6F8725DD2C}">
      <dgm:prSet/>
      <dgm:spPr/>
      <dgm:t>
        <a:bodyPr/>
        <a:lstStyle/>
        <a:p>
          <a:endParaRPr lang="en-AU"/>
        </a:p>
      </dgm:t>
    </dgm:pt>
    <dgm:pt modelId="{7F5C2FA2-F0FC-42A1-B5E7-6558450EA2BB}" type="asst">
      <dgm:prSet phldrT="[Text]"/>
      <dgm:spPr/>
      <dgm:t>
        <a:bodyPr/>
        <a:lstStyle/>
        <a:p>
          <a:r>
            <a:rPr lang="en-AU" dirty="0" smtClean="0"/>
            <a:t>Submit Button</a:t>
          </a:r>
          <a:endParaRPr lang="en-AU" dirty="0"/>
        </a:p>
      </dgm:t>
    </dgm:pt>
    <dgm:pt modelId="{50BC2150-64B2-45E8-9B25-A60DB90F7593}" type="parTrans" cxnId="{32BC3C75-9111-4465-BC38-A346DB5738F5}">
      <dgm:prSet/>
      <dgm:spPr/>
      <dgm:t>
        <a:bodyPr/>
        <a:lstStyle/>
        <a:p>
          <a:endParaRPr lang="en-AU"/>
        </a:p>
      </dgm:t>
    </dgm:pt>
    <dgm:pt modelId="{CF68AB9D-60BA-4B7E-89B3-388B6AC056D2}" type="sibTrans" cxnId="{32BC3C75-9111-4465-BC38-A346DB5738F5}">
      <dgm:prSet/>
      <dgm:spPr/>
      <dgm:t>
        <a:bodyPr/>
        <a:lstStyle/>
        <a:p>
          <a:endParaRPr lang="en-AU"/>
        </a:p>
      </dgm:t>
    </dgm:pt>
    <dgm:pt modelId="{05844F46-A886-4AA7-A413-CE3772CB1A58}" type="asst">
      <dgm:prSet phldrT="[Text]"/>
      <dgm:spPr/>
      <dgm:t>
        <a:bodyPr/>
        <a:lstStyle/>
        <a:p>
          <a:r>
            <a:rPr lang="en-AU" dirty="0" smtClean="0"/>
            <a:t>Details</a:t>
          </a:r>
          <a:endParaRPr lang="en-AU" dirty="0"/>
        </a:p>
      </dgm:t>
    </dgm:pt>
    <dgm:pt modelId="{8697754A-263C-48C6-B375-97B67F62047C}" type="parTrans" cxnId="{E3C4AF5F-CD3C-4A1F-88D9-F19242E804CE}">
      <dgm:prSet/>
      <dgm:spPr/>
      <dgm:t>
        <a:bodyPr/>
        <a:lstStyle/>
        <a:p>
          <a:endParaRPr lang="en-AU"/>
        </a:p>
      </dgm:t>
    </dgm:pt>
    <dgm:pt modelId="{E8B189B2-BA29-4CC4-A6AE-61CA9F73F804}" type="sibTrans" cxnId="{E3C4AF5F-CD3C-4A1F-88D9-F19242E804CE}">
      <dgm:prSet/>
      <dgm:spPr/>
      <dgm:t>
        <a:bodyPr/>
        <a:lstStyle/>
        <a:p>
          <a:endParaRPr lang="en-AU"/>
        </a:p>
      </dgm:t>
    </dgm:pt>
    <dgm:pt modelId="{28626118-E241-4969-8918-C96E53728973}" type="asst">
      <dgm:prSet phldrT="[Text]"/>
      <dgm:spPr/>
      <dgm:t>
        <a:bodyPr/>
        <a:lstStyle/>
        <a:p>
          <a:r>
            <a:rPr lang="en-AU" dirty="0" smtClean="0"/>
            <a:t>Links</a:t>
          </a:r>
          <a:endParaRPr lang="en-AU" dirty="0"/>
        </a:p>
      </dgm:t>
    </dgm:pt>
    <dgm:pt modelId="{40CA3392-42ED-4194-99A4-742C984A5671}" type="parTrans" cxnId="{AF1FF92B-5CDA-454C-94B2-61EDE3A0FAB5}">
      <dgm:prSet/>
      <dgm:spPr/>
      <dgm:t>
        <a:bodyPr/>
        <a:lstStyle/>
        <a:p>
          <a:endParaRPr lang="en-AU"/>
        </a:p>
      </dgm:t>
    </dgm:pt>
    <dgm:pt modelId="{E6D4026A-7D71-4ECF-8BB4-219BF93B9309}" type="sibTrans" cxnId="{AF1FF92B-5CDA-454C-94B2-61EDE3A0FAB5}">
      <dgm:prSet/>
      <dgm:spPr/>
      <dgm:t>
        <a:bodyPr/>
        <a:lstStyle/>
        <a:p>
          <a:endParaRPr lang="en-AU"/>
        </a:p>
      </dgm:t>
    </dgm:pt>
    <dgm:pt modelId="{E0AC4C1F-9850-45BF-9D08-CB689E045972}" type="asst">
      <dgm:prSet phldrT="[Text]"/>
      <dgm:spPr/>
      <dgm:t>
        <a:bodyPr/>
        <a:lstStyle/>
        <a:p>
          <a:r>
            <a:rPr lang="en-AU" dirty="0" smtClean="0"/>
            <a:t>Latest</a:t>
          </a:r>
          <a:endParaRPr lang="en-AU" dirty="0"/>
        </a:p>
      </dgm:t>
    </dgm:pt>
    <dgm:pt modelId="{38798A7B-5510-4C85-A92E-2C179B7C2C71}" type="parTrans" cxnId="{52F7FAAD-9792-4AAE-BF74-5E2B01040141}">
      <dgm:prSet/>
      <dgm:spPr/>
      <dgm:t>
        <a:bodyPr/>
        <a:lstStyle/>
        <a:p>
          <a:endParaRPr lang="en-AU"/>
        </a:p>
      </dgm:t>
    </dgm:pt>
    <dgm:pt modelId="{75100499-5472-447E-A94B-0BA568AB4196}" type="sibTrans" cxnId="{52F7FAAD-9792-4AAE-BF74-5E2B01040141}">
      <dgm:prSet/>
      <dgm:spPr/>
      <dgm:t>
        <a:bodyPr/>
        <a:lstStyle/>
        <a:p>
          <a:endParaRPr lang="en-AU"/>
        </a:p>
      </dgm:t>
    </dgm:pt>
    <dgm:pt modelId="{DCCCC1EC-CCCB-4444-9D89-11C944FC6F6E}" type="asst">
      <dgm:prSet phldrT="[Text]"/>
      <dgm:spPr/>
      <dgm:t>
        <a:bodyPr/>
        <a:lstStyle/>
        <a:p>
          <a:r>
            <a:rPr lang="en-AU" dirty="0" smtClean="0"/>
            <a:t>Social</a:t>
          </a:r>
          <a:endParaRPr lang="en-AU" dirty="0"/>
        </a:p>
      </dgm:t>
    </dgm:pt>
    <dgm:pt modelId="{EA44C22C-937C-49D6-8A1C-079DF315C655}" type="parTrans" cxnId="{EA40CB71-8EE5-4710-87A3-7B6AEBE97CF5}">
      <dgm:prSet/>
      <dgm:spPr/>
      <dgm:t>
        <a:bodyPr/>
        <a:lstStyle/>
        <a:p>
          <a:endParaRPr lang="en-AU"/>
        </a:p>
      </dgm:t>
    </dgm:pt>
    <dgm:pt modelId="{CDE57FFA-5BF1-4BC2-8E39-9C25297A771A}" type="sibTrans" cxnId="{EA40CB71-8EE5-4710-87A3-7B6AEBE97CF5}">
      <dgm:prSet/>
      <dgm:spPr/>
      <dgm:t>
        <a:bodyPr/>
        <a:lstStyle/>
        <a:p>
          <a:endParaRPr lang="en-AU"/>
        </a:p>
      </dgm:t>
    </dgm:pt>
    <dgm:pt modelId="{58820FCB-BAE8-458F-B886-4792DBFA7D1B}" type="asst">
      <dgm:prSet phldrT="[Text]"/>
      <dgm:spPr/>
      <dgm:t>
        <a:bodyPr/>
        <a:lstStyle/>
        <a:p>
          <a:r>
            <a:rPr lang="en-AU" dirty="0" smtClean="0"/>
            <a:t>Copyright</a:t>
          </a:r>
          <a:endParaRPr lang="en-AU" dirty="0"/>
        </a:p>
      </dgm:t>
    </dgm:pt>
    <dgm:pt modelId="{13FA9A98-E52B-43C3-9816-BF88A874701D}" type="parTrans" cxnId="{46EC1C56-044C-479E-94A1-C2A5EFC961DB}">
      <dgm:prSet/>
      <dgm:spPr/>
      <dgm:t>
        <a:bodyPr/>
        <a:lstStyle/>
        <a:p>
          <a:endParaRPr lang="en-AU"/>
        </a:p>
      </dgm:t>
    </dgm:pt>
    <dgm:pt modelId="{8E8D32BF-0825-4D52-85AA-042CFADAE125}" type="sibTrans" cxnId="{46EC1C56-044C-479E-94A1-C2A5EFC961DB}">
      <dgm:prSet/>
      <dgm:spPr/>
      <dgm:t>
        <a:bodyPr/>
        <a:lstStyle/>
        <a:p>
          <a:endParaRPr lang="en-AU"/>
        </a:p>
      </dgm:t>
    </dgm:pt>
    <dgm:pt modelId="{C7F7B12F-B99E-4802-8E47-534425368102}" type="pres">
      <dgm:prSet presAssocID="{C6B1D81C-25A7-48BD-9C6E-3952C724EA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585657EA-93F8-470E-A84F-1F9287716A40}" type="pres">
      <dgm:prSet presAssocID="{76745054-6842-45C7-8BCD-EF1D388415A8}" presName="hierRoot1" presStyleCnt="0">
        <dgm:presLayoutVars>
          <dgm:hierBranch val="init"/>
        </dgm:presLayoutVars>
      </dgm:prSet>
      <dgm:spPr/>
    </dgm:pt>
    <dgm:pt modelId="{E972E905-1DAC-415D-82E1-15AB0C72D3AA}" type="pres">
      <dgm:prSet presAssocID="{76745054-6842-45C7-8BCD-EF1D388415A8}" presName="rootComposite1" presStyleCnt="0"/>
      <dgm:spPr/>
    </dgm:pt>
    <dgm:pt modelId="{DD2AEC78-49E1-4B83-B994-4023A139F0F2}" type="pres">
      <dgm:prSet presAssocID="{76745054-6842-45C7-8BCD-EF1D388415A8}" presName="rootText1" presStyleLbl="node0" presStyleIdx="0" presStyleCnt="1" custScaleX="31457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508711-12EC-4334-B9A7-0D8C85C0144A}" type="pres">
      <dgm:prSet presAssocID="{76745054-6842-45C7-8BCD-EF1D388415A8}" presName="rootConnector1" presStyleLbl="node1" presStyleIdx="0" presStyleCnt="0"/>
      <dgm:spPr/>
      <dgm:t>
        <a:bodyPr/>
        <a:lstStyle/>
        <a:p>
          <a:endParaRPr lang="en-AU"/>
        </a:p>
      </dgm:t>
    </dgm:pt>
    <dgm:pt modelId="{5C9D6CA4-0DC7-4F12-9046-EF77E6733011}" type="pres">
      <dgm:prSet presAssocID="{76745054-6842-45C7-8BCD-EF1D388415A8}" presName="hierChild2" presStyleCnt="0"/>
      <dgm:spPr/>
    </dgm:pt>
    <dgm:pt modelId="{E5F58E1B-D8B3-4B23-BACC-A2D359FAC0F1}" type="pres">
      <dgm:prSet presAssocID="{76745054-6842-45C7-8BCD-EF1D388415A8}" presName="hierChild3" presStyleCnt="0"/>
      <dgm:spPr/>
    </dgm:pt>
    <dgm:pt modelId="{C3A78171-BD36-4172-A203-325B31BF203F}" type="pres">
      <dgm:prSet presAssocID="{53AECCBA-35D8-43F9-A7BE-BD3B7F7171E0}" presName="Name111" presStyleLbl="parChTrans1D2" presStyleIdx="0" presStyleCnt="3"/>
      <dgm:spPr/>
      <dgm:t>
        <a:bodyPr/>
        <a:lstStyle/>
        <a:p>
          <a:endParaRPr lang="en-AU"/>
        </a:p>
      </dgm:t>
    </dgm:pt>
    <dgm:pt modelId="{393BE04A-FF95-4894-965E-A305766CCF56}" type="pres">
      <dgm:prSet presAssocID="{8105F253-0966-4775-BCEE-BE5527E711FE}" presName="hierRoot3" presStyleCnt="0">
        <dgm:presLayoutVars>
          <dgm:hierBranch val="init"/>
        </dgm:presLayoutVars>
      </dgm:prSet>
      <dgm:spPr/>
    </dgm:pt>
    <dgm:pt modelId="{B03D1A3C-B03F-47D3-8B24-80F289D5AD4E}" type="pres">
      <dgm:prSet presAssocID="{8105F253-0966-4775-BCEE-BE5527E711FE}" presName="rootComposite3" presStyleCnt="0"/>
      <dgm:spPr/>
    </dgm:pt>
    <dgm:pt modelId="{ED47C8D5-231C-4724-BB46-23A049B71F27}" type="pres">
      <dgm:prSet presAssocID="{8105F253-0966-4775-BCEE-BE5527E711FE}" presName="rootText3" presStyleLbl="asst1" presStyleIdx="0" presStyleCnt="13" custScaleX="200279" custLinFactNeighborX="-30496" custLinFactNeighborY="113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93747B1-9BA5-4D01-8768-A7F4B295F8C5}" type="pres">
      <dgm:prSet presAssocID="{8105F253-0966-4775-BCEE-BE5527E711FE}" presName="rootConnector3" presStyleLbl="asst1" presStyleIdx="0" presStyleCnt="13"/>
      <dgm:spPr/>
      <dgm:t>
        <a:bodyPr/>
        <a:lstStyle/>
        <a:p>
          <a:endParaRPr lang="en-AU"/>
        </a:p>
      </dgm:t>
    </dgm:pt>
    <dgm:pt modelId="{CC9D9479-07E7-49C7-94E9-29D085463C9F}" type="pres">
      <dgm:prSet presAssocID="{8105F253-0966-4775-BCEE-BE5527E711FE}" presName="hierChild6" presStyleCnt="0"/>
      <dgm:spPr/>
    </dgm:pt>
    <dgm:pt modelId="{82C2286F-7BC4-4DCE-B011-2B1C4CE12B65}" type="pres">
      <dgm:prSet presAssocID="{8105F253-0966-4775-BCEE-BE5527E711FE}" presName="hierChild7" presStyleCnt="0"/>
      <dgm:spPr/>
    </dgm:pt>
    <dgm:pt modelId="{2B00CEBF-0876-4426-9EF1-994517546666}" type="pres">
      <dgm:prSet presAssocID="{F1410AAA-8515-4ADF-8CF0-9B1EA1612445}" presName="Name111" presStyleLbl="parChTrans1D3" presStyleIdx="0" presStyleCnt="10"/>
      <dgm:spPr/>
      <dgm:t>
        <a:bodyPr/>
        <a:lstStyle/>
        <a:p>
          <a:endParaRPr lang="en-AU"/>
        </a:p>
      </dgm:t>
    </dgm:pt>
    <dgm:pt modelId="{CC5C3A00-8C70-4D64-B3F5-8C0BCE7AE37F}" type="pres">
      <dgm:prSet presAssocID="{E6100AA7-DA57-415E-AA58-335B946B8069}" presName="hierRoot3" presStyleCnt="0">
        <dgm:presLayoutVars>
          <dgm:hierBranch val="init"/>
        </dgm:presLayoutVars>
      </dgm:prSet>
      <dgm:spPr/>
    </dgm:pt>
    <dgm:pt modelId="{0D57A54A-3609-4415-B002-F0C4EB6EA8EB}" type="pres">
      <dgm:prSet presAssocID="{E6100AA7-DA57-415E-AA58-335B946B8069}" presName="rootComposite3" presStyleCnt="0"/>
      <dgm:spPr/>
    </dgm:pt>
    <dgm:pt modelId="{B5E83087-639B-45CF-911C-3307AB98F859}" type="pres">
      <dgm:prSet presAssocID="{E6100AA7-DA57-415E-AA58-335B946B8069}" presName="rootText3" presStyleLbl="asst1" presStyleIdx="1" presStyleCnt="13" custLinFactNeighborX="-8100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8048092-C94C-4F6C-919C-DEE57683E0AB}" type="pres">
      <dgm:prSet presAssocID="{E6100AA7-DA57-415E-AA58-335B946B8069}" presName="rootConnector3" presStyleLbl="asst1" presStyleIdx="1" presStyleCnt="13"/>
      <dgm:spPr/>
      <dgm:t>
        <a:bodyPr/>
        <a:lstStyle/>
        <a:p>
          <a:endParaRPr lang="en-AU"/>
        </a:p>
      </dgm:t>
    </dgm:pt>
    <dgm:pt modelId="{025DFFAD-5A63-44B0-A50F-89A3FAE3044E}" type="pres">
      <dgm:prSet presAssocID="{E6100AA7-DA57-415E-AA58-335B946B8069}" presName="hierChild6" presStyleCnt="0"/>
      <dgm:spPr/>
    </dgm:pt>
    <dgm:pt modelId="{473C286C-3F6D-45B1-91C7-38E1048CF659}" type="pres">
      <dgm:prSet presAssocID="{E6100AA7-DA57-415E-AA58-335B946B8069}" presName="hierChild7" presStyleCnt="0"/>
      <dgm:spPr/>
    </dgm:pt>
    <dgm:pt modelId="{559E5202-FD52-4D99-B6E0-4165EDF63BB7}" type="pres">
      <dgm:prSet presAssocID="{DBEB8CCB-2FE3-4D4D-B9C2-6EFF2CBAEF58}" presName="Name111" presStyleLbl="parChTrans1D3" presStyleIdx="1" presStyleCnt="10"/>
      <dgm:spPr/>
      <dgm:t>
        <a:bodyPr/>
        <a:lstStyle/>
        <a:p>
          <a:endParaRPr lang="en-AU"/>
        </a:p>
      </dgm:t>
    </dgm:pt>
    <dgm:pt modelId="{90756D59-FC47-4E4F-A1E1-6CFD10393030}" type="pres">
      <dgm:prSet presAssocID="{ED07E042-9117-401B-A943-F40866865A8F}" presName="hierRoot3" presStyleCnt="0">
        <dgm:presLayoutVars>
          <dgm:hierBranch val="init"/>
        </dgm:presLayoutVars>
      </dgm:prSet>
      <dgm:spPr/>
    </dgm:pt>
    <dgm:pt modelId="{27B91D2F-EC3E-4565-95FC-324FB15D2995}" type="pres">
      <dgm:prSet presAssocID="{ED07E042-9117-401B-A943-F40866865A8F}" presName="rootComposite3" presStyleCnt="0"/>
      <dgm:spPr/>
    </dgm:pt>
    <dgm:pt modelId="{4B3F18F5-FEED-4076-9977-3AEE61572FFD}" type="pres">
      <dgm:prSet presAssocID="{ED07E042-9117-401B-A943-F40866865A8F}" presName="rootText3" presStyleLbl="asst1" presStyleIdx="2" presStyleCnt="13" custLinFactNeighborX="-1143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3CA2F03-83B2-407C-B360-9F112511EE5A}" type="pres">
      <dgm:prSet presAssocID="{ED07E042-9117-401B-A943-F40866865A8F}" presName="rootConnector3" presStyleLbl="asst1" presStyleIdx="2" presStyleCnt="13"/>
      <dgm:spPr/>
      <dgm:t>
        <a:bodyPr/>
        <a:lstStyle/>
        <a:p>
          <a:endParaRPr lang="en-AU"/>
        </a:p>
      </dgm:t>
    </dgm:pt>
    <dgm:pt modelId="{4E72ABA0-D0C7-4C6E-8EC7-F90C6F72F560}" type="pres">
      <dgm:prSet presAssocID="{ED07E042-9117-401B-A943-F40866865A8F}" presName="hierChild6" presStyleCnt="0"/>
      <dgm:spPr/>
    </dgm:pt>
    <dgm:pt modelId="{8D2BD042-8276-491B-8072-E064749B7F82}" type="pres">
      <dgm:prSet presAssocID="{ED07E042-9117-401B-A943-F40866865A8F}" presName="hierChild7" presStyleCnt="0"/>
      <dgm:spPr/>
    </dgm:pt>
    <dgm:pt modelId="{2B682261-FC0F-4F0A-887A-1DF3E8609EE6}" type="pres">
      <dgm:prSet presAssocID="{1175A9C4-35EB-46C2-9F77-646D9A995867}" presName="Name111" presStyleLbl="parChTrans1D2" presStyleIdx="1" presStyleCnt="3"/>
      <dgm:spPr/>
      <dgm:t>
        <a:bodyPr/>
        <a:lstStyle/>
        <a:p>
          <a:endParaRPr lang="en-AU"/>
        </a:p>
      </dgm:t>
    </dgm:pt>
    <dgm:pt modelId="{9A85245C-0452-4B84-AE6F-CCC12CFF5A37}" type="pres">
      <dgm:prSet presAssocID="{F75FA5F1-F693-4161-823F-23F1DD943C6D}" presName="hierRoot3" presStyleCnt="0">
        <dgm:presLayoutVars>
          <dgm:hierBranch val="init"/>
        </dgm:presLayoutVars>
      </dgm:prSet>
      <dgm:spPr/>
    </dgm:pt>
    <dgm:pt modelId="{80460CBA-7B71-4439-8FEB-038CC0263E66}" type="pres">
      <dgm:prSet presAssocID="{F75FA5F1-F693-4161-823F-23F1DD943C6D}" presName="rootComposite3" presStyleCnt="0"/>
      <dgm:spPr/>
    </dgm:pt>
    <dgm:pt modelId="{DCA8C475-7ACB-4B52-B536-D4FCB2D484F6}" type="pres">
      <dgm:prSet presAssocID="{F75FA5F1-F693-4161-823F-23F1DD943C6D}" presName="rootText3" presStyleLbl="asst1" presStyleIdx="3" presStyleCnt="13" custScaleX="207735" custLinFactNeighborX="51462" custLinFactNeighborY="-204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24EDB63-95E6-4394-A16C-79D966601EA4}" type="pres">
      <dgm:prSet presAssocID="{F75FA5F1-F693-4161-823F-23F1DD943C6D}" presName="rootConnector3" presStyleLbl="asst1" presStyleIdx="3" presStyleCnt="13"/>
      <dgm:spPr/>
      <dgm:t>
        <a:bodyPr/>
        <a:lstStyle/>
        <a:p>
          <a:endParaRPr lang="en-AU"/>
        </a:p>
      </dgm:t>
    </dgm:pt>
    <dgm:pt modelId="{EBF7E7F0-D3B0-420F-B77D-4B722065809F}" type="pres">
      <dgm:prSet presAssocID="{F75FA5F1-F693-4161-823F-23F1DD943C6D}" presName="hierChild6" presStyleCnt="0"/>
      <dgm:spPr/>
    </dgm:pt>
    <dgm:pt modelId="{41038C4C-1204-47AE-9860-2594C5BB5AC8}" type="pres">
      <dgm:prSet presAssocID="{F75FA5F1-F693-4161-823F-23F1DD943C6D}" presName="hierChild7" presStyleCnt="0"/>
      <dgm:spPr/>
    </dgm:pt>
    <dgm:pt modelId="{818FDD4B-68AA-40C3-AACC-0397214B78AC}" type="pres">
      <dgm:prSet presAssocID="{23A48F9F-1BA8-463F-A193-6E08E11DD7F3}" presName="Name111" presStyleLbl="parChTrans1D3" presStyleIdx="2" presStyleCnt="10"/>
      <dgm:spPr/>
      <dgm:t>
        <a:bodyPr/>
        <a:lstStyle/>
        <a:p>
          <a:endParaRPr lang="en-AU"/>
        </a:p>
      </dgm:t>
    </dgm:pt>
    <dgm:pt modelId="{1FB7E359-FEC6-4906-92FD-8D40B499E0C3}" type="pres">
      <dgm:prSet presAssocID="{52C0C1AF-C258-4E72-BC61-EF13347D4C14}" presName="hierRoot3" presStyleCnt="0">
        <dgm:presLayoutVars>
          <dgm:hierBranch val="init"/>
        </dgm:presLayoutVars>
      </dgm:prSet>
      <dgm:spPr/>
    </dgm:pt>
    <dgm:pt modelId="{812D0270-24D2-40DD-A819-8E97CE0C7666}" type="pres">
      <dgm:prSet presAssocID="{52C0C1AF-C258-4E72-BC61-EF13347D4C14}" presName="rootComposite3" presStyleCnt="0"/>
      <dgm:spPr/>
    </dgm:pt>
    <dgm:pt modelId="{86D0643D-E9E0-4ECA-B84B-743F864293F3}" type="pres">
      <dgm:prSet presAssocID="{52C0C1AF-C258-4E72-BC61-EF13347D4C14}" presName="rootText3" presStyleLbl="asst1" presStyleIdx="4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CF5BA1B-1D44-4168-A584-1987F36EA5CE}" type="pres">
      <dgm:prSet presAssocID="{52C0C1AF-C258-4E72-BC61-EF13347D4C14}" presName="rootConnector3" presStyleLbl="asst1" presStyleIdx="4" presStyleCnt="13"/>
      <dgm:spPr/>
      <dgm:t>
        <a:bodyPr/>
        <a:lstStyle/>
        <a:p>
          <a:endParaRPr lang="en-AU"/>
        </a:p>
      </dgm:t>
    </dgm:pt>
    <dgm:pt modelId="{FE5A4C0A-4B83-47CA-8B5F-A41CCF909C77}" type="pres">
      <dgm:prSet presAssocID="{52C0C1AF-C258-4E72-BC61-EF13347D4C14}" presName="hierChild6" presStyleCnt="0"/>
      <dgm:spPr/>
    </dgm:pt>
    <dgm:pt modelId="{9AB87FF3-CCEF-4E81-A41B-25C88CF8B1EE}" type="pres">
      <dgm:prSet presAssocID="{52C0C1AF-C258-4E72-BC61-EF13347D4C14}" presName="hierChild7" presStyleCnt="0"/>
      <dgm:spPr/>
    </dgm:pt>
    <dgm:pt modelId="{65794914-698C-468D-9CFB-E18E719EFCDC}" type="pres">
      <dgm:prSet presAssocID="{F7B69870-6E84-4BF4-9C1B-DF313B0EB6DD}" presName="Name111" presStyleLbl="parChTrans1D3" presStyleIdx="3" presStyleCnt="10"/>
      <dgm:spPr/>
      <dgm:t>
        <a:bodyPr/>
        <a:lstStyle/>
        <a:p>
          <a:endParaRPr lang="en-AU"/>
        </a:p>
      </dgm:t>
    </dgm:pt>
    <dgm:pt modelId="{A8962EFB-DEDE-4D14-A4E6-9C7544A76AB8}" type="pres">
      <dgm:prSet presAssocID="{54B96AF4-0F92-4E3A-9D66-9EDD235A7F20}" presName="hierRoot3" presStyleCnt="0">
        <dgm:presLayoutVars>
          <dgm:hierBranch val="init"/>
        </dgm:presLayoutVars>
      </dgm:prSet>
      <dgm:spPr/>
    </dgm:pt>
    <dgm:pt modelId="{F1B820B3-A1E6-481F-AB8C-7B77833EEAAA}" type="pres">
      <dgm:prSet presAssocID="{54B96AF4-0F92-4E3A-9D66-9EDD235A7F20}" presName="rootComposite3" presStyleCnt="0"/>
      <dgm:spPr/>
    </dgm:pt>
    <dgm:pt modelId="{30865DCD-0B84-48A7-AC40-0D58636D2083}" type="pres">
      <dgm:prSet presAssocID="{54B96AF4-0F92-4E3A-9D66-9EDD235A7F20}" presName="rootText3" presStyleLbl="asst1" presStyleIdx="5" presStyleCnt="13" custLinFactNeighborX="-953" custLinFactNeighborY="571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15F72F-A84F-4078-9F88-8C36F3A5FA9B}" type="pres">
      <dgm:prSet presAssocID="{54B96AF4-0F92-4E3A-9D66-9EDD235A7F20}" presName="rootConnector3" presStyleLbl="asst1" presStyleIdx="5" presStyleCnt="13"/>
      <dgm:spPr/>
      <dgm:t>
        <a:bodyPr/>
        <a:lstStyle/>
        <a:p>
          <a:endParaRPr lang="en-AU"/>
        </a:p>
      </dgm:t>
    </dgm:pt>
    <dgm:pt modelId="{B6F19944-7CF3-4E49-8BFD-C3FDF28A4253}" type="pres">
      <dgm:prSet presAssocID="{54B96AF4-0F92-4E3A-9D66-9EDD235A7F20}" presName="hierChild6" presStyleCnt="0"/>
      <dgm:spPr/>
    </dgm:pt>
    <dgm:pt modelId="{4EBC70C7-A05B-4B12-BA40-403EA70AC490}" type="pres">
      <dgm:prSet presAssocID="{54B96AF4-0F92-4E3A-9D66-9EDD235A7F20}" presName="hierChild7" presStyleCnt="0"/>
      <dgm:spPr/>
    </dgm:pt>
    <dgm:pt modelId="{D730CA57-F83B-4C1E-9BC6-EA9CD4189775}" type="pres">
      <dgm:prSet presAssocID="{50BC2150-64B2-45E8-9B25-A60DB90F7593}" presName="Name111" presStyleLbl="parChTrans1D3" presStyleIdx="4" presStyleCnt="10"/>
      <dgm:spPr/>
      <dgm:t>
        <a:bodyPr/>
        <a:lstStyle/>
        <a:p>
          <a:endParaRPr lang="en-AU"/>
        </a:p>
      </dgm:t>
    </dgm:pt>
    <dgm:pt modelId="{C7F80A26-7414-419F-B102-3C552FBF9840}" type="pres">
      <dgm:prSet presAssocID="{7F5C2FA2-F0FC-42A1-B5E7-6558450EA2BB}" presName="hierRoot3" presStyleCnt="0">
        <dgm:presLayoutVars>
          <dgm:hierBranch val="init"/>
        </dgm:presLayoutVars>
      </dgm:prSet>
      <dgm:spPr/>
    </dgm:pt>
    <dgm:pt modelId="{3B63F140-1B7C-4DD3-9850-B00D583E7192}" type="pres">
      <dgm:prSet presAssocID="{7F5C2FA2-F0FC-42A1-B5E7-6558450EA2BB}" presName="rootComposite3" presStyleCnt="0"/>
      <dgm:spPr/>
    </dgm:pt>
    <dgm:pt modelId="{6D0282B1-B325-4642-AEB5-483A565F347E}" type="pres">
      <dgm:prSet presAssocID="{7F5C2FA2-F0FC-42A1-B5E7-6558450EA2BB}" presName="rootText3" presStyleLbl="asst1" presStyleIdx="6" presStyleCnt="13" custLinFactX="100000" custLinFactY="-35327" custLinFactNeighborX="170654" custLinFactNeighborY="-10000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556D6F2-D43A-4683-93C3-17D5A811F333}" type="pres">
      <dgm:prSet presAssocID="{7F5C2FA2-F0FC-42A1-B5E7-6558450EA2BB}" presName="rootConnector3" presStyleLbl="asst1" presStyleIdx="6" presStyleCnt="13"/>
      <dgm:spPr/>
      <dgm:t>
        <a:bodyPr/>
        <a:lstStyle/>
        <a:p>
          <a:endParaRPr lang="en-AU"/>
        </a:p>
      </dgm:t>
    </dgm:pt>
    <dgm:pt modelId="{6C223EA5-F992-4B97-B4BE-C36A3D581AE6}" type="pres">
      <dgm:prSet presAssocID="{7F5C2FA2-F0FC-42A1-B5E7-6558450EA2BB}" presName="hierChild6" presStyleCnt="0"/>
      <dgm:spPr/>
    </dgm:pt>
    <dgm:pt modelId="{A3593573-6B6C-452B-9231-862B9D72A833}" type="pres">
      <dgm:prSet presAssocID="{7F5C2FA2-F0FC-42A1-B5E7-6558450EA2BB}" presName="hierChild7" presStyleCnt="0"/>
      <dgm:spPr/>
    </dgm:pt>
    <dgm:pt modelId="{8A0B86BD-B507-4CAA-9F15-28D53A3CAEEE}" type="pres">
      <dgm:prSet presAssocID="{17A38F58-E8BF-4507-BEA2-33B233B92820}" presName="Name111" presStyleLbl="parChTrans1D2" presStyleIdx="2" presStyleCnt="3"/>
      <dgm:spPr/>
      <dgm:t>
        <a:bodyPr/>
        <a:lstStyle/>
        <a:p>
          <a:endParaRPr lang="en-AU"/>
        </a:p>
      </dgm:t>
    </dgm:pt>
    <dgm:pt modelId="{2FF42E6C-CD3E-4878-91D3-DE80CA57D007}" type="pres">
      <dgm:prSet presAssocID="{DC7A0216-41D7-40CF-8ED3-806534ED9621}" presName="hierRoot3" presStyleCnt="0">
        <dgm:presLayoutVars>
          <dgm:hierBranch val="init"/>
        </dgm:presLayoutVars>
      </dgm:prSet>
      <dgm:spPr/>
    </dgm:pt>
    <dgm:pt modelId="{8B3F7014-410B-4CBD-881D-A0011D58622E}" type="pres">
      <dgm:prSet presAssocID="{DC7A0216-41D7-40CF-8ED3-806534ED9621}" presName="rootComposite3" presStyleCnt="0"/>
      <dgm:spPr/>
    </dgm:pt>
    <dgm:pt modelId="{9CADF69F-19D3-49E5-A48E-B5C72CB70A46}" type="pres">
      <dgm:prSet presAssocID="{DC7A0216-41D7-40CF-8ED3-806534ED9621}" presName="rootText3" presStyleLbl="asst1" presStyleIdx="7" presStyleCnt="13" custScaleX="22315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CA81955-462A-4DFF-91A7-6E9E0CF6BEF7}" type="pres">
      <dgm:prSet presAssocID="{DC7A0216-41D7-40CF-8ED3-806534ED9621}" presName="rootConnector3" presStyleLbl="asst1" presStyleIdx="7" presStyleCnt="13"/>
      <dgm:spPr/>
      <dgm:t>
        <a:bodyPr/>
        <a:lstStyle/>
        <a:p>
          <a:endParaRPr lang="en-AU"/>
        </a:p>
      </dgm:t>
    </dgm:pt>
    <dgm:pt modelId="{0D9E06CE-A391-4182-A27B-40C86BE301CC}" type="pres">
      <dgm:prSet presAssocID="{DC7A0216-41D7-40CF-8ED3-806534ED9621}" presName="hierChild6" presStyleCnt="0"/>
      <dgm:spPr/>
    </dgm:pt>
    <dgm:pt modelId="{C6C3D688-563E-452E-A0A1-49A96D550F31}" type="pres">
      <dgm:prSet presAssocID="{DC7A0216-41D7-40CF-8ED3-806534ED9621}" presName="hierChild7" presStyleCnt="0"/>
      <dgm:spPr/>
    </dgm:pt>
    <dgm:pt modelId="{2CDE7C4D-CFFA-4716-A3F6-32201CC19496}" type="pres">
      <dgm:prSet presAssocID="{8697754A-263C-48C6-B375-97B67F62047C}" presName="Name111" presStyleLbl="parChTrans1D3" presStyleIdx="5" presStyleCnt="10"/>
      <dgm:spPr/>
      <dgm:t>
        <a:bodyPr/>
        <a:lstStyle/>
        <a:p>
          <a:endParaRPr lang="en-AU"/>
        </a:p>
      </dgm:t>
    </dgm:pt>
    <dgm:pt modelId="{BC44E2CA-7F95-41AE-87AA-3C3FD26050E6}" type="pres">
      <dgm:prSet presAssocID="{05844F46-A886-4AA7-A413-CE3772CB1A58}" presName="hierRoot3" presStyleCnt="0">
        <dgm:presLayoutVars>
          <dgm:hierBranch val="init"/>
        </dgm:presLayoutVars>
      </dgm:prSet>
      <dgm:spPr/>
    </dgm:pt>
    <dgm:pt modelId="{CD8693EE-4384-4D75-89D6-D833B3578DC1}" type="pres">
      <dgm:prSet presAssocID="{05844F46-A886-4AA7-A413-CE3772CB1A58}" presName="rootComposite3" presStyleCnt="0"/>
      <dgm:spPr/>
    </dgm:pt>
    <dgm:pt modelId="{2A8D6858-8386-4EBC-9CBC-B1028D24E625}" type="pres">
      <dgm:prSet presAssocID="{05844F46-A886-4AA7-A413-CE3772CB1A58}" presName="rootText3" presStyleLbl="asst1" presStyleIdx="8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B20F0C-D97F-4C9B-AD52-01FCFB2251E5}" type="pres">
      <dgm:prSet presAssocID="{05844F46-A886-4AA7-A413-CE3772CB1A58}" presName="rootConnector3" presStyleLbl="asst1" presStyleIdx="8" presStyleCnt="13"/>
      <dgm:spPr/>
      <dgm:t>
        <a:bodyPr/>
        <a:lstStyle/>
        <a:p>
          <a:endParaRPr lang="en-AU"/>
        </a:p>
      </dgm:t>
    </dgm:pt>
    <dgm:pt modelId="{542A9C28-C929-419B-992B-7D380DA08BA3}" type="pres">
      <dgm:prSet presAssocID="{05844F46-A886-4AA7-A413-CE3772CB1A58}" presName="hierChild6" presStyleCnt="0"/>
      <dgm:spPr/>
    </dgm:pt>
    <dgm:pt modelId="{D23BEA9B-B072-42FD-A3F8-2A1570CF6654}" type="pres">
      <dgm:prSet presAssocID="{05844F46-A886-4AA7-A413-CE3772CB1A58}" presName="hierChild7" presStyleCnt="0"/>
      <dgm:spPr/>
    </dgm:pt>
    <dgm:pt modelId="{A37C80B1-19CA-4751-9BCF-4DA8279D4634}" type="pres">
      <dgm:prSet presAssocID="{40CA3392-42ED-4194-99A4-742C984A5671}" presName="Name111" presStyleLbl="parChTrans1D3" presStyleIdx="6" presStyleCnt="10"/>
      <dgm:spPr/>
      <dgm:t>
        <a:bodyPr/>
        <a:lstStyle/>
        <a:p>
          <a:endParaRPr lang="en-AU"/>
        </a:p>
      </dgm:t>
    </dgm:pt>
    <dgm:pt modelId="{F25CEF4C-8C2D-46E1-ACCF-5DF3C501D080}" type="pres">
      <dgm:prSet presAssocID="{28626118-E241-4969-8918-C96E53728973}" presName="hierRoot3" presStyleCnt="0">
        <dgm:presLayoutVars>
          <dgm:hierBranch val="init"/>
        </dgm:presLayoutVars>
      </dgm:prSet>
      <dgm:spPr/>
    </dgm:pt>
    <dgm:pt modelId="{B5080209-48F9-4E45-A1D4-D4B7481920BA}" type="pres">
      <dgm:prSet presAssocID="{28626118-E241-4969-8918-C96E53728973}" presName="rootComposite3" presStyleCnt="0"/>
      <dgm:spPr/>
    </dgm:pt>
    <dgm:pt modelId="{6B6DA2C2-E58C-4B72-AC0E-57BB15221C42}" type="pres">
      <dgm:prSet presAssocID="{28626118-E241-4969-8918-C96E53728973}" presName="rootText3" presStyleLbl="asst1" presStyleIdx="9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3B9D860-874A-4052-B27B-8F8BFEAC0346}" type="pres">
      <dgm:prSet presAssocID="{28626118-E241-4969-8918-C96E53728973}" presName="rootConnector3" presStyleLbl="asst1" presStyleIdx="9" presStyleCnt="13"/>
      <dgm:spPr/>
      <dgm:t>
        <a:bodyPr/>
        <a:lstStyle/>
        <a:p>
          <a:endParaRPr lang="en-AU"/>
        </a:p>
      </dgm:t>
    </dgm:pt>
    <dgm:pt modelId="{08776976-B3A0-43DF-B985-01694D9EAF40}" type="pres">
      <dgm:prSet presAssocID="{28626118-E241-4969-8918-C96E53728973}" presName="hierChild6" presStyleCnt="0"/>
      <dgm:spPr/>
    </dgm:pt>
    <dgm:pt modelId="{C9CB30BD-1AC1-43C9-859D-6C250D4EB76B}" type="pres">
      <dgm:prSet presAssocID="{28626118-E241-4969-8918-C96E53728973}" presName="hierChild7" presStyleCnt="0"/>
      <dgm:spPr/>
    </dgm:pt>
    <dgm:pt modelId="{388D4BF1-28AB-4236-9F69-7A8BB0BAB7CE}" type="pres">
      <dgm:prSet presAssocID="{38798A7B-5510-4C85-A92E-2C179B7C2C71}" presName="Name111" presStyleLbl="parChTrans1D3" presStyleIdx="7" presStyleCnt="10"/>
      <dgm:spPr/>
      <dgm:t>
        <a:bodyPr/>
        <a:lstStyle/>
        <a:p>
          <a:endParaRPr lang="en-AU"/>
        </a:p>
      </dgm:t>
    </dgm:pt>
    <dgm:pt modelId="{2754D02A-BC38-45E7-81FB-AAEE4A3432DC}" type="pres">
      <dgm:prSet presAssocID="{E0AC4C1F-9850-45BF-9D08-CB689E045972}" presName="hierRoot3" presStyleCnt="0">
        <dgm:presLayoutVars>
          <dgm:hierBranch val="init"/>
        </dgm:presLayoutVars>
      </dgm:prSet>
      <dgm:spPr/>
    </dgm:pt>
    <dgm:pt modelId="{9D310BBD-91A8-4448-8673-3207C3D4188C}" type="pres">
      <dgm:prSet presAssocID="{E0AC4C1F-9850-45BF-9D08-CB689E045972}" presName="rootComposite3" presStyleCnt="0"/>
      <dgm:spPr/>
    </dgm:pt>
    <dgm:pt modelId="{7FC9077A-C4E5-4105-8AB0-B252BEEE1E9C}" type="pres">
      <dgm:prSet presAssocID="{E0AC4C1F-9850-45BF-9D08-CB689E045972}" presName="rootText3" presStyleLbl="asst1" presStyleIdx="10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F761FDC-2CFC-4DB9-9ADA-76310604B3E0}" type="pres">
      <dgm:prSet presAssocID="{E0AC4C1F-9850-45BF-9D08-CB689E045972}" presName="rootConnector3" presStyleLbl="asst1" presStyleIdx="10" presStyleCnt="13"/>
      <dgm:spPr/>
      <dgm:t>
        <a:bodyPr/>
        <a:lstStyle/>
        <a:p>
          <a:endParaRPr lang="en-AU"/>
        </a:p>
      </dgm:t>
    </dgm:pt>
    <dgm:pt modelId="{59685071-B34D-468E-BA8B-10BF91EDC4A9}" type="pres">
      <dgm:prSet presAssocID="{E0AC4C1F-9850-45BF-9D08-CB689E045972}" presName="hierChild6" presStyleCnt="0"/>
      <dgm:spPr/>
    </dgm:pt>
    <dgm:pt modelId="{45ECEE69-6066-4232-A306-A02B9402F76A}" type="pres">
      <dgm:prSet presAssocID="{E0AC4C1F-9850-45BF-9D08-CB689E045972}" presName="hierChild7" presStyleCnt="0"/>
      <dgm:spPr/>
    </dgm:pt>
    <dgm:pt modelId="{79E70633-0044-46FB-8075-C8A8486EDE55}" type="pres">
      <dgm:prSet presAssocID="{EA44C22C-937C-49D6-8A1C-079DF315C655}" presName="Name111" presStyleLbl="parChTrans1D3" presStyleIdx="8" presStyleCnt="10"/>
      <dgm:spPr/>
      <dgm:t>
        <a:bodyPr/>
        <a:lstStyle/>
        <a:p>
          <a:endParaRPr lang="en-AU"/>
        </a:p>
      </dgm:t>
    </dgm:pt>
    <dgm:pt modelId="{1FC4C0BA-39C1-4B7A-8577-41FC3C932014}" type="pres">
      <dgm:prSet presAssocID="{DCCCC1EC-CCCB-4444-9D89-11C944FC6F6E}" presName="hierRoot3" presStyleCnt="0">
        <dgm:presLayoutVars>
          <dgm:hierBranch val="init"/>
        </dgm:presLayoutVars>
      </dgm:prSet>
      <dgm:spPr/>
    </dgm:pt>
    <dgm:pt modelId="{33637F30-CAB9-4291-AC1C-BC3EF800FED2}" type="pres">
      <dgm:prSet presAssocID="{DCCCC1EC-CCCB-4444-9D89-11C944FC6F6E}" presName="rootComposite3" presStyleCnt="0"/>
      <dgm:spPr/>
    </dgm:pt>
    <dgm:pt modelId="{0B6EF532-2CEC-4FE8-BCC7-3E08286D3F57}" type="pres">
      <dgm:prSet presAssocID="{DCCCC1EC-CCCB-4444-9D89-11C944FC6F6E}" presName="rootText3" presStyleLbl="asst1" presStyleIdx="11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13C51B5-D40D-48CD-8256-1D676B6288A8}" type="pres">
      <dgm:prSet presAssocID="{DCCCC1EC-CCCB-4444-9D89-11C944FC6F6E}" presName="rootConnector3" presStyleLbl="asst1" presStyleIdx="11" presStyleCnt="13"/>
      <dgm:spPr/>
      <dgm:t>
        <a:bodyPr/>
        <a:lstStyle/>
        <a:p>
          <a:endParaRPr lang="en-AU"/>
        </a:p>
      </dgm:t>
    </dgm:pt>
    <dgm:pt modelId="{33A1CCEB-05CF-4780-B852-7EC6723702FF}" type="pres">
      <dgm:prSet presAssocID="{DCCCC1EC-CCCB-4444-9D89-11C944FC6F6E}" presName="hierChild6" presStyleCnt="0"/>
      <dgm:spPr/>
    </dgm:pt>
    <dgm:pt modelId="{1CC06743-DE3E-41B6-AA73-6DD22198362E}" type="pres">
      <dgm:prSet presAssocID="{DCCCC1EC-CCCB-4444-9D89-11C944FC6F6E}" presName="hierChild7" presStyleCnt="0"/>
      <dgm:spPr/>
    </dgm:pt>
    <dgm:pt modelId="{17CEC961-CDC9-4663-8555-10D8FEE842E5}" type="pres">
      <dgm:prSet presAssocID="{13FA9A98-E52B-43C3-9816-BF88A874701D}" presName="Name111" presStyleLbl="parChTrans1D3" presStyleIdx="9" presStyleCnt="10"/>
      <dgm:spPr/>
      <dgm:t>
        <a:bodyPr/>
        <a:lstStyle/>
        <a:p>
          <a:endParaRPr lang="en-AU"/>
        </a:p>
      </dgm:t>
    </dgm:pt>
    <dgm:pt modelId="{1D0F6E6C-66CE-4E1B-A20D-A64D9091BD10}" type="pres">
      <dgm:prSet presAssocID="{58820FCB-BAE8-458F-B886-4792DBFA7D1B}" presName="hierRoot3" presStyleCnt="0">
        <dgm:presLayoutVars>
          <dgm:hierBranch val="init"/>
        </dgm:presLayoutVars>
      </dgm:prSet>
      <dgm:spPr/>
    </dgm:pt>
    <dgm:pt modelId="{33782DB6-314F-4B43-BEA0-6778C0EE4A94}" type="pres">
      <dgm:prSet presAssocID="{58820FCB-BAE8-458F-B886-4792DBFA7D1B}" presName="rootComposite3" presStyleCnt="0"/>
      <dgm:spPr/>
    </dgm:pt>
    <dgm:pt modelId="{3382AAE2-D3C2-4016-8A7F-3E627CD8CBFC}" type="pres">
      <dgm:prSet presAssocID="{58820FCB-BAE8-458F-B886-4792DBFA7D1B}" presName="rootText3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91985EE-5C3B-4715-A3E4-7FD31B285EC3}" type="pres">
      <dgm:prSet presAssocID="{58820FCB-BAE8-458F-B886-4792DBFA7D1B}" presName="rootConnector3" presStyleLbl="asst1" presStyleIdx="12" presStyleCnt="13"/>
      <dgm:spPr/>
      <dgm:t>
        <a:bodyPr/>
        <a:lstStyle/>
        <a:p>
          <a:endParaRPr lang="en-AU"/>
        </a:p>
      </dgm:t>
    </dgm:pt>
    <dgm:pt modelId="{83FDDD1A-02AD-4838-9233-0B4830658423}" type="pres">
      <dgm:prSet presAssocID="{58820FCB-BAE8-458F-B886-4792DBFA7D1B}" presName="hierChild6" presStyleCnt="0"/>
      <dgm:spPr/>
    </dgm:pt>
    <dgm:pt modelId="{0B9CE33F-20A5-4FF2-AF52-8484D9B2B8FF}" type="pres">
      <dgm:prSet presAssocID="{58820FCB-BAE8-458F-B886-4792DBFA7D1B}" presName="hierChild7" presStyleCnt="0"/>
      <dgm:spPr/>
    </dgm:pt>
  </dgm:ptLst>
  <dgm:cxnLst>
    <dgm:cxn modelId="{D7CD0194-E114-4556-9D85-E3F9A10BE204}" srcId="{76745054-6842-45C7-8BCD-EF1D388415A8}" destId="{8105F253-0966-4775-BCEE-BE5527E711FE}" srcOrd="0" destOrd="0" parTransId="{53AECCBA-35D8-43F9-A7BE-BD3B7F7171E0}" sibTransId="{964E7CB1-7716-4FDB-BEAC-E57C51A4E380}"/>
    <dgm:cxn modelId="{67C5FB3D-B7EF-4C96-AB9C-100BA773320D}" type="presOf" srcId="{58820FCB-BAE8-458F-B886-4792DBFA7D1B}" destId="{3382AAE2-D3C2-4016-8A7F-3E627CD8CBFC}" srcOrd="0" destOrd="0" presId="urn:microsoft.com/office/officeart/2005/8/layout/orgChart1"/>
    <dgm:cxn modelId="{AD3EB3D3-FB16-491B-96A7-24E811A981F0}" type="presOf" srcId="{F7B69870-6E84-4BF4-9C1B-DF313B0EB6DD}" destId="{65794914-698C-468D-9CFB-E18E719EFCDC}" srcOrd="0" destOrd="0" presId="urn:microsoft.com/office/officeart/2005/8/layout/orgChart1"/>
    <dgm:cxn modelId="{CA520276-3681-4ABB-8DB5-9071A0AC8A6D}" type="presOf" srcId="{DCCCC1EC-CCCB-4444-9D89-11C944FC6F6E}" destId="{0B6EF532-2CEC-4FE8-BCC7-3E08286D3F57}" srcOrd="0" destOrd="0" presId="urn:microsoft.com/office/officeart/2005/8/layout/orgChart1"/>
    <dgm:cxn modelId="{E3C4AF5F-CD3C-4A1F-88D9-F19242E804CE}" srcId="{DC7A0216-41D7-40CF-8ED3-806534ED9621}" destId="{05844F46-A886-4AA7-A413-CE3772CB1A58}" srcOrd="0" destOrd="0" parTransId="{8697754A-263C-48C6-B375-97B67F62047C}" sibTransId="{E8B189B2-BA29-4CC4-A6AE-61CA9F73F804}"/>
    <dgm:cxn modelId="{45416F5F-F04A-49FC-AA3B-76EE96EC8E3D}" type="presOf" srcId="{F1410AAA-8515-4ADF-8CF0-9B1EA1612445}" destId="{2B00CEBF-0876-4426-9EF1-994517546666}" srcOrd="0" destOrd="0" presId="urn:microsoft.com/office/officeart/2005/8/layout/orgChart1"/>
    <dgm:cxn modelId="{79A2BA42-CD74-4CEA-AB7A-C263118F0593}" type="presOf" srcId="{8697754A-263C-48C6-B375-97B67F62047C}" destId="{2CDE7C4D-CFFA-4716-A3F6-32201CC19496}" srcOrd="0" destOrd="0" presId="urn:microsoft.com/office/officeart/2005/8/layout/orgChart1"/>
    <dgm:cxn modelId="{13DD299E-8095-4383-99C7-A4F4F036ABEA}" srcId="{8105F253-0966-4775-BCEE-BE5527E711FE}" destId="{ED07E042-9117-401B-A943-F40866865A8F}" srcOrd="1" destOrd="0" parTransId="{DBEB8CCB-2FE3-4D4D-B9C2-6EFF2CBAEF58}" sibTransId="{E2BD5D35-9674-4B93-95EE-A1620236861A}"/>
    <dgm:cxn modelId="{1DBE97D6-9981-4C50-839E-D1CED8A54409}" srcId="{8105F253-0966-4775-BCEE-BE5527E711FE}" destId="{E6100AA7-DA57-415E-AA58-335B946B8069}" srcOrd="0" destOrd="0" parTransId="{F1410AAA-8515-4ADF-8CF0-9B1EA1612445}" sibTransId="{6F28B465-4683-4411-B6AC-3032581E0822}"/>
    <dgm:cxn modelId="{88ED342F-B285-4379-9B47-0CF2C176A62A}" type="presOf" srcId="{F75FA5F1-F693-4161-823F-23F1DD943C6D}" destId="{924EDB63-95E6-4394-A16C-79D966601EA4}" srcOrd="1" destOrd="0" presId="urn:microsoft.com/office/officeart/2005/8/layout/orgChart1"/>
    <dgm:cxn modelId="{2DE3961B-922A-4FDE-B616-C9C66B28F630}" type="presOf" srcId="{54B96AF4-0F92-4E3A-9D66-9EDD235A7F20}" destId="{30865DCD-0B84-48A7-AC40-0D58636D2083}" srcOrd="0" destOrd="0" presId="urn:microsoft.com/office/officeart/2005/8/layout/orgChart1"/>
    <dgm:cxn modelId="{9C89A8C6-7390-4D0F-9A12-E0A8198B938C}" type="presOf" srcId="{EA44C22C-937C-49D6-8A1C-079DF315C655}" destId="{79E70633-0044-46FB-8075-C8A8486EDE55}" srcOrd="0" destOrd="0" presId="urn:microsoft.com/office/officeart/2005/8/layout/orgChart1"/>
    <dgm:cxn modelId="{1DE467AF-8771-4CD1-9D9B-AB850C5E1028}" type="presOf" srcId="{58820FCB-BAE8-458F-B886-4792DBFA7D1B}" destId="{391985EE-5C3B-4715-A3E4-7FD31B285EC3}" srcOrd="1" destOrd="0" presId="urn:microsoft.com/office/officeart/2005/8/layout/orgChart1"/>
    <dgm:cxn modelId="{ED824219-704F-49B7-98A1-814B1BD36C41}" type="presOf" srcId="{17A38F58-E8BF-4507-BEA2-33B233B92820}" destId="{8A0B86BD-B507-4CAA-9F15-28D53A3CAEEE}" srcOrd="0" destOrd="0" presId="urn:microsoft.com/office/officeart/2005/8/layout/orgChart1"/>
    <dgm:cxn modelId="{EDA57766-1D8B-4BDB-905F-742F7D00F4B9}" type="presOf" srcId="{53AECCBA-35D8-43F9-A7BE-BD3B7F7171E0}" destId="{C3A78171-BD36-4172-A203-325B31BF203F}" srcOrd="0" destOrd="0" presId="urn:microsoft.com/office/officeart/2005/8/layout/orgChart1"/>
    <dgm:cxn modelId="{E5D4F4A8-1C5B-4229-B0EF-BE8E7EF4C20E}" type="presOf" srcId="{8105F253-0966-4775-BCEE-BE5527E711FE}" destId="{893747B1-9BA5-4D01-8768-A7F4B295F8C5}" srcOrd="1" destOrd="0" presId="urn:microsoft.com/office/officeart/2005/8/layout/orgChart1"/>
    <dgm:cxn modelId="{C6447AF3-BD8D-4554-B1D3-7B48E93FE854}" type="presOf" srcId="{DC7A0216-41D7-40CF-8ED3-806534ED9621}" destId="{9CADF69F-19D3-49E5-A48E-B5C72CB70A46}" srcOrd="0" destOrd="0" presId="urn:microsoft.com/office/officeart/2005/8/layout/orgChart1"/>
    <dgm:cxn modelId="{CA06ACAA-0B44-46EB-9A60-59492DCF0769}" srcId="{C6B1D81C-25A7-48BD-9C6E-3952C724EA68}" destId="{76745054-6842-45C7-8BCD-EF1D388415A8}" srcOrd="0" destOrd="0" parTransId="{5B8A39E6-DD1E-4FF8-A4BF-42BC320D424D}" sibTransId="{086D8FC5-9C9B-461A-A23F-8F6BEFECDC8A}"/>
    <dgm:cxn modelId="{C05644C3-77AC-4902-A126-908857EE0B1A}" type="presOf" srcId="{ED07E042-9117-401B-A943-F40866865A8F}" destId="{4B3F18F5-FEED-4076-9977-3AEE61572FFD}" srcOrd="0" destOrd="0" presId="urn:microsoft.com/office/officeart/2005/8/layout/orgChart1"/>
    <dgm:cxn modelId="{C41C2388-9433-447D-86EE-046003CDD003}" type="presOf" srcId="{40CA3392-42ED-4194-99A4-742C984A5671}" destId="{A37C80B1-19CA-4751-9BCF-4DA8279D4634}" srcOrd="0" destOrd="0" presId="urn:microsoft.com/office/officeart/2005/8/layout/orgChart1"/>
    <dgm:cxn modelId="{1FE696F8-8CB9-4CD2-AADC-2A24091D513F}" type="presOf" srcId="{05844F46-A886-4AA7-A413-CE3772CB1A58}" destId="{9FB20F0C-D97F-4C9B-AD52-01FCFB2251E5}" srcOrd="1" destOrd="0" presId="urn:microsoft.com/office/officeart/2005/8/layout/orgChart1"/>
    <dgm:cxn modelId="{344EDF53-25A9-4367-BD49-41ABF147D649}" type="presOf" srcId="{28626118-E241-4969-8918-C96E53728973}" destId="{53B9D860-874A-4052-B27B-8F8BFEAC0346}" srcOrd="1" destOrd="0" presId="urn:microsoft.com/office/officeart/2005/8/layout/orgChart1"/>
    <dgm:cxn modelId="{B0ED7209-532A-4344-B168-D9498100F5BA}" type="presOf" srcId="{28626118-E241-4969-8918-C96E53728973}" destId="{6B6DA2C2-E58C-4B72-AC0E-57BB15221C42}" srcOrd="0" destOrd="0" presId="urn:microsoft.com/office/officeart/2005/8/layout/orgChart1"/>
    <dgm:cxn modelId="{DE7737C2-972A-48A2-81DE-528ECA7B7D9C}" type="presOf" srcId="{52C0C1AF-C258-4E72-BC61-EF13347D4C14}" destId="{ECF5BA1B-1D44-4168-A584-1987F36EA5CE}" srcOrd="1" destOrd="0" presId="urn:microsoft.com/office/officeart/2005/8/layout/orgChart1"/>
    <dgm:cxn modelId="{7912A9F7-2F41-4317-B63E-AB575A9E1976}" srcId="{76745054-6842-45C7-8BCD-EF1D388415A8}" destId="{F75FA5F1-F693-4161-823F-23F1DD943C6D}" srcOrd="1" destOrd="0" parTransId="{1175A9C4-35EB-46C2-9F77-646D9A995867}" sibTransId="{67DD37C3-3803-40D2-B9D2-F17D88D70532}"/>
    <dgm:cxn modelId="{32FC5E8B-68B4-46B1-AB0B-462EEE901DE4}" type="presOf" srcId="{F75FA5F1-F693-4161-823F-23F1DD943C6D}" destId="{DCA8C475-7ACB-4B52-B536-D4FCB2D484F6}" srcOrd="0" destOrd="0" presId="urn:microsoft.com/office/officeart/2005/8/layout/orgChart1"/>
    <dgm:cxn modelId="{C8121E42-4290-4C6F-971D-02F9FAF3DC64}" type="presOf" srcId="{38798A7B-5510-4C85-A92E-2C179B7C2C71}" destId="{388D4BF1-28AB-4236-9F69-7A8BB0BAB7CE}" srcOrd="0" destOrd="0" presId="urn:microsoft.com/office/officeart/2005/8/layout/orgChart1"/>
    <dgm:cxn modelId="{EE99C206-B8CD-42ED-A5E7-FFB638DC9A96}" type="presOf" srcId="{E6100AA7-DA57-415E-AA58-335B946B8069}" destId="{B5E83087-639B-45CF-911C-3307AB98F859}" srcOrd="0" destOrd="0" presId="urn:microsoft.com/office/officeart/2005/8/layout/orgChart1"/>
    <dgm:cxn modelId="{B3BC8ED2-05B7-40BD-B27D-35C2CB480F67}" type="presOf" srcId="{23A48F9F-1BA8-463F-A193-6E08E11DD7F3}" destId="{818FDD4B-68AA-40C3-AACC-0397214B78AC}" srcOrd="0" destOrd="0" presId="urn:microsoft.com/office/officeart/2005/8/layout/orgChart1"/>
    <dgm:cxn modelId="{52F7FAAD-9792-4AAE-BF74-5E2B01040141}" srcId="{DC7A0216-41D7-40CF-8ED3-806534ED9621}" destId="{E0AC4C1F-9850-45BF-9D08-CB689E045972}" srcOrd="2" destOrd="0" parTransId="{38798A7B-5510-4C85-A92E-2C179B7C2C71}" sibTransId="{75100499-5472-447E-A94B-0BA568AB4196}"/>
    <dgm:cxn modelId="{46EC1C56-044C-479E-94A1-C2A5EFC961DB}" srcId="{DC7A0216-41D7-40CF-8ED3-806534ED9621}" destId="{58820FCB-BAE8-458F-B886-4792DBFA7D1B}" srcOrd="4" destOrd="0" parTransId="{13FA9A98-E52B-43C3-9816-BF88A874701D}" sibTransId="{8E8D32BF-0825-4D52-85AA-042CFADAE125}"/>
    <dgm:cxn modelId="{6DF740E3-B99D-4CE0-8352-0FF84882D036}" type="presOf" srcId="{50BC2150-64B2-45E8-9B25-A60DB90F7593}" destId="{D730CA57-F83B-4C1E-9BC6-EA9CD4189775}" srcOrd="0" destOrd="0" presId="urn:microsoft.com/office/officeart/2005/8/layout/orgChart1"/>
    <dgm:cxn modelId="{1066BAAF-81EF-4F6A-890D-0641CC6EF372}" type="presOf" srcId="{ED07E042-9117-401B-A943-F40866865A8F}" destId="{83CA2F03-83B2-407C-B360-9F112511EE5A}" srcOrd="1" destOrd="0" presId="urn:microsoft.com/office/officeart/2005/8/layout/orgChart1"/>
    <dgm:cxn modelId="{6DD9B04B-1877-4E08-A3E1-5A294B909FDF}" type="presOf" srcId="{52C0C1AF-C258-4E72-BC61-EF13347D4C14}" destId="{86D0643D-E9E0-4ECA-B84B-743F864293F3}" srcOrd="0" destOrd="0" presId="urn:microsoft.com/office/officeart/2005/8/layout/orgChart1"/>
    <dgm:cxn modelId="{697C625D-5F40-4065-9DA2-1F7A322F839B}" type="presOf" srcId="{05844F46-A886-4AA7-A413-CE3772CB1A58}" destId="{2A8D6858-8386-4EBC-9CBC-B1028D24E625}" srcOrd="0" destOrd="0" presId="urn:microsoft.com/office/officeart/2005/8/layout/orgChart1"/>
    <dgm:cxn modelId="{32BC3C75-9111-4465-BC38-A346DB5738F5}" srcId="{F75FA5F1-F693-4161-823F-23F1DD943C6D}" destId="{7F5C2FA2-F0FC-42A1-B5E7-6558450EA2BB}" srcOrd="2" destOrd="0" parTransId="{50BC2150-64B2-45E8-9B25-A60DB90F7593}" sibTransId="{CF68AB9D-60BA-4B7E-89B3-388B6AC056D2}"/>
    <dgm:cxn modelId="{53E5EF6D-B6A2-4137-979A-1EC5EF320AE6}" type="presOf" srcId="{DC7A0216-41D7-40CF-8ED3-806534ED9621}" destId="{8CA81955-462A-4DFF-91A7-6E9E0CF6BEF7}" srcOrd="1" destOrd="0" presId="urn:microsoft.com/office/officeart/2005/8/layout/orgChart1"/>
    <dgm:cxn modelId="{349B483D-E1A7-4AB8-9666-00AD73BD94C3}" type="presOf" srcId="{8105F253-0966-4775-BCEE-BE5527E711FE}" destId="{ED47C8D5-231C-4724-BB46-23A049B71F27}" srcOrd="0" destOrd="0" presId="urn:microsoft.com/office/officeart/2005/8/layout/orgChart1"/>
    <dgm:cxn modelId="{C7D6B11E-9535-4B8B-A3A0-48DC75F9B6B6}" srcId="{76745054-6842-45C7-8BCD-EF1D388415A8}" destId="{DC7A0216-41D7-40CF-8ED3-806534ED9621}" srcOrd="2" destOrd="0" parTransId="{17A38F58-E8BF-4507-BEA2-33B233B92820}" sibTransId="{E2F11716-A2D5-421B-84F2-D76876F93666}"/>
    <dgm:cxn modelId="{17B99B95-E548-4E45-8406-3D51698F0D5C}" type="presOf" srcId="{7F5C2FA2-F0FC-42A1-B5E7-6558450EA2BB}" destId="{A556D6F2-D43A-4683-93C3-17D5A811F333}" srcOrd="1" destOrd="0" presId="urn:microsoft.com/office/officeart/2005/8/layout/orgChart1"/>
    <dgm:cxn modelId="{B1352B6C-819E-4A0C-9FE3-B45D8CB83634}" type="presOf" srcId="{E0AC4C1F-9850-45BF-9D08-CB689E045972}" destId="{1F761FDC-2CFC-4DB9-9ADA-76310604B3E0}" srcOrd="1" destOrd="0" presId="urn:microsoft.com/office/officeart/2005/8/layout/orgChart1"/>
    <dgm:cxn modelId="{D6BFC13E-2BCD-468C-A368-84F09C931F59}" type="presOf" srcId="{DCCCC1EC-CCCB-4444-9D89-11C944FC6F6E}" destId="{D13C51B5-D40D-48CD-8256-1D676B6288A8}" srcOrd="1" destOrd="0" presId="urn:microsoft.com/office/officeart/2005/8/layout/orgChart1"/>
    <dgm:cxn modelId="{BBCA0E15-C289-4CDC-8990-6BB761908F92}" srcId="{F75FA5F1-F693-4161-823F-23F1DD943C6D}" destId="{52C0C1AF-C258-4E72-BC61-EF13347D4C14}" srcOrd="0" destOrd="0" parTransId="{23A48F9F-1BA8-463F-A193-6E08E11DD7F3}" sibTransId="{A22906B8-289B-49CB-AA5E-74CCFC72AFB2}"/>
    <dgm:cxn modelId="{3A5C246F-7610-4BE8-8B05-882D68D51091}" type="presOf" srcId="{76745054-6842-45C7-8BCD-EF1D388415A8}" destId="{DD2AEC78-49E1-4B83-B994-4023A139F0F2}" srcOrd="0" destOrd="0" presId="urn:microsoft.com/office/officeart/2005/8/layout/orgChart1"/>
    <dgm:cxn modelId="{AF1FF92B-5CDA-454C-94B2-61EDE3A0FAB5}" srcId="{DC7A0216-41D7-40CF-8ED3-806534ED9621}" destId="{28626118-E241-4969-8918-C96E53728973}" srcOrd="1" destOrd="0" parTransId="{40CA3392-42ED-4194-99A4-742C984A5671}" sibTransId="{E6D4026A-7D71-4ECF-8BB4-219BF93B9309}"/>
    <dgm:cxn modelId="{0CD463C3-77FB-4214-8B74-BC6F8725DD2C}" srcId="{F75FA5F1-F693-4161-823F-23F1DD943C6D}" destId="{54B96AF4-0F92-4E3A-9D66-9EDD235A7F20}" srcOrd="1" destOrd="0" parTransId="{F7B69870-6E84-4BF4-9C1B-DF313B0EB6DD}" sibTransId="{48306D8F-2318-4E2A-8304-79733E679F3D}"/>
    <dgm:cxn modelId="{091670EB-9203-49E1-824F-55DB1BC44D13}" type="presOf" srcId="{13FA9A98-E52B-43C3-9816-BF88A874701D}" destId="{17CEC961-CDC9-4663-8555-10D8FEE842E5}" srcOrd="0" destOrd="0" presId="urn:microsoft.com/office/officeart/2005/8/layout/orgChart1"/>
    <dgm:cxn modelId="{F23BAA8B-CA31-4DA5-9341-831613359B31}" type="presOf" srcId="{C6B1D81C-25A7-48BD-9C6E-3952C724EA68}" destId="{C7F7B12F-B99E-4802-8E47-534425368102}" srcOrd="0" destOrd="0" presId="urn:microsoft.com/office/officeart/2005/8/layout/orgChart1"/>
    <dgm:cxn modelId="{328ECB3F-BA6D-4A52-B117-B396EDE5DB56}" type="presOf" srcId="{7F5C2FA2-F0FC-42A1-B5E7-6558450EA2BB}" destId="{6D0282B1-B325-4642-AEB5-483A565F347E}" srcOrd="0" destOrd="0" presId="urn:microsoft.com/office/officeart/2005/8/layout/orgChart1"/>
    <dgm:cxn modelId="{BA270511-2BF3-4EF1-8F45-D07F6EBAD8FC}" type="presOf" srcId="{1175A9C4-35EB-46C2-9F77-646D9A995867}" destId="{2B682261-FC0F-4F0A-887A-1DF3E8609EE6}" srcOrd="0" destOrd="0" presId="urn:microsoft.com/office/officeart/2005/8/layout/orgChart1"/>
    <dgm:cxn modelId="{C234F303-4EAD-4E90-9E16-C6E00239388B}" type="presOf" srcId="{E6100AA7-DA57-415E-AA58-335B946B8069}" destId="{18048092-C94C-4F6C-919C-DEE57683E0AB}" srcOrd="1" destOrd="0" presId="urn:microsoft.com/office/officeart/2005/8/layout/orgChart1"/>
    <dgm:cxn modelId="{75EB665A-7857-454C-B807-691803286307}" type="presOf" srcId="{E0AC4C1F-9850-45BF-9D08-CB689E045972}" destId="{7FC9077A-C4E5-4105-8AB0-B252BEEE1E9C}" srcOrd="0" destOrd="0" presId="urn:microsoft.com/office/officeart/2005/8/layout/orgChart1"/>
    <dgm:cxn modelId="{60A79F22-D08A-4654-B818-B6043D2079AE}" type="presOf" srcId="{54B96AF4-0F92-4E3A-9D66-9EDD235A7F20}" destId="{B015F72F-A84F-4078-9F88-8C36F3A5FA9B}" srcOrd="1" destOrd="0" presId="urn:microsoft.com/office/officeart/2005/8/layout/orgChart1"/>
    <dgm:cxn modelId="{EA40CB71-8EE5-4710-87A3-7B6AEBE97CF5}" srcId="{DC7A0216-41D7-40CF-8ED3-806534ED9621}" destId="{DCCCC1EC-CCCB-4444-9D89-11C944FC6F6E}" srcOrd="3" destOrd="0" parTransId="{EA44C22C-937C-49D6-8A1C-079DF315C655}" sibTransId="{CDE57FFA-5BF1-4BC2-8E39-9C25297A771A}"/>
    <dgm:cxn modelId="{CF38C2A7-3373-4447-BEFD-9C236C76A7E5}" type="presOf" srcId="{76745054-6842-45C7-8BCD-EF1D388415A8}" destId="{9F508711-12EC-4334-B9A7-0D8C85C0144A}" srcOrd="1" destOrd="0" presId="urn:microsoft.com/office/officeart/2005/8/layout/orgChart1"/>
    <dgm:cxn modelId="{39F74B83-82D6-4EE3-9030-545B1A945FD0}" type="presOf" srcId="{DBEB8CCB-2FE3-4D4D-B9C2-6EFF2CBAEF58}" destId="{559E5202-FD52-4D99-B6E0-4165EDF63BB7}" srcOrd="0" destOrd="0" presId="urn:microsoft.com/office/officeart/2005/8/layout/orgChart1"/>
    <dgm:cxn modelId="{48CEC5D2-06E8-497F-90EF-68C3725922FC}" type="presParOf" srcId="{C7F7B12F-B99E-4802-8E47-534425368102}" destId="{585657EA-93F8-470E-A84F-1F9287716A40}" srcOrd="0" destOrd="0" presId="urn:microsoft.com/office/officeart/2005/8/layout/orgChart1"/>
    <dgm:cxn modelId="{185CCB82-EF25-40ED-8E66-F37B36A4B6D7}" type="presParOf" srcId="{585657EA-93F8-470E-A84F-1F9287716A40}" destId="{E972E905-1DAC-415D-82E1-15AB0C72D3AA}" srcOrd="0" destOrd="0" presId="urn:microsoft.com/office/officeart/2005/8/layout/orgChart1"/>
    <dgm:cxn modelId="{FB7993F0-C8BA-44F4-B1A9-A74152564B73}" type="presParOf" srcId="{E972E905-1DAC-415D-82E1-15AB0C72D3AA}" destId="{DD2AEC78-49E1-4B83-B994-4023A139F0F2}" srcOrd="0" destOrd="0" presId="urn:microsoft.com/office/officeart/2005/8/layout/orgChart1"/>
    <dgm:cxn modelId="{35233D18-2776-43F3-92C6-583165DF18C4}" type="presParOf" srcId="{E972E905-1DAC-415D-82E1-15AB0C72D3AA}" destId="{9F508711-12EC-4334-B9A7-0D8C85C0144A}" srcOrd="1" destOrd="0" presId="urn:microsoft.com/office/officeart/2005/8/layout/orgChart1"/>
    <dgm:cxn modelId="{F04BACD5-D245-4DE3-A2FB-B9BDD2D9BDB2}" type="presParOf" srcId="{585657EA-93F8-470E-A84F-1F9287716A40}" destId="{5C9D6CA4-0DC7-4F12-9046-EF77E6733011}" srcOrd="1" destOrd="0" presId="urn:microsoft.com/office/officeart/2005/8/layout/orgChart1"/>
    <dgm:cxn modelId="{B4C03E85-D831-4DDE-A3A4-93C0F678FB4B}" type="presParOf" srcId="{585657EA-93F8-470E-A84F-1F9287716A40}" destId="{E5F58E1B-D8B3-4B23-BACC-A2D359FAC0F1}" srcOrd="2" destOrd="0" presId="urn:microsoft.com/office/officeart/2005/8/layout/orgChart1"/>
    <dgm:cxn modelId="{BAB289BE-8D17-47E4-B829-9C51534E0DC6}" type="presParOf" srcId="{E5F58E1B-D8B3-4B23-BACC-A2D359FAC0F1}" destId="{C3A78171-BD36-4172-A203-325B31BF203F}" srcOrd="0" destOrd="0" presId="urn:microsoft.com/office/officeart/2005/8/layout/orgChart1"/>
    <dgm:cxn modelId="{C2E91243-B837-4CEB-8BA8-0A4426913D3F}" type="presParOf" srcId="{E5F58E1B-D8B3-4B23-BACC-A2D359FAC0F1}" destId="{393BE04A-FF95-4894-965E-A305766CCF56}" srcOrd="1" destOrd="0" presId="urn:microsoft.com/office/officeart/2005/8/layout/orgChart1"/>
    <dgm:cxn modelId="{5A3D8F15-EDC3-41C4-8040-E398F29DB64E}" type="presParOf" srcId="{393BE04A-FF95-4894-965E-A305766CCF56}" destId="{B03D1A3C-B03F-47D3-8B24-80F289D5AD4E}" srcOrd="0" destOrd="0" presId="urn:microsoft.com/office/officeart/2005/8/layout/orgChart1"/>
    <dgm:cxn modelId="{6830D217-6D2A-456B-BDC5-74D7583E5334}" type="presParOf" srcId="{B03D1A3C-B03F-47D3-8B24-80F289D5AD4E}" destId="{ED47C8D5-231C-4724-BB46-23A049B71F27}" srcOrd="0" destOrd="0" presId="urn:microsoft.com/office/officeart/2005/8/layout/orgChart1"/>
    <dgm:cxn modelId="{629702F5-0123-4148-8C5C-311BDE405D78}" type="presParOf" srcId="{B03D1A3C-B03F-47D3-8B24-80F289D5AD4E}" destId="{893747B1-9BA5-4D01-8768-A7F4B295F8C5}" srcOrd="1" destOrd="0" presId="urn:microsoft.com/office/officeart/2005/8/layout/orgChart1"/>
    <dgm:cxn modelId="{C4D7D30F-A00C-47AC-98F2-43CCA32A15A8}" type="presParOf" srcId="{393BE04A-FF95-4894-965E-A305766CCF56}" destId="{CC9D9479-07E7-49C7-94E9-29D085463C9F}" srcOrd="1" destOrd="0" presId="urn:microsoft.com/office/officeart/2005/8/layout/orgChart1"/>
    <dgm:cxn modelId="{DAA31AD5-81CB-42B9-B24D-155B52409B6F}" type="presParOf" srcId="{393BE04A-FF95-4894-965E-A305766CCF56}" destId="{82C2286F-7BC4-4DCE-B011-2B1C4CE12B65}" srcOrd="2" destOrd="0" presId="urn:microsoft.com/office/officeart/2005/8/layout/orgChart1"/>
    <dgm:cxn modelId="{B395DE72-EF51-4F12-AFE4-31EE41EF2C12}" type="presParOf" srcId="{82C2286F-7BC4-4DCE-B011-2B1C4CE12B65}" destId="{2B00CEBF-0876-4426-9EF1-994517546666}" srcOrd="0" destOrd="0" presId="urn:microsoft.com/office/officeart/2005/8/layout/orgChart1"/>
    <dgm:cxn modelId="{B5FFAA95-6045-47F8-BAB4-556F4052AA51}" type="presParOf" srcId="{82C2286F-7BC4-4DCE-B011-2B1C4CE12B65}" destId="{CC5C3A00-8C70-4D64-B3F5-8C0BCE7AE37F}" srcOrd="1" destOrd="0" presId="urn:microsoft.com/office/officeart/2005/8/layout/orgChart1"/>
    <dgm:cxn modelId="{F901C155-B6D2-4E7A-9FE1-6574509838EF}" type="presParOf" srcId="{CC5C3A00-8C70-4D64-B3F5-8C0BCE7AE37F}" destId="{0D57A54A-3609-4415-B002-F0C4EB6EA8EB}" srcOrd="0" destOrd="0" presId="urn:microsoft.com/office/officeart/2005/8/layout/orgChart1"/>
    <dgm:cxn modelId="{9A000986-D28E-4B08-8072-D303CAD77955}" type="presParOf" srcId="{0D57A54A-3609-4415-B002-F0C4EB6EA8EB}" destId="{B5E83087-639B-45CF-911C-3307AB98F859}" srcOrd="0" destOrd="0" presId="urn:microsoft.com/office/officeart/2005/8/layout/orgChart1"/>
    <dgm:cxn modelId="{190FC8E5-A430-4982-8703-CDBE02EEF241}" type="presParOf" srcId="{0D57A54A-3609-4415-B002-F0C4EB6EA8EB}" destId="{18048092-C94C-4F6C-919C-DEE57683E0AB}" srcOrd="1" destOrd="0" presId="urn:microsoft.com/office/officeart/2005/8/layout/orgChart1"/>
    <dgm:cxn modelId="{A548AA27-67C4-458B-BA23-124D3AD8CFFE}" type="presParOf" srcId="{CC5C3A00-8C70-4D64-B3F5-8C0BCE7AE37F}" destId="{025DFFAD-5A63-44B0-A50F-89A3FAE3044E}" srcOrd="1" destOrd="0" presId="urn:microsoft.com/office/officeart/2005/8/layout/orgChart1"/>
    <dgm:cxn modelId="{17FB2FC1-E65A-4ABC-9D5A-39F9521CFCAD}" type="presParOf" srcId="{CC5C3A00-8C70-4D64-B3F5-8C0BCE7AE37F}" destId="{473C286C-3F6D-45B1-91C7-38E1048CF659}" srcOrd="2" destOrd="0" presId="urn:microsoft.com/office/officeart/2005/8/layout/orgChart1"/>
    <dgm:cxn modelId="{22C59D45-2019-4FB5-B875-C41F6E3CB2CE}" type="presParOf" srcId="{82C2286F-7BC4-4DCE-B011-2B1C4CE12B65}" destId="{559E5202-FD52-4D99-B6E0-4165EDF63BB7}" srcOrd="2" destOrd="0" presId="urn:microsoft.com/office/officeart/2005/8/layout/orgChart1"/>
    <dgm:cxn modelId="{D18E9C5B-A5DC-42EC-B303-EC0C87635E63}" type="presParOf" srcId="{82C2286F-7BC4-4DCE-B011-2B1C4CE12B65}" destId="{90756D59-FC47-4E4F-A1E1-6CFD10393030}" srcOrd="3" destOrd="0" presId="urn:microsoft.com/office/officeart/2005/8/layout/orgChart1"/>
    <dgm:cxn modelId="{415B5FBD-0679-4C33-8DCD-B71A8764D480}" type="presParOf" srcId="{90756D59-FC47-4E4F-A1E1-6CFD10393030}" destId="{27B91D2F-EC3E-4565-95FC-324FB15D2995}" srcOrd="0" destOrd="0" presId="urn:microsoft.com/office/officeart/2005/8/layout/orgChart1"/>
    <dgm:cxn modelId="{B3AD4513-9C76-4F9C-9A8E-4654BFD7E186}" type="presParOf" srcId="{27B91D2F-EC3E-4565-95FC-324FB15D2995}" destId="{4B3F18F5-FEED-4076-9977-3AEE61572FFD}" srcOrd="0" destOrd="0" presId="urn:microsoft.com/office/officeart/2005/8/layout/orgChart1"/>
    <dgm:cxn modelId="{3F5A7504-9D08-43C5-BE07-186D01580685}" type="presParOf" srcId="{27B91D2F-EC3E-4565-95FC-324FB15D2995}" destId="{83CA2F03-83B2-407C-B360-9F112511EE5A}" srcOrd="1" destOrd="0" presId="urn:microsoft.com/office/officeart/2005/8/layout/orgChart1"/>
    <dgm:cxn modelId="{6C8FDF41-706A-416D-ABCD-96BF04BB104F}" type="presParOf" srcId="{90756D59-FC47-4E4F-A1E1-6CFD10393030}" destId="{4E72ABA0-D0C7-4C6E-8EC7-F90C6F72F560}" srcOrd="1" destOrd="0" presId="urn:microsoft.com/office/officeart/2005/8/layout/orgChart1"/>
    <dgm:cxn modelId="{8E2544A4-796F-4506-B6B6-D70D7BC1EB75}" type="presParOf" srcId="{90756D59-FC47-4E4F-A1E1-6CFD10393030}" destId="{8D2BD042-8276-491B-8072-E064749B7F82}" srcOrd="2" destOrd="0" presId="urn:microsoft.com/office/officeart/2005/8/layout/orgChart1"/>
    <dgm:cxn modelId="{7EAB4BF1-A337-407D-AE42-43A250601727}" type="presParOf" srcId="{E5F58E1B-D8B3-4B23-BACC-A2D359FAC0F1}" destId="{2B682261-FC0F-4F0A-887A-1DF3E8609EE6}" srcOrd="2" destOrd="0" presId="urn:microsoft.com/office/officeart/2005/8/layout/orgChart1"/>
    <dgm:cxn modelId="{450EE2BD-FFBD-4EB9-A487-A1CE0328FE69}" type="presParOf" srcId="{E5F58E1B-D8B3-4B23-BACC-A2D359FAC0F1}" destId="{9A85245C-0452-4B84-AE6F-CCC12CFF5A37}" srcOrd="3" destOrd="0" presId="urn:microsoft.com/office/officeart/2005/8/layout/orgChart1"/>
    <dgm:cxn modelId="{137AB6D5-3071-42F2-9EBC-D03C63BFA23A}" type="presParOf" srcId="{9A85245C-0452-4B84-AE6F-CCC12CFF5A37}" destId="{80460CBA-7B71-4439-8FEB-038CC0263E66}" srcOrd="0" destOrd="0" presId="urn:microsoft.com/office/officeart/2005/8/layout/orgChart1"/>
    <dgm:cxn modelId="{F8D9010A-79EC-4121-9512-651D52AD0E33}" type="presParOf" srcId="{80460CBA-7B71-4439-8FEB-038CC0263E66}" destId="{DCA8C475-7ACB-4B52-B536-D4FCB2D484F6}" srcOrd="0" destOrd="0" presId="urn:microsoft.com/office/officeart/2005/8/layout/orgChart1"/>
    <dgm:cxn modelId="{802BB130-1D8A-4FAE-B36E-7051AE2F1171}" type="presParOf" srcId="{80460CBA-7B71-4439-8FEB-038CC0263E66}" destId="{924EDB63-95E6-4394-A16C-79D966601EA4}" srcOrd="1" destOrd="0" presId="urn:microsoft.com/office/officeart/2005/8/layout/orgChart1"/>
    <dgm:cxn modelId="{7FE59CEE-6244-4AC3-88DD-628DE0EBBF62}" type="presParOf" srcId="{9A85245C-0452-4B84-AE6F-CCC12CFF5A37}" destId="{EBF7E7F0-D3B0-420F-B77D-4B722065809F}" srcOrd="1" destOrd="0" presId="urn:microsoft.com/office/officeart/2005/8/layout/orgChart1"/>
    <dgm:cxn modelId="{B1B7FFD4-A0D1-401A-A04F-FDFE1699D1FE}" type="presParOf" srcId="{9A85245C-0452-4B84-AE6F-CCC12CFF5A37}" destId="{41038C4C-1204-47AE-9860-2594C5BB5AC8}" srcOrd="2" destOrd="0" presId="urn:microsoft.com/office/officeart/2005/8/layout/orgChart1"/>
    <dgm:cxn modelId="{A9208215-6A41-4DD3-831E-A7C257C80256}" type="presParOf" srcId="{41038C4C-1204-47AE-9860-2594C5BB5AC8}" destId="{818FDD4B-68AA-40C3-AACC-0397214B78AC}" srcOrd="0" destOrd="0" presId="urn:microsoft.com/office/officeart/2005/8/layout/orgChart1"/>
    <dgm:cxn modelId="{3BCBFE1F-8243-4188-A791-DD2AD8CC5DAA}" type="presParOf" srcId="{41038C4C-1204-47AE-9860-2594C5BB5AC8}" destId="{1FB7E359-FEC6-4906-92FD-8D40B499E0C3}" srcOrd="1" destOrd="0" presId="urn:microsoft.com/office/officeart/2005/8/layout/orgChart1"/>
    <dgm:cxn modelId="{C4AA3DAF-4536-4172-AA48-64633309E24D}" type="presParOf" srcId="{1FB7E359-FEC6-4906-92FD-8D40B499E0C3}" destId="{812D0270-24D2-40DD-A819-8E97CE0C7666}" srcOrd="0" destOrd="0" presId="urn:microsoft.com/office/officeart/2005/8/layout/orgChart1"/>
    <dgm:cxn modelId="{5DFD8CB1-0160-4FB5-AB1C-745E23029BC0}" type="presParOf" srcId="{812D0270-24D2-40DD-A819-8E97CE0C7666}" destId="{86D0643D-E9E0-4ECA-B84B-743F864293F3}" srcOrd="0" destOrd="0" presId="urn:microsoft.com/office/officeart/2005/8/layout/orgChart1"/>
    <dgm:cxn modelId="{AB00AD86-6648-4D60-BDC4-A44F266C04B3}" type="presParOf" srcId="{812D0270-24D2-40DD-A819-8E97CE0C7666}" destId="{ECF5BA1B-1D44-4168-A584-1987F36EA5CE}" srcOrd="1" destOrd="0" presId="urn:microsoft.com/office/officeart/2005/8/layout/orgChart1"/>
    <dgm:cxn modelId="{1322081F-E41B-4107-94C3-533979704807}" type="presParOf" srcId="{1FB7E359-FEC6-4906-92FD-8D40B499E0C3}" destId="{FE5A4C0A-4B83-47CA-8B5F-A41CCF909C77}" srcOrd="1" destOrd="0" presId="urn:microsoft.com/office/officeart/2005/8/layout/orgChart1"/>
    <dgm:cxn modelId="{2E214CE2-C220-45EC-BF48-2CCC133D673C}" type="presParOf" srcId="{1FB7E359-FEC6-4906-92FD-8D40B499E0C3}" destId="{9AB87FF3-CCEF-4E81-A41B-25C88CF8B1EE}" srcOrd="2" destOrd="0" presId="urn:microsoft.com/office/officeart/2005/8/layout/orgChart1"/>
    <dgm:cxn modelId="{3C61CF69-9CF0-4CB1-B59A-6B62E560C078}" type="presParOf" srcId="{41038C4C-1204-47AE-9860-2594C5BB5AC8}" destId="{65794914-698C-468D-9CFB-E18E719EFCDC}" srcOrd="2" destOrd="0" presId="urn:microsoft.com/office/officeart/2005/8/layout/orgChart1"/>
    <dgm:cxn modelId="{110C2547-8553-4D28-A60A-62E4D859ACF4}" type="presParOf" srcId="{41038C4C-1204-47AE-9860-2594C5BB5AC8}" destId="{A8962EFB-DEDE-4D14-A4E6-9C7544A76AB8}" srcOrd="3" destOrd="0" presId="urn:microsoft.com/office/officeart/2005/8/layout/orgChart1"/>
    <dgm:cxn modelId="{D15982D4-3390-4327-B5A0-369D2DB202F3}" type="presParOf" srcId="{A8962EFB-DEDE-4D14-A4E6-9C7544A76AB8}" destId="{F1B820B3-A1E6-481F-AB8C-7B77833EEAAA}" srcOrd="0" destOrd="0" presId="urn:microsoft.com/office/officeart/2005/8/layout/orgChart1"/>
    <dgm:cxn modelId="{ABBC8E78-46D3-42E3-97AD-3081797E30DB}" type="presParOf" srcId="{F1B820B3-A1E6-481F-AB8C-7B77833EEAAA}" destId="{30865DCD-0B84-48A7-AC40-0D58636D2083}" srcOrd="0" destOrd="0" presId="urn:microsoft.com/office/officeart/2005/8/layout/orgChart1"/>
    <dgm:cxn modelId="{34A5B72A-A561-4DD6-80C2-7DA597C7E5AD}" type="presParOf" srcId="{F1B820B3-A1E6-481F-AB8C-7B77833EEAAA}" destId="{B015F72F-A84F-4078-9F88-8C36F3A5FA9B}" srcOrd="1" destOrd="0" presId="urn:microsoft.com/office/officeart/2005/8/layout/orgChart1"/>
    <dgm:cxn modelId="{FAE28016-4580-4EB2-80E1-7FBD938B0CA1}" type="presParOf" srcId="{A8962EFB-DEDE-4D14-A4E6-9C7544A76AB8}" destId="{B6F19944-7CF3-4E49-8BFD-C3FDF28A4253}" srcOrd="1" destOrd="0" presId="urn:microsoft.com/office/officeart/2005/8/layout/orgChart1"/>
    <dgm:cxn modelId="{9B62C3B2-CB05-43EC-A451-DA604A92194F}" type="presParOf" srcId="{A8962EFB-DEDE-4D14-A4E6-9C7544A76AB8}" destId="{4EBC70C7-A05B-4B12-BA40-403EA70AC490}" srcOrd="2" destOrd="0" presId="urn:microsoft.com/office/officeart/2005/8/layout/orgChart1"/>
    <dgm:cxn modelId="{C3A98251-3378-4E25-91F9-84BE0E67AEA0}" type="presParOf" srcId="{41038C4C-1204-47AE-9860-2594C5BB5AC8}" destId="{D730CA57-F83B-4C1E-9BC6-EA9CD4189775}" srcOrd="4" destOrd="0" presId="urn:microsoft.com/office/officeart/2005/8/layout/orgChart1"/>
    <dgm:cxn modelId="{6EE47825-9F14-4B12-A4A5-E56CBFEC8A62}" type="presParOf" srcId="{41038C4C-1204-47AE-9860-2594C5BB5AC8}" destId="{C7F80A26-7414-419F-B102-3C552FBF9840}" srcOrd="5" destOrd="0" presId="urn:microsoft.com/office/officeart/2005/8/layout/orgChart1"/>
    <dgm:cxn modelId="{DE53BD8E-D89E-4BD4-A559-DCFEF7254F92}" type="presParOf" srcId="{C7F80A26-7414-419F-B102-3C552FBF9840}" destId="{3B63F140-1B7C-4DD3-9850-B00D583E7192}" srcOrd="0" destOrd="0" presId="urn:microsoft.com/office/officeart/2005/8/layout/orgChart1"/>
    <dgm:cxn modelId="{5B2976B3-A036-4FCE-9429-28E3E9522039}" type="presParOf" srcId="{3B63F140-1B7C-4DD3-9850-B00D583E7192}" destId="{6D0282B1-B325-4642-AEB5-483A565F347E}" srcOrd="0" destOrd="0" presId="urn:microsoft.com/office/officeart/2005/8/layout/orgChart1"/>
    <dgm:cxn modelId="{3E533CF4-B413-4C7E-8F72-62382B350C69}" type="presParOf" srcId="{3B63F140-1B7C-4DD3-9850-B00D583E7192}" destId="{A556D6F2-D43A-4683-93C3-17D5A811F333}" srcOrd="1" destOrd="0" presId="urn:microsoft.com/office/officeart/2005/8/layout/orgChart1"/>
    <dgm:cxn modelId="{2C38B0D3-FA48-481F-9652-8CAA0EFE864C}" type="presParOf" srcId="{C7F80A26-7414-419F-B102-3C552FBF9840}" destId="{6C223EA5-F992-4B97-B4BE-C36A3D581AE6}" srcOrd="1" destOrd="0" presId="urn:microsoft.com/office/officeart/2005/8/layout/orgChart1"/>
    <dgm:cxn modelId="{02A8919E-E1B6-4AD4-91FA-B0F83B3228B2}" type="presParOf" srcId="{C7F80A26-7414-419F-B102-3C552FBF9840}" destId="{A3593573-6B6C-452B-9231-862B9D72A833}" srcOrd="2" destOrd="0" presId="urn:microsoft.com/office/officeart/2005/8/layout/orgChart1"/>
    <dgm:cxn modelId="{2DA865C3-89D9-4180-A8B1-4A518293FF2D}" type="presParOf" srcId="{E5F58E1B-D8B3-4B23-BACC-A2D359FAC0F1}" destId="{8A0B86BD-B507-4CAA-9F15-28D53A3CAEEE}" srcOrd="4" destOrd="0" presId="urn:microsoft.com/office/officeart/2005/8/layout/orgChart1"/>
    <dgm:cxn modelId="{8496FEEA-B686-45D6-8623-D589DC8F7E62}" type="presParOf" srcId="{E5F58E1B-D8B3-4B23-BACC-A2D359FAC0F1}" destId="{2FF42E6C-CD3E-4878-91D3-DE80CA57D007}" srcOrd="5" destOrd="0" presId="urn:microsoft.com/office/officeart/2005/8/layout/orgChart1"/>
    <dgm:cxn modelId="{68506FB2-CFB1-4E54-AC76-2D16376A643E}" type="presParOf" srcId="{2FF42E6C-CD3E-4878-91D3-DE80CA57D007}" destId="{8B3F7014-410B-4CBD-881D-A0011D58622E}" srcOrd="0" destOrd="0" presId="urn:microsoft.com/office/officeart/2005/8/layout/orgChart1"/>
    <dgm:cxn modelId="{96740CFC-8FF0-40CE-8EF1-A716254E903A}" type="presParOf" srcId="{8B3F7014-410B-4CBD-881D-A0011D58622E}" destId="{9CADF69F-19D3-49E5-A48E-B5C72CB70A46}" srcOrd="0" destOrd="0" presId="urn:microsoft.com/office/officeart/2005/8/layout/orgChart1"/>
    <dgm:cxn modelId="{659D5A98-6F97-46B3-BB94-44FA387912A1}" type="presParOf" srcId="{8B3F7014-410B-4CBD-881D-A0011D58622E}" destId="{8CA81955-462A-4DFF-91A7-6E9E0CF6BEF7}" srcOrd="1" destOrd="0" presId="urn:microsoft.com/office/officeart/2005/8/layout/orgChart1"/>
    <dgm:cxn modelId="{1359DD6B-DCAE-432E-882E-3060252A1D86}" type="presParOf" srcId="{2FF42E6C-CD3E-4878-91D3-DE80CA57D007}" destId="{0D9E06CE-A391-4182-A27B-40C86BE301CC}" srcOrd="1" destOrd="0" presId="urn:microsoft.com/office/officeart/2005/8/layout/orgChart1"/>
    <dgm:cxn modelId="{E97EE7F6-D213-466D-9792-8A8345FC6BF4}" type="presParOf" srcId="{2FF42E6C-CD3E-4878-91D3-DE80CA57D007}" destId="{C6C3D688-563E-452E-A0A1-49A96D550F31}" srcOrd="2" destOrd="0" presId="urn:microsoft.com/office/officeart/2005/8/layout/orgChart1"/>
    <dgm:cxn modelId="{03D5B530-6108-454B-BA76-9712C908C87F}" type="presParOf" srcId="{C6C3D688-563E-452E-A0A1-49A96D550F31}" destId="{2CDE7C4D-CFFA-4716-A3F6-32201CC19496}" srcOrd="0" destOrd="0" presId="urn:microsoft.com/office/officeart/2005/8/layout/orgChart1"/>
    <dgm:cxn modelId="{88588DB4-FD49-4432-AC44-574C69E0BF12}" type="presParOf" srcId="{C6C3D688-563E-452E-A0A1-49A96D550F31}" destId="{BC44E2CA-7F95-41AE-87AA-3C3FD26050E6}" srcOrd="1" destOrd="0" presId="urn:microsoft.com/office/officeart/2005/8/layout/orgChart1"/>
    <dgm:cxn modelId="{34BCCF68-8D24-4A9A-A06F-DE3F4181496B}" type="presParOf" srcId="{BC44E2CA-7F95-41AE-87AA-3C3FD26050E6}" destId="{CD8693EE-4384-4D75-89D6-D833B3578DC1}" srcOrd="0" destOrd="0" presId="urn:microsoft.com/office/officeart/2005/8/layout/orgChart1"/>
    <dgm:cxn modelId="{17318202-98E4-425C-90B4-E561E2831277}" type="presParOf" srcId="{CD8693EE-4384-4D75-89D6-D833B3578DC1}" destId="{2A8D6858-8386-4EBC-9CBC-B1028D24E625}" srcOrd="0" destOrd="0" presId="urn:microsoft.com/office/officeart/2005/8/layout/orgChart1"/>
    <dgm:cxn modelId="{480C8841-D872-47FA-98EB-2527A6859F31}" type="presParOf" srcId="{CD8693EE-4384-4D75-89D6-D833B3578DC1}" destId="{9FB20F0C-D97F-4C9B-AD52-01FCFB2251E5}" srcOrd="1" destOrd="0" presId="urn:microsoft.com/office/officeart/2005/8/layout/orgChart1"/>
    <dgm:cxn modelId="{0E3DC531-4948-445C-BC62-A43C8A62B7B9}" type="presParOf" srcId="{BC44E2CA-7F95-41AE-87AA-3C3FD26050E6}" destId="{542A9C28-C929-419B-992B-7D380DA08BA3}" srcOrd="1" destOrd="0" presId="urn:microsoft.com/office/officeart/2005/8/layout/orgChart1"/>
    <dgm:cxn modelId="{33B44B66-EAA7-4793-AC6C-0DCD0415D21C}" type="presParOf" srcId="{BC44E2CA-7F95-41AE-87AA-3C3FD26050E6}" destId="{D23BEA9B-B072-42FD-A3F8-2A1570CF6654}" srcOrd="2" destOrd="0" presId="urn:microsoft.com/office/officeart/2005/8/layout/orgChart1"/>
    <dgm:cxn modelId="{093A04D6-06A9-4541-AF77-EFD668949B71}" type="presParOf" srcId="{C6C3D688-563E-452E-A0A1-49A96D550F31}" destId="{A37C80B1-19CA-4751-9BCF-4DA8279D4634}" srcOrd="2" destOrd="0" presId="urn:microsoft.com/office/officeart/2005/8/layout/orgChart1"/>
    <dgm:cxn modelId="{6C54228E-C50D-414F-970B-488870B0E06E}" type="presParOf" srcId="{C6C3D688-563E-452E-A0A1-49A96D550F31}" destId="{F25CEF4C-8C2D-46E1-ACCF-5DF3C501D080}" srcOrd="3" destOrd="0" presId="urn:microsoft.com/office/officeart/2005/8/layout/orgChart1"/>
    <dgm:cxn modelId="{856F2646-2D89-4CBF-996B-8BBD5176B613}" type="presParOf" srcId="{F25CEF4C-8C2D-46E1-ACCF-5DF3C501D080}" destId="{B5080209-48F9-4E45-A1D4-D4B7481920BA}" srcOrd="0" destOrd="0" presId="urn:microsoft.com/office/officeart/2005/8/layout/orgChart1"/>
    <dgm:cxn modelId="{7B700746-972C-460E-9EDC-B8731F894052}" type="presParOf" srcId="{B5080209-48F9-4E45-A1D4-D4B7481920BA}" destId="{6B6DA2C2-E58C-4B72-AC0E-57BB15221C42}" srcOrd="0" destOrd="0" presId="urn:microsoft.com/office/officeart/2005/8/layout/orgChart1"/>
    <dgm:cxn modelId="{12EB2913-2DDB-4572-A13B-CCA5DC9B453D}" type="presParOf" srcId="{B5080209-48F9-4E45-A1D4-D4B7481920BA}" destId="{53B9D860-874A-4052-B27B-8F8BFEAC0346}" srcOrd="1" destOrd="0" presId="urn:microsoft.com/office/officeart/2005/8/layout/orgChart1"/>
    <dgm:cxn modelId="{E1814F5C-48AE-4FE6-A2F4-326460329AE9}" type="presParOf" srcId="{F25CEF4C-8C2D-46E1-ACCF-5DF3C501D080}" destId="{08776976-B3A0-43DF-B985-01694D9EAF40}" srcOrd="1" destOrd="0" presId="urn:microsoft.com/office/officeart/2005/8/layout/orgChart1"/>
    <dgm:cxn modelId="{624AE2E0-F7F7-4229-A840-3F54090F3B75}" type="presParOf" srcId="{F25CEF4C-8C2D-46E1-ACCF-5DF3C501D080}" destId="{C9CB30BD-1AC1-43C9-859D-6C250D4EB76B}" srcOrd="2" destOrd="0" presId="urn:microsoft.com/office/officeart/2005/8/layout/orgChart1"/>
    <dgm:cxn modelId="{F0CA068D-D1B8-410F-92DE-E774752D2D5B}" type="presParOf" srcId="{C6C3D688-563E-452E-A0A1-49A96D550F31}" destId="{388D4BF1-28AB-4236-9F69-7A8BB0BAB7CE}" srcOrd="4" destOrd="0" presId="urn:microsoft.com/office/officeart/2005/8/layout/orgChart1"/>
    <dgm:cxn modelId="{373AF694-5961-40CD-98AC-97BC0698AC96}" type="presParOf" srcId="{C6C3D688-563E-452E-A0A1-49A96D550F31}" destId="{2754D02A-BC38-45E7-81FB-AAEE4A3432DC}" srcOrd="5" destOrd="0" presId="urn:microsoft.com/office/officeart/2005/8/layout/orgChart1"/>
    <dgm:cxn modelId="{22A19EBE-CDF5-4F91-B312-543263D71A6A}" type="presParOf" srcId="{2754D02A-BC38-45E7-81FB-AAEE4A3432DC}" destId="{9D310BBD-91A8-4448-8673-3207C3D4188C}" srcOrd="0" destOrd="0" presId="urn:microsoft.com/office/officeart/2005/8/layout/orgChart1"/>
    <dgm:cxn modelId="{2B028735-D96C-4CB5-9233-C37B7F183D7F}" type="presParOf" srcId="{9D310BBD-91A8-4448-8673-3207C3D4188C}" destId="{7FC9077A-C4E5-4105-8AB0-B252BEEE1E9C}" srcOrd="0" destOrd="0" presId="urn:microsoft.com/office/officeart/2005/8/layout/orgChart1"/>
    <dgm:cxn modelId="{3E4672B2-C9C6-48D1-9A7E-34A1B93E80A8}" type="presParOf" srcId="{9D310BBD-91A8-4448-8673-3207C3D4188C}" destId="{1F761FDC-2CFC-4DB9-9ADA-76310604B3E0}" srcOrd="1" destOrd="0" presId="urn:microsoft.com/office/officeart/2005/8/layout/orgChart1"/>
    <dgm:cxn modelId="{84D5CBDD-8336-4BDC-85E8-465918FB75FF}" type="presParOf" srcId="{2754D02A-BC38-45E7-81FB-AAEE4A3432DC}" destId="{59685071-B34D-468E-BA8B-10BF91EDC4A9}" srcOrd="1" destOrd="0" presId="urn:microsoft.com/office/officeart/2005/8/layout/orgChart1"/>
    <dgm:cxn modelId="{EE38A254-3CF0-4108-8242-E0B6CE4FFA9F}" type="presParOf" srcId="{2754D02A-BC38-45E7-81FB-AAEE4A3432DC}" destId="{45ECEE69-6066-4232-A306-A02B9402F76A}" srcOrd="2" destOrd="0" presId="urn:microsoft.com/office/officeart/2005/8/layout/orgChart1"/>
    <dgm:cxn modelId="{44194A7B-08B7-4E4B-A0B5-FC145365BCEE}" type="presParOf" srcId="{C6C3D688-563E-452E-A0A1-49A96D550F31}" destId="{79E70633-0044-46FB-8075-C8A8486EDE55}" srcOrd="6" destOrd="0" presId="urn:microsoft.com/office/officeart/2005/8/layout/orgChart1"/>
    <dgm:cxn modelId="{EBC461B5-8C48-4BE2-A318-C22FD97E5BDC}" type="presParOf" srcId="{C6C3D688-563E-452E-A0A1-49A96D550F31}" destId="{1FC4C0BA-39C1-4B7A-8577-41FC3C932014}" srcOrd="7" destOrd="0" presId="urn:microsoft.com/office/officeart/2005/8/layout/orgChart1"/>
    <dgm:cxn modelId="{F087B667-9FBF-44A6-9876-A374EF00235B}" type="presParOf" srcId="{1FC4C0BA-39C1-4B7A-8577-41FC3C932014}" destId="{33637F30-CAB9-4291-AC1C-BC3EF800FED2}" srcOrd="0" destOrd="0" presId="urn:microsoft.com/office/officeart/2005/8/layout/orgChart1"/>
    <dgm:cxn modelId="{084CB141-F3FF-4A64-9D49-F776339B94F8}" type="presParOf" srcId="{33637F30-CAB9-4291-AC1C-BC3EF800FED2}" destId="{0B6EF532-2CEC-4FE8-BCC7-3E08286D3F57}" srcOrd="0" destOrd="0" presId="urn:microsoft.com/office/officeart/2005/8/layout/orgChart1"/>
    <dgm:cxn modelId="{80179F21-35B3-4C1C-8BFF-37DA167CB754}" type="presParOf" srcId="{33637F30-CAB9-4291-AC1C-BC3EF800FED2}" destId="{D13C51B5-D40D-48CD-8256-1D676B6288A8}" srcOrd="1" destOrd="0" presId="urn:microsoft.com/office/officeart/2005/8/layout/orgChart1"/>
    <dgm:cxn modelId="{AC808E5B-583E-467F-8FDF-1349FFBD8C61}" type="presParOf" srcId="{1FC4C0BA-39C1-4B7A-8577-41FC3C932014}" destId="{33A1CCEB-05CF-4780-B852-7EC6723702FF}" srcOrd="1" destOrd="0" presId="urn:microsoft.com/office/officeart/2005/8/layout/orgChart1"/>
    <dgm:cxn modelId="{5A4D5DA9-DC1A-446C-923F-666A9D19FC20}" type="presParOf" srcId="{1FC4C0BA-39C1-4B7A-8577-41FC3C932014}" destId="{1CC06743-DE3E-41B6-AA73-6DD22198362E}" srcOrd="2" destOrd="0" presId="urn:microsoft.com/office/officeart/2005/8/layout/orgChart1"/>
    <dgm:cxn modelId="{14B3FCB4-6620-4E3A-92A1-780E2E5D2150}" type="presParOf" srcId="{C6C3D688-563E-452E-A0A1-49A96D550F31}" destId="{17CEC961-CDC9-4663-8555-10D8FEE842E5}" srcOrd="8" destOrd="0" presId="urn:microsoft.com/office/officeart/2005/8/layout/orgChart1"/>
    <dgm:cxn modelId="{E340B585-F6D9-4306-BC5C-6AC80328283C}" type="presParOf" srcId="{C6C3D688-563E-452E-A0A1-49A96D550F31}" destId="{1D0F6E6C-66CE-4E1B-A20D-A64D9091BD10}" srcOrd="9" destOrd="0" presId="urn:microsoft.com/office/officeart/2005/8/layout/orgChart1"/>
    <dgm:cxn modelId="{18F2F54D-9DD2-46CA-9CDF-1D1EC7ED25C1}" type="presParOf" srcId="{1D0F6E6C-66CE-4E1B-A20D-A64D9091BD10}" destId="{33782DB6-314F-4B43-BEA0-6778C0EE4A94}" srcOrd="0" destOrd="0" presId="urn:microsoft.com/office/officeart/2005/8/layout/orgChart1"/>
    <dgm:cxn modelId="{522873C2-B70F-4E15-842C-2D2048BBC8EC}" type="presParOf" srcId="{33782DB6-314F-4B43-BEA0-6778C0EE4A94}" destId="{3382AAE2-D3C2-4016-8A7F-3E627CD8CBFC}" srcOrd="0" destOrd="0" presId="urn:microsoft.com/office/officeart/2005/8/layout/orgChart1"/>
    <dgm:cxn modelId="{29A61ADA-0D64-41D6-ACD1-4DB1A3721A18}" type="presParOf" srcId="{33782DB6-314F-4B43-BEA0-6778C0EE4A94}" destId="{391985EE-5C3B-4715-A3E4-7FD31B285EC3}" srcOrd="1" destOrd="0" presId="urn:microsoft.com/office/officeart/2005/8/layout/orgChart1"/>
    <dgm:cxn modelId="{B6C88540-8A2D-4DFE-90A8-68FDE2140D24}" type="presParOf" srcId="{1D0F6E6C-66CE-4E1B-A20D-A64D9091BD10}" destId="{83FDDD1A-02AD-4838-9233-0B4830658423}" srcOrd="1" destOrd="0" presId="urn:microsoft.com/office/officeart/2005/8/layout/orgChart1"/>
    <dgm:cxn modelId="{A3BCDFCD-ACB5-4F09-9738-74468E8C06BE}" type="presParOf" srcId="{1D0F6E6C-66CE-4E1B-A20D-A64D9091BD10}" destId="{0B9CE33F-20A5-4FF2-AF52-8484D9B2B8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C961-CDC9-4663-8555-10D8FEE842E5}">
      <dsp:nvSpPr>
        <dsp:cNvPr id="0" name=""/>
        <dsp:cNvSpPr/>
      </dsp:nvSpPr>
      <dsp:spPr>
        <a:xfrm>
          <a:off x="3115742" y="2889069"/>
          <a:ext cx="91440" cy="1625082"/>
        </a:xfrm>
        <a:custGeom>
          <a:avLst/>
          <a:gdLst/>
          <a:ahLst/>
          <a:cxnLst/>
          <a:rect l="0" t="0" r="0" b="0"/>
          <a:pathLst>
            <a:path>
              <a:moveTo>
                <a:pt x="136482" y="0"/>
              </a:moveTo>
              <a:lnTo>
                <a:pt x="136482" y="1625082"/>
              </a:lnTo>
              <a:lnTo>
                <a:pt x="45720" y="16250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70633-0044-46FB-8075-C8A8486EDE55}">
      <dsp:nvSpPr>
        <dsp:cNvPr id="0" name=""/>
        <dsp:cNvSpPr/>
      </dsp:nvSpPr>
      <dsp:spPr>
        <a:xfrm>
          <a:off x="3206505" y="2889069"/>
          <a:ext cx="91440" cy="1011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1354"/>
              </a:lnTo>
              <a:lnTo>
                <a:pt x="136482" y="1011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D4BF1-28AB-4236-9F69-7A8BB0BAB7CE}">
      <dsp:nvSpPr>
        <dsp:cNvPr id="0" name=""/>
        <dsp:cNvSpPr/>
      </dsp:nvSpPr>
      <dsp:spPr>
        <a:xfrm>
          <a:off x="3115742" y="2889069"/>
          <a:ext cx="91440" cy="1011354"/>
        </a:xfrm>
        <a:custGeom>
          <a:avLst/>
          <a:gdLst/>
          <a:ahLst/>
          <a:cxnLst/>
          <a:rect l="0" t="0" r="0" b="0"/>
          <a:pathLst>
            <a:path>
              <a:moveTo>
                <a:pt x="136482" y="0"/>
              </a:moveTo>
              <a:lnTo>
                <a:pt x="136482" y="1011354"/>
              </a:lnTo>
              <a:lnTo>
                <a:pt x="45720" y="1011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80B1-19CA-4751-9BCF-4DA8279D4634}">
      <dsp:nvSpPr>
        <dsp:cNvPr id="0" name=""/>
        <dsp:cNvSpPr/>
      </dsp:nvSpPr>
      <dsp:spPr>
        <a:xfrm>
          <a:off x="3206505" y="2889069"/>
          <a:ext cx="91440" cy="397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626"/>
              </a:lnTo>
              <a:lnTo>
                <a:pt x="136482" y="3976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7C4D-CFFA-4716-A3F6-32201CC19496}">
      <dsp:nvSpPr>
        <dsp:cNvPr id="0" name=""/>
        <dsp:cNvSpPr/>
      </dsp:nvSpPr>
      <dsp:spPr>
        <a:xfrm>
          <a:off x="3115742" y="2889069"/>
          <a:ext cx="91440" cy="397626"/>
        </a:xfrm>
        <a:custGeom>
          <a:avLst/>
          <a:gdLst/>
          <a:ahLst/>
          <a:cxnLst/>
          <a:rect l="0" t="0" r="0" b="0"/>
          <a:pathLst>
            <a:path>
              <a:moveTo>
                <a:pt x="136482" y="0"/>
              </a:moveTo>
              <a:lnTo>
                <a:pt x="136482" y="397626"/>
              </a:lnTo>
              <a:lnTo>
                <a:pt x="45720" y="3976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B86BD-B507-4CAA-9F15-28D53A3CAEEE}">
      <dsp:nvSpPr>
        <dsp:cNvPr id="0" name=""/>
        <dsp:cNvSpPr/>
      </dsp:nvSpPr>
      <dsp:spPr>
        <a:xfrm>
          <a:off x="4170970" y="434157"/>
          <a:ext cx="91440" cy="2238810"/>
        </a:xfrm>
        <a:custGeom>
          <a:avLst/>
          <a:gdLst/>
          <a:ahLst/>
          <a:cxnLst/>
          <a:rect l="0" t="0" r="0" b="0"/>
          <a:pathLst>
            <a:path>
              <a:moveTo>
                <a:pt x="136482" y="0"/>
              </a:moveTo>
              <a:lnTo>
                <a:pt x="136482" y="2238810"/>
              </a:lnTo>
              <a:lnTo>
                <a:pt x="45720" y="22388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0CA57-F83B-4C1E-9BC6-EA9CD4189775}">
      <dsp:nvSpPr>
        <dsp:cNvPr id="0" name=""/>
        <dsp:cNvSpPr/>
      </dsp:nvSpPr>
      <dsp:spPr>
        <a:xfrm>
          <a:off x="5798224" y="1039055"/>
          <a:ext cx="939539" cy="435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297"/>
              </a:lnTo>
              <a:lnTo>
                <a:pt x="939539" y="4352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94914-698C-468D-9CFB-E18E719EFCDC}">
      <dsp:nvSpPr>
        <dsp:cNvPr id="0" name=""/>
        <dsp:cNvSpPr/>
      </dsp:nvSpPr>
      <dsp:spPr>
        <a:xfrm>
          <a:off x="5435908" y="1039055"/>
          <a:ext cx="362315" cy="431169"/>
        </a:xfrm>
        <a:custGeom>
          <a:avLst/>
          <a:gdLst/>
          <a:ahLst/>
          <a:cxnLst/>
          <a:rect l="0" t="0" r="0" b="0"/>
          <a:pathLst>
            <a:path>
              <a:moveTo>
                <a:pt x="362315" y="0"/>
              </a:moveTo>
              <a:lnTo>
                <a:pt x="0" y="4311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FDD4B-68AA-40C3-AACC-0397214B78AC}">
      <dsp:nvSpPr>
        <dsp:cNvPr id="0" name=""/>
        <dsp:cNvSpPr/>
      </dsp:nvSpPr>
      <dsp:spPr>
        <a:xfrm>
          <a:off x="5262621" y="1039055"/>
          <a:ext cx="535603" cy="406456"/>
        </a:xfrm>
        <a:custGeom>
          <a:avLst/>
          <a:gdLst/>
          <a:ahLst/>
          <a:cxnLst/>
          <a:rect l="0" t="0" r="0" b="0"/>
          <a:pathLst>
            <a:path>
              <a:moveTo>
                <a:pt x="535603" y="0"/>
              </a:moveTo>
              <a:lnTo>
                <a:pt x="535603" y="406456"/>
              </a:lnTo>
              <a:lnTo>
                <a:pt x="0" y="4064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2261-FC0F-4F0A-887A-1DF3E8609EE6}">
      <dsp:nvSpPr>
        <dsp:cNvPr id="0" name=""/>
        <dsp:cNvSpPr/>
      </dsp:nvSpPr>
      <dsp:spPr>
        <a:xfrm>
          <a:off x="4307452" y="434157"/>
          <a:ext cx="592934" cy="388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96"/>
              </a:lnTo>
              <a:lnTo>
                <a:pt x="592934" y="3887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E5202-FD52-4D99-B6E0-4165EDF63BB7}">
      <dsp:nvSpPr>
        <dsp:cNvPr id="0" name=""/>
        <dsp:cNvSpPr/>
      </dsp:nvSpPr>
      <dsp:spPr>
        <a:xfrm>
          <a:off x="2979319" y="1052786"/>
          <a:ext cx="255518" cy="392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725"/>
              </a:lnTo>
              <a:lnTo>
                <a:pt x="255518" y="39272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0CEBF-0876-4426-9EF1-994517546666}">
      <dsp:nvSpPr>
        <dsp:cNvPr id="0" name=""/>
        <dsp:cNvSpPr/>
      </dsp:nvSpPr>
      <dsp:spPr>
        <a:xfrm>
          <a:off x="2451953" y="1052786"/>
          <a:ext cx="527365" cy="392725"/>
        </a:xfrm>
        <a:custGeom>
          <a:avLst/>
          <a:gdLst/>
          <a:ahLst/>
          <a:cxnLst/>
          <a:rect l="0" t="0" r="0" b="0"/>
          <a:pathLst>
            <a:path>
              <a:moveTo>
                <a:pt x="527365" y="0"/>
              </a:moveTo>
              <a:lnTo>
                <a:pt x="527365" y="392725"/>
              </a:lnTo>
              <a:lnTo>
                <a:pt x="0" y="39272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78171-BD36-4172-A203-325B31BF203F}">
      <dsp:nvSpPr>
        <dsp:cNvPr id="0" name=""/>
        <dsp:cNvSpPr/>
      </dsp:nvSpPr>
      <dsp:spPr>
        <a:xfrm>
          <a:off x="3844930" y="434157"/>
          <a:ext cx="462521" cy="402527"/>
        </a:xfrm>
        <a:custGeom>
          <a:avLst/>
          <a:gdLst/>
          <a:ahLst/>
          <a:cxnLst/>
          <a:rect l="0" t="0" r="0" b="0"/>
          <a:pathLst>
            <a:path>
              <a:moveTo>
                <a:pt x="462521" y="0"/>
              </a:moveTo>
              <a:lnTo>
                <a:pt x="462521" y="402527"/>
              </a:lnTo>
              <a:lnTo>
                <a:pt x="0" y="4025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AEC78-49E1-4B83-B994-4023A139F0F2}">
      <dsp:nvSpPr>
        <dsp:cNvPr id="0" name=""/>
        <dsp:cNvSpPr/>
      </dsp:nvSpPr>
      <dsp:spPr>
        <a:xfrm>
          <a:off x="2947846" y="1954"/>
          <a:ext cx="2719213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Contact Page</a:t>
          </a:r>
          <a:endParaRPr lang="en-AU" sz="1500" kern="1200" dirty="0"/>
        </a:p>
      </dsp:txBody>
      <dsp:txXfrm>
        <a:off x="2947846" y="1954"/>
        <a:ext cx="2719213" cy="432202"/>
      </dsp:txXfrm>
    </dsp:sp>
    <dsp:sp modelId="{ED47C8D5-231C-4724-BB46-23A049B71F27}">
      <dsp:nvSpPr>
        <dsp:cNvPr id="0" name=""/>
        <dsp:cNvSpPr/>
      </dsp:nvSpPr>
      <dsp:spPr>
        <a:xfrm>
          <a:off x="2113707" y="620584"/>
          <a:ext cx="1731223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Page Title</a:t>
          </a:r>
          <a:endParaRPr lang="en-AU" sz="1500" kern="1200" dirty="0"/>
        </a:p>
      </dsp:txBody>
      <dsp:txXfrm>
        <a:off x="2113707" y="620584"/>
        <a:ext cx="1731223" cy="432202"/>
      </dsp:txXfrm>
    </dsp:sp>
    <dsp:sp modelId="{B5E83087-639B-45CF-911C-3307AB98F859}">
      <dsp:nvSpPr>
        <dsp:cNvPr id="0" name=""/>
        <dsp:cNvSpPr/>
      </dsp:nvSpPr>
      <dsp:spPr>
        <a:xfrm>
          <a:off x="1587548" y="1229410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Title</a:t>
          </a:r>
        </a:p>
      </dsp:txBody>
      <dsp:txXfrm>
        <a:off x="1587548" y="1229410"/>
        <a:ext cx="864405" cy="432202"/>
      </dsp:txXfrm>
    </dsp:sp>
    <dsp:sp modelId="{4B3F18F5-FEED-4076-9977-3AEE61572FFD}">
      <dsp:nvSpPr>
        <dsp:cNvPr id="0" name=""/>
        <dsp:cNvSpPr/>
      </dsp:nvSpPr>
      <dsp:spPr>
        <a:xfrm>
          <a:off x="3234837" y="1229410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Sub Title</a:t>
          </a:r>
        </a:p>
      </dsp:txBody>
      <dsp:txXfrm>
        <a:off x="3234837" y="1229410"/>
        <a:ext cx="864405" cy="432202"/>
      </dsp:txXfrm>
    </dsp:sp>
    <dsp:sp modelId="{DCA8C475-7ACB-4B52-B536-D4FCB2D484F6}">
      <dsp:nvSpPr>
        <dsp:cNvPr id="0" name=""/>
        <dsp:cNvSpPr/>
      </dsp:nvSpPr>
      <dsp:spPr>
        <a:xfrm>
          <a:off x="4900387" y="606852"/>
          <a:ext cx="1795673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Contact Form</a:t>
          </a:r>
          <a:endParaRPr lang="en-AU" sz="1500" kern="1200" dirty="0"/>
        </a:p>
      </dsp:txBody>
      <dsp:txXfrm>
        <a:off x="4900387" y="606852"/>
        <a:ext cx="1795673" cy="432202"/>
      </dsp:txXfrm>
    </dsp:sp>
    <dsp:sp modelId="{86D0643D-E9E0-4ECA-B84B-743F864293F3}">
      <dsp:nvSpPr>
        <dsp:cNvPr id="0" name=""/>
        <dsp:cNvSpPr/>
      </dsp:nvSpPr>
      <dsp:spPr>
        <a:xfrm>
          <a:off x="4398215" y="1229410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Text Box</a:t>
          </a:r>
          <a:endParaRPr lang="en-AU" sz="1500" kern="1200" dirty="0"/>
        </a:p>
      </dsp:txBody>
      <dsp:txXfrm>
        <a:off x="4398215" y="1229410"/>
        <a:ext cx="864405" cy="432202"/>
      </dsp:txXfrm>
    </dsp:sp>
    <dsp:sp modelId="{30865DCD-0B84-48A7-AC40-0D58636D2083}">
      <dsp:nvSpPr>
        <dsp:cNvPr id="0" name=""/>
        <dsp:cNvSpPr/>
      </dsp:nvSpPr>
      <dsp:spPr>
        <a:xfrm>
          <a:off x="5435908" y="1254124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Text area</a:t>
          </a:r>
          <a:endParaRPr lang="en-AU" sz="1500" kern="1200" dirty="0"/>
        </a:p>
      </dsp:txBody>
      <dsp:txXfrm>
        <a:off x="5435908" y="1254124"/>
        <a:ext cx="864405" cy="432202"/>
      </dsp:txXfrm>
    </dsp:sp>
    <dsp:sp modelId="{6D0282B1-B325-4642-AEB5-483A565F347E}">
      <dsp:nvSpPr>
        <dsp:cNvPr id="0" name=""/>
        <dsp:cNvSpPr/>
      </dsp:nvSpPr>
      <dsp:spPr>
        <a:xfrm>
          <a:off x="6737764" y="1258251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Submit Button</a:t>
          </a:r>
          <a:endParaRPr lang="en-AU" sz="1500" kern="1200" dirty="0"/>
        </a:p>
      </dsp:txBody>
      <dsp:txXfrm>
        <a:off x="6737764" y="1258251"/>
        <a:ext cx="864405" cy="432202"/>
      </dsp:txXfrm>
    </dsp:sp>
    <dsp:sp modelId="{9CADF69F-19D3-49E5-A48E-B5C72CB70A46}">
      <dsp:nvSpPr>
        <dsp:cNvPr id="0" name=""/>
        <dsp:cNvSpPr/>
      </dsp:nvSpPr>
      <dsp:spPr>
        <a:xfrm>
          <a:off x="2287759" y="2456867"/>
          <a:ext cx="1928930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Page Footer</a:t>
          </a:r>
          <a:endParaRPr lang="en-AU" sz="1500" kern="1200" dirty="0"/>
        </a:p>
      </dsp:txBody>
      <dsp:txXfrm>
        <a:off x="2287759" y="2456867"/>
        <a:ext cx="1928930" cy="432202"/>
      </dsp:txXfrm>
    </dsp:sp>
    <dsp:sp modelId="{2A8D6858-8386-4EBC-9CBC-B1028D24E625}">
      <dsp:nvSpPr>
        <dsp:cNvPr id="0" name=""/>
        <dsp:cNvSpPr/>
      </dsp:nvSpPr>
      <dsp:spPr>
        <a:xfrm>
          <a:off x="2297056" y="3070595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Details</a:t>
          </a:r>
          <a:endParaRPr lang="en-AU" sz="1500" kern="1200" dirty="0"/>
        </a:p>
      </dsp:txBody>
      <dsp:txXfrm>
        <a:off x="2297056" y="3070595"/>
        <a:ext cx="864405" cy="432202"/>
      </dsp:txXfrm>
    </dsp:sp>
    <dsp:sp modelId="{6B6DA2C2-E58C-4B72-AC0E-57BB15221C42}">
      <dsp:nvSpPr>
        <dsp:cNvPr id="0" name=""/>
        <dsp:cNvSpPr/>
      </dsp:nvSpPr>
      <dsp:spPr>
        <a:xfrm>
          <a:off x="3342987" y="3070595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Links</a:t>
          </a:r>
          <a:endParaRPr lang="en-AU" sz="1500" kern="1200" dirty="0"/>
        </a:p>
      </dsp:txBody>
      <dsp:txXfrm>
        <a:off x="3342987" y="3070595"/>
        <a:ext cx="864405" cy="432202"/>
      </dsp:txXfrm>
    </dsp:sp>
    <dsp:sp modelId="{7FC9077A-C4E5-4105-8AB0-B252BEEE1E9C}">
      <dsp:nvSpPr>
        <dsp:cNvPr id="0" name=""/>
        <dsp:cNvSpPr/>
      </dsp:nvSpPr>
      <dsp:spPr>
        <a:xfrm>
          <a:off x="2297056" y="3684323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Latest</a:t>
          </a:r>
          <a:endParaRPr lang="en-AU" sz="1500" kern="1200" dirty="0"/>
        </a:p>
      </dsp:txBody>
      <dsp:txXfrm>
        <a:off x="2297056" y="3684323"/>
        <a:ext cx="864405" cy="432202"/>
      </dsp:txXfrm>
    </dsp:sp>
    <dsp:sp modelId="{0B6EF532-2CEC-4FE8-BCC7-3E08286D3F57}">
      <dsp:nvSpPr>
        <dsp:cNvPr id="0" name=""/>
        <dsp:cNvSpPr/>
      </dsp:nvSpPr>
      <dsp:spPr>
        <a:xfrm>
          <a:off x="3342987" y="3684323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Social</a:t>
          </a:r>
          <a:endParaRPr lang="en-AU" sz="1500" kern="1200" dirty="0"/>
        </a:p>
      </dsp:txBody>
      <dsp:txXfrm>
        <a:off x="3342987" y="3684323"/>
        <a:ext cx="864405" cy="432202"/>
      </dsp:txXfrm>
    </dsp:sp>
    <dsp:sp modelId="{3382AAE2-D3C2-4016-8A7F-3E627CD8CBFC}">
      <dsp:nvSpPr>
        <dsp:cNvPr id="0" name=""/>
        <dsp:cNvSpPr/>
      </dsp:nvSpPr>
      <dsp:spPr>
        <a:xfrm>
          <a:off x="2297056" y="4298051"/>
          <a:ext cx="864405" cy="432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/>
            <a:t>Copyright</a:t>
          </a:r>
          <a:endParaRPr lang="en-AU" sz="1500" kern="1200" dirty="0"/>
        </a:p>
      </dsp:txBody>
      <dsp:txXfrm>
        <a:off x="2297056" y="4298051"/>
        <a:ext cx="864405" cy="4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design.bradfrost.com/" TargetMode="External"/><Relationship Id="rId2" Type="http://schemas.openxmlformats.org/officeDocument/2006/relationships/hyperlink" Target="http://bradfrost.com/blog/post/atomic-web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tsnipp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oughtram.io/angular/2016/07/27/custom-form-controls-in-angular-2.html" TargetMode="External"/><Relationship Id="rId2" Type="http://schemas.openxmlformats.org/officeDocument/2006/relationships/hyperlink" Target="http://stackoverflow.com/questions/34948961/angular-2-custom-form-inp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Wrapping UI Elements in Angular 2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Evan Wallace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180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Makes HTML much easier to read</a:t>
            </a:r>
            <a:endParaRPr lang="en-AU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66952"/>
            <a:ext cx="8596312" cy="17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apps this way helps with UI changing UI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UI components created using atomic design are meant to be small but have large reaching effects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If a new date picker is released you only need to change a few files to have application wide effects</a:t>
            </a:r>
          </a:p>
          <a:p>
            <a:pPr lvl="1"/>
            <a:r>
              <a:rPr lang="en-AU" dirty="0" smtClean="0"/>
              <a:t>This is good and bad, its saved me many hours or work, but could very easily go wrong</a:t>
            </a:r>
          </a:p>
          <a:p>
            <a:pPr lvl="1"/>
            <a:r>
              <a:rPr lang="en-AU" dirty="0" smtClean="0"/>
              <a:t>MAKE SURE YOU TEST YOUR UI COMPONENTS!!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333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 when using Atomic Design with Angular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style page</a:t>
            </a:r>
          </a:p>
          <a:p>
            <a:pPr lvl="1"/>
            <a:r>
              <a:rPr lang="en-AU" dirty="0" smtClean="0"/>
              <a:t>Helps on board people</a:t>
            </a:r>
          </a:p>
          <a:p>
            <a:pPr lvl="1"/>
            <a:r>
              <a:rPr lang="en-AU" dirty="0" smtClean="0"/>
              <a:t>Helps keep team members on the same page</a:t>
            </a:r>
          </a:p>
          <a:p>
            <a:pPr lvl="1"/>
            <a:r>
              <a:rPr lang="en-AU" dirty="0" smtClean="0"/>
              <a:t>Creates a single source of truth for UI components</a:t>
            </a:r>
          </a:p>
          <a:p>
            <a:pPr lvl="1"/>
            <a:r>
              <a:rPr lang="en-AU" dirty="0" smtClean="0"/>
              <a:t>Gives you a playground to test out ideas and new components</a:t>
            </a:r>
          </a:p>
          <a:p>
            <a:pPr lvl="1"/>
            <a:endParaRPr lang="en-AU" dirty="0"/>
          </a:p>
          <a:p>
            <a:r>
              <a:rPr lang="en-AU" dirty="0" smtClean="0"/>
              <a:t>Don’t go overboard on granularity</a:t>
            </a:r>
          </a:p>
          <a:p>
            <a:pPr lvl="1"/>
            <a:r>
              <a:rPr lang="en-AU" dirty="0" smtClean="0"/>
              <a:t>Common sense is king</a:t>
            </a:r>
          </a:p>
          <a:p>
            <a:endParaRPr lang="en-AU" dirty="0"/>
          </a:p>
          <a:p>
            <a:r>
              <a:rPr lang="en-AU" dirty="0" smtClean="0"/>
              <a:t>TEST YOUR UI COMPONENTS!!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88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AbstractValueAccessor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Implements </a:t>
            </a:r>
            <a:r>
              <a:rPr lang="en-AU" dirty="0" err="1" smtClean="0"/>
              <a:t>ControlValueAccessor</a:t>
            </a:r>
            <a:endParaRPr lang="en-AU" dirty="0" smtClean="0"/>
          </a:p>
          <a:p>
            <a:pPr lvl="1"/>
            <a:r>
              <a:rPr lang="en-AU" dirty="0" smtClean="0"/>
              <a:t>Native Angular API interface</a:t>
            </a:r>
            <a:endParaRPr lang="en-AU" dirty="0"/>
          </a:p>
          <a:p>
            <a:pPr lvl="1"/>
            <a:r>
              <a:rPr lang="en-AU" dirty="0" smtClean="0"/>
              <a:t> Bridge between angular control and UI element</a:t>
            </a:r>
          </a:p>
          <a:p>
            <a:r>
              <a:rPr lang="en-AU" dirty="0" smtClean="0"/>
              <a:t>Handles the read and write of the controls Value</a:t>
            </a:r>
          </a:p>
          <a:p>
            <a:r>
              <a:rPr lang="en-AU" dirty="0" smtClean="0"/>
              <a:t>Handles change/touch events that occur on control</a:t>
            </a:r>
          </a:p>
          <a:p>
            <a:r>
              <a:rPr lang="en-AU" dirty="0" smtClean="0"/>
              <a:t>Calls validate to perform validation that’s set on control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5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AbstractValueAccessor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21" y="1447173"/>
            <a:ext cx="5600942" cy="50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MakeValueProvider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Handles dependency Injection for Component and Validator</a:t>
            </a:r>
          </a:p>
          <a:p>
            <a:r>
              <a:rPr lang="en-AU" dirty="0" smtClean="0"/>
              <a:t>Made in a generic way to be easily </a:t>
            </a:r>
            <a:r>
              <a:rPr lang="en-AU" dirty="0" err="1" smtClean="0"/>
              <a:t>reuseable</a:t>
            </a:r>
            <a:r>
              <a:rPr lang="en-AU" dirty="0" smtClean="0"/>
              <a:t> in different UI Components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12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makeValueProvider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26" y="2160588"/>
            <a:ext cx="77719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</a:t>
            </a:r>
            <a:r>
              <a:rPr lang="en-AU" dirty="0" err="1" smtClean="0"/>
              <a:t>AbstractValueAccessor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Components that need to interact with form controls need to extend </a:t>
            </a:r>
            <a:r>
              <a:rPr lang="en-AU" dirty="0" err="1" smtClean="0"/>
              <a:t>AbstractValueAccessor</a:t>
            </a:r>
            <a:endParaRPr lang="en-AU" dirty="0" smtClean="0"/>
          </a:p>
          <a:p>
            <a:r>
              <a:rPr lang="en-AU" dirty="0" err="1" smtClean="0"/>
              <a:t>MakeValueProvider</a:t>
            </a:r>
            <a:r>
              <a:rPr lang="en-AU" dirty="0" smtClean="0"/>
              <a:t> function called in the provide meta-data to tell Angular how to handle the dependency injection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658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</a:t>
            </a:r>
            <a:r>
              <a:rPr lang="en-AU" dirty="0" err="1" smtClean="0"/>
              <a:t>AbstractValueAccessor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250" y="2338935"/>
            <a:ext cx="833553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CODE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4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to come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Atomic Design </a:t>
            </a:r>
          </a:p>
          <a:p>
            <a:pPr lvl="1"/>
            <a:r>
              <a:rPr lang="en-AU" dirty="0" smtClean="0"/>
              <a:t>What is it?</a:t>
            </a:r>
          </a:p>
          <a:p>
            <a:pPr lvl="1"/>
            <a:r>
              <a:rPr lang="en-AU" dirty="0" smtClean="0"/>
              <a:t>How it works well with Angular Components</a:t>
            </a:r>
          </a:p>
          <a:p>
            <a:r>
              <a:rPr lang="en-AU" dirty="0" smtClean="0"/>
              <a:t>Why abstract/split UI components</a:t>
            </a:r>
          </a:p>
          <a:p>
            <a:r>
              <a:rPr lang="en-AU" dirty="0" smtClean="0"/>
              <a:t>Walk through a demo app that uses Atomic Design and abstract, reusable components</a:t>
            </a:r>
          </a:p>
          <a:p>
            <a:r>
              <a:rPr lang="en-AU" dirty="0" smtClean="0"/>
              <a:t>Q&amp;A</a:t>
            </a:r>
          </a:p>
          <a:p>
            <a:r>
              <a:rPr lang="en-AU" dirty="0" smtClean="0"/>
              <a:t>Extra Credit</a:t>
            </a:r>
          </a:p>
          <a:p>
            <a:pPr lvl="1"/>
            <a:r>
              <a:rPr lang="en-AU" dirty="0" smtClean="0"/>
              <a:t>More readings and useful articles to supplement this talk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823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Atomic Design</a:t>
            </a:r>
          </a:p>
          <a:p>
            <a:pPr lvl="1"/>
            <a:r>
              <a:rPr lang="en-AU" dirty="0">
                <a:hlinkClick r:id="rId2"/>
              </a:rPr>
              <a:t>http://bradfrost.com/blog/post/atomic-web-design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http://atomicdesign.bradfrost.com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Components pinched for the demo</a:t>
            </a:r>
          </a:p>
          <a:p>
            <a:pPr lvl="1"/>
            <a:r>
              <a:rPr lang="en-AU" dirty="0">
                <a:hlinkClick r:id="rId4"/>
              </a:rPr>
              <a:t>http://bootsnipp.com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</a:t>
            </a:r>
            <a:r>
              <a:rPr lang="en-AU" dirty="0" smtClean="0"/>
              <a:t>Reading </a:t>
            </a:r>
            <a:r>
              <a:rPr lang="en-AU" dirty="0" err="1" smtClean="0"/>
              <a:t>cont</a:t>
            </a: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AbstractValueAccessor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stackoverflow.com/questions/34948961/angular-2-custom-form-input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Custom Form Controls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blog.thoughtram.io/angular/2016/07/27/custom-form-controls-in-angular-2.html</a:t>
            </a:r>
            <a:endParaRPr lang="en-AU" dirty="0"/>
          </a:p>
          <a:p>
            <a:pPr lvl="1"/>
            <a:r>
              <a:rPr lang="en-AU" dirty="0" smtClean="0"/>
              <a:t>A little old, but still relevant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Code Demo and Slides</a:t>
            </a:r>
          </a:p>
          <a:p>
            <a:pPr lvl="1"/>
            <a:r>
              <a:rPr lang="en-AU" dirty="0"/>
              <a:t>https://github.com/evkw/ngSydneyDec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43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Design concepts by Brad Frost</a:t>
            </a:r>
          </a:p>
          <a:p>
            <a:endParaRPr lang="en-AU" dirty="0" smtClean="0"/>
          </a:p>
          <a:p>
            <a:r>
              <a:rPr lang="en-AU" dirty="0" smtClean="0"/>
              <a:t>Suggests handling/creating websites in methodical way</a:t>
            </a:r>
          </a:p>
          <a:p>
            <a:pPr lvl="1"/>
            <a:r>
              <a:rPr lang="en-AU" dirty="0" smtClean="0"/>
              <a:t>Uses smallest possible element</a:t>
            </a:r>
          </a:p>
          <a:p>
            <a:pPr lvl="1"/>
            <a:r>
              <a:rPr lang="en-AU" dirty="0" smtClean="0"/>
              <a:t>Create groups of these small elements</a:t>
            </a:r>
          </a:p>
          <a:p>
            <a:pPr lvl="1"/>
            <a:r>
              <a:rPr lang="en-AU" dirty="0" smtClean="0"/>
              <a:t>Create pages from element groups</a:t>
            </a:r>
          </a:p>
          <a:p>
            <a:pPr lvl="1"/>
            <a:endParaRPr lang="en-AU" dirty="0"/>
          </a:p>
          <a:p>
            <a:r>
              <a:rPr lang="en-AU" dirty="0" smtClean="0"/>
              <a:t>Very hand in hand with SOLID principles and once we started it at work, unable to go about it another way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5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Design	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08" y="1863347"/>
            <a:ext cx="8596312" cy="30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Atom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30" y="2537254"/>
            <a:ext cx="4809475" cy="20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Multiple Molecules to Form an Organism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20973"/>
            <a:ext cx="8596312" cy="2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 Create a Template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49011"/>
            <a:ext cx="8596312" cy="29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with other templates to become a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637" y="1817746"/>
            <a:ext cx="5798379" cy="42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this work with Angular?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62671"/>
              </p:ext>
            </p:extLst>
          </p:nvPr>
        </p:nvGraphicFramePr>
        <p:xfrm>
          <a:off x="677863" y="1309816"/>
          <a:ext cx="8596312" cy="473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58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1073</TotalTime>
  <Words>439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Wrapping UI Elements in Angular 2 Components</vt:lpstr>
      <vt:lpstr>What’s to come</vt:lpstr>
      <vt:lpstr>Atomic Design</vt:lpstr>
      <vt:lpstr>Atomic Design </vt:lpstr>
      <vt:lpstr>One Atom</vt:lpstr>
      <vt:lpstr>Multiple Molecules to Form an Organism</vt:lpstr>
      <vt:lpstr>To Create a Template</vt:lpstr>
      <vt:lpstr>Working with other templates to become a page</vt:lpstr>
      <vt:lpstr>How does this work with Angular?</vt:lpstr>
      <vt:lpstr>Makes HTML much easier to read</vt:lpstr>
      <vt:lpstr>Making apps this way helps with UI changing UI frameworks</vt:lpstr>
      <vt:lpstr>Recommendations when using Atomic Design with Angular</vt:lpstr>
      <vt:lpstr>AbstractValueAccessor</vt:lpstr>
      <vt:lpstr>AbstractValueAccessor</vt:lpstr>
      <vt:lpstr>MakeValueProvider </vt:lpstr>
      <vt:lpstr>makeValueProvider</vt:lpstr>
      <vt:lpstr>Implementing AbstractValueAccessor </vt:lpstr>
      <vt:lpstr>Implementing AbstractValueAccessor</vt:lpstr>
      <vt:lpstr>CODE DEMO</vt:lpstr>
      <vt:lpstr>Extra Reading</vt:lpstr>
      <vt:lpstr>Extra Reading cont…</vt:lpstr>
    </vt:vector>
  </TitlesOfParts>
  <Company>BTS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UI Elements in Angular 2 Components</dc:title>
  <dc:creator>Evan Wallace</dc:creator>
  <cp:lastModifiedBy>Evan Wallace</cp:lastModifiedBy>
  <cp:revision>10</cp:revision>
  <dcterms:created xsi:type="dcterms:W3CDTF">2016-12-13T09:29:30Z</dcterms:created>
  <dcterms:modified xsi:type="dcterms:W3CDTF">2016-12-14T07:07:23Z</dcterms:modified>
</cp:coreProperties>
</file>