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DA6-2BE0-4E2B-9BE8-4048363BB6A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6FFD0F-0A41-4E10-A3CC-C3DAE9E29A38}">
      <dgm:prSet/>
      <dgm:spPr/>
      <dgm:t>
        <a:bodyPr/>
        <a:lstStyle/>
        <a:p>
          <a:r>
            <a:rPr lang="en-US" baseline="0"/>
            <a:t>To determine the correlation between Government grants and the fluctuation in the employment rate</a:t>
          </a:r>
          <a:endParaRPr lang="en-US"/>
        </a:p>
      </dgm:t>
    </dgm:pt>
    <dgm:pt modelId="{03A9D8CC-A4BE-4D63-8446-215F211584CB}" type="parTrans" cxnId="{3A9AEBD6-1B91-4325-BC8E-8356A7241450}">
      <dgm:prSet/>
      <dgm:spPr/>
      <dgm:t>
        <a:bodyPr/>
        <a:lstStyle/>
        <a:p>
          <a:endParaRPr lang="en-US"/>
        </a:p>
      </dgm:t>
    </dgm:pt>
    <dgm:pt modelId="{0724661E-7D98-4350-9D0D-4575F66F489F}" type="sibTrans" cxnId="{3A9AEBD6-1B91-4325-BC8E-8356A7241450}">
      <dgm:prSet/>
      <dgm:spPr/>
      <dgm:t>
        <a:bodyPr/>
        <a:lstStyle/>
        <a:p>
          <a:endParaRPr lang="en-US"/>
        </a:p>
      </dgm:t>
    </dgm:pt>
    <dgm:pt modelId="{4EBDA261-799B-41D2-A9B3-C3901813BBAB}">
      <dgm:prSet/>
      <dgm:spPr/>
      <dgm:t>
        <a:bodyPr/>
        <a:lstStyle/>
        <a:p>
          <a:r>
            <a:rPr lang="en-US" baseline="0" dirty="0"/>
            <a:t>To Determine the effect on the united states GDP</a:t>
          </a:r>
          <a:endParaRPr lang="en-US" dirty="0"/>
        </a:p>
      </dgm:t>
    </dgm:pt>
    <dgm:pt modelId="{5BA0D5BD-E78C-482A-84FB-0E254A09C021}" type="parTrans" cxnId="{FFCBBD9B-A65D-44EC-92EE-976F18EF56CA}">
      <dgm:prSet/>
      <dgm:spPr/>
      <dgm:t>
        <a:bodyPr/>
        <a:lstStyle/>
        <a:p>
          <a:endParaRPr lang="en-US"/>
        </a:p>
      </dgm:t>
    </dgm:pt>
    <dgm:pt modelId="{DE56B502-434E-423D-AB0A-CA0568A3DE90}" type="sibTrans" cxnId="{FFCBBD9B-A65D-44EC-92EE-976F18EF56CA}">
      <dgm:prSet/>
      <dgm:spPr/>
      <dgm:t>
        <a:bodyPr/>
        <a:lstStyle/>
        <a:p>
          <a:endParaRPr lang="en-US"/>
        </a:p>
      </dgm:t>
    </dgm:pt>
    <dgm:pt modelId="{6D1650B1-2AF7-4C11-9F34-D67DEEC364D2}">
      <dgm:prSet/>
      <dgm:spPr/>
      <dgm:t>
        <a:bodyPr/>
        <a:lstStyle/>
        <a:p>
          <a:r>
            <a:rPr lang="en-US" baseline="0"/>
            <a:t>To determine a correlation between the number of contracts granted by the US. Federal Government and the employment growth rate per state focusing on the Tech industry</a:t>
          </a:r>
          <a:br>
            <a:rPr lang="en-US" baseline="0"/>
          </a:br>
          <a:endParaRPr lang="en-US"/>
        </a:p>
      </dgm:t>
    </dgm:pt>
    <dgm:pt modelId="{E9387AFA-7CD6-4F1B-B8EA-B510A23CD77E}" type="parTrans" cxnId="{D909C230-EDEB-4325-97FC-07BE160E7D06}">
      <dgm:prSet/>
      <dgm:spPr/>
      <dgm:t>
        <a:bodyPr/>
        <a:lstStyle/>
        <a:p>
          <a:endParaRPr lang="en-US"/>
        </a:p>
      </dgm:t>
    </dgm:pt>
    <dgm:pt modelId="{EE3544DF-8E9C-4F82-B7AE-AB4EA1786DE4}" type="sibTrans" cxnId="{D909C230-EDEB-4325-97FC-07BE160E7D06}">
      <dgm:prSet/>
      <dgm:spPr/>
      <dgm:t>
        <a:bodyPr/>
        <a:lstStyle/>
        <a:p>
          <a:endParaRPr lang="en-US"/>
        </a:p>
      </dgm:t>
    </dgm:pt>
    <dgm:pt modelId="{F5A46A7F-660B-4412-8552-14D6A40233FA}" type="pres">
      <dgm:prSet presAssocID="{56473DA6-2BE0-4E2B-9BE8-4048363BB6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2DAA5E-FA56-4A22-A784-DE7C56DC2E0B}" type="pres">
      <dgm:prSet presAssocID="{F76FFD0F-0A41-4E10-A3CC-C3DAE9E29A38}" presName="hierRoot1" presStyleCnt="0"/>
      <dgm:spPr/>
    </dgm:pt>
    <dgm:pt modelId="{56E66A20-0D33-402E-83AA-C98A27EBA30F}" type="pres">
      <dgm:prSet presAssocID="{F76FFD0F-0A41-4E10-A3CC-C3DAE9E29A38}" presName="composite" presStyleCnt="0"/>
      <dgm:spPr/>
    </dgm:pt>
    <dgm:pt modelId="{0CD73D12-1454-4465-BF37-2DAA7D61D385}" type="pres">
      <dgm:prSet presAssocID="{F76FFD0F-0A41-4E10-A3CC-C3DAE9E29A38}" presName="background" presStyleLbl="node0" presStyleIdx="0" presStyleCnt="3"/>
      <dgm:spPr/>
    </dgm:pt>
    <dgm:pt modelId="{D3C30F50-ACA0-4D61-A8E7-EE0146698363}" type="pres">
      <dgm:prSet presAssocID="{F76FFD0F-0A41-4E10-A3CC-C3DAE9E29A38}" presName="text" presStyleLbl="fgAcc0" presStyleIdx="0" presStyleCnt="3">
        <dgm:presLayoutVars>
          <dgm:chPref val="3"/>
        </dgm:presLayoutVars>
      </dgm:prSet>
      <dgm:spPr/>
    </dgm:pt>
    <dgm:pt modelId="{B2546FBE-DDB6-4075-985A-1F0A66FCCBDC}" type="pres">
      <dgm:prSet presAssocID="{F76FFD0F-0A41-4E10-A3CC-C3DAE9E29A38}" presName="hierChild2" presStyleCnt="0"/>
      <dgm:spPr/>
    </dgm:pt>
    <dgm:pt modelId="{C47C49E6-5A8D-4216-981E-57C3870C9BEF}" type="pres">
      <dgm:prSet presAssocID="{4EBDA261-799B-41D2-A9B3-C3901813BBAB}" presName="hierRoot1" presStyleCnt="0"/>
      <dgm:spPr/>
    </dgm:pt>
    <dgm:pt modelId="{0AE5DCFA-1899-43F3-92B9-7A52134297E9}" type="pres">
      <dgm:prSet presAssocID="{4EBDA261-799B-41D2-A9B3-C3901813BBAB}" presName="composite" presStyleCnt="0"/>
      <dgm:spPr/>
    </dgm:pt>
    <dgm:pt modelId="{F5D487D2-31F6-4ABC-B94B-8C34C3C85A74}" type="pres">
      <dgm:prSet presAssocID="{4EBDA261-799B-41D2-A9B3-C3901813BBAB}" presName="background" presStyleLbl="node0" presStyleIdx="1" presStyleCnt="3"/>
      <dgm:spPr/>
    </dgm:pt>
    <dgm:pt modelId="{127AE459-11D3-40E4-AA18-019244D334C6}" type="pres">
      <dgm:prSet presAssocID="{4EBDA261-799B-41D2-A9B3-C3901813BBAB}" presName="text" presStyleLbl="fgAcc0" presStyleIdx="1" presStyleCnt="3">
        <dgm:presLayoutVars>
          <dgm:chPref val="3"/>
        </dgm:presLayoutVars>
      </dgm:prSet>
      <dgm:spPr/>
    </dgm:pt>
    <dgm:pt modelId="{B7CB70D9-7E30-4A9A-877B-21ED6C623135}" type="pres">
      <dgm:prSet presAssocID="{4EBDA261-799B-41D2-A9B3-C3901813BBAB}" presName="hierChild2" presStyleCnt="0"/>
      <dgm:spPr/>
    </dgm:pt>
    <dgm:pt modelId="{04CCEFA8-92B6-4816-963A-E4CC2619D126}" type="pres">
      <dgm:prSet presAssocID="{6D1650B1-2AF7-4C11-9F34-D67DEEC364D2}" presName="hierRoot1" presStyleCnt="0"/>
      <dgm:spPr/>
    </dgm:pt>
    <dgm:pt modelId="{AC1FAC20-6D2C-4B0F-AB2C-8CC1399C011E}" type="pres">
      <dgm:prSet presAssocID="{6D1650B1-2AF7-4C11-9F34-D67DEEC364D2}" presName="composite" presStyleCnt="0"/>
      <dgm:spPr/>
    </dgm:pt>
    <dgm:pt modelId="{0D8BA6AE-5611-4F03-A12A-135B487D71B3}" type="pres">
      <dgm:prSet presAssocID="{6D1650B1-2AF7-4C11-9F34-D67DEEC364D2}" presName="background" presStyleLbl="node0" presStyleIdx="2" presStyleCnt="3"/>
      <dgm:spPr/>
    </dgm:pt>
    <dgm:pt modelId="{B042970C-929A-4780-BE1F-421317AED6F4}" type="pres">
      <dgm:prSet presAssocID="{6D1650B1-2AF7-4C11-9F34-D67DEEC364D2}" presName="text" presStyleLbl="fgAcc0" presStyleIdx="2" presStyleCnt="3">
        <dgm:presLayoutVars>
          <dgm:chPref val="3"/>
        </dgm:presLayoutVars>
      </dgm:prSet>
      <dgm:spPr/>
    </dgm:pt>
    <dgm:pt modelId="{2DBD0E2E-634A-4191-AFC9-D8CF9BC870E1}" type="pres">
      <dgm:prSet presAssocID="{6D1650B1-2AF7-4C11-9F34-D67DEEC364D2}" presName="hierChild2" presStyleCnt="0"/>
      <dgm:spPr/>
    </dgm:pt>
  </dgm:ptLst>
  <dgm:cxnLst>
    <dgm:cxn modelId="{D909C230-EDEB-4325-97FC-07BE160E7D06}" srcId="{56473DA6-2BE0-4E2B-9BE8-4048363BB6A8}" destId="{6D1650B1-2AF7-4C11-9F34-D67DEEC364D2}" srcOrd="2" destOrd="0" parTransId="{E9387AFA-7CD6-4F1B-B8EA-B510A23CD77E}" sibTransId="{EE3544DF-8E9C-4F82-B7AE-AB4EA1786DE4}"/>
    <dgm:cxn modelId="{0A01C83B-E59F-4F1A-B25B-AC2EC97785BD}" type="presOf" srcId="{4EBDA261-799B-41D2-A9B3-C3901813BBAB}" destId="{127AE459-11D3-40E4-AA18-019244D334C6}" srcOrd="0" destOrd="0" presId="urn:microsoft.com/office/officeart/2005/8/layout/hierarchy1"/>
    <dgm:cxn modelId="{C0B2144E-1457-4073-997B-AEBEA240ECDA}" type="presOf" srcId="{56473DA6-2BE0-4E2B-9BE8-4048363BB6A8}" destId="{F5A46A7F-660B-4412-8552-14D6A40233FA}" srcOrd="0" destOrd="0" presId="urn:microsoft.com/office/officeart/2005/8/layout/hierarchy1"/>
    <dgm:cxn modelId="{CBFAF88B-5F20-4583-9B49-D2A91244A19C}" type="presOf" srcId="{6D1650B1-2AF7-4C11-9F34-D67DEEC364D2}" destId="{B042970C-929A-4780-BE1F-421317AED6F4}" srcOrd="0" destOrd="0" presId="urn:microsoft.com/office/officeart/2005/8/layout/hierarchy1"/>
    <dgm:cxn modelId="{FFCBBD9B-A65D-44EC-92EE-976F18EF56CA}" srcId="{56473DA6-2BE0-4E2B-9BE8-4048363BB6A8}" destId="{4EBDA261-799B-41D2-A9B3-C3901813BBAB}" srcOrd="1" destOrd="0" parTransId="{5BA0D5BD-E78C-482A-84FB-0E254A09C021}" sibTransId="{DE56B502-434E-423D-AB0A-CA0568A3DE90}"/>
    <dgm:cxn modelId="{3A9AEBD6-1B91-4325-BC8E-8356A7241450}" srcId="{56473DA6-2BE0-4E2B-9BE8-4048363BB6A8}" destId="{F76FFD0F-0A41-4E10-A3CC-C3DAE9E29A38}" srcOrd="0" destOrd="0" parTransId="{03A9D8CC-A4BE-4D63-8446-215F211584CB}" sibTransId="{0724661E-7D98-4350-9D0D-4575F66F489F}"/>
    <dgm:cxn modelId="{025A47F2-0D5D-4D08-848A-B2144C8A84AA}" type="presOf" srcId="{F76FFD0F-0A41-4E10-A3CC-C3DAE9E29A38}" destId="{D3C30F50-ACA0-4D61-A8E7-EE0146698363}" srcOrd="0" destOrd="0" presId="urn:microsoft.com/office/officeart/2005/8/layout/hierarchy1"/>
    <dgm:cxn modelId="{35FF9BF1-FE26-49DE-B274-582B7E0B1306}" type="presParOf" srcId="{F5A46A7F-660B-4412-8552-14D6A40233FA}" destId="{9B2DAA5E-FA56-4A22-A784-DE7C56DC2E0B}" srcOrd="0" destOrd="0" presId="urn:microsoft.com/office/officeart/2005/8/layout/hierarchy1"/>
    <dgm:cxn modelId="{8A50F49E-E1A1-493B-97CC-E31EFE4881B4}" type="presParOf" srcId="{9B2DAA5E-FA56-4A22-A784-DE7C56DC2E0B}" destId="{56E66A20-0D33-402E-83AA-C98A27EBA30F}" srcOrd="0" destOrd="0" presId="urn:microsoft.com/office/officeart/2005/8/layout/hierarchy1"/>
    <dgm:cxn modelId="{619520FD-64F5-4467-AE98-F61D1E087C19}" type="presParOf" srcId="{56E66A20-0D33-402E-83AA-C98A27EBA30F}" destId="{0CD73D12-1454-4465-BF37-2DAA7D61D385}" srcOrd="0" destOrd="0" presId="urn:microsoft.com/office/officeart/2005/8/layout/hierarchy1"/>
    <dgm:cxn modelId="{8EC25A4D-E02A-4867-89EA-B0D02E737CB0}" type="presParOf" srcId="{56E66A20-0D33-402E-83AA-C98A27EBA30F}" destId="{D3C30F50-ACA0-4D61-A8E7-EE0146698363}" srcOrd="1" destOrd="0" presId="urn:microsoft.com/office/officeart/2005/8/layout/hierarchy1"/>
    <dgm:cxn modelId="{4BB6A3F7-B710-419E-96F7-5CFF0B2FA6E6}" type="presParOf" srcId="{9B2DAA5E-FA56-4A22-A784-DE7C56DC2E0B}" destId="{B2546FBE-DDB6-4075-985A-1F0A66FCCBDC}" srcOrd="1" destOrd="0" presId="urn:microsoft.com/office/officeart/2005/8/layout/hierarchy1"/>
    <dgm:cxn modelId="{E9D3D595-5008-44AE-B55D-5BFB53B33F05}" type="presParOf" srcId="{F5A46A7F-660B-4412-8552-14D6A40233FA}" destId="{C47C49E6-5A8D-4216-981E-57C3870C9BEF}" srcOrd="1" destOrd="0" presId="urn:microsoft.com/office/officeart/2005/8/layout/hierarchy1"/>
    <dgm:cxn modelId="{D93B965E-A231-4BA1-9E25-F5E2651FEA0D}" type="presParOf" srcId="{C47C49E6-5A8D-4216-981E-57C3870C9BEF}" destId="{0AE5DCFA-1899-43F3-92B9-7A52134297E9}" srcOrd="0" destOrd="0" presId="urn:microsoft.com/office/officeart/2005/8/layout/hierarchy1"/>
    <dgm:cxn modelId="{9E6E374E-055B-4117-9067-9031B5AA606F}" type="presParOf" srcId="{0AE5DCFA-1899-43F3-92B9-7A52134297E9}" destId="{F5D487D2-31F6-4ABC-B94B-8C34C3C85A74}" srcOrd="0" destOrd="0" presId="urn:microsoft.com/office/officeart/2005/8/layout/hierarchy1"/>
    <dgm:cxn modelId="{31CCD8BC-E978-446D-ACF2-71D29DCB9A0B}" type="presParOf" srcId="{0AE5DCFA-1899-43F3-92B9-7A52134297E9}" destId="{127AE459-11D3-40E4-AA18-019244D334C6}" srcOrd="1" destOrd="0" presId="urn:microsoft.com/office/officeart/2005/8/layout/hierarchy1"/>
    <dgm:cxn modelId="{6D0CE75F-17C7-4F2A-80AA-29099AE81F2B}" type="presParOf" srcId="{C47C49E6-5A8D-4216-981E-57C3870C9BEF}" destId="{B7CB70D9-7E30-4A9A-877B-21ED6C623135}" srcOrd="1" destOrd="0" presId="urn:microsoft.com/office/officeart/2005/8/layout/hierarchy1"/>
    <dgm:cxn modelId="{8155A418-9DDD-422B-84FA-756553E9AE9C}" type="presParOf" srcId="{F5A46A7F-660B-4412-8552-14D6A40233FA}" destId="{04CCEFA8-92B6-4816-963A-E4CC2619D126}" srcOrd="2" destOrd="0" presId="urn:microsoft.com/office/officeart/2005/8/layout/hierarchy1"/>
    <dgm:cxn modelId="{FE2CB30C-A13D-4FE5-BF4C-7AE2226269CE}" type="presParOf" srcId="{04CCEFA8-92B6-4816-963A-E4CC2619D126}" destId="{AC1FAC20-6D2C-4B0F-AB2C-8CC1399C011E}" srcOrd="0" destOrd="0" presId="urn:microsoft.com/office/officeart/2005/8/layout/hierarchy1"/>
    <dgm:cxn modelId="{A6ADA271-3D3B-485A-BC23-CEFD9C669C8A}" type="presParOf" srcId="{AC1FAC20-6D2C-4B0F-AB2C-8CC1399C011E}" destId="{0D8BA6AE-5611-4F03-A12A-135B487D71B3}" srcOrd="0" destOrd="0" presId="urn:microsoft.com/office/officeart/2005/8/layout/hierarchy1"/>
    <dgm:cxn modelId="{EEA8CDC3-5500-4B97-B6DD-5A4DDA93D9F7}" type="presParOf" srcId="{AC1FAC20-6D2C-4B0F-AB2C-8CC1399C011E}" destId="{B042970C-929A-4780-BE1F-421317AED6F4}" srcOrd="1" destOrd="0" presId="urn:microsoft.com/office/officeart/2005/8/layout/hierarchy1"/>
    <dgm:cxn modelId="{B0DF99CB-447E-461E-BCE7-FF08BBB0146F}" type="presParOf" srcId="{04CCEFA8-92B6-4816-963A-E4CC2619D126}" destId="{2DBD0E2E-634A-4191-AFC9-D8CF9BC870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C25507-A982-40CB-9DF7-7BD707E613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096C9D-E9B8-43CB-9C60-9BF10CAEC11A}">
      <dgm:prSet/>
      <dgm:spPr/>
      <dgm:t>
        <a:bodyPr/>
        <a:lstStyle/>
        <a:p>
          <a:r>
            <a:rPr lang="en-US" baseline="0"/>
            <a:t>What: there are many factors to move the economy forward, we will focus on a key metric “The Federal Government procurement program”</a:t>
          </a:r>
          <a:endParaRPr lang="en-US"/>
        </a:p>
      </dgm:t>
    </dgm:pt>
    <dgm:pt modelId="{E3F5ADF5-9B46-4D5A-A2DA-A1A5725CCD8F}" type="parTrans" cxnId="{4E054B7A-D17B-4A49-AA5B-E1924D6DBAC6}">
      <dgm:prSet/>
      <dgm:spPr/>
      <dgm:t>
        <a:bodyPr/>
        <a:lstStyle/>
        <a:p>
          <a:endParaRPr lang="en-US"/>
        </a:p>
      </dgm:t>
    </dgm:pt>
    <dgm:pt modelId="{546D4DFC-7660-4426-BA0B-D15D1EB35CEB}" type="sibTrans" cxnId="{4E054B7A-D17B-4A49-AA5B-E1924D6DBAC6}">
      <dgm:prSet/>
      <dgm:spPr/>
      <dgm:t>
        <a:bodyPr/>
        <a:lstStyle/>
        <a:p>
          <a:endParaRPr lang="en-US"/>
        </a:p>
      </dgm:t>
    </dgm:pt>
    <dgm:pt modelId="{2B6A9B98-E046-4947-A7FC-13C92F6556EF}">
      <dgm:prSet/>
      <dgm:spPr/>
      <dgm:t>
        <a:bodyPr/>
        <a:lstStyle/>
        <a:p>
          <a:r>
            <a:rPr lang="en-US" baseline="0"/>
            <a:t>Why: we believe that the program is very essential to our growing economy here in the us and we would like to showcase that using our code.</a:t>
          </a:r>
          <a:endParaRPr lang="en-US"/>
        </a:p>
      </dgm:t>
    </dgm:pt>
    <dgm:pt modelId="{37064D12-553E-4960-93A8-913C37E96393}" type="parTrans" cxnId="{E9B022E3-3B90-4E3E-92E2-D0B9FC417558}">
      <dgm:prSet/>
      <dgm:spPr/>
      <dgm:t>
        <a:bodyPr/>
        <a:lstStyle/>
        <a:p>
          <a:endParaRPr lang="en-US"/>
        </a:p>
      </dgm:t>
    </dgm:pt>
    <dgm:pt modelId="{FA26B168-2FB3-4C92-AC56-193731EE41B2}" type="sibTrans" cxnId="{E9B022E3-3B90-4E3E-92E2-D0B9FC417558}">
      <dgm:prSet/>
      <dgm:spPr/>
      <dgm:t>
        <a:bodyPr/>
        <a:lstStyle/>
        <a:p>
          <a:endParaRPr lang="en-US"/>
        </a:p>
      </dgm:t>
    </dgm:pt>
    <dgm:pt modelId="{4B1CF508-3A00-48A9-9572-ED37A51DC5F4}">
      <dgm:prSet/>
      <dgm:spPr/>
      <dgm:t>
        <a:bodyPr/>
        <a:lstStyle/>
        <a:p>
          <a:r>
            <a:rPr lang="en-US" baseline="0"/>
            <a:t>How: did you say code? we will utilize our research and gts skills to showcase how we used code to import, organize, merge, set tables, edit, graph and data manipulate. </a:t>
          </a:r>
          <a:endParaRPr lang="en-US"/>
        </a:p>
      </dgm:t>
    </dgm:pt>
    <dgm:pt modelId="{68FD5CB9-528F-46A7-B1FF-E6F2B5FA92AF}" type="parTrans" cxnId="{37BE4414-5685-4E57-9AA2-57A527F4E751}">
      <dgm:prSet/>
      <dgm:spPr/>
      <dgm:t>
        <a:bodyPr/>
        <a:lstStyle/>
        <a:p>
          <a:endParaRPr lang="en-US"/>
        </a:p>
      </dgm:t>
    </dgm:pt>
    <dgm:pt modelId="{A978CA33-5CAD-4AB8-904A-3F45D1BBBCC7}" type="sibTrans" cxnId="{37BE4414-5685-4E57-9AA2-57A527F4E751}">
      <dgm:prSet/>
      <dgm:spPr/>
      <dgm:t>
        <a:bodyPr/>
        <a:lstStyle/>
        <a:p>
          <a:endParaRPr lang="en-US"/>
        </a:p>
      </dgm:t>
    </dgm:pt>
    <dgm:pt modelId="{14E213EE-F9E7-4B68-B5B7-3570E2B7F4D5}" type="pres">
      <dgm:prSet presAssocID="{29C25507-A982-40CB-9DF7-7BD707E613DD}" presName="root" presStyleCnt="0">
        <dgm:presLayoutVars>
          <dgm:dir/>
          <dgm:resizeHandles val="exact"/>
        </dgm:presLayoutVars>
      </dgm:prSet>
      <dgm:spPr/>
    </dgm:pt>
    <dgm:pt modelId="{6E441FDB-E871-42F8-A85C-08BCD940C351}" type="pres">
      <dgm:prSet presAssocID="{FF096C9D-E9B8-43CB-9C60-9BF10CAEC11A}" presName="compNode" presStyleCnt="0"/>
      <dgm:spPr/>
    </dgm:pt>
    <dgm:pt modelId="{33FBE459-E6D9-4C3F-AB13-16FEF748DE26}" type="pres">
      <dgm:prSet presAssocID="{FF096C9D-E9B8-43CB-9C60-9BF10CAEC11A}" presName="bgRect" presStyleLbl="bgShp" presStyleIdx="0" presStyleCnt="3"/>
      <dgm:spPr/>
    </dgm:pt>
    <dgm:pt modelId="{96720417-1F79-43D7-8DA5-DE23BD8965AB}" type="pres">
      <dgm:prSet presAssocID="{FF096C9D-E9B8-43CB-9C60-9BF10CAEC1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D9F30F5-8AD8-4F56-9F3C-02858609490B}" type="pres">
      <dgm:prSet presAssocID="{FF096C9D-E9B8-43CB-9C60-9BF10CAEC11A}" presName="spaceRect" presStyleCnt="0"/>
      <dgm:spPr/>
    </dgm:pt>
    <dgm:pt modelId="{78F4DCC7-30E7-4E16-8055-E75BE23FFBE5}" type="pres">
      <dgm:prSet presAssocID="{FF096C9D-E9B8-43CB-9C60-9BF10CAEC11A}" presName="parTx" presStyleLbl="revTx" presStyleIdx="0" presStyleCnt="3">
        <dgm:presLayoutVars>
          <dgm:chMax val="0"/>
          <dgm:chPref val="0"/>
        </dgm:presLayoutVars>
      </dgm:prSet>
      <dgm:spPr/>
    </dgm:pt>
    <dgm:pt modelId="{9FCF3EB6-02C1-49C9-9A8B-D25F8C7AFD37}" type="pres">
      <dgm:prSet presAssocID="{546D4DFC-7660-4426-BA0B-D15D1EB35CEB}" presName="sibTrans" presStyleCnt="0"/>
      <dgm:spPr/>
    </dgm:pt>
    <dgm:pt modelId="{FF87F93B-B632-415B-A3D8-9297ECECDA5A}" type="pres">
      <dgm:prSet presAssocID="{2B6A9B98-E046-4947-A7FC-13C92F6556EF}" presName="compNode" presStyleCnt="0"/>
      <dgm:spPr/>
    </dgm:pt>
    <dgm:pt modelId="{11AE6296-38C2-4135-B85E-ABC4D915A104}" type="pres">
      <dgm:prSet presAssocID="{2B6A9B98-E046-4947-A7FC-13C92F6556EF}" presName="bgRect" presStyleLbl="bgShp" presStyleIdx="1" presStyleCnt="3"/>
      <dgm:spPr/>
    </dgm:pt>
    <dgm:pt modelId="{6DA9E77D-885A-44A8-AC46-048D90835E89}" type="pres">
      <dgm:prSet presAssocID="{2B6A9B98-E046-4947-A7FC-13C92F6556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63DE4DE-CA15-4CF4-A40A-8A3BB0EA05B4}" type="pres">
      <dgm:prSet presAssocID="{2B6A9B98-E046-4947-A7FC-13C92F6556EF}" presName="spaceRect" presStyleCnt="0"/>
      <dgm:spPr/>
    </dgm:pt>
    <dgm:pt modelId="{085BD43F-6039-4FFC-87D9-3911A8B004BF}" type="pres">
      <dgm:prSet presAssocID="{2B6A9B98-E046-4947-A7FC-13C92F6556EF}" presName="parTx" presStyleLbl="revTx" presStyleIdx="1" presStyleCnt="3">
        <dgm:presLayoutVars>
          <dgm:chMax val="0"/>
          <dgm:chPref val="0"/>
        </dgm:presLayoutVars>
      </dgm:prSet>
      <dgm:spPr/>
    </dgm:pt>
    <dgm:pt modelId="{350CCE7F-E2EE-4BC7-B6FE-60DE0BDAB533}" type="pres">
      <dgm:prSet presAssocID="{FA26B168-2FB3-4C92-AC56-193731EE41B2}" presName="sibTrans" presStyleCnt="0"/>
      <dgm:spPr/>
    </dgm:pt>
    <dgm:pt modelId="{F144CFD3-4871-48F8-BE9E-57173294FDE7}" type="pres">
      <dgm:prSet presAssocID="{4B1CF508-3A00-48A9-9572-ED37A51DC5F4}" presName="compNode" presStyleCnt="0"/>
      <dgm:spPr/>
    </dgm:pt>
    <dgm:pt modelId="{6F02723D-43BD-4CF0-8696-E0945A13A82E}" type="pres">
      <dgm:prSet presAssocID="{4B1CF508-3A00-48A9-9572-ED37A51DC5F4}" presName="bgRect" presStyleLbl="bgShp" presStyleIdx="2" presStyleCnt="3"/>
      <dgm:spPr/>
    </dgm:pt>
    <dgm:pt modelId="{89CFC3B1-5B69-45B0-84C3-F1C8BBC63453}" type="pres">
      <dgm:prSet presAssocID="{4B1CF508-3A00-48A9-9572-ED37A51DC5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E1AECCB-2ADF-493B-A55B-CF9487C5AF55}" type="pres">
      <dgm:prSet presAssocID="{4B1CF508-3A00-48A9-9572-ED37A51DC5F4}" presName="spaceRect" presStyleCnt="0"/>
      <dgm:spPr/>
    </dgm:pt>
    <dgm:pt modelId="{A5683384-D564-4DAC-BF13-71E4426DA165}" type="pres">
      <dgm:prSet presAssocID="{4B1CF508-3A00-48A9-9572-ED37A51DC5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BE4414-5685-4E57-9AA2-57A527F4E751}" srcId="{29C25507-A982-40CB-9DF7-7BD707E613DD}" destId="{4B1CF508-3A00-48A9-9572-ED37A51DC5F4}" srcOrd="2" destOrd="0" parTransId="{68FD5CB9-528F-46A7-B1FF-E6F2B5FA92AF}" sibTransId="{A978CA33-5CAD-4AB8-904A-3F45D1BBBCC7}"/>
    <dgm:cxn modelId="{FE0C6264-BAA8-4DED-907A-B26E525A03F5}" type="presOf" srcId="{FF096C9D-E9B8-43CB-9C60-9BF10CAEC11A}" destId="{78F4DCC7-30E7-4E16-8055-E75BE23FFBE5}" srcOrd="0" destOrd="0" presId="urn:microsoft.com/office/officeart/2018/2/layout/IconVerticalSolidList"/>
    <dgm:cxn modelId="{77742949-6594-4703-AF13-0F1BB249E3C2}" type="presOf" srcId="{29C25507-A982-40CB-9DF7-7BD707E613DD}" destId="{14E213EE-F9E7-4B68-B5B7-3570E2B7F4D5}" srcOrd="0" destOrd="0" presId="urn:microsoft.com/office/officeart/2018/2/layout/IconVerticalSolidList"/>
    <dgm:cxn modelId="{21A5E876-BFD3-4CD0-8491-EEF7AAA367D6}" type="presOf" srcId="{2B6A9B98-E046-4947-A7FC-13C92F6556EF}" destId="{085BD43F-6039-4FFC-87D9-3911A8B004BF}" srcOrd="0" destOrd="0" presId="urn:microsoft.com/office/officeart/2018/2/layout/IconVerticalSolidList"/>
    <dgm:cxn modelId="{4E054B7A-D17B-4A49-AA5B-E1924D6DBAC6}" srcId="{29C25507-A982-40CB-9DF7-7BD707E613DD}" destId="{FF096C9D-E9B8-43CB-9C60-9BF10CAEC11A}" srcOrd="0" destOrd="0" parTransId="{E3F5ADF5-9B46-4D5A-A2DA-A1A5725CCD8F}" sibTransId="{546D4DFC-7660-4426-BA0B-D15D1EB35CEB}"/>
    <dgm:cxn modelId="{062F44E1-D0FB-4EDE-8D60-0DC23EDBC27D}" type="presOf" srcId="{4B1CF508-3A00-48A9-9572-ED37A51DC5F4}" destId="{A5683384-D564-4DAC-BF13-71E4426DA165}" srcOrd="0" destOrd="0" presId="urn:microsoft.com/office/officeart/2018/2/layout/IconVerticalSolidList"/>
    <dgm:cxn modelId="{E9B022E3-3B90-4E3E-92E2-D0B9FC417558}" srcId="{29C25507-A982-40CB-9DF7-7BD707E613DD}" destId="{2B6A9B98-E046-4947-A7FC-13C92F6556EF}" srcOrd="1" destOrd="0" parTransId="{37064D12-553E-4960-93A8-913C37E96393}" sibTransId="{FA26B168-2FB3-4C92-AC56-193731EE41B2}"/>
    <dgm:cxn modelId="{DBB7BF10-2FE6-4683-804E-CD1FF056ADB5}" type="presParOf" srcId="{14E213EE-F9E7-4B68-B5B7-3570E2B7F4D5}" destId="{6E441FDB-E871-42F8-A85C-08BCD940C351}" srcOrd="0" destOrd="0" presId="urn:microsoft.com/office/officeart/2018/2/layout/IconVerticalSolidList"/>
    <dgm:cxn modelId="{FDA04334-59A6-4B90-A948-A5CC54670E75}" type="presParOf" srcId="{6E441FDB-E871-42F8-A85C-08BCD940C351}" destId="{33FBE459-E6D9-4C3F-AB13-16FEF748DE26}" srcOrd="0" destOrd="0" presId="urn:microsoft.com/office/officeart/2018/2/layout/IconVerticalSolidList"/>
    <dgm:cxn modelId="{B20BC1DC-2B8D-4495-8E55-F233B91D9705}" type="presParOf" srcId="{6E441FDB-E871-42F8-A85C-08BCD940C351}" destId="{96720417-1F79-43D7-8DA5-DE23BD8965AB}" srcOrd="1" destOrd="0" presId="urn:microsoft.com/office/officeart/2018/2/layout/IconVerticalSolidList"/>
    <dgm:cxn modelId="{7BE70DB4-86FF-402E-85E3-C59F70F7FA8E}" type="presParOf" srcId="{6E441FDB-E871-42F8-A85C-08BCD940C351}" destId="{DD9F30F5-8AD8-4F56-9F3C-02858609490B}" srcOrd="2" destOrd="0" presId="urn:microsoft.com/office/officeart/2018/2/layout/IconVerticalSolidList"/>
    <dgm:cxn modelId="{2F5B8276-4924-498E-A3CE-B1B13DBEF8E7}" type="presParOf" srcId="{6E441FDB-E871-42F8-A85C-08BCD940C351}" destId="{78F4DCC7-30E7-4E16-8055-E75BE23FFBE5}" srcOrd="3" destOrd="0" presId="urn:microsoft.com/office/officeart/2018/2/layout/IconVerticalSolidList"/>
    <dgm:cxn modelId="{BAE40EAB-86A5-4899-A48B-6FD0564A06B5}" type="presParOf" srcId="{14E213EE-F9E7-4B68-B5B7-3570E2B7F4D5}" destId="{9FCF3EB6-02C1-49C9-9A8B-D25F8C7AFD37}" srcOrd="1" destOrd="0" presId="urn:microsoft.com/office/officeart/2018/2/layout/IconVerticalSolidList"/>
    <dgm:cxn modelId="{FEAF0024-55E2-48A1-9855-C817F00E19D4}" type="presParOf" srcId="{14E213EE-F9E7-4B68-B5B7-3570E2B7F4D5}" destId="{FF87F93B-B632-415B-A3D8-9297ECECDA5A}" srcOrd="2" destOrd="0" presId="urn:microsoft.com/office/officeart/2018/2/layout/IconVerticalSolidList"/>
    <dgm:cxn modelId="{749C2E43-8A79-4755-A166-3FCC34C51E12}" type="presParOf" srcId="{FF87F93B-B632-415B-A3D8-9297ECECDA5A}" destId="{11AE6296-38C2-4135-B85E-ABC4D915A104}" srcOrd="0" destOrd="0" presId="urn:microsoft.com/office/officeart/2018/2/layout/IconVerticalSolidList"/>
    <dgm:cxn modelId="{CC8A51BA-2B30-4807-92B7-8AB9D5A2B8BD}" type="presParOf" srcId="{FF87F93B-B632-415B-A3D8-9297ECECDA5A}" destId="{6DA9E77D-885A-44A8-AC46-048D90835E89}" srcOrd="1" destOrd="0" presId="urn:microsoft.com/office/officeart/2018/2/layout/IconVerticalSolidList"/>
    <dgm:cxn modelId="{01F00A7B-F954-440B-A28E-51AE1400E1B3}" type="presParOf" srcId="{FF87F93B-B632-415B-A3D8-9297ECECDA5A}" destId="{063DE4DE-CA15-4CF4-A40A-8A3BB0EA05B4}" srcOrd="2" destOrd="0" presId="urn:microsoft.com/office/officeart/2018/2/layout/IconVerticalSolidList"/>
    <dgm:cxn modelId="{7D2A1F84-A6F9-4F09-93B0-ED4E846403E8}" type="presParOf" srcId="{FF87F93B-B632-415B-A3D8-9297ECECDA5A}" destId="{085BD43F-6039-4FFC-87D9-3911A8B004BF}" srcOrd="3" destOrd="0" presId="urn:microsoft.com/office/officeart/2018/2/layout/IconVerticalSolidList"/>
    <dgm:cxn modelId="{B72ACD80-1420-416F-B040-097E912E0F3A}" type="presParOf" srcId="{14E213EE-F9E7-4B68-B5B7-3570E2B7F4D5}" destId="{350CCE7F-E2EE-4BC7-B6FE-60DE0BDAB533}" srcOrd="3" destOrd="0" presId="urn:microsoft.com/office/officeart/2018/2/layout/IconVerticalSolidList"/>
    <dgm:cxn modelId="{400C7401-89A4-4876-BF28-2E62F611177C}" type="presParOf" srcId="{14E213EE-F9E7-4B68-B5B7-3570E2B7F4D5}" destId="{F144CFD3-4871-48F8-BE9E-57173294FDE7}" srcOrd="4" destOrd="0" presId="urn:microsoft.com/office/officeart/2018/2/layout/IconVerticalSolidList"/>
    <dgm:cxn modelId="{42A31BD4-6CCC-48C1-97BD-3BB77F783845}" type="presParOf" srcId="{F144CFD3-4871-48F8-BE9E-57173294FDE7}" destId="{6F02723D-43BD-4CF0-8696-E0945A13A82E}" srcOrd="0" destOrd="0" presId="urn:microsoft.com/office/officeart/2018/2/layout/IconVerticalSolidList"/>
    <dgm:cxn modelId="{90914817-7A6D-48F6-BD7B-AFDA0A6E4F82}" type="presParOf" srcId="{F144CFD3-4871-48F8-BE9E-57173294FDE7}" destId="{89CFC3B1-5B69-45B0-84C3-F1C8BBC63453}" srcOrd="1" destOrd="0" presId="urn:microsoft.com/office/officeart/2018/2/layout/IconVerticalSolidList"/>
    <dgm:cxn modelId="{27DC3289-080F-47A1-8688-1106A4C9FFD0}" type="presParOf" srcId="{F144CFD3-4871-48F8-BE9E-57173294FDE7}" destId="{7E1AECCB-2ADF-493B-A55B-CF9487C5AF55}" srcOrd="2" destOrd="0" presId="urn:microsoft.com/office/officeart/2018/2/layout/IconVerticalSolidList"/>
    <dgm:cxn modelId="{EB5C8A90-85D4-4ACE-A0CD-BC82E30458AD}" type="presParOf" srcId="{F144CFD3-4871-48F8-BE9E-57173294FDE7}" destId="{A5683384-D564-4DAC-BF13-71E4426DA1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73D12-1454-4465-BF37-2DAA7D61D385}">
      <dsp:nvSpPr>
        <dsp:cNvPr id="0" name=""/>
        <dsp:cNvSpPr/>
      </dsp:nvSpPr>
      <dsp:spPr>
        <a:xfrm>
          <a:off x="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30F50-ACA0-4D61-A8E7-EE0146698363}">
      <dsp:nvSpPr>
        <dsp:cNvPr id="0" name=""/>
        <dsp:cNvSpPr/>
      </dsp:nvSpPr>
      <dsp:spPr>
        <a:xfrm>
          <a:off x="323850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To determine the correlation between Government grants and the fluctuation in the employment rate</a:t>
          </a:r>
          <a:endParaRPr lang="en-US" sz="1600" kern="1200"/>
        </a:p>
      </dsp:txBody>
      <dsp:txXfrm>
        <a:off x="378058" y="797168"/>
        <a:ext cx="2806233" cy="1742386"/>
      </dsp:txXfrm>
    </dsp:sp>
    <dsp:sp modelId="{F5D487D2-31F6-4ABC-B94B-8C34C3C85A74}">
      <dsp:nvSpPr>
        <dsp:cNvPr id="0" name=""/>
        <dsp:cNvSpPr/>
      </dsp:nvSpPr>
      <dsp:spPr>
        <a:xfrm>
          <a:off x="356235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AE459-11D3-40E4-AA18-019244D334C6}">
      <dsp:nvSpPr>
        <dsp:cNvPr id="0" name=""/>
        <dsp:cNvSpPr/>
      </dsp:nvSpPr>
      <dsp:spPr>
        <a:xfrm>
          <a:off x="3886200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To Determine the effect on the united states GDP</a:t>
          </a:r>
          <a:endParaRPr lang="en-US" sz="1600" kern="1200" dirty="0"/>
        </a:p>
      </dsp:txBody>
      <dsp:txXfrm>
        <a:off x="3940408" y="797168"/>
        <a:ext cx="2806233" cy="1742386"/>
      </dsp:txXfrm>
    </dsp:sp>
    <dsp:sp modelId="{0D8BA6AE-5611-4F03-A12A-135B487D71B3}">
      <dsp:nvSpPr>
        <dsp:cNvPr id="0" name=""/>
        <dsp:cNvSpPr/>
      </dsp:nvSpPr>
      <dsp:spPr>
        <a:xfrm>
          <a:off x="7124700" y="435303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2970C-929A-4780-BE1F-421317AED6F4}">
      <dsp:nvSpPr>
        <dsp:cNvPr id="0" name=""/>
        <dsp:cNvSpPr/>
      </dsp:nvSpPr>
      <dsp:spPr>
        <a:xfrm>
          <a:off x="7448549" y="742960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To determine a correlation between the number of contracts granted by the US. Federal Government and the employment growth rate per state focusing on the Tech industry</a:t>
          </a:r>
          <a:br>
            <a:rPr lang="en-US" sz="1600" kern="1200" baseline="0"/>
          </a:br>
          <a:endParaRPr lang="en-US" sz="1600" kern="1200"/>
        </a:p>
      </dsp:txBody>
      <dsp:txXfrm>
        <a:off x="7502757" y="797168"/>
        <a:ext cx="2806233" cy="174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BE459-E6D9-4C3F-AB13-16FEF748DE26}">
      <dsp:nvSpPr>
        <dsp:cNvPr id="0" name=""/>
        <dsp:cNvSpPr/>
      </dsp:nvSpPr>
      <dsp:spPr>
        <a:xfrm>
          <a:off x="0" y="562"/>
          <a:ext cx="6683374" cy="1315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20417-1F79-43D7-8DA5-DE23BD8965AB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4DCC7-30E7-4E16-8055-E75BE23FFBE5}">
      <dsp:nvSpPr>
        <dsp:cNvPr id="0" name=""/>
        <dsp:cNvSpPr/>
      </dsp:nvSpPr>
      <dsp:spPr>
        <a:xfrm>
          <a:off x="1519914" y="562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What: there are many factors to move the economy forward, we will focus on a key metric “The Federal Government procurement program”</a:t>
          </a:r>
          <a:endParaRPr lang="en-US" sz="2000" kern="1200"/>
        </a:p>
      </dsp:txBody>
      <dsp:txXfrm>
        <a:off x="1519914" y="562"/>
        <a:ext cx="5163460" cy="1315942"/>
      </dsp:txXfrm>
    </dsp:sp>
    <dsp:sp modelId="{11AE6296-38C2-4135-B85E-ABC4D915A104}">
      <dsp:nvSpPr>
        <dsp:cNvPr id="0" name=""/>
        <dsp:cNvSpPr/>
      </dsp:nvSpPr>
      <dsp:spPr>
        <a:xfrm>
          <a:off x="0" y="1645491"/>
          <a:ext cx="6683374" cy="1315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9E77D-885A-44A8-AC46-048D90835E89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BD43F-6039-4FFC-87D9-3911A8B004BF}">
      <dsp:nvSpPr>
        <dsp:cNvPr id="0" name=""/>
        <dsp:cNvSpPr/>
      </dsp:nvSpPr>
      <dsp:spPr>
        <a:xfrm>
          <a:off x="1519914" y="1645491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Why: we believe that the program is very essential to our growing economy here in the us and we would like to showcase that using our code.</a:t>
          </a:r>
          <a:endParaRPr lang="en-US" sz="2000" kern="1200"/>
        </a:p>
      </dsp:txBody>
      <dsp:txXfrm>
        <a:off x="1519914" y="1645491"/>
        <a:ext cx="5163460" cy="1315942"/>
      </dsp:txXfrm>
    </dsp:sp>
    <dsp:sp modelId="{6F02723D-43BD-4CF0-8696-E0945A13A82E}">
      <dsp:nvSpPr>
        <dsp:cNvPr id="0" name=""/>
        <dsp:cNvSpPr/>
      </dsp:nvSpPr>
      <dsp:spPr>
        <a:xfrm>
          <a:off x="0" y="3290419"/>
          <a:ext cx="6683374" cy="1315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FC3B1-5B69-45B0-84C3-F1C8BBC63453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83384-D564-4DAC-BF13-71E4426DA165}">
      <dsp:nvSpPr>
        <dsp:cNvPr id="0" name=""/>
        <dsp:cNvSpPr/>
      </dsp:nvSpPr>
      <dsp:spPr>
        <a:xfrm>
          <a:off x="1519914" y="3290419"/>
          <a:ext cx="5163460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How: did you say code? we will utilize our research and gts skills to showcase how we used code to import, organize, merge, set tables, edit, graph and data manipulate. </a:t>
          </a:r>
          <a:endParaRPr lang="en-US" sz="2000" kern="1200"/>
        </a:p>
      </dsp:txBody>
      <dsp:txXfrm>
        <a:off x="1519914" y="3290419"/>
        <a:ext cx="5163460" cy="1315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26DDCA-6D09-4690-86AE-A65700C43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C7FFF-817D-4088-A3AB-74592456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1346369"/>
            <a:ext cx="6891186" cy="2463629"/>
          </a:xfrm>
        </p:spPr>
        <p:txBody>
          <a:bodyPr>
            <a:normAutofit/>
          </a:bodyPr>
          <a:lstStyle/>
          <a:p>
            <a:r>
              <a:rPr lang="en-US" sz="4800"/>
              <a:t>Federal Government Contracts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039E-BB7E-44EB-ACCD-1852B66F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8" y="3886200"/>
            <a:ext cx="6891185" cy="1371599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By: </a:t>
            </a:r>
          </a:p>
          <a:p>
            <a:r>
              <a:rPr lang="en-US" sz="2200">
                <a:solidFill>
                  <a:schemeClr val="tx1"/>
                </a:solidFill>
              </a:rPr>
              <a:t>Ericka, Hythem, Taoule, Edwin 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D94113-B99D-4827-8468-42C0869D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046" y="0"/>
            <a:ext cx="2726953" cy="6858000"/>
          </a:xfrm>
          <a:prstGeom prst="rect">
            <a:avLst/>
          </a:prstGeom>
          <a:ln>
            <a:noFill/>
          </a:ln>
          <a:effectLst>
            <a:outerShdw blurRad="88900" dist="254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7E19A-F48B-4D56-A949-3A826CF00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046" y="0"/>
            <a:ext cx="2726954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B1C489-3520-454E-BCE4-DE06A472F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t="1120" r="54326" b="73832"/>
          <a:stretch/>
        </p:blipFill>
        <p:spPr>
          <a:xfrm>
            <a:off x="9465047" y="4417"/>
            <a:ext cx="2318458" cy="1086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CDFDB7-75F8-4CF5-A2D6-59A1D8623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9945510" y="3287359"/>
            <a:ext cx="2246490" cy="2197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EE895C-73D3-4A38-BD82-6A056D25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10548594" y="2550437"/>
            <a:ext cx="1643406" cy="1003467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FD3076-E852-4125-BBED-3FB31599F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0" t="81531" r="19879"/>
          <a:stretch/>
        </p:blipFill>
        <p:spPr>
          <a:xfrm>
            <a:off x="9465048" y="5597114"/>
            <a:ext cx="1356924" cy="1260885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4501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750A-DEEE-4F33-8EBF-6A874AF3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sz="3600"/>
              <a:t>The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A23AF9-D97B-4F17-8E8C-206C566445C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9239870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38550-094E-432F-88ED-82F1E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The What, Why, and how?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A7BEF4-F7B2-4B07-B205-53C4EB0CA30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06194499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726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2354-1710-49FA-84C3-3C1D97F7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go sort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7AA0-64C1-4177-917B-81DC00F328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732547"/>
            <a:ext cx="10963801" cy="5024387"/>
          </a:xfrm>
        </p:spPr>
        <p:txBody>
          <a:bodyPr/>
          <a:lstStyle/>
          <a:p>
            <a:r>
              <a:rPr lang="en-US" dirty="0"/>
              <a:t>Import dependencies </a:t>
            </a:r>
          </a:p>
          <a:p>
            <a:r>
              <a:rPr lang="en-US" dirty="0"/>
              <a:t>Rename columns and such..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242E0-C7AF-433B-8468-011EBB4D02D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86600" y="2366963"/>
            <a:ext cx="5105400" cy="34242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5DD2B5-7B61-4989-9B01-6240691A8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09876"/>
            <a:ext cx="3688043" cy="276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07892-EB7E-48B6-B91B-BDEDE525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972047"/>
            <a:ext cx="106965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A783-590D-401A-A469-236EA3A4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The Federal Government procurement effect on Employment rate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43E8E9-02B3-4DEA-9D51-D5CCCA23AA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1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1009-8970-49D2-803D-A008B6FA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Federal Government procurement effect on </a:t>
            </a:r>
            <a:r>
              <a:rPr lang="en-US" dirty="0" err="1"/>
              <a:t>GDp</a:t>
            </a:r>
            <a:r>
              <a:rPr lang="en-US" dirty="0"/>
              <a:t>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E88A-F658-4A85-9999-BC4F98983A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8F67-4967-4C9C-83F0-69620BAA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A06D-4B2F-4924-9089-BFD0F53C27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CONCLUSION, TIME IS YOUR MOST VALUABLE RESOURCE, LEARN HOW TO MANAGE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465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87</TotalTime>
  <Words>217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Federal Government Contracts Analysis</vt:lpstr>
      <vt:lpstr>The study</vt:lpstr>
      <vt:lpstr>The What, Why, and how?</vt:lpstr>
      <vt:lpstr>How did we go sort the data</vt:lpstr>
      <vt:lpstr>The Federal Government procurement effect on Employment rate</vt:lpstr>
      <vt:lpstr>The Federal Government procurement effect on GDp in the US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Government Contracts Analysis</dc:title>
  <dc:creator>Hythem Khalil</dc:creator>
  <cp:lastModifiedBy>erickalight1@gmail.com</cp:lastModifiedBy>
  <cp:revision>8</cp:revision>
  <dcterms:created xsi:type="dcterms:W3CDTF">2019-11-02T05:16:26Z</dcterms:created>
  <dcterms:modified xsi:type="dcterms:W3CDTF">2019-11-02T15:46:22Z</dcterms:modified>
</cp:coreProperties>
</file>