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C7FFF-817D-4088-A3AB-745924567D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Federal Government Contracts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8039E-BB7E-44EB-ACCD-1852B66F3A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By: </a:t>
            </a:r>
          </a:p>
          <a:p>
            <a:r>
              <a:rPr lang="en-US" dirty="0"/>
              <a:t>Ericka, Hythem, </a:t>
            </a:r>
            <a:r>
              <a:rPr lang="en-US" dirty="0" err="1"/>
              <a:t>Taoule</a:t>
            </a:r>
            <a:r>
              <a:rPr lang="en-US" dirty="0"/>
              <a:t>, Edwin </a:t>
            </a:r>
          </a:p>
        </p:txBody>
      </p:sp>
    </p:spTree>
    <p:extLst>
      <p:ext uri="{BB962C8B-B14F-4D97-AF65-F5344CB8AC3E}">
        <p14:creationId xmlns:p14="http://schemas.microsoft.com/office/powerpoint/2010/main" val="3844501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E750A-DEEE-4F33-8EBF-6A874AF3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73B99-0825-44FF-923C-11FCF30BCFC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To determine the correlation between Government grants and the fluctuation in the employment rate</a:t>
            </a:r>
          </a:p>
          <a:p>
            <a:r>
              <a:rPr lang="en-US" dirty="0"/>
              <a:t>To Determine the effect on the united states </a:t>
            </a:r>
            <a:r>
              <a:rPr lang="en-US" dirty="0" err="1"/>
              <a:t>gdp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09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38550-094E-432F-88ED-82F1ED67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What, Why, and 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D2152-C9A7-4D51-A3AB-EC420FD96E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What: there are many factors to move the economy forward, we will focus on a key metric “The Federal Government procurement program”</a:t>
            </a:r>
          </a:p>
          <a:p>
            <a:r>
              <a:rPr lang="en-US" dirty="0"/>
              <a:t>Why: we believe that the program is very essential to our growing economy here in the us and we would like to showcase that using our code.</a:t>
            </a:r>
          </a:p>
          <a:p>
            <a:r>
              <a:rPr lang="en-US" dirty="0"/>
              <a:t>How: did you say code? we will utilize our research and </a:t>
            </a:r>
            <a:r>
              <a:rPr lang="en-US" dirty="0" err="1"/>
              <a:t>gts</a:t>
            </a:r>
            <a:r>
              <a:rPr lang="en-US" dirty="0"/>
              <a:t> skills to showcase how we used code to import, organize, merge, set tables, edit, graph and data manipulate. </a:t>
            </a:r>
          </a:p>
        </p:txBody>
      </p:sp>
    </p:spTree>
    <p:extLst>
      <p:ext uri="{BB962C8B-B14F-4D97-AF65-F5344CB8AC3E}">
        <p14:creationId xmlns:p14="http://schemas.microsoft.com/office/powerpoint/2010/main" val="2537262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4A783-590D-401A-A469-236EA3A4E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Federal Government procurement effect on </a:t>
            </a:r>
            <a:r>
              <a:rPr lang="en-US" dirty="0" err="1"/>
              <a:t>unEmployment</a:t>
            </a:r>
            <a:r>
              <a:rPr lang="en-US" dirty="0"/>
              <a:t>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98485-B5A5-4DFE-80D2-DFC93B18C4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916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71009-8970-49D2-803D-A008B6FA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</a:t>
            </a:r>
            <a:r>
              <a:rPr lang="en-US"/>
              <a:t>awarded industry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EE88A-F658-4A85-9999-BC4F98983A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15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71009-8970-49D2-803D-A008B6FA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Federal Government procurement effect on </a:t>
            </a:r>
            <a:r>
              <a:rPr lang="en-US" dirty="0" err="1"/>
              <a:t>GDp</a:t>
            </a:r>
            <a:r>
              <a:rPr lang="en-US" dirty="0"/>
              <a:t> in the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EE88A-F658-4A85-9999-BC4F98983A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8F67-4967-4C9C-83F0-69620BAA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EA06D-4B2F-4924-9089-BFD0F53C27C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4655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64</TotalTime>
  <Words>162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Droplet</vt:lpstr>
      <vt:lpstr>Federal Government Contracts Analysis</vt:lpstr>
      <vt:lpstr>The study</vt:lpstr>
      <vt:lpstr>The What, Why, and how?</vt:lpstr>
      <vt:lpstr>The Federal Government procurement effect on unEmployment rate</vt:lpstr>
      <vt:lpstr>Top awarded industry </vt:lpstr>
      <vt:lpstr>The Federal Government procurement effect on GDp in the US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Federal Government Contracts Analysis</dc:title>
  <dc:creator>Hythem Khalil</dc:creator>
  <cp:lastModifiedBy>erickalight1@gmail.com</cp:lastModifiedBy>
  <cp:revision>5</cp:revision>
  <dcterms:created xsi:type="dcterms:W3CDTF">2019-11-02T05:16:26Z</dcterms:created>
  <dcterms:modified xsi:type="dcterms:W3CDTF">2019-11-02T12:16:31Z</dcterms:modified>
</cp:coreProperties>
</file>