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4" r:id="rId4"/>
    <p:sldId id="263" r:id="rId5"/>
    <p:sldId id="276" r:id="rId6"/>
    <p:sldId id="272" r:id="rId7"/>
    <p:sldId id="273" r:id="rId8"/>
    <p:sldId id="274" r:id="rId9"/>
    <p:sldId id="275" r:id="rId10"/>
    <p:sldId id="278" r:id="rId11"/>
    <p:sldId id="286" r:id="rId12"/>
    <p:sldId id="279" r:id="rId13"/>
    <p:sldId id="266" r:id="rId14"/>
    <p:sldId id="288" r:id="rId15"/>
    <p:sldId id="280" r:id="rId16"/>
    <p:sldId id="289" r:id="rId17"/>
    <p:sldId id="265" r:id="rId18"/>
    <p:sldId id="281" r:id="rId19"/>
    <p:sldId id="283" r:id="rId20"/>
    <p:sldId id="262" r:id="rId21"/>
    <p:sldId id="269" r:id="rId22"/>
    <p:sldId id="284" r:id="rId23"/>
    <p:sldId id="267" r:id="rId24"/>
    <p:sldId id="259" r:id="rId25"/>
    <p:sldId id="260" r:id="rId26"/>
    <p:sldId id="271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96" d="100"/>
          <a:sy n="96" d="100"/>
        </p:scale>
        <p:origin x="184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0FEC9-C862-405F-8D4A-014241D1EC29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1BAB-70E7-4FAC-998A-9105A7420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B12E675B-F03E-430B-8E50-EA8BC510A8F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0591-38D0-4CB9-89F8-BD77F799F0A8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5E8C6-AF37-4EBE-993F-78CFC53C58DF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825D7-9829-419E-95D7-B3E2B3E29485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CFD69-9079-4E6A-9B50-28446D2E1F3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AA658-388C-427E-8117-3802C676B04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064D1-781B-4699-B7FC-18D72CC81A75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9E406-D71E-4EEB-850C-C98DB5AEA35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51AA9-33D0-4C2D-A917-32E2781899C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1E3FF-C33A-4B78-819E-E64880EE8183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69290-F738-44BE-AD13-1000CF75D71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D5D0FA23-5092-496E-8318-BD0C0E195D5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8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sedwards/classes/2015/1102-fall/Command%20Prompt%20Cheatshee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CommandL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ps/documentation/geocoding/get-api-key" TargetMode="External"/><Relationship Id="rId5" Type="http://schemas.openxmlformats.org/officeDocument/2006/relationships/hyperlink" Target="https://console.developers.google.com/apis/library" TargetMode="External"/><Relationship Id="rId4" Type="http://schemas.openxmlformats.org/officeDocument/2006/relationships/hyperlink" Target="https://developers.goog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athermap.org/price" TargetMode="External"/><Relationship Id="rId4" Type="http://schemas.openxmlformats.org/officeDocument/2006/relationships/hyperlink" Target="https://openweathermap.org/forecast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 using the Anaconda command line to create </a:t>
            </a:r>
            <a:r>
              <a:rPr lang="en-US" i="1" u="sng" dirty="0" smtClean="0"/>
              <a:t>environments</a:t>
            </a:r>
          </a:p>
          <a:p>
            <a:pPr lvl="1"/>
            <a:r>
              <a:rPr lang="en-US" dirty="0">
                <a:hlinkClick r:id="rId2"/>
              </a:rPr>
              <a:t>https://docs.conda.io/projects/conda/en/latest/user-guide/tasks/manage-environments.html</a:t>
            </a:r>
            <a:endParaRPr lang="en-US" dirty="0"/>
          </a:p>
          <a:p>
            <a:r>
              <a:rPr lang="en-US" dirty="0" smtClean="0"/>
              <a:t>An environment is a collection of Python packages appropriate for particular applications</a:t>
            </a:r>
          </a:p>
          <a:p>
            <a:pPr lvl="1"/>
            <a:r>
              <a:rPr lang="en-US" dirty="0" smtClean="0"/>
              <a:t>E.g., neural networks</a:t>
            </a:r>
          </a:p>
          <a:p>
            <a:pPr lvl="1"/>
            <a:r>
              <a:rPr lang="en-US" dirty="0" smtClean="0"/>
              <a:t>Each program could require different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4756"/>
            <a:ext cx="7772400" cy="4678363"/>
          </a:xfrm>
        </p:spPr>
        <p:txBody>
          <a:bodyPr/>
          <a:lstStyle/>
          <a:p>
            <a:r>
              <a:rPr lang="en-US" dirty="0" smtClean="0"/>
              <a:t>Open DOS command prompt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45" r="44991"/>
          <a:stretch/>
        </p:blipFill>
        <p:spPr>
          <a:xfrm>
            <a:off x="1471625" y="1791873"/>
            <a:ext cx="6214278" cy="4559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6292" y="6030097"/>
            <a:ext cx="2034746" cy="355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DOS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47801"/>
            <a:ext cx="8122508" cy="4326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1322" y="5941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Command Line </a:t>
            </a:r>
            <a:r>
              <a:rPr lang="en-US" dirty="0" smtClean="0">
                <a:hlinkClick r:id="rId3"/>
              </a:rPr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4153" y="395506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jrbrad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Down Arrow 27"/>
          <p:cNvSpPr/>
          <p:nvPr/>
        </p:nvSpPr>
        <p:spPr>
          <a:xfrm flipV="1">
            <a:off x="4706506" y="4064543"/>
            <a:ext cx="149870" cy="621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62945" y="461349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20382" y="34644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\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 rot="10800000" flipH="1">
            <a:off x="5519400" y="1622071"/>
            <a:ext cx="1188877" cy="39677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789212" y="4273894"/>
            <a:ext cx="149870" cy="542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8277" y="402764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(from other drives)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3348" y="16689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kdir ctba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72" y="2975877"/>
            <a:ext cx="1229802" cy="1229802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5" idx="2"/>
            <a:endCxn id="31" idx="0"/>
          </p:cNvCxnSpPr>
          <p:nvPr/>
        </p:nvCxnSpPr>
        <p:spPr>
          <a:xfrm rot="16200000" flipH="1">
            <a:off x="4960400" y="1761103"/>
            <a:ext cx="526875" cy="190267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60272" y="3102077"/>
            <a:ext cx="1229802" cy="93652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09836" y="34082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C:\ctba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6790074" y="1888435"/>
            <a:ext cx="763665" cy="18870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4303" y="2527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creates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8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 smtClean="0"/>
              <a:t>Command Line Navigation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r>
              <a:rPr lang="en-US" dirty="0" smtClean="0"/>
              <a:t>Download, and extract files </a:t>
            </a:r>
            <a:r>
              <a:rPr lang="en-US" dirty="0" smtClean="0"/>
              <a:t>from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://github.com/jrb28/CommandLine</a:t>
            </a: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\Downloads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Navigate to </a:t>
            </a:r>
            <a:r>
              <a:rPr lang="en-US" dirty="0"/>
              <a:t>the folder </a:t>
            </a:r>
            <a:r>
              <a:rPr lang="en-US" dirty="0" smtClean="0"/>
              <a:t>above</a:t>
            </a:r>
            <a:r>
              <a:rPr lang="en-US" dirty="0" smtClean="0"/>
              <a:t> at DOS </a:t>
            </a:r>
            <a:r>
              <a:rPr lang="en-US" dirty="0" smtClean="0"/>
              <a:t>command prompt </a:t>
            </a:r>
            <a:endParaRPr lang="en-US" dirty="0" smtClean="0"/>
          </a:p>
          <a:p>
            <a:r>
              <a:rPr lang="en-US" dirty="0" smtClean="0"/>
              <a:t>Move </a:t>
            </a:r>
            <a:r>
              <a:rPr lang="en-US" dirty="0" smtClean="0"/>
              <a:t>up one </a:t>
            </a:r>
            <a:r>
              <a:rPr lang="en-US" dirty="0" smtClean="0"/>
              <a:t>folder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</a:t>
            </a:r>
            <a:r>
              <a:rPr lang="en-US" dirty="0" smtClean="0"/>
              <a:t>subfolder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mkdir cl</a:t>
            </a:r>
            <a:r>
              <a:rPr lang="en-US" dirty="0" smtClean="0"/>
              <a:t>     </a:t>
            </a:r>
            <a:endParaRPr lang="en-US" dirty="0" smtClean="0"/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creates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 smtClean="0"/>
              <a:t>Command Line Navigation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smtClean="0"/>
              <a:t>back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downloads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Move all files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</a:t>
            </a:r>
            <a:r>
              <a:rPr lang="en-US" dirty="0" smtClean="0"/>
              <a:t>subfolder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Hints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*.*</a:t>
            </a:r>
            <a:r>
              <a:rPr lang="en-US" dirty="0" smtClean="0"/>
              <a:t> specifies all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Path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 smtClean="0"/>
              <a:t> folder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folder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../cl/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in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5632"/>
            <a:ext cx="7839986" cy="5030531"/>
          </a:xfrm>
        </p:spPr>
        <p:txBody>
          <a:bodyPr/>
          <a:lstStyle/>
          <a:p>
            <a:r>
              <a:rPr lang="en-US" dirty="0" smtClean="0"/>
              <a:t>Anaconda gives capability of executing Python programs from the command line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Navigate DOS command prompt to this folder: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 smtClean="0"/>
          </a:p>
          <a:p>
            <a:pPr lvl="1"/>
            <a:r>
              <a:rPr lang="en-US" dirty="0" smtClean="0"/>
              <a:t>Type this in </a:t>
            </a:r>
            <a:r>
              <a:rPr lang="en-US" i="1" dirty="0" smtClean="0"/>
              <a:t>Command Prompt </a:t>
            </a:r>
            <a:r>
              <a:rPr lang="en-US" dirty="0" smtClean="0"/>
              <a:t>window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HelloWorld.py</a:t>
            </a:r>
          </a:p>
          <a:p>
            <a:pPr lvl="1"/>
            <a:r>
              <a:rPr lang="en-US" dirty="0" smtClean="0"/>
              <a:t>Hit </a:t>
            </a:r>
            <a:r>
              <a:rPr lang="en-US" i="1" dirty="0" smtClean="0"/>
              <a:t>Enter</a:t>
            </a:r>
          </a:p>
          <a:p>
            <a:pPr lvl="1"/>
            <a:r>
              <a:rPr lang="en-US" dirty="0" smtClean="0"/>
              <a:t>Observe output: ‘Hello World!’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 Python Program to Execute on the Command Line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54" y="274638"/>
            <a:ext cx="8048368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difference in writing a program to operate from the command line versus from a GUI programming environment is </a:t>
            </a:r>
            <a:r>
              <a:rPr lang="en-US" i="1" u="sng" dirty="0" smtClean="0"/>
              <a:t>receiving the arguments from the computer system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Easy un-sophisticated retrieval of arguments</a:t>
            </a:r>
          </a:p>
          <a:p>
            <a:pPr lvl="1"/>
            <a:r>
              <a:rPr lang="en-US" dirty="0" smtClean="0"/>
              <a:t>More robust handling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39986" cy="4678363"/>
          </a:xfrm>
        </p:spPr>
        <p:txBody>
          <a:bodyPr/>
          <a:lstStyle/>
          <a:p>
            <a:r>
              <a:rPr lang="en-US" dirty="0" smtClean="0"/>
              <a:t>We have grown accustomed to interacting with computers through Graphical User Interfaces (GUIs)</a:t>
            </a:r>
          </a:p>
          <a:p>
            <a:pPr lvl="1"/>
            <a:r>
              <a:rPr lang="en-US" dirty="0" smtClean="0"/>
              <a:t>Mice, point &amp; on buttons, drop-down menus, and objects</a:t>
            </a:r>
          </a:p>
          <a:p>
            <a:r>
              <a:rPr lang="en-US" dirty="0"/>
              <a:t>GUIs </a:t>
            </a:r>
            <a:r>
              <a:rPr lang="en-US" dirty="0" smtClean="0"/>
              <a:t>did not exist when I started programming</a:t>
            </a:r>
          </a:p>
          <a:p>
            <a:pPr lvl="1"/>
            <a:r>
              <a:rPr lang="en-US" dirty="0" smtClean="0"/>
              <a:t>Punch cards</a:t>
            </a:r>
          </a:p>
          <a:p>
            <a:pPr lvl="1"/>
            <a:r>
              <a:rPr lang="en-US" dirty="0" smtClean="0"/>
              <a:t>Then, monitors and typing commands at the command line/command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772400" cy="509643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Input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Zip code as command line argument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Print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High and low temperature forecast for 5 days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Latitude and longitude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Applications Programming Interface (API)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Serve data in JSON, XML and other formats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Like we did with web scraping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Requires 2 APIs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Google Geocoding API: latitude/longitude 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OpenWeatherMap API: weather forecast</a:t>
            </a:r>
            <a:endParaRPr lang="en-US" dirty="0" smtClean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941276" cy="5104671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Google Geocoding API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developers.google.com/maps/documentation/geocoding/start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Using Google APIs</a:t>
            </a:r>
            <a:endParaRPr lang="en-US" dirty="0" smtClean="0">
              <a:hlinkClick r:id="rId3"/>
            </a:endParaRPr>
          </a:p>
          <a:p>
            <a:pPr lvl="1">
              <a:spcBef>
                <a:spcPts val="200"/>
              </a:spcBef>
            </a:pPr>
            <a:r>
              <a:rPr lang="en-US" dirty="0" smtClean="0"/>
              <a:t>Create google account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Start free Google Developer trial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4"/>
              </a:rPr>
              <a:t>https://developers.google.com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Checkout APIs and enable for your account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5"/>
              </a:rPr>
              <a:t>https://console.developers.google.com/apis/library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Get an API key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developers.google.com/maps/documentation/geocoding/get-api-key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Google APIs are not free: you’ll get $300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OpenWeatherMap </a:t>
            </a:r>
            <a:r>
              <a:rPr lang="en-US" dirty="0"/>
              <a:t>API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https://openweathermap.org/forecast5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openweathermap.org/price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39" y="274638"/>
            <a:ext cx="8163697" cy="944562"/>
          </a:xfrm>
        </p:spPr>
        <p:txBody>
          <a:bodyPr/>
          <a:lstStyle/>
          <a:p>
            <a:r>
              <a:rPr lang="en-US" dirty="0"/>
              <a:t>Writing Command Line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Program—Hard Coded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clWeather1.py</a:t>
            </a:r>
          </a:p>
          <a:p>
            <a:pPr lvl="1"/>
            <a:r>
              <a:rPr lang="en-US" dirty="0" smtClean="0"/>
              <a:t>Zip code is hard coded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16" y="274638"/>
            <a:ext cx="8015416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is a list of arguments passed to 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  <a:r>
              <a:rPr lang="en-US" dirty="0" smtClean="0"/>
              <a:t> is always the program name </a:t>
            </a:r>
          </a:p>
          <a:p>
            <a:pPr lvl="1"/>
            <a:r>
              <a:rPr lang="en-US" dirty="0" smtClean="0"/>
              <a:t>Need import statement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sys    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clWeather2.py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147222" cy="944562"/>
          </a:xfrm>
        </p:spPr>
        <p:txBody>
          <a:bodyPr/>
          <a:lstStyle/>
          <a:p>
            <a:r>
              <a:rPr lang="en-US" dirty="0"/>
              <a:t>Writing Command Line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clWeather3.py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 package permits</a:t>
            </a:r>
          </a:p>
          <a:p>
            <a:pPr lvl="1"/>
            <a:r>
              <a:rPr lang="en-US" dirty="0" smtClean="0"/>
              <a:t>Various types of arguments</a:t>
            </a:r>
          </a:p>
          <a:p>
            <a:pPr lvl="1"/>
            <a:r>
              <a:rPr lang="en-US" dirty="0" smtClean="0"/>
              <a:t>Help menu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Import package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argparse</a:t>
            </a:r>
          </a:p>
          <a:p>
            <a:pPr lvl="1"/>
            <a:r>
              <a:rPr lang="en-US" dirty="0" smtClean="0">
                <a:hlinkClick r:id="rId2"/>
              </a:rPr>
              <a:t>https://docs.python.org/3/library/argparse.html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63828"/>
            <a:ext cx="8031892" cy="5162336"/>
          </a:xfrm>
        </p:spPr>
        <p:txBody>
          <a:bodyPr/>
          <a:lstStyle/>
          <a:p>
            <a:r>
              <a:rPr lang="en-US" dirty="0" smtClean="0"/>
              <a:t>It is more convenient to run programs in Spyder during development</a:t>
            </a:r>
          </a:p>
          <a:p>
            <a:r>
              <a:rPr lang="en-US" dirty="0" smtClean="0"/>
              <a:t>Mimic command line execution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Run&gt;Configuration per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4603" b="66806"/>
          <a:stretch/>
        </p:blipFill>
        <p:spPr>
          <a:xfrm>
            <a:off x="1524000" y="3135870"/>
            <a:ext cx="6345951" cy="33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0346"/>
            <a:ext cx="8031892" cy="50058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options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anose="02070309020205020404" pitchFamily="49" charset="0"/>
              </a:rPr>
              <a:t>Enter arguments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into text box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anose="02070309020205020404" pitchFamily="49" charset="0"/>
              </a:rPr>
              <a:t>See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clWeather4.py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06" y="1120346"/>
            <a:ext cx="4158821" cy="56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2066"/>
            <a:ext cx="7839986" cy="5154098"/>
          </a:xfrm>
        </p:spPr>
        <p:txBody>
          <a:bodyPr/>
          <a:lstStyle/>
          <a:p>
            <a:r>
              <a:rPr lang="en-US" dirty="0" smtClean="0"/>
              <a:t>Command prompt</a:t>
            </a:r>
          </a:p>
          <a:p>
            <a:pPr lvl="1"/>
            <a:r>
              <a:rPr lang="en-US" dirty="0" smtClean="0"/>
              <a:t>On Start menu search for </a:t>
            </a:r>
            <a:r>
              <a:rPr lang="en-US" i="1" dirty="0" smtClean="0"/>
              <a:t>command prompt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execute Python programs from the command line</a:t>
            </a:r>
          </a:p>
          <a:p>
            <a:endParaRPr lang="en-US" i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59" y="2138470"/>
            <a:ext cx="4795271" cy="36373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1492"/>
            <a:ext cx="8147222" cy="5104671"/>
          </a:xfrm>
        </p:spPr>
        <p:txBody>
          <a:bodyPr/>
          <a:lstStyle/>
          <a:p>
            <a:r>
              <a:rPr lang="en-US" dirty="0" smtClean="0"/>
              <a:t>Why are we talking about the command line?</a:t>
            </a:r>
          </a:p>
          <a:p>
            <a:r>
              <a:rPr lang="en-US" dirty="0" smtClean="0"/>
              <a:t>We designed this degree program with the minimum of software packages </a:t>
            </a:r>
          </a:p>
          <a:p>
            <a:pPr lvl="1"/>
            <a:r>
              <a:rPr lang="en-US" dirty="0" smtClean="0"/>
              <a:t>Teach analytics content, not software training</a:t>
            </a:r>
          </a:p>
          <a:p>
            <a:r>
              <a:rPr lang="en-US" dirty="0" smtClean="0"/>
              <a:t>However, you must be familiar with the command line</a:t>
            </a:r>
          </a:p>
          <a:p>
            <a:pPr lvl="1"/>
            <a:r>
              <a:rPr lang="en-US" dirty="0" smtClean="0"/>
              <a:t>Most of you will use it when you graduate</a:t>
            </a:r>
          </a:p>
          <a:p>
            <a:pPr lvl="1"/>
            <a:r>
              <a:rPr lang="en-US" dirty="0" smtClean="0"/>
              <a:t>You will use the Linux command line in Big Data</a:t>
            </a:r>
          </a:p>
          <a:p>
            <a:r>
              <a:rPr lang="en-US" dirty="0" smtClean="0"/>
              <a:t>An increasing amount of work is done on the command line, especially with the cloud and Big Data</a:t>
            </a:r>
          </a:p>
          <a:p>
            <a:pPr lvl="1"/>
            <a:r>
              <a:rPr lang="en-US" dirty="0" smtClean="0"/>
              <a:t>You need to know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programs from the command line</a:t>
            </a:r>
          </a:p>
          <a:p>
            <a:r>
              <a:rPr lang="en-US" dirty="0" smtClean="0"/>
              <a:t>Navigating through the folder hierarchy with command line commands</a:t>
            </a:r>
          </a:p>
          <a:p>
            <a:r>
              <a:rPr lang="en-US" dirty="0" smtClean="0"/>
              <a:t>Writing </a:t>
            </a:r>
            <a:r>
              <a:rPr lang="en-US" dirty="0"/>
              <a:t>Python command </a:t>
            </a:r>
            <a:r>
              <a:rPr lang="en-US" dirty="0" smtClean="0"/>
              <a:t>line programs</a:t>
            </a:r>
          </a:p>
          <a:p>
            <a:pPr lvl="1"/>
            <a:r>
              <a:rPr lang="en-US" dirty="0" smtClean="0"/>
              <a:t>From simple to more refined</a:t>
            </a:r>
          </a:p>
          <a:p>
            <a:r>
              <a:rPr lang="en-US" dirty="0" smtClean="0"/>
              <a:t>Sub-theme</a:t>
            </a:r>
          </a:p>
          <a:p>
            <a:pPr lvl="1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Anaconda command prompt</a:t>
            </a:r>
          </a:p>
          <a:p>
            <a:pPr lvl="1"/>
            <a:r>
              <a:rPr lang="en-US" dirty="0" smtClean="0"/>
              <a:t>Current directory is </a:t>
            </a:r>
            <a:r>
              <a:rPr lang="en-US" i="1" dirty="0" smtClean="0"/>
              <a:t>C:\WINDOWS\System32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302" r="78661"/>
          <a:stretch/>
        </p:blipFill>
        <p:spPr>
          <a:xfrm>
            <a:off x="1523016" y="2378467"/>
            <a:ext cx="2810085" cy="4422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82" y="2378468"/>
            <a:ext cx="4379645" cy="25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/>
              <a:t> is a program that you will run from the command line</a:t>
            </a:r>
          </a:p>
          <a:p>
            <a:pPr lvl="1"/>
            <a:r>
              <a:rPr lang="en-US" dirty="0" smtClean="0"/>
              <a:t>Install packages</a:t>
            </a:r>
          </a:p>
          <a:p>
            <a:pPr lvl="1"/>
            <a:r>
              <a:rPr lang="en-US" dirty="0" smtClean="0"/>
              <a:t>Create environments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 -h</a:t>
            </a:r>
            <a:r>
              <a:rPr lang="en-US" dirty="0" smtClean="0"/>
              <a:t> and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</a:t>
            </a:r>
            <a:r>
              <a:rPr lang="en-US" dirty="0" smtClean="0"/>
              <a:t>is a ubiquitous argument to get </a:t>
            </a:r>
            <a:r>
              <a:rPr lang="en-US" i="1" dirty="0" smtClean="0"/>
              <a:t>help</a:t>
            </a:r>
            <a:r>
              <a:rPr lang="en-US" dirty="0" smtClean="0"/>
              <a:t> in well-written command line programs</a:t>
            </a:r>
          </a:p>
          <a:p>
            <a:r>
              <a:rPr lang="en-US" i="1" dirty="0" smtClean="0"/>
              <a:t>Arguments</a:t>
            </a:r>
            <a:r>
              <a:rPr lang="en-US" dirty="0" smtClean="0"/>
              <a:t> are data that we pass to a command line program to tell it what we would like it to do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6" y="1219200"/>
            <a:ext cx="10506075" cy="8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i="1" dirty="0" smtClean="0"/>
              <a:t>Arguments</a:t>
            </a:r>
            <a:r>
              <a:rPr lang="en-US" dirty="0" smtClean="0"/>
              <a:t> (such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–h</a:t>
            </a:r>
            <a:r>
              <a:rPr lang="en-US" dirty="0" smtClean="0"/>
              <a:t>) are data that we pass to a command line program to tell it what we would like it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Like arguments to a function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 install seaborn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nstall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 smtClean="0"/>
              <a:t> are two arguments that tell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/>
              <a:t> to install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Arguments are everything that comes after the name of the program we are going to execute</a:t>
            </a:r>
          </a:p>
          <a:p>
            <a:pPr lvl="2"/>
            <a:r>
              <a:rPr lang="en-US" dirty="0" smtClean="0"/>
              <a:t>These direct </a:t>
            </a:r>
            <a:r>
              <a:rPr lang="en-US" dirty="0" smtClean="0"/>
              <a:t>the </a:t>
            </a:r>
            <a:r>
              <a:rPr lang="en-US" dirty="0" smtClean="0"/>
              <a:t>program </a:t>
            </a:r>
            <a:r>
              <a:rPr lang="en-US" dirty="0" smtClean="0"/>
              <a:t>to do what </a:t>
            </a:r>
            <a:r>
              <a:rPr lang="en-US" dirty="0" smtClean="0"/>
              <a:t>we desire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831</TotalTime>
  <Words>895</Words>
  <Application>Microsoft Office PowerPoint</Application>
  <PresentationFormat>On-screen Show (4:3)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Theme1</vt:lpstr>
      <vt:lpstr>Command Line Programming in Python</vt:lpstr>
      <vt:lpstr>What is the Command Line?</vt:lpstr>
      <vt:lpstr>What is the Command Line?</vt:lpstr>
      <vt:lpstr>What is the Command Line?</vt:lpstr>
      <vt:lpstr>Session Topics</vt:lpstr>
      <vt:lpstr>What is the Command Line?</vt:lpstr>
      <vt:lpstr>What is the Command Line?</vt:lpstr>
      <vt:lpstr>What is the Command Line?</vt:lpstr>
      <vt:lpstr>What is the Command Line?</vt:lpstr>
      <vt:lpstr>Anaconda Command Line</vt:lpstr>
      <vt:lpstr>DOS Command Prompt</vt:lpstr>
      <vt:lpstr>Frequent DOS Commands</vt:lpstr>
      <vt:lpstr>Key Command Line Commands</vt:lpstr>
      <vt:lpstr>Key Command Line Commands</vt:lpstr>
      <vt:lpstr>Command Line Navigation Exercise</vt:lpstr>
      <vt:lpstr>Command Line Navigation Exercise</vt:lpstr>
      <vt:lpstr>Executing in the Command Line</vt:lpstr>
      <vt:lpstr>Writing a Python Program to Execute on the Command Line</vt:lpstr>
      <vt:lpstr>Writing Command Line Programs</vt:lpstr>
      <vt:lpstr>Programming Goal </vt:lpstr>
      <vt:lpstr>APIs</vt:lpstr>
      <vt:lpstr>APIs</vt:lpstr>
      <vt:lpstr>Writing Command Line Programs</vt:lpstr>
      <vt:lpstr>Writing Command Line Programs</vt:lpstr>
      <vt:lpstr>Writing Command Line Programs</vt:lpstr>
      <vt:lpstr>Writing Command Line Programs</vt:lpstr>
      <vt:lpstr>Writing Command Line Programs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Programming in Python</dc:title>
  <dc:creator>Bradley, Jim R</dc:creator>
  <cp:lastModifiedBy>Bradley, Jim R</cp:lastModifiedBy>
  <cp:revision>81</cp:revision>
  <dcterms:created xsi:type="dcterms:W3CDTF">2019-07-26T13:37:13Z</dcterms:created>
  <dcterms:modified xsi:type="dcterms:W3CDTF">2019-09-05T03:17:46Z</dcterms:modified>
</cp:coreProperties>
</file>