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4"/>
  </p:notesMasterIdLst>
  <p:sldIdLst>
    <p:sldId id="256" r:id="rId2"/>
    <p:sldId id="325" r:id="rId3"/>
    <p:sldId id="263" r:id="rId4"/>
    <p:sldId id="266" r:id="rId5"/>
    <p:sldId id="265" r:id="rId6"/>
    <p:sldId id="267" r:id="rId7"/>
    <p:sldId id="270" r:id="rId8"/>
    <p:sldId id="338" r:id="rId9"/>
    <p:sldId id="269" r:id="rId10"/>
    <p:sldId id="323" r:id="rId11"/>
    <p:sldId id="271" r:id="rId12"/>
    <p:sldId id="272" r:id="rId13"/>
    <p:sldId id="273" r:id="rId14"/>
    <p:sldId id="284" r:id="rId15"/>
    <p:sldId id="285" r:id="rId16"/>
    <p:sldId id="282" r:id="rId17"/>
    <p:sldId id="274" r:id="rId18"/>
    <p:sldId id="275" r:id="rId19"/>
    <p:sldId id="286" r:id="rId20"/>
    <p:sldId id="287" r:id="rId21"/>
    <p:sldId id="288" r:id="rId22"/>
    <p:sldId id="289" r:id="rId23"/>
    <p:sldId id="290" r:id="rId24"/>
    <p:sldId id="291" r:id="rId25"/>
    <p:sldId id="294" r:id="rId26"/>
    <p:sldId id="293" r:id="rId27"/>
    <p:sldId id="292" r:id="rId28"/>
    <p:sldId id="295" r:id="rId29"/>
    <p:sldId id="296" r:id="rId30"/>
    <p:sldId id="297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24" r:id="rId39"/>
    <p:sldId id="326" r:id="rId40"/>
    <p:sldId id="327" r:id="rId41"/>
    <p:sldId id="339" r:id="rId42"/>
    <p:sldId id="340" r:id="rId43"/>
    <p:sldId id="345" r:id="rId44"/>
    <p:sldId id="346" r:id="rId45"/>
    <p:sldId id="347" r:id="rId46"/>
    <p:sldId id="344" r:id="rId47"/>
    <p:sldId id="341" r:id="rId48"/>
    <p:sldId id="342" r:id="rId49"/>
    <p:sldId id="343" r:id="rId50"/>
    <p:sldId id="348" r:id="rId51"/>
    <p:sldId id="349" r:id="rId52"/>
    <p:sldId id="350" r:id="rId53"/>
    <p:sldId id="351" r:id="rId54"/>
    <p:sldId id="328" r:id="rId55"/>
    <p:sldId id="333" r:id="rId56"/>
    <p:sldId id="334" r:id="rId57"/>
    <p:sldId id="335" r:id="rId58"/>
    <p:sldId id="329" r:id="rId59"/>
    <p:sldId id="336" r:id="rId60"/>
    <p:sldId id="330" r:id="rId61"/>
    <p:sldId id="331" r:id="rId62"/>
    <p:sldId id="332" r:id="rId6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5" autoAdjust="0"/>
    <p:restoredTop sz="95281" autoAdjust="0"/>
  </p:normalViewPr>
  <p:slideViewPr>
    <p:cSldViewPr snapToGrid="0">
      <p:cViewPr>
        <p:scale>
          <a:sx n="95" d="100"/>
          <a:sy n="95" d="100"/>
        </p:scale>
        <p:origin x="948" y="498"/>
      </p:cViewPr>
      <p:guideLst/>
    </p:cSldViewPr>
  </p:slideViewPr>
  <p:outlineViewPr>
    <p:cViewPr>
      <p:scale>
        <a:sx n="33" d="100"/>
        <a:sy n="33" d="100"/>
      </p:scale>
      <p:origin x="0" y="-113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E5828-5D53-4C69-997D-7A1DD0846B44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398E8-CF40-4E3A-B849-5DFC67493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5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398E8-CF40-4E3A-B849-5DFC67493DDD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6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398E8-CF40-4E3A-B849-5DFC67493DDD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75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398E8-CF40-4E3A-B849-5DFC67493DDD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6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398E8-CF40-4E3A-B849-5DFC67493DDD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90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73568" y="6134100"/>
            <a:ext cx="11844867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81178"/>
            <a:ext cx="103632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2" y="3778250"/>
            <a:ext cx="8523817" cy="2279650"/>
          </a:xfrm>
        </p:spPr>
        <p:txBody>
          <a:bodyPr/>
          <a:lstStyle>
            <a:lvl1pPr marL="0" indent="0" algn="ctr">
              <a:buFontTx/>
              <a:buNone/>
              <a:defRPr sz="3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AAAE48C7-9ECF-49DA-961C-1BB542692A3D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25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58" name="Picture 450" descr="mason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00038"/>
            <a:ext cx="1419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9" name="Group 493"/>
          <p:cNvGrpSpPr>
            <a:grpSpLocks/>
          </p:cNvGrpSpPr>
          <p:nvPr/>
        </p:nvGrpSpPr>
        <p:grpSpPr bwMode="auto">
          <a:xfrm>
            <a:off x="1885950" y="295275"/>
            <a:ext cx="5786438" cy="476250"/>
            <a:chOff x="1188" y="186"/>
            <a:chExt cx="3645" cy="300"/>
          </a:xfrm>
        </p:grpSpPr>
        <p:sp>
          <p:nvSpPr>
            <p:cNvPr id="260" name="Rectangle 490"/>
            <p:cNvSpPr>
              <a:spLocks noChangeArrowheads="1"/>
            </p:cNvSpPr>
            <p:nvPr/>
          </p:nvSpPr>
          <p:spPr bwMode="auto">
            <a:xfrm rot="5400000">
              <a:off x="4086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1" name="Rectangle 485"/>
            <p:cNvSpPr>
              <a:spLocks noChangeArrowheads="1"/>
            </p:cNvSpPr>
            <p:nvPr/>
          </p:nvSpPr>
          <p:spPr bwMode="auto">
            <a:xfrm rot="5400000">
              <a:off x="3556" y="423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2" name="Rectangle 486"/>
            <p:cNvSpPr>
              <a:spLocks noChangeArrowheads="1"/>
            </p:cNvSpPr>
            <p:nvPr/>
          </p:nvSpPr>
          <p:spPr bwMode="auto">
            <a:xfrm rot="5400000">
              <a:off x="3556" y="36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3" name="Rectangle 487"/>
            <p:cNvSpPr>
              <a:spLocks noChangeArrowheads="1"/>
            </p:cNvSpPr>
            <p:nvPr/>
          </p:nvSpPr>
          <p:spPr bwMode="auto">
            <a:xfrm rot="5400000">
              <a:off x="355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4" name="Rectangle 481"/>
            <p:cNvSpPr>
              <a:spLocks noChangeArrowheads="1"/>
            </p:cNvSpPr>
            <p:nvPr/>
          </p:nvSpPr>
          <p:spPr bwMode="auto">
            <a:xfrm rot="5400000">
              <a:off x="302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5" name="Rectangle 482"/>
            <p:cNvSpPr>
              <a:spLocks noChangeArrowheads="1"/>
            </p:cNvSpPr>
            <p:nvPr/>
          </p:nvSpPr>
          <p:spPr bwMode="auto">
            <a:xfrm rot="5400000">
              <a:off x="3024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6" name="Rectangle 483"/>
            <p:cNvSpPr>
              <a:spLocks noChangeArrowheads="1"/>
            </p:cNvSpPr>
            <p:nvPr/>
          </p:nvSpPr>
          <p:spPr bwMode="auto">
            <a:xfrm rot="5400000">
              <a:off x="3025" y="30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7" name="Rectangle 484"/>
            <p:cNvSpPr>
              <a:spLocks noChangeArrowheads="1"/>
            </p:cNvSpPr>
            <p:nvPr/>
          </p:nvSpPr>
          <p:spPr bwMode="auto">
            <a:xfrm rot="5400000">
              <a:off x="3025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8" name="Rectangle 480"/>
            <p:cNvSpPr>
              <a:spLocks noChangeArrowheads="1"/>
            </p:cNvSpPr>
            <p:nvPr/>
          </p:nvSpPr>
          <p:spPr bwMode="auto">
            <a:xfrm rot="5400000">
              <a:off x="272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9" name="Rectangle 475"/>
            <p:cNvSpPr>
              <a:spLocks noChangeArrowheads="1"/>
            </p:cNvSpPr>
            <p:nvPr/>
          </p:nvSpPr>
          <p:spPr bwMode="auto">
            <a:xfrm rot="5400000">
              <a:off x="2372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0" name="Rectangle 476"/>
            <p:cNvSpPr>
              <a:spLocks noChangeArrowheads="1"/>
            </p:cNvSpPr>
            <p:nvPr/>
          </p:nvSpPr>
          <p:spPr bwMode="auto">
            <a:xfrm rot="5400000">
              <a:off x="237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1" name="Rectangle 477"/>
            <p:cNvSpPr>
              <a:spLocks noChangeArrowheads="1"/>
            </p:cNvSpPr>
            <p:nvPr/>
          </p:nvSpPr>
          <p:spPr bwMode="auto">
            <a:xfrm rot="5400000">
              <a:off x="2372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2" name="Rectangle 478"/>
            <p:cNvSpPr>
              <a:spLocks noChangeArrowheads="1"/>
            </p:cNvSpPr>
            <p:nvPr/>
          </p:nvSpPr>
          <p:spPr bwMode="auto">
            <a:xfrm rot="5400000">
              <a:off x="2372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3" name="Rectangle 479"/>
            <p:cNvSpPr>
              <a:spLocks noChangeArrowheads="1"/>
            </p:cNvSpPr>
            <p:nvPr/>
          </p:nvSpPr>
          <p:spPr bwMode="auto">
            <a:xfrm rot="5400000">
              <a:off x="2372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4" name="Rectangle 470"/>
            <p:cNvSpPr>
              <a:spLocks noChangeArrowheads="1"/>
            </p:cNvSpPr>
            <p:nvPr/>
          </p:nvSpPr>
          <p:spPr bwMode="auto">
            <a:xfrm rot="5400000">
              <a:off x="2140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5" name="Rectangle 471"/>
            <p:cNvSpPr>
              <a:spLocks noChangeArrowheads="1"/>
            </p:cNvSpPr>
            <p:nvPr/>
          </p:nvSpPr>
          <p:spPr bwMode="auto">
            <a:xfrm rot="5400000">
              <a:off x="2137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6" name="Rectangle 472"/>
            <p:cNvSpPr>
              <a:spLocks noChangeArrowheads="1"/>
            </p:cNvSpPr>
            <p:nvPr/>
          </p:nvSpPr>
          <p:spPr bwMode="auto">
            <a:xfrm rot="5400000">
              <a:off x="2140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7" name="Rectangle 473"/>
            <p:cNvSpPr>
              <a:spLocks noChangeArrowheads="1"/>
            </p:cNvSpPr>
            <p:nvPr/>
          </p:nvSpPr>
          <p:spPr bwMode="auto">
            <a:xfrm rot="5400000">
              <a:off x="2138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8" name="Rectangle 474"/>
            <p:cNvSpPr>
              <a:spLocks noChangeArrowheads="1"/>
            </p:cNvSpPr>
            <p:nvPr/>
          </p:nvSpPr>
          <p:spPr bwMode="auto">
            <a:xfrm rot="5400000">
              <a:off x="213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9" name="Rectangle 469"/>
            <p:cNvSpPr>
              <a:spLocks noChangeArrowheads="1"/>
            </p:cNvSpPr>
            <p:nvPr/>
          </p:nvSpPr>
          <p:spPr bwMode="auto">
            <a:xfrm rot="5400000">
              <a:off x="166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0" name="Rectangle 468"/>
            <p:cNvSpPr>
              <a:spLocks noChangeArrowheads="1"/>
            </p:cNvSpPr>
            <p:nvPr/>
          </p:nvSpPr>
          <p:spPr bwMode="auto">
            <a:xfrm rot="5400000">
              <a:off x="1666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1" name="Rectangle 467"/>
            <p:cNvSpPr>
              <a:spLocks noChangeArrowheads="1"/>
            </p:cNvSpPr>
            <p:nvPr/>
          </p:nvSpPr>
          <p:spPr bwMode="auto">
            <a:xfrm rot="5400000">
              <a:off x="1666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2" name="Rectangle 466"/>
            <p:cNvSpPr>
              <a:spLocks noChangeArrowheads="1"/>
            </p:cNvSpPr>
            <p:nvPr/>
          </p:nvSpPr>
          <p:spPr bwMode="auto">
            <a:xfrm rot="5400000">
              <a:off x="166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3" name="Rectangle 465"/>
            <p:cNvSpPr>
              <a:spLocks noChangeArrowheads="1"/>
            </p:cNvSpPr>
            <p:nvPr/>
          </p:nvSpPr>
          <p:spPr bwMode="auto">
            <a:xfrm rot="5400000">
              <a:off x="1666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4" name="Rectangle 233"/>
            <p:cNvSpPr>
              <a:spLocks noChangeArrowheads="1"/>
            </p:cNvSpPr>
            <p:nvPr/>
          </p:nvSpPr>
          <p:spPr bwMode="auto">
            <a:xfrm rot="5400000">
              <a:off x="443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5" name="Rectangle 234"/>
            <p:cNvSpPr>
              <a:spLocks noChangeArrowheads="1"/>
            </p:cNvSpPr>
            <p:nvPr/>
          </p:nvSpPr>
          <p:spPr bwMode="auto">
            <a:xfrm rot="5400000">
              <a:off x="432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6" name="Rectangle 235"/>
            <p:cNvSpPr>
              <a:spLocks noChangeArrowheads="1"/>
            </p:cNvSpPr>
            <p:nvPr/>
          </p:nvSpPr>
          <p:spPr bwMode="auto">
            <a:xfrm rot="5400000">
              <a:off x="4265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7" name="Rectangle 236"/>
            <p:cNvSpPr>
              <a:spLocks noChangeArrowheads="1"/>
            </p:cNvSpPr>
            <p:nvPr/>
          </p:nvSpPr>
          <p:spPr bwMode="auto">
            <a:xfrm rot="5400000">
              <a:off x="3790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8" name="Rectangle 237"/>
            <p:cNvSpPr>
              <a:spLocks noChangeArrowheads="1"/>
            </p:cNvSpPr>
            <p:nvPr/>
          </p:nvSpPr>
          <p:spPr bwMode="auto">
            <a:xfrm rot="5400000">
              <a:off x="4205" y="19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9" name="Rectangle 238"/>
            <p:cNvSpPr>
              <a:spLocks noChangeArrowheads="1"/>
            </p:cNvSpPr>
            <p:nvPr/>
          </p:nvSpPr>
          <p:spPr bwMode="auto">
            <a:xfrm rot="5400000">
              <a:off x="4145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0" name="Rectangle 239"/>
            <p:cNvSpPr>
              <a:spLocks noChangeArrowheads="1"/>
            </p:cNvSpPr>
            <p:nvPr/>
          </p:nvSpPr>
          <p:spPr bwMode="auto">
            <a:xfrm rot="5400000">
              <a:off x="385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1" name="Rectangle 240"/>
            <p:cNvSpPr>
              <a:spLocks noChangeArrowheads="1"/>
            </p:cNvSpPr>
            <p:nvPr/>
          </p:nvSpPr>
          <p:spPr bwMode="auto">
            <a:xfrm rot="5400000">
              <a:off x="4031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2" name="Rectangle 241"/>
            <p:cNvSpPr>
              <a:spLocks noChangeArrowheads="1"/>
            </p:cNvSpPr>
            <p:nvPr/>
          </p:nvSpPr>
          <p:spPr bwMode="auto">
            <a:xfrm rot="5400000">
              <a:off x="3791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3" name="Rectangle 242"/>
            <p:cNvSpPr>
              <a:spLocks noChangeArrowheads="1"/>
            </p:cNvSpPr>
            <p:nvPr/>
          </p:nvSpPr>
          <p:spPr bwMode="auto">
            <a:xfrm rot="5400000">
              <a:off x="3730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4" name="Rectangle 243"/>
            <p:cNvSpPr>
              <a:spLocks noChangeArrowheads="1"/>
            </p:cNvSpPr>
            <p:nvPr/>
          </p:nvSpPr>
          <p:spPr bwMode="auto">
            <a:xfrm rot="5400000">
              <a:off x="373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5" name="Rectangle 244"/>
            <p:cNvSpPr>
              <a:spLocks noChangeArrowheads="1"/>
            </p:cNvSpPr>
            <p:nvPr/>
          </p:nvSpPr>
          <p:spPr bwMode="auto">
            <a:xfrm rot="5400000">
              <a:off x="3908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6" name="Rectangle 245"/>
            <p:cNvSpPr>
              <a:spLocks noChangeArrowheads="1"/>
            </p:cNvSpPr>
            <p:nvPr/>
          </p:nvSpPr>
          <p:spPr bwMode="auto">
            <a:xfrm rot="5400000">
              <a:off x="390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7" name="Rectangle 246"/>
            <p:cNvSpPr>
              <a:spLocks noChangeArrowheads="1"/>
            </p:cNvSpPr>
            <p:nvPr/>
          </p:nvSpPr>
          <p:spPr bwMode="auto">
            <a:xfrm rot="5400000">
              <a:off x="3852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8" name="Rectangle 247"/>
            <p:cNvSpPr>
              <a:spLocks noChangeArrowheads="1"/>
            </p:cNvSpPr>
            <p:nvPr/>
          </p:nvSpPr>
          <p:spPr bwMode="auto">
            <a:xfrm rot="5400000">
              <a:off x="3672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9" name="Rectangle 248"/>
            <p:cNvSpPr>
              <a:spLocks noChangeArrowheads="1"/>
            </p:cNvSpPr>
            <p:nvPr/>
          </p:nvSpPr>
          <p:spPr bwMode="auto">
            <a:xfrm rot="5400000">
              <a:off x="3672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0" name="Rectangle 249"/>
            <p:cNvSpPr>
              <a:spLocks noChangeArrowheads="1"/>
            </p:cNvSpPr>
            <p:nvPr/>
          </p:nvSpPr>
          <p:spPr bwMode="auto">
            <a:xfrm rot="5400000">
              <a:off x="36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1" name="Rectangle 250"/>
            <p:cNvSpPr>
              <a:spLocks noChangeArrowheads="1"/>
            </p:cNvSpPr>
            <p:nvPr/>
          </p:nvSpPr>
          <p:spPr bwMode="auto">
            <a:xfrm rot="5400000">
              <a:off x="361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2" name="Rectangle 251"/>
            <p:cNvSpPr>
              <a:spLocks noChangeArrowheads="1"/>
            </p:cNvSpPr>
            <p:nvPr/>
          </p:nvSpPr>
          <p:spPr bwMode="auto">
            <a:xfrm rot="5400000">
              <a:off x="3614" y="189"/>
              <a:ext cx="58" cy="58"/>
            </a:xfrm>
            <a:prstGeom prst="rect">
              <a:avLst/>
            </a:prstGeom>
            <a:solidFill>
              <a:srgbClr val="E2BF2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3" name="Rectangle 252"/>
            <p:cNvSpPr>
              <a:spLocks noChangeArrowheads="1"/>
            </p:cNvSpPr>
            <p:nvPr/>
          </p:nvSpPr>
          <p:spPr bwMode="auto">
            <a:xfrm rot="5400000">
              <a:off x="3496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4" name="Rectangle 253"/>
            <p:cNvSpPr>
              <a:spLocks noChangeArrowheads="1"/>
            </p:cNvSpPr>
            <p:nvPr/>
          </p:nvSpPr>
          <p:spPr bwMode="auto">
            <a:xfrm rot="5400000">
              <a:off x="3495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5" name="Rectangle 254"/>
            <p:cNvSpPr>
              <a:spLocks noChangeArrowheads="1"/>
            </p:cNvSpPr>
            <p:nvPr/>
          </p:nvSpPr>
          <p:spPr bwMode="auto">
            <a:xfrm rot="5400000">
              <a:off x="3494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6" name="Rectangle 255"/>
            <p:cNvSpPr>
              <a:spLocks noChangeArrowheads="1"/>
            </p:cNvSpPr>
            <p:nvPr/>
          </p:nvSpPr>
          <p:spPr bwMode="auto">
            <a:xfrm rot="5400000">
              <a:off x="3437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" name="Rectangle 256"/>
            <p:cNvSpPr>
              <a:spLocks noChangeArrowheads="1"/>
            </p:cNvSpPr>
            <p:nvPr/>
          </p:nvSpPr>
          <p:spPr bwMode="auto">
            <a:xfrm rot="5400000">
              <a:off x="343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8" name="Rectangle 257"/>
            <p:cNvSpPr>
              <a:spLocks noChangeArrowheads="1"/>
            </p:cNvSpPr>
            <p:nvPr/>
          </p:nvSpPr>
          <p:spPr bwMode="auto">
            <a:xfrm rot="5400000">
              <a:off x="3436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9" name="Rectangle 258"/>
            <p:cNvSpPr>
              <a:spLocks noChangeArrowheads="1"/>
            </p:cNvSpPr>
            <p:nvPr/>
          </p:nvSpPr>
          <p:spPr bwMode="auto">
            <a:xfrm rot="5400000">
              <a:off x="337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0" name="Rectangle 259"/>
            <p:cNvSpPr>
              <a:spLocks noChangeArrowheads="1"/>
            </p:cNvSpPr>
            <p:nvPr/>
          </p:nvSpPr>
          <p:spPr bwMode="auto">
            <a:xfrm rot="5400000">
              <a:off x="3375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1" name="Rectangle 260"/>
            <p:cNvSpPr>
              <a:spLocks noChangeArrowheads="1"/>
            </p:cNvSpPr>
            <p:nvPr/>
          </p:nvSpPr>
          <p:spPr bwMode="auto">
            <a:xfrm rot="5400000">
              <a:off x="337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2" name="Rectangle 261"/>
            <p:cNvSpPr>
              <a:spLocks noChangeArrowheads="1"/>
            </p:cNvSpPr>
            <p:nvPr/>
          </p:nvSpPr>
          <p:spPr bwMode="auto">
            <a:xfrm rot="5400000">
              <a:off x="3318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3" name="Rectangle 262"/>
            <p:cNvSpPr>
              <a:spLocks noChangeArrowheads="1"/>
            </p:cNvSpPr>
            <p:nvPr/>
          </p:nvSpPr>
          <p:spPr bwMode="auto">
            <a:xfrm rot="5400000">
              <a:off x="331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4" name="Rectangle 263"/>
            <p:cNvSpPr>
              <a:spLocks noChangeArrowheads="1"/>
            </p:cNvSpPr>
            <p:nvPr/>
          </p:nvSpPr>
          <p:spPr bwMode="auto">
            <a:xfrm rot="5400000">
              <a:off x="332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5" name="Rectangle 264"/>
            <p:cNvSpPr>
              <a:spLocks noChangeArrowheads="1"/>
            </p:cNvSpPr>
            <p:nvPr/>
          </p:nvSpPr>
          <p:spPr bwMode="auto">
            <a:xfrm rot="5400000">
              <a:off x="3261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6" name="Rectangle 265"/>
            <p:cNvSpPr>
              <a:spLocks noChangeArrowheads="1"/>
            </p:cNvSpPr>
            <p:nvPr/>
          </p:nvSpPr>
          <p:spPr bwMode="auto">
            <a:xfrm rot="5400000">
              <a:off x="3260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" name="Rectangle 266"/>
            <p:cNvSpPr>
              <a:spLocks noChangeArrowheads="1"/>
            </p:cNvSpPr>
            <p:nvPr/>
          </p:nvSpPr>
          <p:spPr bwMode="auto">
            <a:xfrm rot="5400000">
              <a:off x="3262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8" name="Rectangle 267"/>
            <p:cNvSpPr>
              <a:spLocks noChangeArrowheads="1"/>
            </p:cNvSpPr>
            <p:nvPr/>
          </p:nvSpPr>
          <p:spPr bwMode="auto">
            <a:xfrm rot="5400000">
              <a:off x="326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9" name="Rectangle 268"/>
            <p:cNvSpPr>
              <a:spLocks noChangeArrowheads="1"/>
            </p:cNvSpPr>
            <p:nvPr/>
          </p:nvSpPr>
          <p:spPr bwMode="auto">
            <a:xfrm rot="5400000">
              <a:off x="3967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0" name="Rectangle 269"/>
            <p:cNvSpPr>
              <a:spLocks noChangeArrowheads="1"/>
            </p:cNvSpPr>
            <p:nvPr/>
          </p:nvSpPr>
          <p:spPr bwMode="auto">
            <a:xfrm rot="5400000">
              <a:off x="3200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1" name="Rectangle 270"/>
            <p:cNvSpPr>
              <a:spLocks noChangeArrowheads="1"/>
            </p:cNvSpPr>
            <p:nvPr/>
          </p:nvSpPr>
          <p:spPr bwMode="auto">
            <a:xfrm rot="5400000">
              <a:off x="3200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2" name="Rectangle 271"/>
            <p:cNvSpPr>
              <a:spLocks noChangeArrowheads="1"/>
            </p:cNvSpPr>
            <p:nvPr/>
          </p:nvSpPr>
          <p:spPr bwMode="auto">
            <a:xfrm rot="5400000">
              <a:off x="3199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3" name="Rectangle 272"/>
            <p:cNvSpPr>
              <a:spLocks noChangeArrowheads="1"/>
            </p:cNvSpPr>
            <p:nvPr/>
          </p:nvSpPr>
          <p:spPr bwMode="auto">
            <a:xfrm rot="5400000">
              <a:off x="3199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4" name="Rectangle 273"/>
            <p:cNvSpPr>
              <a:spLocks noChangeArrowheads="1"/>
            </p:cNvSpPr>
            <p:nvPr/>
          </p:nvSpPr>
          <p:spPr bwMode="auto">
            <a:xfrm rot="5400000">
              <a:off x="314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5" name="Rectangle 274"/>
            <p:cNvSpPr>
              <a:spLocks noChangeArrowheads="1"/>
            </p:cNvSpPr>
            <p:nvPr/>
          </p:nvSpPr>
          <p:spPr bwMode="auto">
            <a:xfrm rot="5400000">
              <a:off x="3140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6" name="Rectangle 275"/>
            <p:cNvSpPr>
              <a:spLocks noChangeArrowheads="1"/>
            </p:cNvSpPr>
            <p:nvPr/>
          </p:nvSpPr>
          <p:spPr bwMode="auto">
            <a:xfrm rot="5400000">
              <a:off x="3140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" name="Rectangle 276"/>
            <p:cNvSpPr>
              <a:spLocks noChangeArrowheads="1"/>
            </p:cNvSpPr>
            <p:nvPr/>
          </p:nvSpPr>
          <p:spPr bwMode="auto">
            <a:xfrm rot="5400000">
              <a:off x="314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8" name="Rectangle 277"/>
            <p:cNvSpPr>
              <a:spLocks noChangeArrowheads="1"/>
            </p:cNvSpPr>
            <p:nvPr/>
          </p:nvSpPr>
          <p:spPr bwMode="auto">
            <a:xfrm rot="5400000">
              <a:off x="3084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9" name="Rectangle 278"/>
            <p:cNvSpPr>
              <a:spLocks noChangeArrowheads="1"/>
            </p:cNvSpPr>
            <p:nvPr/>
          </p:nvSpPr>
          <p:spPr bwMode="auto">
            <a:xfrm rot="5400000">
              <a:off x="3086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0" name="Rectangle 279"/>
            <p:cNvSpPr>
              <a:spLocks noChangeArrowheads="1"/>
            </p:cNvSpPr>
            <p:nvPr/>
          </p:nvSpPr>
          <p:spPr bwMode="auto">
            <a:xfrm rot="5400000">
              <a:off x="308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1" name="Rectangle 280"/>
            <p:cNvSpPr>
              <a:spLocks noChangeArrowheads="1"/>
            </p:cNvSpPr>
            <p:nvPr/>
          </p:nvSpPr>
          <p:spPr bwMode="auto">
            <a:xfrm rot="5400000">
              <a:off x="308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2" name="Rectangle 281"/>
            <p:cNvSpPr>
              <a:spLocks noChangeArrowheads="1"/>
            </p:cNvSpPr>
            <p:nvPr/>
          </p:nvSpPr>
          <p:spPr bwMode="auto">
            <a:xfrm rot="5400000">
              <a:off x="2963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3" name="Rectangle 282"/>
            <p:cNvSpPr>
              <a:spLocks noChangeArrowheads="1"/>
            </p:cNvSpPr>
            <p:nvPr/>
          </p:nvSpPr>
          <p:spPr bwMode="auto">
            <a:xfrm rot="5400000">
              <a:off x="296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4" name="Rectangle 283"/>
            <p:cNvSpPr>
              <a:spLocks noChangeArrowheads="1"/>
            </p:cNvSpPr>
            <p:nvPr/>
          </p:nvSpPr>
          <p:spPr bwMode="auto">
            <a:xfrm rot="5400000">
              <a:off x="296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5" name="Rectangle 284"/>
            <p:cNvSpPr>
              <a:spLocks noChangeArrowheads="1"/>
            </p:cNvSpPr>
            <p:nvPr/>
          </p:nvSpPr>
          <p:spPr bwMode="auto">
            <a:xfrm rot="5400000">
              <a:off x="2963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6" name="Rectangle 285"/>
            <p:cNvSpPr>
              <a:spLocks noChangeArrowheads="1"/>
            </p:cNvSpPr>
            <p:nvPr/>
          </p:nvSpPr>
          <p:spPr bwMode="auto">
            <a:xfrm rot="5400000">
              <a:off x="2789" y="307"/>
              <a:ext cx="293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7" name="Rectangle 286"/>
            <p:cNvSpPr>
              <a:spLocks noChangeArrowheads="1"/>
            </p:cNvSpPr>
            <p:nvPr/>
          </p:nvSpPr>
          <p:spPr bwMode="auto">
            <a:xfrm rot="5400000">
              <a:off x="219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8" name="Rectangle 287"/>
            <p:cNvSpPr>
              <a:spLocks noChangeArrowheads="1"/>
            </p:cNvSpPr>
            <p:nvPr/>
          </p:nvSpPr>
          <p:spPr bwMode="auto">
            <a:xfrm rot="5400000">
              <a:off x="266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9" name="Rectangle 288"/>
            <p:cNvSpPr>
              <a:spLocks noChangeArrowheads="1"/>
            </p:cNvSpPr>
            <p:nvPr/>
          </p:nvSpPr>
          <p:spPr bwMode="auto">
            <a:xfrm rot="5400000">
              <a:off x="261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0" name="Rectangle 289"/>
            <p:cNvSpPr>
              <a:spLocks noChangeArrowheads="1"/>
            </p:cNvSpPr>
            <p:nvPr/>
          </p:nvSpPr>
          <p:spPr bwMode="auto">
            <a:xfrm rot="5400000">
              <a:off x="2552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1" name="Rectangle 290"/>
            <p:cNvSpPr>
              <a:spLocks noChangeArrowheads="1"/>
            </p:cNvSpPr>
            <p:nvPr/>
          </p:nvSpPr>
          <p:spPr bwMode="auto">
            <a:xfrm rot="5400000">
              <a:off x="249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2" name="Rectangle 291"/>
            <p:cNvSpPr>
              <a:spLocks noChangeArrowheads="1"/>
            </p:cNvSpPr>
            <p:nvPr/>
          </p:nvSpPr>
          <p:spPr bwMode="auto">
            <a:xfrm rot="5400000">
              <a:off x="2432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3" name="Rectangle 292"/>
            <p:cNvSpPr>
              <a:spLocks noChangeArrowheads="1"/>
            </p:cNvSpPr>
            <p:nvPr/>
          </p:nvSpPr>
          <p:spPr bwMode="auto">
            <a:xfrm rot="5400000">
              <a:off x="2432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4" name="Rectangle 293"/>
            <p:cNvSpPr>
              <a:spLocks noChangeArrowheads="1"/>
            </p:cNvSpPr>
            <p:nvPr/>
          </p:nvSpPr>
          <p:spPr bwMode="auto">
            <a:xfrm rot="5400000">
              <a:off x="2317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5" name="Rectangle 294"/>
            <p:cNvSpPr>
              <a:spLocks noChangeArrowheads="1"/>
            </p:cNvSpPr>
            <p:nvPr/>
          </p:nvSpPr>
          <p:spPr bwMode="auto">
            <a:xfrm rot="5400000">
              <a:off x="2318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6" name="Rectangle 295"/>
            <p:cNvSpPr>
              <a:spLocks noChangeArrowheads="1"/>
            </p:cNvSpPr>
            <p:nvPr/>
          </p:nvSpPr>
          <p:spPr bwMode="auto">
            <a:xfrm rot="5400000">
              <a:off x="2256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7" name="Rectangle 296"/>
            <p:cNvSpPr>
              <a:spLocks noChangeArrowheads="1"/>
            </p:cNvSpPr>
            <p:nvPr/>
          </p:nvSpPr>
          <p:spPr bwMode="auto">
            <a:xfrm rot="5400000">
              <a:off x="2254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" name="Rectangle 297"/>
            <p:cNvSpPr>
              <a:spLocks noChangeArrowheads="1"/>
            </p:cNvSpPr>
            <p:nvPr/>
          </p:nvSpPr>
          <p:spPr bwMode="auto">
            <a:xfrm rot="5400000">
              <a:off x="225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9" name="Rectangle 298"/>
            <p:cNvSpPr>
              <a:spLocks noChangeArrowheads="1"/>
            </p:cNvSpPr>
            <p:nvPr/>
          </p:nvSpPr>
          <p:spPr bwMode="auto">
            <a:xfrm rot="5400000">
              <a:off x="219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0" name="Rectangle 299"/>
            <p:cNvSpPr>
              <a:spLocks noChangeArrowheads="1"/>
            </p:cNvSpPr>
            <p:nvPr/>
          </p:nvSpPr>
          <p:spPr bwMode="auto">
            <a:xfrm rot="5400000">
              <a:off x="219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1" name="Rectangle 300"/>
            <p:cNvSpPr>
              <a:spLocks noChangeArrowheads="1"/>
            </p:cNvSpPr>
            <p:nvPr/>
          </p:nvSpPr>
          <p:spPr bwMode="auto">
            <a:xfrm rot="5400000">
              <a:off x="2553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2" name="Rectangle 301"/>
            <p:cNvSpPr>
              <a:spLocks noChangeArrowheads="1"/>
            </p:cNvSpPr>
            <p:nvPr/>
          </p:nvSpPr>
          <p:spPr bwMode="auto">
            <a:xfrm rot="5400000">
              <a:off x="2667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3" name="Rectangle 302"/>
            <p:cNvSpPr>
              <a:spLocks noChangeArrowheads="1"/>
            </p:cNvSpPr>
            <p:nvPr/>
          </p:nvSpPr>
          <p:spPr bwMode="auto">
            <a:xfrm rot="5400000">
              <a:off x="2667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4" name="Rectangle 303"/>
            <p:cNvSpPr>
              <a:spLocks noChangeArrowheads="1"/>
            </p:cNvSpPr>
            <p:nvPr/>
          </p:nvSpPr>
          <p:spPr bwMode="auto">
            <a:xfrm rot="5400000">
              <a:off x="2667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5" name="Rectangle 304"/>
            <p:cNvSpPr>
              <a:spLocks noChangeArrowheads="1"/>
            </p:cNvSpPr>
            <p:nvPr/>
          </p:nvSpPr>
          <p:spPr bwMode="auto">
            <a:xfrm rot="5400000">
              <a:off x="266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6" name="Rectangle 305"/>
            <p:cNvSpPr>
              <a:spLocks noChangeArrowheads="1"/>
            </p:cNvSpPr>
            <p:nvPr/>
          </p:nvSpPr>
          <p:spPr bwMode="auto">
            <a:xfrm rot="5400000">
              <a:off x="2610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7" name="Rectangle 306"/>
            <p:cNvSpPr>
              <a:spLocks noChangeArrowheads="1"/>
            </p:cNvSpPr>
            <p:nvPr/>
          </p:nvSpPr>
          <p:spPr bwMode="auto">
            <a:xfrm rot="5400000">
              <a:off x="2609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8" name="Rectangle 307"/>
            <p:cNvSpPr>
              <a:spLocks noChangeArrowheads="1"/>
            </p:cNvSpPr>
            <p:nvPr/>
          </p:nvSpPr>
          <p:spPr bwMode="auto">
            <a:xfrm rot="5400000">
              <a:off x="2609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9" name="Rectangle 308"/>
            <p:cNvSpPr>
              <a:spLocks noChangeArrowheads="1"/>
            </p:cNvSpPr>
            <p:nvPr/>
          </p:nvSpPr>
          <p:spPr bwMode="auto">
            <a:xfrm rot="5400000">
              <a:off x="261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0" name="Rectangle 309"/>
            <p:cNvSpPr>
              <a:spLocks noChangeArrowheads="1"/>
            </p:cNvSpPr>
            <p:nvPr/>
          </p:nvSpPr>
          <p:spPr bwMode="auto">
            <a:xfrm rot="5400000">
              <a:off x="254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1" name="Rectangle 310"/>
            <p:cNvSpPr>
              <a:spLocks noChangeArrowheads="1"/>
            </p:cNvSpPr>
            <p:nvPr/>
          </p:nvSpPr>
          <p:spPr bwMode="auto">
            <a:xfrm rot="5400000">
              <a:off x="255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2" name="Rectangle 311"/>
            <p:cNvSpPr>
              <a:spLocks noChangeArrowheads="1"/>
            </p:cNvSpPr>
            <p:nvPr/>
          </p:nvSpPr>
          <p:spPr bwMode="auto">
            <a:xfrm rot="5400000">
              <a:off x="2553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3" name="Rectangle 312"/>
            <p:cNvSpPr>
              <a:spLocks noChangeArrowheads="1"/>
            </p:cNvSpPr>
            <p:nvPr/>
          </p:nvSpPr>
          <p:spPr bwMode="auto">
            <a:xfrm rot="5400000">
              <a:off x="2491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4" name="Rectangle 313"/>
            <p:cNvSpPr>
              <a:spLocks noChangeArrowheads="1"/>
            </p:cNvSpPr>
            <p:nvPr/>
          </p:nvSpPr>
          <p:spPr bwMode="auto">
            <a:xfrm rot="5400000">
              <a:off x="2491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5" name="Rectangle 314"/>
            <p:cNvSpPr>
              <a:spLocks noChangeArrowheads="1"/>
            </p:cNvSpPr>
            <p:nvPr/>
          </p:nvSpPr>
          <p:spPr bwMode="auto">
            <a:xfrm rot="5400000">
              <a:off x="2491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6" name="Rectangle 315"/>
            <p:cNvSpPr>
              <a:spLocks noChangeArrowheads="1"/>
            </p:cNvSpPr>
            <p:nvPr/>
          </p:nvSpPr>
          <p:spPr bwMode="auto">
            <a:xfrm rot="5400000">
              <a:off x="2491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7" name="Rectangle 316"/>
            <p:cNvSpPr>
              <a:spLocks noChangeArrowheads="1"/>
            </p:cNvSpPr>
            <p:nvPr/>
          </p:nvSpPr>
          <p:spPr bwMode="auto">
            <a:xfrm rot="5400000">
              <a:off x="2432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8" name="Rectangle 317"/>
            <p:cNvSpPr>
              <a:spLocks noChangeArrowheads="1"/>
            </p:cNvSpPr>
            <p:nvPr/>
          </p:nvSpPr>
          <p:spPr bwMode="auto">
            <a:xfrm rot="5400000">
              <a:off x="2432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9" name="Rectangle 318"/>
            <p:cNvSpPr>
              <a:spLocks noChangeArrowheads="1"/>
            </p:cNvSpPr>
            <p:nvPr/>
          </p:nvSpPr>
          <p:spPr bwMode="auto">
            <a:xfrm rot="5400000">
              <a:off x="243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0" name="Rectangle 319"/>
            <p:cNvSpPr>
              <a:spLocks noChangeArrowheads="1"/>
            </p:cNvSpPr>
            <p:nvPr/>
          </p:nvSpPr>
          <p:spPr bwMode="auto">
            <a:xfrm rot="5400000">
              <a:off x="23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1" name="Rectangle 320"/>
            <p:cNvSpPr>
              <a:spLocks noChangeArrowheads="1"/>
            </p:cNvSpPr>
            <p:nvPr/>
          </p:nvSpPr>
          <p:spPr bwMode="auto">
            <a:xfrm rot="5400000">
              <a:off x="2318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2" name="Rectangle 321"/>
            <p:cNvSpPr>
              <a:spLocks noChangeArrowheads="1"/>
            </p:cNvSpPr>
            <p:nvPr/>
          </p:nvSpPr>
          <p:spPr bwMode="auto">
            <a:xfrm rot="5400000">
              <a:off x="2318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3" name="Rectangle 322"/>
            <p:cNvSpPr>
              <a:spLocks noChangeArrowheads="1"/>
            </p:cNvSpPr>
            <p:nvPr/>
          </p:nvSpPr>
          <p:spPr bwMode="auto">
            <a:xfrm rot="5400000">
              <a:off x="2255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4" name="Rectangle 323"/>
            <p:cNvSpPr>
              <a:spLocks noChangeArrowheads="1"/>
            </p:cNvSpPr>
            <p:nvPr/>
          </p:nvSpPr>
          <p:spPr bwMode="auto">
            <a:xfrm rot="5400000">
              <a:off x="2254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5" name="Rectangle 324"/>
            <p:cNvSpPr>
              <a:spLocks noChangeArrowheads="1"/>
            </p:cNvSpPr>
            <p:nvPr/>
          </p:nvSpPr>
          <p:spPr bwMode="auto">
            <a:xfrm rot="5400000">
              <a:off x="2197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6" name="Rectangle 325"/>
            <p:cNvSpPr>
              <a:spLocks noChangeArrowheads="1"/>
            </p:cNvSpPr>
            <p:nvPr/>
          </p:nvSpPr>
          <p:spPr bwMode="auto">
            <a:xfrm rot="5400000">
              <a:off x="219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7" name="Rectangle 326"/>
            <p:cNvSpPr>
              <a:spLocks noChangeArrowheads="1"/>
            </p:cNvSpPr>
            <p:nvPr/>
          </p:nvSpPr>
          <p:spPr bwMode="auto">
            <a:xfrm rot="5400000">
              <a:off x="2081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8" name="Rectangle 327"/>
            <p:cNvSpPr>
              <a:spLocks noChangeArrowheads="1"/>
            </p:cNvSpPr>
            <p:nvPr/>
          </p:nvSpPr>
          <p:spPr bwMode="auto">
            <a:xfrm rot="5400000">
              <a:off x="2078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" name="Rectangle 328"/>
            <p:cNvSpPr>
              <a:spLocks noChangeArrowheads="1"/>
            </p:cNvSpPr>
            <p:nvPr/>
          </p:nvSpPr>
          <p:spPr bwMode="auto">
            <a:xfrm rot="5400000">
              <a:off x="208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0" name="Rectangle 329"/>
            <p:cNvSpPr>
              <a:spLocks noChangeArrowheads="1"/>
            </p:cNvSpPr>
            <p:nvPr/>
          </p:nvSpPr>
          <p:spPr bwMode="auto">
            <a:xfrm rot="5400000">
              <a:off x="2020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1" name="Rectangle 330"/>
            <p:cNvSpPr>
              <a:spLocks noChangeArrowheads="1"/>
            </p:cNvSpPr>
            <p:nvPr/>
          </p:nvSpPr>
          <p:spPr bwMode="auto">
            <a:xfrm rot="5400000">
              <a:off x="202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2" name="Rectangle 331"/>
            <p:cNvSpPr>
              <a:spLocks noChangeArrowheads="1"/>
            </p:cNvSpPr>
            <p:nvPr/>
          </p:nvSpPr>
          <p:spPr bwMode="auto">
            <a:xfrm rot="5400000">
              <a:off x="2019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3" name="Rectangle 332"/>
            <p:cNvSpPr>
              <a:spLocks noChangeArrowheads="1"/>
            </p:cNvSpPr>
            <p:nvPr/>
          </p:nvSpPr>
          <p:spPr bwMode="auto">
            <a:xfrm rot="5400000">
              <a:off x="196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4" name="Rectangle 333"/>
            <p:cNvSpPr>
              <a:spLocks noChangeArrowheads="1"/>
            </p:cNvSpPr>
            <p:nvPr/>
          </p:nvSpPr>
          <p:spPr bwMode="auto">
            <a:xfrm rot="5400000">
              <a:off x="1960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5" name="Rectangle 334"/>
            <p:cNvSpPr>
              <a:spLocks noChangeArrowheads="1"/>
            </p:cNvSpPr>
            <p:nvPr/>
          </p:nvSpPr>
          <p:spPr bwMode="auto">
            <a:xfrm rot="5400000">
              <a:off x="1962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6" name="Rectangle 335"/>
            <p:cNvSpPr>
              <a:spLocks noChangeArrowheads="1"/>
            </p:cNvSpPr>
            <p:nvPr/>
          </p:nvSpPr>
          <p:spPr bwMode="auto">
            <a:xfrm rot="5400000">
              <a:off x="1904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7" name="Rectangle 336"/>
            <p:cNvSpPr>
              <a:spLocks noChangeArrowheads="1"/>
            </p:cNvSpPr>
            <p:nvPr/>
          </p:nvSpPr>
          <p:spPr bwMode="auto">
            <a:xfrm rot="5400000">
              <a:off x="1901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8" name="Rectangle 337"/>
            <p:cNvSpPr>
              <a:spLocks noChangeArrowheads="1"/>
            </p:cNvSpPr>
            <p:nvPr/>
          </p:nvSpPr>
          <p:spPr bwMode="auto">
            <a:xfrm rot="5400000">
              <a:off x="1901" y="42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9" name="Rectangle 338"/>
            <p:cNvSpPr>
              <a:spLocks noChangeArrowheads="1"/>
            </p:cNvSpPr>
            <p:nvPr/>
          </p:nvSpPr>
          <p:spPr bwMode="auto">
            <a:xfrm rot="5400000">
              <a:off x="2079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0" name="Rectangle 339"/>
            <p:cNvSpPr>
              <a:spLocks noChangeArrowheads="1"/>
            </p:cNvSpPr>
            <p:nvPr/>
          </p:nvSpPr>
          <p:spPr bwMode="auto">
            <a:xfrm rot="5400000">
              <a:off x="2020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1" name="Rectangle 340"/>
            <p:cNvSpPr>
              <a:spLocks noChangeArrowheads="1"/>
            </p:cNvSpPr>
            <p:nvPr/>
          </p:nvSpPr>
          <p:spPr bwMode="auto">
            <a:xfrm rot="5400000">
              <a:off x="2082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2" name="Rectangle 341"/>
            <p:cNvSpPr>
              <a:spLocks noChangeArrowheads="1"/>
            </p:cNvSpPr>
            <p:nvPr/>
          </p:nvSpPr>
          <p:spPr bwMode="auto">
            <a:xfrm rot="5400000">
              <a:off x="1961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3" name="Rectangle 342"/>
            <p:cNvSpPr>
              <a:spLocks noChangeArrowheads="1"/>
            </p:cNvSpPr>
            <p:nvPr/>
          </p:nvSpPr>
          <p:spPr bwMode="auto">
            <a:xfrm rot="5400000">
              <a:off x="196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4" name="Rectangle 343"/>
            <p:cNvSpPr>
              <a:spLocks noChangeArrowheads="1"/>
            </p:cNvSpPr>
            <p:nvPr/>
          </p:nvSpPr>
          <p:spPr bwMode="auto">
            <a:xfrm rot="5400000">
              <a:off x="201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5" name="Rectangle 344"/>
            <p:cNvSpPr>
              <a:spLocks noChangeArrowheads="1"/>
            </p:cNvSpPr>
            <p:nvPr/>
          </p:nvSpPr>
          <p:spPr bwMode="auto">
            <a:xfrm rot="5400000">
              <a:off x="1901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6" name="Rectangle 345"/>
            <p:cNvSpPr>
              <a:spLocks noChangeArrowheads="1"/>
            </p:cNvSpPr>
            <p:nvPr/>
          </p:nvSpPr>
          <p:spPr bwMode="auto">
            <a:xfrm rot="5400000">
              <a:off x="1904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7" name="Rectangle 346"/>
            <p:cNvSpPr>
              <a:spLocks noChangeArrowheads="1"/>
            </p:cNvSpPr>
            <p:nvPr/>
          </p:nvSpPr>
          <p:spPr bwMode="auto">
            <a:xfrm rot="5400000">
              <a:off x="184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8" name="Rectangle 347"/>
            <p:cNvSpPr>
              <a:spLocks noChangeArrowheads="1"/>
            </p:cNvSpPr>
            <p:nvPr/>
          </p:nvSpPr>
          <p:spPr bwMode="auto">
            <a:xfrm rot="5400000">
              <a:off x="1841" y="36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9" name="Rectangle 348"/>
            <p:cNvSpPr>
              <a:spLocks noChangeArrowheads="1"/>
            </p:cNvSpPr>
            <p:nvPr/>
          </p:nvSpPr>
          <p:spPr bwMode="auto">
            <a:xfrm rot="5400000">
              <a:off x="1842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0" name="Rectangle 349"/>
            <p:cNvSpPr>
              <a:spLocks noChangeArrowheads="1"/>
            </p:cNvSpPr>
            <p:nvPr/>
          </p:nvSpPr>
          <p:spPr bwMode="auto">
            <a:xfrm rot="5400000">
              <a:off x="1843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1" name="Rectangle 350"/>
            <p:cNvSpPr>
              <a:spLocks noChangeArrowheads="1"/>
            </p:cNvSpPr>
            <p:nvPr/>
          </p:nvSpPr>
          <p:spPr bwMode="auto">
            <a:xfrm rot="5400000">
              <a:off x="1783" y="25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2" name="Rectangle 351"/>
            <p:cNvSpPr>
              <a:spLocks noChangeArrowheads="1"/>
            </p:cNvSpPr>
            <p:nvPr/>
          </p:nvSpPr>
          <p:spPr bwMode="auto">
            <a:xfrm rot="5400000">
              <a:off x="1784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3" name="Rectangle 352"/>
            <p:cNvSpPr>
              <a:spLocks noChangeArrowheads="1"/>
            </p:cNvSpPr>
            <p:nvPr/>
          </p:nvSpPr>
          <p:spPr bwMode="auto">
            <a:xfrm rot="5400000">
              <a:off x="178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4" name="Rectangle 353"/>
            <p:cNvSpPr>
              <a:spLocks noChangeArrowheads="1"/>
            </p:cNvSpPr>
            <p:nvPr/>
          </p:nvSpPr>
          <p:spPr bwMode="auto">
            <a:xfrm rot="5400000">
              <a:off x="1783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5" name="Rectangle 354"/>
            <p:cNvSpPr>
              <a:spLocks noChangeArrowheads="1"/>
            </p:cNvSpPr>
            <p:nvPr/>
          </p:nvSpPr>
          <p:spPr bwMode="auto">
            <a:xfrm rot="5400000">
              <a:off x="1727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6" name="Rectangle 355"/>
            <p:cNvSpPr>
              <a:spLocks noChangeArrowheads="1"/>
            </p:cNvSpPr>
            <p:nvPr/>
          </p:nvSpPr>
          <p:spPr bwMode="auto">
            <a:xfrm rot="5400000">
              <a:off x="1727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7" name="Rectangle 356"/>
            <p:cNvSpPr>
              <a:spLocks noChangeArrowheads="1"/>
            </p:cNvSpPr>
            <p:nvPr/>
          </p:nvSpPr>
          <p:spPr bwMode="auto">
            <a:xfrm rot="5400000">
              <a:off x="172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8" name="Rectangle 357"/>
            <p:cNvSpPr>
              <a:spLocks noChangeArrowheads="1"/>
            </p:cNvSpPr>
            <p:nvPr/>
          </p:nvSpPr>
          <p:spPr bwMode="auto">
            <a:xfrm rot="5400000">
              <a:off x="1727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9" name="Rectangle 358"/>
            <p:cNvSpPr>
              <a:spLocks noChangeArrowheads="1"/>
            </p:cNvSpPr>
            <p:nvPr/>
          </p:nvSpPr>
          <p:spPr bwMode="auto">
            <a:xfrm rot="5400000">
              <a:off x="1605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0" name="Rectangle 359"/>
            <p:cNvSpPr>
              <a:spLocks noChangeArrowheads="1"/>
            </p:cNvSpPr>
            <p:nvPr/>
          </p:nvSpPr>
          <p:spPr bwMode="auto">
            <a:xfrm rot="5400000">
              <a:off x="1605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1" name="Rectangle 360"/>
            <p:cNvSpPr>
              <a:spLocks noChangeArrowheads="1"/>
            </p:cNvSpPr>
            <p:nvPr/>
          </p:nvSpPr>
          <p:spPr bwMode="auto">
            <a:xfrm rot="5400000">
              <a:off x="1604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2" name="Rectangle 361"/>
            <p:cNvSpPr>
              <a:spLocks noChangeArrowheads="1"/>
            </p:cNvSpPr>
            <p:nvPr/>
          </p:nvSpPr>
          <p:spPr bwMode="auto">
            <a:xfrm rot="5400000">
              <a:off x="160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3" name="Rectangle 362"/>
            <p:cNvSpPr>
              <a:spLocks noChangeArrowheads="1"/>
            </p:cNvSpPr>
            <p:nvPr/>
          </p:nvSpPr>
          <p:spPr bwMode="auto">
            <a:xfrm rot="5400000">
              <a:off x="1842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4" name="Rectangle 363"/>
            <p:cNvSpPr>
              <a:spLocks noChangeArrowheads="1"/>
            </p:cNvSpPr>
            <p:nvPr/>
          </p:nvSpPr>
          <p:spPr bwMode="auto">
            <a:xfrm rot="5400000">
              <a:off x="178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5" name="Rectangle 364"/>
            <p:cNvSpPr>
              <a:spLocks noChangeArrowheads="1"/>
            </p:cNvSpPr>
            <p:nvPr/>
          </p:nvSpPr>
          <p:spPr bwMode="auto">
            <a:xfrm rot="5400000">
              <a:off x="172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6" name="Rectangle 365"/>
            <p:cNvSpPr>
              <a:spLocks noChangeArrowheads="1"/>
            </p:cNvSpPr>
            <p:nvPr/>
          </p:nvSpPr>
          <p:spPr bwMode="auto">
            <a:xfrm rot="5400000">
              <a:off x="160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7" name="Rectangle 366"/>
            <p:cNvSpPr>
              <a:spLocks noChangeArrowheads="1"/>
            </p:cNvSpPr>
            <p:nvPr/>
          </p:nvSpPr>
          <p:spPr bwMode="auto">
            <a:xfrm rot="5400000">
              <a:off x="1546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8" name="Rectangle 367"/>
            <p:cNvSpPr>
              <a:spLocks noChangeArrowheads="1"/>
            </p:cNvSpPr>
            <p:nvPr/>
          </p:nvSpPr>
          <p:spPr bwMode="auto">
            <a:xfrm rot="5400000">
              <a:off x="154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9" name="Rectangle 368"/>
            <p:cNvSpPr>
              <a:spLocks noChangeArrowheads="1"/>
            </p:cNvSpPr>
            <p:nvPr/>
          </p:nvSpPr>
          <p:spPr bwMode="auto">
            <a:xfrm rot="5400000">
              <a:off x="154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0" name="Rectangle 369"/>
            <p:cNvSpPr>
              <a:spLocks noChangeArrowheads="1"/>
            </p:cNvSpPr>
            <p:nvPr/>
          </p:nvSpPr>
          <p:spPr bwMode="auto">
            <a:xfrm rot="5400000">
              <a:off x="1547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1" name="Rectangle 370"/>
            <p:cNvSpPr>
              <a:spLocks noChangeArrowheads="1"/>
            </p:cNvSpPr>
            <p:nvPr/>
          </p:nvSpPr>
          <p:spPr bwMode="auto">
            <a:xfrm rot="5400000">
              <a:off x="1484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2" name="Rectangle 371"/>
            <p:cNvSpPr>
              <a:spLocks noChangeArrowheads="1"/>
            </p:cNvSpPr>
            <p:nvPr/>
          </p:nvSpPr>
          <p:spPr bwMode="auto">
            <a:xfrm rot="5400000">
              <a:off x="1484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3" name="Rectangle 372"/>
            <p:cNvSpPr>
              <a:spLocks noChangeArrowheads="1"/>
            </p:cNvSpPr>
            <p:nvPr/>
          </p:nvSpPr>
          <p:spPr bwMode="auto">
            <a:xfrm rot="5400000">
              <a:off x="1483" y="36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4" name="Rectangle 373"/>
            <p:cNvSpPr>
              <a:spLocks noChangeArrowheads="1"/>
            </p:cNvSpPr>
            <p:nvPr/>
          </p:nvSpPr>
          <p:spPr bwMode="auto">
            <a:xfrm rot="5400000">
              <a:off x="1483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5" name="Rectangle 374"/>
            <p:cNvSpPr>
              <a:spLocks noChangeArrowheads="1"/>
            </p:cNvSpPr>
            <p:nvPr/>
          </p:nvSpPr>
          <p:spPr bwMode="auto">
            <a:xfrm rot="5400000">
              <a:off x="154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6" name="Rectangle 375"/>
            <p:cNvSpPr>
              <a:spLocks noChangeArrowheads="1"/>
            </p:cNvSpPr>
            <p:nvPr/>
          </p:nvSpPr>
          <p:spPr bwMode="auto">
            <a:xfrm rot="5400000">
              <a:off x="148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7" name="Rectangle 376"/>
            <p:cNvSpPr>
              <a:spLocks noChangeArrowheads="1"/>
            </p:cNvSpPr>
            <p:nvPr/>
          </p:nvSpPr>
          <p:spPr bwMode="auto">
            <a:xfrm rot="5400000">
              <a:off x="1426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8" name="Rectangle 377"/>
            <p:cNvSpPr>
              <a:spLocks noChangeArrowheads="1"/>
            </p:cNvSpPr>
            <p:nvPr/>
          </p:nvSpPr>
          <p:spPr bwMode="auto">
            <a:xfrm rot="5400000">
              <a:off x="1428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9" name="Rectangle 378"/>
            <p:cNvSpPr>
              <a:spLocks noChangeArrowheads="1"/>
            </p:cNvSpPr>
            <p:nvPr/>
          </p:nvSpPr>
          <p:spPr bwMode="auto">
            <a:xfrm rot="5400000">
              <a:off x="1424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0" name="Rectangle 379"/>
            <p:cNvSpPr>
              <a:spLocks noChangeArrowheads="1"/>
            </p:cNvSpPr>
            <p:nvPr/>
          </p:nvSpPr>
          <p:spPr bwMode="auto">
            <a:xfrm rot="5400000">
              <a:off x="142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1" name="Rectangle 380"/>
            <p:cNvSpPr>
              <a:spLocks noChangeArrowheads="1"/>
            </p:cNvSpPr>
            <p:nvPr/>
          </p:nvSpPr>
          <p:spPr bwMode="auto">
            <a:xfrm rot="5400000">
              <a:off x="136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" name="Rectangle 381"/>
            <p:cNvSpPr>
              <a:spLocks noChangeArrowheads="1"/>
            </p:cNvSpPr>
            <p:nvPr/>
          </p:nvSpPr>
          <p:spPr bwMode="auto">
            <a:xfrm rot="5400000">
              <a:off x="1368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3" name="Rectangle 382"/>
            <p:cNvSpPr>
              <a:spLocks noChangeArrowheads="1"/>
            </p:cNvSpPr>
            <p:nvPr/>
          </p:nvSpPr>
          <p:spPr bwMode="auto">
            <a:xfrm rot="5400000">
              <a:off x="1368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4" name="Rectangle 383"/>
            <p:cNvSpPr>
              <a:spLocks noChangeArrowheads="1"/>
            </p:cNvSpPr>
            <p:nvPr/>
          </p:nvSpPr>
          <p:spPr bwMode="auto">
            <a:xfrm rot="5400000">
              <a:off x="1368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5" name="Rectangle 384"/>
            <p:cNvSpPr>
              <a:spLocks noChangeArrowheads="1"/>
            </p:cNvSpPr>
            <p:nvPr/>
          </p:nvSpPr>
          <p:spPr bwMode="auto">
            <a:xfrm rot="5400000">
              <a:off x="1426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6" name="Rectangle 385"/>
            <p:cNvSpPr>
              <a:spLocks noChangeArrowheads="1"/>
            </p:cNvSpPr>
            <p:nvPr/>
          </p:nvSpPr>
          <p:spPr bwMode="auto">
            <a:xfrm rot="5400000">
              <a:off x="1368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7" name="Rectangle 386"/>
            <p:cNvSpPr>
              <a:spLocks noChangeArrowheads="1"/>
            </p:cNvSpPr>
            <p:nvPr/>
          </p:nvSpPr>
          <p:spPr bwMode="auto">
            <a:xfrm rot="5400000">
              <a:off x="1191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8" name="Rectangle 387"/>
            <p:cNvSpPr>
              <a:spLocks noChangeArrowheads="1"/>
            </p:cNvSpPr>
            <p:nvPr/>
          </p:nvSpPr>
          <p:spPr bwMode="auto">
            <a:xfrm rot="5400000">
              <a:off x="260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9" name="Rectangle 388"/>
            <p:cNvSpPr>
              <a:spLocks noChangeArrowheads="1"/>
            </p:cNvSpPr>
            <p:nvPr/>
          </p:nvSpPr>
          <p:spPr bwMode="auto">
            <a:xfrm rot="5400000">
              <a:off x="2667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0" name="Rectangle 389"/>
            <p:cNvSpPr>
              <a:spLocks noChangeArrowheads="1"/>
            </p:cNvSpPr>
            <p:nvPr/>
          </p:nvSpPr>
          <p:spPr bwMode="auto">
            <a:xfrm rot="5400000">
              <a:off x="1132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1" name="Rectangle 390"/>
            <p:cNvSpPr>
              <a:spLocks noChangeArrowheads="1"/>
            </p:cNvSpPr>
            <p:nvPr/>
          </p:nvSpPr>
          <p:spPr bwMode="auto">
            <a:xfrm rot="5400000">
              <a:off x="1071" y="307"/>
              <a:ext cx="296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2" name="Line 391"/>
            <p:cNvSpPr>
              <a:spLocks noChangeShapeType="1"/>
            </p:cNvSpPr>
            <p:nvPr/>
          </p:nvSpPr>
          <p:spPr bwMode="auto">
            <a:xfrm rot="5400000">
              <a:off x="429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3" name="Line 392"/>
            <p:cNvSpPr>
              <a:spLocks noChangeShapeType="1"/>
            </p:cNvSpPr>
            <p:nvPr/>
          </p:nvSpPr>
          <p:spPr bwMode="auto">
            <a:xfrm rot="5400000">
              <a:off x="2920" y="-1303"/>
              <a:ext cx="0" cy="3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4" name="Line 393"/>
            <p:cNvSpPr>
              <a:spLocks noChangeShapeType="1"/>
            </p:cNvSpPr>
            <p:nvPr/>
          </p:nvSpPr>
          <p:spPr bwMode="auto">
            <a:xfrm rot="5400000">
              <a:off x="2947" y="-1391"/>
              <a:ext cx="0" cy="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5" name="Line 394"/>
            <p:cNvSpPr>
              <a:spLocks noChangeShapeType="1"/>
            </p:cNvSpPr>
            <p:nvPr/>
          </p:nvSpPr>
          <p:spPr bwMode="auto">
            <a:xfrm rot="5400000">
              <a:off x="3012" y="-1636"/>
              <a:ext cx="0" cy="3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6" name="Line 395"/>
            <p:cNvSpPr>
              <a:spLocks noChangeShapeType="1"/>
            </p:cNvSpPr>
            <p:nvPr/>
          </p:nvSpPr>
          <p:spPr bwMode="auto">
            <a:xfrm rot="5400000">
              <a:off x="2926" y="-1487"/>
              <a:ext cx="0" cy="3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7" name="Line 396"/>
            <p:cNvSpPr>
              <a:spLocks noChangeShapeType="1"/>
            </p:cNvSpPr>
            <p:nvPr/>
          </p:nvSpPr>
          <p:spPr bwMode="auto">
            <a:xfrm rot="5400000">
              <a:off x="2968" y="-1474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8" name="Line 397"/>
            <p:cNvSpPr>
              <a:spLocks noChangeShapeType="1"/>
            </p:cNvSpPr>
            <p:nvPr/>
          </p:nvSpPr>
          <p:spPr bwMode="auto">
            <a:xfrm rot="5400000">
              <a:off x="2855" y="-1182"/>
              <a:ext cx="0" cy="3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9" name="Line 398"/>
            <p:cNvSpPr>
              <a:spLocks noChangeShapeType="1"/>
            </p:cNvSpPr>
            <p:nvPr/>
          </p:nvSpPr>
          <p:spPr bwMode="auto">
            <a:xfrm rot="5400000">
              <a:off x="423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" name="Line 399"/>
            <p:cNvSpPr>
              <a:spLocks noChangeShapeType="1"/>
            </p:cNvSpPr>
            <p:nvPr/>
          </p:nvSpPr>
          <p:spPr bwMode="auto">
            <a:xfrm rot="5400000">
              <a:off x="417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1" name="Line 400"/>
            <p:cNvSpPr>
              <a:spLocks noChangeShapeType="1"/>
            </p:cNvSpPr>
            <p:nvPr/>
          </p:nvSpPr>
          <p:spPr bwMode="auto">
            <a:xfrm rot="5400000">
              <a:off x="411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2" name="Line 401"/>
            <p:cNvSpPr>
              <a:spLocks noChangeShapeType="1"/>
            </p:cNvSpPr>
            <p:nvPr/>
          </p:nvSpPr>
          <p:spPr bwMode="auto">
            <a:xfrm rot="5400000">
              <a:off x="405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3" name="Line 402"/>
            <p:cNvSpPr>
              <a:spLocks noChangeShapeType="1"/>
            </p:cNvSpPr>
            <p:nvPr/>
          </p:nvSpPr>
          <p:spPr bwMode="auto">
            <a:xfrm rot="5400000">
              <a:off x="399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4" name="Line 403"/>
            <p:cNvSpPr>
              <a:spLocks noChangeShapeType="1"/>
            </p:cNvSpPr>
            <p:nvPr/>
          </p:nvSpPr>
          <p:spPr bwMode="auto">
            <a:xfrm rot="5400000">
              <a:off x="38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5" name="Line 404"/>
            <p:cNvSpPr>
              <a:spLocks noChangeShapeType="1"/>
            </p:cNvSpPr>
            <p:nvPr/>
          </p:nvSpPr>
          <p:spPr bwMode="auto">
            <a:xfrm rot="5400000">
              <a:off x="3819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6" name="Line 405"/>
            <p:cNvSpPr>
              <a:spLocks noChangeShapeType="1"/>
            </p:cNvSpPr>
            <p:nvPr/>
          </p:nvSpPr>
          <p:spPr bwMode="auto">
            <a:xfrm rot="5400000">
              <a:off x="3760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7" name="Line 406"/>
            <p:cNvSpPr>
              <a:spLocks noChangeShapeType="1"/>
            </p:cNvSpPr>
            <p:nvPr/>
          </p:nvSpPr>
          <p:spPr bwMode="auto">
            <a:xfrm rot="5400000">
              <a:off x="3701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8" name="Line 407"/>
            <p:cNvSpPr>
              <a:spLocks noChangeShapeType="1"/>
            </p:cNvSpPr>
            <p:nvPr/>
          </p:nvSpPr>
          <p:spPr bwMode="auto">
            <a:xfrm rot="5400000">
              <a:off x="3642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9" name="Line 408"/>
            <p:cNvSpPr>
              <a:spLocks noChangeShapeType="1"/>
            </p:cNvSpPr>
            <p:nvPr/>
          </p:nvSpPr>
          <p:spPr bwMode="auto">
            <a:xfrm rot="5400000">
              <a:off x="3583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0" name="Line 409"/>
            <p:cNvSpPr>
              <a:spLocks noChangeShapeType="1"/>
            </p:cNvSpPr>
            <p:nvPr/>
          </p:nvSpPr>
          <p:spPr bwMode="auto">
            <a:xfrm rot="5400000">
              <a:off x="35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" name="Line 410"/>
            <p:cNvSpPr>
              <a:spLocks noChangeShapeType="1"/>
            </p:cNvSpPr>
            <p:nvPr/>
          </p:nvSpPr>
          <p:spPr bwMode="auto">
            <a:xfrm rot="5400000">
              <a:off x="3465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2" name="Line 411"/>
            <p:cNvSpPr>
              <a:spLocks noChangeShapeType="1"/>
            </p:cNvSpPr>
            <p:nvPr/>
          </p:nvSpPr>
          <p:spPr bwMode="auto">
            <a:xfrm rot="5400000">
              <a:off x="3346" y="33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3" name="Line 412"/>
            <p:cNvSpPr>
              <a:spLocks noChangeShapeType="1"/>
            </p:cNvSpPr>
            <p:nvPr/>
          </p:nvSpPr>
          <p:spPr bwMode="auto">
            <a:xfrm rot="5400000">
              <a:off x="32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4" name="Line 413"/>
            <p:cNvSpPr>
              <a:spLocks noChangeShapeType="1"/>
            </p:cNvSpPr>
            <p:nvPr/>
          </p:nvSpPr>
          <p:spPr bwMode="auto">
            <a:xfrm rot="5400000">
              <a:off x="32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5" name="Line 414"/>
            <p:cNvSpPr>
              <a:spLocks noChangeShapeType="1"/>
            </p:cNvSpPr>
            <p:nvPr/>
          </p:nvSpPr>
          <p:spPr bwMode="auto">
            <a:xfrm rot="5400000">
              <a:off x="31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6" name="Line 415"/>
            <p:cNvSpPr>
              <a:spLocks noChangeShapeType="1"/>
            </p:cNvSpPr>
            <p:nvPr/>
          </p:nvSpPr>
          <p:spPr bwMode="auto">
            <a:xfrm rot="5400000">
              <a:off x="31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7" name="Line 416"/>
            <p:cNvSpPr>
              <a:spLocks noChangeShapeType="1"/>
            </p:cNvSpPr>
            <p:nvPr/>
          </p:nvSpPr>
          <p:spPr bwMode="auto">
            <a:xfrm rot="5400000">
              <a:off x="30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8" name="Line 417"/>
            <p:cNvSpPr>
              <a:spLocks noChangeShapeType="1"/>
            </p:cNvSpPr>
            <p:nvPr/>
          </p:nvSpPr>
          <p:spPr bwMode="auto">
            <a:xfrm rot="5400000">
              <a:off x="29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9" name="Line 418"/>
            <p:cNvSpPr>
              <a:spLocks noChangeShapeType="1"/>
            </p:cNvSpPr>
            <p:nvPr/>
          </p:nvSpPr>
          <p:spPr bwMode="auto">
            <a:xfrm rot="5400000">
              <a:off x="29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0" name="Line 419"/>
            <p:cNvSpPr>
              <a:spLocks noChangeShapeType="1"/>
            </p:cNvSpPr>
            <p:nvPr/>
          </p:nvSpPr>
          <p:spPr bwMode="auto">
            <a:xfrm rot="5400000">
              <a:off x="28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" name="Line 420"/>
            <p:cNvSpPr>
              <a:spLocks noChangeShapeType="1"/>
            </p:cNvSpPr>
            <p:nvPr/>
          </p:nvSpPr>
          <p:spPr bwMode="auto">
            <a:xfrm rot="5400000">
              <a:off x="27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2" name="Line 421"/>
            <p:cNvSpPr>
              <a:spLocks noChangeShapeType="1"/>
            </p:cNvSpPr>
            <p:nvPr/>
          </p:nvSpPr>
          <p:spPr bwMode="auto">
            <a:xfrm rot="5400000">
              <a:off x="26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3" name="Line 422"/>
            <p:cNvSpPr>
              <a:spLocks noChangeShapeType="1"/>
            </p:cNvSpPr>
            <p:nvPr/>
          </p:nvSpPr>
          <p:spPr bwMode="auto">
            <a:xfrm rot="5400000">
              <a:off x="25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4" name="Line 423"/>
            <p:cNvSpPr>
              <a:spLocks noChangeShapeType="1"/>
            </p:cNvSpPr>
            <p:nvPr/>
          </p:nvSpPr>
          <p:spPr bwMode="auto">
            <a:xfrm rot="5400000">
              <a:off x="25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5" name="Line 424"/>
            <p:cNvSpPr>
              <a:spLocks noChangeShapeType="1"/>
            </p:cNvSpPr>
            <p:nvPr/>
          </p:nvSpPr>
          <p:spPr bwMode="auto">
            <a:xfrm rot="5400000">
              <a:off x="24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6" name="Line 425"/>
            <p:cNvSpPr>
              <a:spLocks noChangeShapeType="1"/>
            </p:cNvSpPr>
            <p:nvPr/>
          </p:nvSpPr>
          <p:spPr bwMode="auto">
            <a:xfrm rot="5400000">
              <a:off x="24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7" name="Line 426"/>
            <p:cNvSpPr>
              <a:spLocks noChangeShapeType="1"/>
            </p:cNvSpPr>
            <p:nvPr/>
          </p:nvSpPr>
          <p:spPr bwMode="auto">
            <a:xfrm rot="5400000">
              <a:off x="23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8" name="Line 427"/>
            <p:cNvSpPr>
              <a:spLocks noChangeShapeType="1"/>
            </p:cNvSpPr>
            <p:nvPr/>
          </p:nvSpPr>
          <p:spPr bwMode="auto">
            <a:xfrm rot="5400000">
              <a:off x="228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9" name="Line 428"/>
            <p:cNvSpPr>
              <a:spLocks noChangeShapeType="1"/>
            </p:cNvSpPr>
            <p:nvPr/>
          </p:nvSpPr>
          <p:spPr bwMode="auto">
            <a:xfrm rot="5400000">
              <a:off x="216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0" name="Line 429"/>
            <p:cNvSpPr>
              <a:spLocks noChangeShapeType="1"/>
            </p:cNvSpPr>
            <p:nvPr/>
          </p:nvSpPr>
          <p:spPr bwMode="auto">
            <a:xfrm rot="5400000">
              <a:off x="210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" name="Line 430"/>
            <p:cNvSpPr>
              <a:spLocks noChangeShapeType="1"/>
            </p:cNvSpPr>
            <p:nvPr/>
          </p:nvSpPr>
          <p:spPr bwMode="auto">
            <a:xfrm rot="5400000">
              <a:off x="204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2" name="Line 431"/>
            <p:cNvSpPr>
              <a:spLocks noChangeShapeType="1"/>
            </p:cNvSpPr>
            <p:nvPr/>
          </p:nvSpPr>
          <p:spPr bwMode="auto">
            <a:xfrm rot="5400000">
              <a:off x="19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3" name="Line 432"/>
            <p:cNvSpPr>
              <a:spLocks noChangeShapeType="1"/>
            </p:cNvSpPr>
            <p:nvPr/>
          </p:nvSpPr>
          <p:spPr bwMode="auto">
            <a:xfrm rot="5400000">
              <a:off x="18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4" name="Line 433"/>
            <p:cNvSpPr>
              <a:spLocks noChangeShapeType="1"/>
            </p:cNvSpPr>
            <p:nvPr/>
          </p:nvSpPr>
          <p:spPr bwMode="auto">
            <a:xfrm rot="5400000">
              <a:off x="18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5" name="Line 434"/>
            <p:cNvSpPr>
              <a:spLocks noChangeShapeType="1"/>
            </p:cNvSpPr>
            <p:nvPr/>
          </p:nvSpPr>
          <p:spPr bwMode="auto">
            <a:xfrm rot="5400000">
              <a:off x="17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6" name="Line 435"/>
            <p:cNvSpPr>
              <a:spLocks noChangeShapeType="1"/>
            </p:cNvSpPr>
            <p:nvPr/>
          </p:nvSpPr>
          <p:spPr bwMode="auto">
            <a:xfrm rot="5400000">
              <a:off x="16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7" name="Line 436"/>
            <p:cNvSpPr>
              <a:spLocks noChangeShapeType="1"/>
            </p:cNvSpPr>
            <p:nvPr/>
          </p:nvSpPr>
          <p:spPr bwMode="auto">
            <a:xfrm rot="5400000">
              <a:off x="16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8" name="Line 437"/>
            <p:cNvSpPr>
              <a:spLocks noChangeShapeType="1"/>
            </p:cNvSpPr>
            <p:nvPr/>
          </p:nvSpPr>
          <p:spPr bwMode="auto">
            <a:xfrm rot="5400000">
              <a:off x="15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9" name="Line 438"/>
            <p:cNvSpPr>
              <a:spLocks noChangeShapeType="1"/>
            </p:cNvSpPr>
            <p:nvPr/>
          </p:nvSpPr>
          <p:spPr bwMode="auto">
            <a:xfrm rot="5400000">
              <a:off x="14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0" name="Line 439"/>
            <p:cNvSpPr>
              <a:spLocks noChangeShapeType="1"/>
            </p:cNvSpPr>
            <p:nvPr/>
          </p:nvSpPr>
          <p:spPr bwMode="auto">
            <a:xfrm rot="5400000">
              <a:off x="139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1" name="Line 440"/>
            <p:cNvSpPr>
              <a:spLocks noChangeShapeType="1"/>
            </p:cNvSpPr>
            <p:nvPr/>
          </p:nvSpPr>
          <p:spPr bwMode="auto">
            <a:xfrm rot="5400000">
              <a:off x="133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" name="Line 441"/>
            <p:cNvSpPr>
              <a:spLocks noChangeShapeType="1"/>
            </p:cNvSpPr>
            <p:nvPr/>
          </p:nvSpPr>
          <p:spPr bwMode="auto">
            <a:xfrm rot="5400000">
              <a:off x="127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3" name="Line 442"/>
            <p:cNvSpPr>
              <a:spLocks noChangeShapeType="1"/>
            </p:cNvSpPr>
            <p:nvPr/>
          </p:nvSpPr>
          <p:spPr bwMode="auto">
            <a:xfrm rot="5400000">
              <a:off x="12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4" name="Line 443"/>
            <p:cNvSpPr>
              <a:spLocks noChangeShapeType="1"/>
            </p:cNvSpPr>
            <p:nvPr/>
          </p:nvSpPr>
          <p:spPr bwMode="auto">
            <a:xfrm rot="5400000">
              <a:off x="11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5" name="Line 444"/>
            <p:cNvSpPr>
              <a:spLocks noChangeShapeType="1"/>
            </p:cNvSpPr>
            <p:nvPr/>
          </p:nvSpPr>
          <p:spPr bwMode="auto">
            <a:xfrm rot="5400000">
              <a:off x="11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6" name="Line 445"/>
            <p:cNvSpPr>
              <a:spLocks noChangeShapeType="1"/>
            </p:cNvSpPr>
            <p:nvPr/>
          </p:nvSpPr>
          <p:spPr bwMode="auto">
            <a:xfrm rot="5400000">
              <a:off x="10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7" name="Line 446"/>
            <p:cNvSpPr>
              <a:spLocks noChangeShapeType="1"/>
            </p:cNvSpPr>
            <p:nvPr/>
          </p:nvSpPr>
          <p:spPr bwMode="auto">
            <a:xfrm rot="5400000">
              <a:off x="443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8" name="Line 447"/>
            <p:cNvSpPr>
              <a:spLocks noChangeShapeType="1"/>
            </p:cNvSpPr>
            <p:nvPr/>
          </p:nvSpPr>
          <p:spPr bwMode="auto">
            <a:xfrm rot="5400000">
              <a:off x="434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9" name="Line 448"/>
            <p:cNvSpPr>
              <a:spLocks noChangeShapeType="1"/>
            </p:cNvSpPr>
            <p:nvPr/>
          </p:nvSpPr>
          <p:spPr bwMode="auto">
            <a:xfrm rot="5400000">
              <a:off x="449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0" name="Line 449"/>
            <p:cNvSpPr>
              <a:spLocks noChangeShapeType="1"/>
            </p:cNvSpPr>
            <p:nvPr/>
          </p:nvSpPr>
          <p:spPr bwMode="auto">
            <a:xfrm rot="5400000">
              <a:off x="4647" y="3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1" name="Line 451"/>
            <p:cNvSpPr>
              <a:spLocks noChangeShapeType="1"/>
            </p:cNvSpPr>
            <p:nvPr/>
          </p:nvSpPr>
          <p:spPr bwMode="auto">
            <a:xfrm rot="5400000">
              <a:off x="15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" name="Line 454"/>
            <p:cNvSpPr>
              <a:spLocks noChangeShapeType="1"/>
            </p:cNvSpPr>
            <p:nvPr/>
          </p:nvSpPr>
          <p:spPr bwMode="auto">
            <a:xfrm rot="5400000">
              <a:off x="39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3" name="Line 456"/>
            <p:cNvSpPr>
              <a:spLocks noChangeShapeType="1"/>
            </p:cNvSpPr>
            <p:nvPr/>
          </p:nvSpPr>
          <p:spPr bwMode="auto">
            <a:xfrm rot="5400000">
              <a:off x="19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4" name="Line 458"/>
            <p:cNvSpPr>
              <a:spLocks noChangeShapeType="1"/>
            </p:cNvSpPr>
            <p:nvPr/>
          </p:nvSpPr>
          <p:spPr bwMode="auto">
            <a:xfrm rot="5400000">
              <a:off x="22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5" name="Line 460"/>
            <p:cNvSpPr>
              <a:spLocks noChangeShapeType="1"/>
            </p:cNvSpPr>
            <p:nvPr/>
          </p:nvSpPr>
          <p:spPr bwMode="auto">
            <a:xfrm rot="5400000">
              <a:off x="2697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6" name="Line 462"/>
            <p:cNvSpPr>
              <a:spLocks noChangeShapeType="1"/>
            </p:cNvSpPr>
            <p:nvPr/>
          </p:nvSpPr>
          <p:spPr bwMode="auto">
            <a:xfrm rot="5400000">
              <a:off x="28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7" name="Line 464"/>
            <p:cNvSpPr>
              <a:spLocks noChangeShapeType="1"/>
            </p:cNvSpPr>
            <p:nvPr/>
          </p:nvSpPr>
          <p:spPr bwMode="auto">
            <a:xfrm rot="5400000">
              <a:off x="3406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49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172AB4-3AFB-4B32-AC1B-C168BD4AD9A6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5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74641"/>
            <a:ext cx="2590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5692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EEA67-B4D0-43AC-B433-310AF18A87FC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6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0F995E-3A7A-4F7E-BD75-B90012069565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8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EF466-E8BF-404A-B28F-5217BAB38006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9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5080000" cy="46783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447800"/>
            <a:ext cx="5080000" cy="46783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3C1EF0-0680-4FA1-8C29-DE5DAFD110A6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2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846BE-EC03-4D8D-B925-17DCACD46035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3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03B82-B254-4D3D-8A0C-B5D5DE1FDDAE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9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44F180-9DB1-44CE-8489-235AB877DE85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3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60802-5F16-4EE1-8D15-A551C148E595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55C737-EA7C-4E15-9C32-9DB90E22946A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5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632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10363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78467" y="6245225"/>
            <a:ext cx="248708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fld id="{681C472A-FDC1-499D-AA2E-2EE2A0332C66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25933" y="6245225"/>
            <a:ext cx="30564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</a:defRPr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43012" y="241300"/>
            <a:ext cx="57151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 rot="5400000">
            <a:off x="579967" y="6444193"/>
            <a:ext cx="0" cy="922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900163" y="1030291"/>
            <a:ext cx="10737273" cy="5794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4" name="Rectangle 440"/>
          <p:cNvSpPr>
            <a:spLocks noChangeArrowheads="1"/>
          </p:cNvSpPr>
          <p:nvPr/>
        </p:nvSpPr>
        <p:spPr bwMode="auto">
          <a:xfrm>
            <a:off x="180975" y="88900"/>
            <a:ext cx="473075" cy="667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235" name="Group 444"/>
          <p:cNvGrpSpPr>
            <a:grpSpLocks/>
          </p:cNvGrpSpPr>
          <p:nvPr/>
        </p:nvGrpSpPr>
        <p:grpSpPr bwMode="auto">
          <a:xfrm>
            <a:off x="179388" y="133350"/>
            <a:ext cx="474662" cy="6648450"/>
            <a:chOff x="113" y="84"/>
            <a:chExt cx="299" cy="4188"/>
          </a:xfrm>
        </p:grpSpPr>
        <p:grpSp>
          <p:nvGrpSpPr>
            <p:cNvPr id="236" name="Group 443"/>
            <p:cNvGrpSpPr>
              <a:grpSpLocks/>
            </p:cNvGrpSpPr>
            <p:nvPr/>
          </p:nvGrpSpPr>
          <p:grpSpPr bwMode="auto">
            <a:xfrm>
              <a:off x="113" y="84"/>
              <a:ext cx="299" cy="3237"/>
              <a:chOff x="113" y="84"/>
              <a:chExt cx="299" cy="3237"/>
            </a:xfrm>
          </p:grpSpPr>
          <p:sp>
            <p:nvSpPr>
              <p:cNvPr id="238" name="Rectangle 138"/>
              <p:cNvSpPr>
                <a:spLocks noChangeArrowheads="1"/>
              </p:cNvSpPr>
              <p:nvPr/>
            </p:nvSpPr>
            <p:spPr bwMode="auto">
              <a:xfrm>
                <a:off x="115" y="4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39" name="Rectangle 140"/>
              <p:cNvSpPr>
                <a:spLocks noChangeArrowheads="1"/>
              </p:cNvSpPr>
              <p:nvPr/>
            </p:nvSpPr>
            <p:spPr bwMode="auto">
              <a:xfrm>
                <a:off x="292" y="54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0" name="Rectangle 141"/>
              <p:cNvSpPr>
                <a:spLocks noChangeArrowheads="1"/>
              </p:cNvSpPr>
              <p:nvPr/>
            </p:nvSpPr>
            <p:spPr bwMode="auto">
              <a:xfrm>
                <a:off x="231" y="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1" name="Rectangle 143"/>
              <p:cNvSpPr>
                <a:spLocks noChangeArrowheads="1"/>
              </p:cNvSpPr>
              <p:nvPr/>
            </p:nvSpPr>
            <p:spPr bwMode="auto">
              <a:xfrm>
                <a:off x="173" y="101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2" name="Rectangle 146"/>
              <p:cNvSpPr>
                <a:spLocks noChangeArrowheads="1"/>
              </p:cNvSpPr>
              <p:nvPr/>
            </p:nvSpPr>
            <p:spPr bwMode="auto">
              <a:xfrm>
                <a:off x="118" y="66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3" name="Rectangle 247"/>
              <p:cNvSpPr>
                <a:spLocks noChangeArrowheads="1"/>
              </p:cNvSpPr>
              <p:nvPr/>
            </p:nvSpPr>
            <p:spPr bwMode="auto">
              <a:xfrm>
                <a:off x="172" y="72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4" name="Rectangle 248"/>
              <p:cNvSpPr>
                <a:spLocks noChangeArrowheads="1"/>
              </p:cNvSpPr>
              <p:nvPr/>
            </p:nvSpPr>
            <p:spPr bwMode="auto">
              <a:xfrm>
                <a:off x="231" y="96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5" name="Rectangle 249"/>
              <p:cNvSpPr>
                <a:spLocks noChangeArrowheads="1"/>
              </p:cNvSpPr>
              <p:nvPr/>
            </p:nvSpPr>
            <p:spPr bwMode="auto">
              <a:xfrm>
                <a:off x="354" y="7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" name="Rectangle 250"/>
              <p:cNvSpPr>
                <a:spLocks noChangeArrowheads="1"/>
              </p:cNvSpPr>
              <p:nvPr/>
            </p:nvSpPr>
            <p:spPr bwMode="auto">
              <a:xfrm>
                <a:off x="351" y="101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7" name="Rectangle 251"/>
              <p:cNvSpPr>
                <a:spLocks noChangeArrowheads="1"/>
              </p:cNvSpPr>
              <p:nvPr/>
            </p:nvSpPr>
            <p:spPr bwMode="auto">
              <a:xfrm>
                <a:off x="292" y="1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8" name="Rectangle 253"/>
              <p:cNvSpPr>
                <a:spLocks noChangeArrowheads="1"/>
              </p:cNvSpPr>
              <p:nvPr/>
            </p:nvSpPr>
            <p:spPr bwMode="auto">
              <a:xfrm>
                <a:off x="234" y="10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9" name="Rectangle 254"/>
              <p:cNvSpPr>
                <a:spLocks noChangeArrowheads="1"/>
              </p:cNvSpPr>
              <p:nvPr/>
            </p:nvSpPr>
            <p:spPr bwMode="auto">
              <a:xfrm>
                <a:off x="173" y="90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0" name="Rectangle 255"/>
              <p:cNvSpPr>
                <a:spLocks noChangeArrowheads="1"/>
              </p:cNvSpPr>
              <p:nvPr/>
            </p:nvSpPr>
            <p:spPr bwMode="auto">
              <a:xfrm>
                <a:off x="292" y="90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1" name="Rectangle 258"/>
              <p:cNvSpPr>
                <a:spLocks noChangeArrowheads="1"/>
              </p:cNvSpPr>
              <p:nvPr/>
            </p:nvSpPr>
            <p:spPr bwMode="auto">
              <a:xfrm>
                <a:off x="115" y="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2" name="Rectangle 261"/>
              <p:cNvSpPr>
                <a:spLocks noChangeArrowheads="1"/>
              </p:cNvSpPr>
              <p:nvPr/>
            </p:nvSpPr>
            <p:spPr bwMode="auto">
              <a:xfrm>
                <a:off x="118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3" name="Rectangle 262"/>
              <p:cNvSpPr>
                <a:spLocks noChangeArrowheads="1"/>
              </p:cNvSpPr>
              <p:nvPr/>
            </p:nvSpPr>
            <p:spPr bwMode="auto">
              <a:xfrm>
                <a:off x="354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4" name="Rectangle 265"/>
              <p:cNvSpPr>
                <a:spLocks noChangeArrowheads="1"/>
              </p:cNvSpPr>
              <p:nvPr/>
            </p:nvSpPr>
            <p:spPr bwMode="auto">
              <a:xfrm>
                <a:off x="231" y="119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5" name="Rectangle 266"/>
              <p:cNvSpPr>
                <a:spLocks noChangeArrowheads="1"/>
              </p:cNvSpPr>
              <p:nvPr/>
            </p:nvSpPr>
            <p:spPr bwMode="auto">
              <a:xfrm>
                <a:off x="296" y="119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" name="Rectangle 267"/>
              <p:cNvSpPr>
                <a:spLocks noChangeArrowheads="1"/>
              </p:cNvSpPr>
              <p:nvPr/>
            </p:nvSpPr>
            <p:spPr bwMode="auto">
              <a:xfrm>
                <a:off x="116" y="119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7" name="Rectangle 268"/>
              <p:cNvSpPr>
                <a:spLocks noChangeArrowheads="1"/>
              </p:cNvSpPr>
              <p:nvPr/>
            </p:nvSpPr>
            <p:spPr bwMode="auto">
              <a:xfrm>
                <a:off x="173" y="125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8" name="Rectangle 269"/>
              <p:cNvSpPr>
                <a:spLocks noChangeArrowheads="1"/>
              </p:cNvSpPr>
              <p:nvPr/>
            </p:nvSpPr>
            <p:spPr bwMode="auto">
              <a:xfrm>
                <a:off x="354" y="125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9" name="Rectangle 270"/>
              <p:cNvSpPr>
                <a:spLocks noChangeArrowheads="1"/>
              </p:cNvSpPr>
              <p:nvPr/>
            </p:nvSpPr>
            <p:spPr bwMode="auto">
              <a:xfrm>
                <a:off x="232" y="125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0" name="Rectangle 271"/>
              <p:cNvSpPr>
                <a:spLocks noChangeArrowheads="1"/>
              </p:cNvSpPr>
              <p:nvPr/>
            </p:nvSpPr>
            <p:spPr bwMode="auto">
              <a:xfrm>
                <a:off x="295" y="13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1" name="Rectangle 272"/>
              <p:cNvSpPr>
                <a:spLocks noChangeArrowheads="1"/>
              </p:cNvSpPr>
              <p:nvPr/>
            </p:nvSpPr>
            <p:spPr bwMode="auto">
              <a:xfrm>
                <a:off x="118" y="131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2" name="Rectangle 273"/>
              <p:cNvSpPr>
                <a:spLocks noChangeArrowheads="1"/>
              </p:cNvSpPr>
              <p:nvPr/>
            </p:nvSpPr>
            <p:spPr bwMode="auto">
              <a:xfrm>
                <a:off x="174" y="131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3" name="Rectangle 277"/>
              <p:cNvSpPr>
                <a:spLocks noChangeArrowheads="1"/>
              </p:cNvSpPr>
              <p:nvPr/>
            </p:nvSpPr>
            <p:spPr bwMode="auto">
              <a:xfrm>
                <a:off x="350" y="137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4" name="Rectangle 278"/>
              <p:cNvSpPr>
                <a:spLocks noChangeArrowheads="1"/>
              </p:cNvSpPr>
              <p:nvPr/>
            </p:nvSpPr>
            <p:spPr bwMode="auto">
              <a:xfrm>
                <a:off x="175" y="1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5" name="Rectangle 279"/>
              <p:cNvSpPr>
                <a:spLocks noChangeArrowheads="1"/>
              </p:cNvSpPr>
              <p:nvPr/>
            </p:nvSpPr>
            <p:spPr bwMode="auto">
              <a:xfrm>
                <a:off x="232" y="137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6" name="Rectangle 280"/>
              <p:cNvSpPr>
                <a:spLocks noChangeArrowheads="1"/>
              </p:cNvSpPr>
              <p:nvPr/>
            </p:nvSpPr>
            <p:spPr bwMode="auto">
              <a:xfrm>
                <a:off x="296" y="143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7" name="Rectangle 281"/>
              <p:cNvSpPr>
                <a:spLocks noChangeArrowheads="1"/>
              </p:cNvSpPr>
              <p:nvPr/>
            </p:nvSpPr>
            <p:spPr bwMode="auto">
              <a:xfrm>
                <a:off x="351" y="143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8" name="Rectangle 282"/>
              <p:cNvSpPr>
                <a:spLocks noChangeArrowheads="1"/>
              </p:cNvSpPr>
              <p:nvPr/>
            </p:nvSpPr>
            <p:spPr bwMode="auto">
              <a:xfrm>
                <a:off x="119" y="14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9" name="Rectangle 283"/>
              <p:cNvSpPr>
                <a:spLocks noChangeArrowheads="1"/>
              </p:cNvSpPr>
              <p:nvPr/>
            </p:nvSpPr>
            <p:spPr bwMode="auto">
              <a:xfrm>
                <a:off x="173" y="148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0" name="Rectangle 284"/>
              <p:cNvSpPr>
                <a:spLocks noChangeArrowheads="1"/>
              </p:cNvSpPr>
              <p:nvPr/>
            </p:nvSpPr>
            <p:spPr bwMode="auto">
              <a:xfrm>
                <a:off x="23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1" name="Rectangle 285"/>
              <p:cNvSpPr>
                <a:spLocks noChangeArrowheads="1"/>
              </p:cNvSpPr>
              <p:nvPr/>
            </p:nvSpPr>
            <p:spPr bwMode="auto">
              <a:xfrm>
                <a:off x="296" y="148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2" name="Rectangle 286"/>
              <p:cNvSpPr>
                <a:spLocks noChangeArrowheads="1"/>
              </p:cNvSpPr>
              <p:nvPr/>
            </p:nvSpPr>
            <p:spPr bwMode="auto">
              <a:xfrm>
                <a:off x="35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3" name="Rectangle 438"/>
              <p:cNvSpPr>
                <a:spLocks noChangeArrowheads="1"/>
              </p:cNvSpPr>
              <p:nvPr/>
            </p:nvSpPr>
            <p:spPr bwMode="auto">
              <a:xfrm>
                <a:off x="232" y="84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4" name="Rectangle 287"/>
              <p:cNvSpPr>
                <a:spLocks noChangeArrowheads="1"/>
              </p:cNvSpPr>
              <p:nvPr/>
            </p:nvSpPr>
            <p:spPr bwMode="auto">
              <a:xfrm>
                <a:off x="115" y="155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5" name="Rectangle 288"/>
              <p:cNvSpPr>
                <a:spLocks noChangeArrowheads="1"/>
              </p:cNvSpPr>
              <p:nvPr/>
            </p:nvSpPr>
            <p:spPr bwMode="auto">
              <a:xfrm>
                <a:off x="173" y="155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6" name="Rectangle 289"/>
              <p:cNvSpPr>
                <a:spLocks noChangeArrowheads="1"/>
              </p:cNvSpPr>
              <p:nvPr/>
            </p:nvSpPr>
            <p:spPr bwMode="auto">
              <a:xfrm>
                <a:off x="292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7" name="Rectangle 290"/>
              <p:cNvSpPr>
                <a:spLocks noChangeArrowheads="1"/>
              </p:cNvSpPr>
              <p:nvPr/>
            </p:nvSpPr>
            <p:spPr bwMode="auto">
              <a:xfrm>
                <a:off x="354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8" name="Rectangle 291"/>
              <p:cNvSpPr>
                <a:spLocks noChangeArrowheads="1"/>
              </p:cNvSpPr>
              <p:nvPr/>
            </p:nvSpPr>
            <p:spPr bwMode="auto">
              <a:xfrm>
                <a:off x="351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9" name="Rectangle 292"/>
              <p:cNvSpPr>
                <a:spLocks noChangeArrowheads="1"/>
              </p:cNvSpPr>
              <p:nvPr/>
            </p:nvSpPr>
            <p:spPr bwMode="auto">
              <a:xfrm>
                <a:off x="233" y="16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0" name="Rectangle 293"/>
              <p:cNvSpPr>
                <a:spLocks noChangeArrowheads="1"/>
              </p:cNvSpPr>
              <p:nvPr/>
            </p:nvSpPr>
            <p:spPr bwMode="auto">
              <a:xfrm>
                <a:off x="177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1" name="Rectangle 294"/>
              <p:cNvSpPr>
                <a:spLocks noChangeArrowheads="1"/>
              </p:cNvSpPr>
              <p:nvPr/>
            </p:nvSpPr>
            <p:spPr bwMode="auto">
              <a:xfrm>
                <a:off x="119" y="1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2" name="Rectangle 295"/>
              <p:cNvSpPr>
                <a:spLocks noChangeArrowheads="1"/>
              </p:cNvSpPr>
              <p:nvPr/>
            </p:nvSpPr>
            <p:spPr bwMode="auto">
              <a:xfrm>
                <a:off x="119" y="166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3" name="Rectangle 296"/>
              <p:cNvSpPr>
                <a:spLocks noChangeArrowheads="1"/>
              </p:cNvSpPr>
              <p:nvPr/>
            </p:nvSpPr>
            <p:spPr bwMode="auto">
              <a:xfrm>
                <a:off x="232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4" name="Rectangle 297"/>
              <p:cNvSpPr>
                <a:spLocks noChangeArrowheads="1"/>
              </p:cNvSpPr>
              <p:nvPr/>
            </p:nvSpPr>
            <p:spPr bwMode="auto">
              <a:xfrm>
                <a:off x="295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5" name="Rectangle 298"/>
              <p:cNvSpPr>
                <a:spLocks noChangeArrowheads="1"/>
              </p:cNvSpPr>
              <p:nvPr/>
            </p:nvSpPr>
            <p:spPr bwMode="auto">
              <a:xfrm>
                <a:off x="350" y="166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6" name="Rectangle 303"/>
              <p:cNvSpPr>
                <a:spLocks noChangeArrowheads="1"/>
              </p:cNvSpPr>
              <p:nvPr/>
            </p:nvSpPr>
            <p:spPr bwMode="auto">
              <a:xfrm>
                <a:off x="177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7" name="Rectangle 304"/>
              <p:cNvSpPr>
                <a:spLocks noChangeArrowheads="1"/>
              </p:cNvSpPr>
              <p:nvPr/>
            </p:nvSpPr>
            <p:spPr bwMode="auto">
              <a:xfrm>
                <a:off x="232" y="172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8" name="Rectangle 305"/>
              <p:cNvSpPr>
                <a:spLocks noChangeArrowheads="1"/>
              </p:cNvSpPr>
              <p:nvPr/>
            </p:nvSpPr>
            <p:spPr bwMode="auto">
              <a:xfrm>
                <a:off x="295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9" name="Rectangle 306"/>
              <p:cNvSpPr>
                <a:spLocks noChangeArrowheads="1"/>
              </p:cNvSpPr>
              <p:nvPr/>
            </p:nvSpPr>
            <p:spPr bwMode="auto">
              <a:xfrm>
                <a:off x="350" y="172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0" name="Rectangle 259"/>
              <p:cNvSpPr>
                <a:spLocks noChangeArrowheads="1"/>
              </p:cNvSpPr>
              <p:nvPr/>
            </p:nvSpPr>
            <p:spPr bwMode="auto">
              <a:xfrm>
                <a:off x="114" y="1787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1" name="Rectangle 414"/>
              <p:cNvSpPr>
                <a:spLocks noChangeArrowheads="1"/>
              </p:cNvSpPr>
              <p:nvPr/>
            </p:nvSpPr>
            <p:spPr bwMode="auto">
              <a:xfrm>
                <a:off x="232" y="2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2" name="Rectangle 307"/>
              <p:cNvSpPr>
                <a:spLocks noChangeArrowheads="1"/>
              </p:cNvSpPr>
              <p:nvPr/>
            </p:nvSpPr>
            <p:spPr bwMode="auto">
              <a:xfrm>
                <a:off x="174" y="196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3" name="Rectangle 308"/>
              <p:cNvSpPr>
                <a:spLocks noChangeArrowheads="1"/>
              </p:cNvSpPr>
              <p:nvPr/>
            </p:nvSpPr>
            <p:spPr bwMode="auto">
              <a:xfrm>
                <a:off x="296" y="202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4" name="Rectangle 309"/>
              <p:cNvSpPr>
                <a:spLocks noChangeArrowheads="1"/>
              </p:cNvSpPr>
              <p:nvPr/>
            </p:nvSpPr>
            <p:spPr bwMode="auto">
              <a:xfrm>
                <a:off x="116" y="207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5" name="Rectangle 310"/>
              <p:cNvSpPr>
                <a:spLocks noChangeArrowheads="1"/>
              </p:cNvSpPr>
              <p:nvPr/>
            </p:nvSpPr>
            <p:spPr bwMode="auto">
              <a:xfrm>
                <a:off x="234" y="21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6" name="Rectangle 311"/>
              <p:cNvSpPr>
                <a:spLocks noChangeArrowheads="1"/>
              </p:cNvSpPr>
              <p:nvPr/>
            </p:nvSpPr>
            <p:spPr bwMode="auto">
              <a:xfrm>
                <a:off x="175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7" name="Rectangle 312"/>
              <p:cNvSpPr>
                <a:spLocks noChangeArrowheads="1"/>
              </p:cNvSpPr>
              <p:nvPr/>
            </p:nvSpPr>
            <p:spPr bwMode="auto">
              <a:xfrm>
                <a:off x="292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8" name="Rectangle 313"/>
              <p:cNvSpPr>
                <a:spLocks noChangeArrowheads="1"/>
              </p:cNvSpPr>
              <p:nvPr/>
            </p:nvSpPr>
            <p:spPr bwMode="auto">
              <a:xfrm>
                <a:off x="350" y="225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9" name="Rectangle 314"/>
              <p:cNvSpPr>
                <a:spLocks noChangeArrowheads="1"/>
              </p:cNvSpPr>
              <p:nvPr/>
            </p:nvSpPr>
            <p:spPr bwMode="auto">
              <a:xfrm>
                <a:off x="115" y="225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0" name="Rectangle 317"/>
              <p:cNvSpPr>
                <a:spLocks noChangeArrowheads="1"/>
              </p:cNvSpPr>
              <p:nvPr/>
            </p:nvSpPr>
            <p:spPr bwMode="auto">
              <a:xfrm>
                <a:off x="232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1" name="Rectangle 318"/>
              <p:cNvSpPr>
                <a:spLocks noChangeArrowheads="1"/>
              </p:cNvSpPr>
              <p:nvPr/>
            </p:nvSpPr>
            <p:spPr bwMode="auto">
              <a:xfrm>
                <a:off x="116" y="231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2" name="Rectangle 319"/>
              <p:cNvSpPr>
                <a:spLocks noChangeArrowheads="1"/>
              </p:cNvSpPr>
              <p:nvPr/>
            </p:nvSpPr>
            <p:spPr bwMode="auto">
              <a:xfrm>
                <a:off x="350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3" name="Rectangle 320"/>
              <p:cNvSpPr>
                <a:spLocks noChangeArrowheads="1"/>
              </p:cNvSpPr>
              <p:nvPr/>
            </p:nvSpPr>
            <p:spPr bwMode="auto">
              <a:xfrm>
                <a:off x="350" y="237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4" name="Rectangle 321"/>
              <p:cNvSpPr>
                <a:spLocks noChangeArrowheads="1"/>
              </p:cNvSpPr>
              <p:nvPr/>
            </p:nvSpPr>
            <p:spPr bwMode="auto">
              <a:xfrm>
                <a:off x="174" y="237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5" name="Rectangle 384"/>
              <p:cNvSpPr>
                <a:spLocks noChangeArrowheads="1"/>
              </p:cNvSpPr>
              <p:nvPr/>
            </p:nvSpPr>
            <p:spPr bwMode="auto">
              <a:xfrm>
                <a:off x="354" y="208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6" name="Rectangle 385"/>
              <p:cNvSpPr>
                <a:spLocks noChangeArrowheads="1"/>
              </p:cNvSpPr>
              <p:nvPr/>
            </p:nvSpPr>
            <p:spPr bwMode="auto">
              <a:xfrm>
                <a:off x="118" y="196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7" name="Rectangle 386"/>
              <p:cNvSpPr>
                <a:spLocks noChangeArrowheads="1"/>
              </p:cNvSpPr>
              <p:nvPr/>
            </p:nvSpPr>
            <p:spPr bwMode="auto">
              <a:xfrm>
                <a:off x="234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8" name="Rectangle 387"/>
              <p:cNvSpPr>
                <a:spLocks noChangeArrowheads="1"/>
              </p:cNvSpPr>
              <p:nvPr/>
            </p:nvSpPr>
            <p:spPr bwMode="auto">
              <a:xfrm>
                <a:off x="296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9" name="Rectangle 388"/>
              <p:cNvSpPr>
                <a:spLocks noChangeArrowheads="1"/>
              </p:cNvSpPr>
              <p:nvPr/>
            </p:nvSpPr>
            <p:spPr bwMode="auto">
              <a:xfrm>
                <a:off x="351" y="1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0" name="Rectangle 389"/>
              <p:cNvSpPr>
                <a:spLocks noChangeArrowheads="1"/>
              </p:cNvSpPr>
              <p:nvPr/>
            </p:nvSpPr>
            <p:spPr bwMode="auto">
              <a:xfrm>
                <a:off x="350" y="202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1" name="Rectangle 390"/>
              <p:cNvSpPr>
                <a:spLocks noChangeArrowheads="1"/>
              </p:cNvSpPr>
              <p:nvPr/>
            </p:nvSpPr>
            <p:spPr bwMode="auto">
              <a:xfrm>
                <a:off x="232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2" name="Rectangle 391"/>
              <p:cNvSpPr>
                <a:spLocks noChangeArrowheads="1"/>
              </p:cNvSpPr>
              <p:nvPr/>
            </p:nvSpPr>
            <p:spPr bwMode="auto">
              <a:xfrm>
                <a:off x="175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3" name="Rectangle 392"/>
              <p:cNvSpPr>
                <a:spLocks noChangeArrowheads="1"/>
              </p:cNvSpPr>
              <p:nvPr/>
            </p:nvSpPr>
            <p:spPr bwMode="auto">
              <a:xfrm>
                <a:off x="119" y="202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4" name="Rectangle 393"/>
              <p:cNvSpPr>
                <a:spLocks noChangeArrowheads="1"/>
              </p:cNvSpPr>
              <p:nvPr/>
            </p:nvSpPr>
            <p:spPr bwMode="auto">
              <a:xfrm>
                <a:off x="291" y="208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5" name="Rectangle 394"/>
              <p:cNvSpPr>
                <a:spLocks noChangeArrowheads="1"/>
              </p:cNvSpPr>
              <p:nvPr/>
            </p:nvSpPr>
            <p:spPr bwMode="auto">
              <a:xfrm>
                <a:off x="232" y="2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6" name="Rectangle 395"/>
              <p:cNvSpPr>
                <a:spLocks noChangeArrowheads="1"/>
              </p:cNvSpPr>
              <p:nvPr/>
            </p:nvSpPr>
            <p:spPr bwMode="auto">
              <a:xfrm>
                <a:off x="175" y="208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7" name="Rectangle 396"/>
              <p:cNvSpPr>
                <a:spLocks noChangeArrowheads="1"/>
              </p:cNvSpPr>
              <p:nvPr/>
            </p:nvSpPr>
            <p:spPr bwMode="auto">
              <a:xfrm>
                <a:off x="351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8" name="Rectangle 397"/>
              <p:cNvSpPr>
                <a:spLocks noChangeArrowheads="1"/>
              </p:cNvSpPr>
              <p:nvPr/>
            </p:nvSpPr>
            <p:spPr bwMode="auto">
              <a:xfrm>
                <a:off x="294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9" name="Rectangle 398"/>
              <p:cNvSpPr>
                <a:spLocks noChangeArrowheads="1"/>
              </p:cNvSpPr>
              <p:nvPr/>
            </p:nvSpPr>
            <p:spPr bwMode="auto">
              <a:xfrm>
                <a:off x="177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0" name="Rectangle 399"/>
              <p:cNvSpPr>
                <a:spLocks noChangeArrowheads="1"/>
              </p:cNvSpPr>
              <p:nvPr/>
            </p:nvSpPr>
            <p:spPr bwMode="auto">
              <a:xfrm>
                <a:off x="115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1" name="Rectangle 400"/>
              <p:cNvSpPr>
                <a:spLocks noChangeArrowheads="1"/>
              </p:cNvSpPr>
              <p:nvPr/>
            </p:nvSpPr>
            <p:spPr bwMode="auto">
              <a:xfrm>
                <a:off x="35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2" name="Rectangle 401"/>
              <p:cNvSpPr>
                <a:spLocks noChangeArrowheads="1"/>
              </p:cNvSpPr>
              <p:nvPr/>
            </p:nvSpPr>
            <p:spPr bwMode="auto">
              <a:xfrm>
                <a:off x="23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3" name="Rectangle 402"/>
              <p:cNvSpPr>
                <a:spLocks noChangeArrowheads="1"/>
              </p:cNvSpPr>
              <p:nvPr/>
            </p:nvSpPr>
            <p:spPr bwMode="auto">
              <a:xfrm>
                <a:off x="115" y="220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4" name="Rectangle 405"/>
              <p:cNvSpPr>
                <a:spLocks noChangeArrowheads="1"/>
              </p:cNvSpPr>
              <p:nvPr/>
            </p:nvSpPr>
            <p:spPr bwMode="auto">
              <a:xfrm>
                <a:off x="232" y="225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5" name="Rectangle 406"/>
              <p:cNvSpPr>
                <a:spLocks noChangeArrowheads="1"/>
              </p:cNvSpPr>
              <p:nvPr/>
            </p:nvSpPr>
            <p:spPr bwMode="auto">
              <a:xfrm>
                <a:off x="177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6" name="Rectangle 407"/>
              <p:cNvSpPr>
                <a:spLocks noChangeArrowheads="1"/>
              </p:cNvSpPr>
              <p:nvPr/>
            </p:nvSpPr>
            <p:spPr bwMode="auto">
              <a:xfrm>
                <a:off x="292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7" name="Rectangle 411"/>
              <p:cNvSpPr>
                <a:spLocks noChangeArrowheads="1"/>
              </p:cNvSpPr>
              <p:nvPr/>
            </p:nvSpPr>
            <p:spPr bwMode="auto">
              <a:xfrm>
                <a:off x="174" y="23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8" name="Rectangle 412"/>
              <p:cNvSpPr>
                <a:spLocks noChangeArrowheads="1"/>
              </p:cNvSpPr>
              <p:nvPr/>
            </p:nvSpPr>
            <p:spPr bwMode="auto">
              <a:xfrm>
                <a:off x="295" y="231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9" name="Rectangle 413"/>
              <p:cNvSpPr>
                <a:spLocks noChangeArrowheads="1"/>
              </p:cNvSpPr>
              <p:nvPr/>
            </p:nvSpPr>
            <p:spPr bwMode="auto">
              <a:xfrm>
                <a:off x="119" y="237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0" name="Rectangle 415"/>
              <p:cNvSpPr>
                <a:spLocks noChangeArrowheads="1"/>
              </p:cNvSpPr>
              <p:nvPr/>
            </p:nvSpPr>
            <p:spPr bwMode="auto">
              <a:xfrm>
                <a:off x="295" y="23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1" name="Rectangle 322"/>
              <p:cNvSpPr>
                <a:spLocks noChangeArrowheads="1"/>
              </p:cNvSpPr>
              <p:nvPr/>
            </p:nvSpPr>
            <p:spPr bwMode="auto">
              <a:xfrm>
                <a:off x="29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2" name="Rectangle 323"/>
              <p:cNvSpPr>
                <a:spLocks noChangeArrowheads="1"/>
              </p:cNvSpPr>
              <p:nvPr/>
            </p:nvSpPr>
            <p:spPr bwMode="auto">
              <a:xfrm>
                <a:off x="175" y="243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3" name="Rectangle 324"/>
              <p:cNvSpPr>
                <a:spLocks noChangeArrowheads="1"/>
              </p:cNvSpPr>
              <p:nvPr/>
            </p:nvSpPr>
            <p:spPr bwMode="auto">
              <a:xfrm>
                <a:off x="11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4" name="Rectangle 328"/>
              <p:cNvSpPr>
                <a:spLocks noChangeArrowheads="1"/>
              </p:cNvSpPr>
              <p:nvPr/>
            </p:nvSpPr>
            <p:spPr bwMode="auto">
              <a:xfrm>
                <a:off x="23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5" name="Rectangle 329"/>
              <p:cNvSpPr>
                <a:spLocks noChangeArrowheads="1"/>
              </p:cNvSpPr>
              <p:nvPr/>
            </p:nvSpPr>
            <p:spPr bwMode="auto">
              <a:xfrm>
                <a:off x="29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6" name="Rectangle 330"/>
              <p:cNvSpPr>
                <a:spLocks noChangeArrowheads="1"/>
              </p:cNvSpPr>
              <p:nvPr/>
            </p:nvSpPr>
            <p:spPr bwMode="auto">
              <a:xfrm>
                <a:off x="174" y="24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7" name="Rectangle 331"/>
              <p:cNvSpPr>
                <a:spLocks noChangeArrowheads="1"/>
              </p:cNvSpPr>
              <p:nvPr/>
            </p:nvSpPr>
            <p:spPr bwMode="auto">
              <a:xfrm>
                <a:off x="115" y="255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8" name="Rectangle 332"/>
              <p:cNvSpPr>
                <a:spLocks noChangeArrowheads="1"/>
              </p:cNvSpPr>
              <p:nvPr/>
            </p:nvSpPr>
            <p:spPr bwMode="auto">
              <a:xfrm>
                <a:off x="173" y="255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9" name="Rectangle 333"/>
              <p:cNvSpPr>
                <a:spLocks noChangeArrowheads="1"/>
              </p:cNvSpPr>
              <p:nvPr/>
            </p:nvSpPr>
            <p:spPr bwMode="auto">
              <a:xfrm>
                <a:off x="350" y="255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0" name="Rectangle 334"/>
              <p:cNvSpPr>
                <a:spLocks noChangeArrowheads="1"/>
              </p:cNvSpPr>
              <p:nvPr/>
            </p:nvSpPr>
            <p:spPr bwMode="auto">
              <a:xfrm>
                <a:off x="295" y="261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1" name="Rectangle 335"/>
              <p:cNvSpPr>
                <a:spLocks noChangeArrowheads="1"/>
              </p:cNvSpPr>
              <p:nvPr/>
            </p:nvSpPr>
            <p:spPr bwMode="auto">
              <a:xfrm>
                <a:off x="116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2" name="Rectangle 336"/>
              <p:cNvSpPr>
                <a:spLocks noChangeArrowheads="1"/>
              </p:cNvSpPr>
              <p:nvPr/>
            </p:nvSpPr>
            <p:spPr bwMode="auto">
              <a:xfrm>
                <a:off x="352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3" name="Rectangle 409"/>
              <p:cNvSpPr>
                <a:spLocks noChangeArrowheads="1"/>
              </p:cNvSpPr>
              <p:nvPr/>
            </p:nvSpPr>
            <p:spPr bwMode="auto">
              <a:xfrm>
                <a:off x="352" y="243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4" name="Rectangle 410"/>
              <p:cNvSpPr>
                <a:spLocks noChangeArrowheads="1"/>
              </p:cNvSpPr>
              <p:nvPr/>
            </p:nvSpPr>
            <p:spPr bwMode="auto">
              <a:xfrm>
                <a:off x="354" y="24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5" name="Rectangle 417"/>
              <p:cNvSpPr>
                <a:spLocks noChangeArrowheads="1"/>
              </p:cNvSpPr>
              <p:nvPr/>
            </p:nvSpPr>
            <p:spPr bwMode="auto">
              <a:xfrm>
                <a:off x="232" y="24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6" name="Rectangle 419"/>
              <p:cNvSpPr>
                <a:spLocks noChangeArrowheads="1"/>
              </p:cNvSpPr>
              <p:nvPr/>
            </p:nvSpPr>
            <p:spPr bwMode="auto">
              <a:xfrm>
                <a:off x="296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7" name="Rectangle 420"/>
              <p:cNvSpPr>
                <a:spLocks noChangeArrowheads="1"/>
              </p:cNvSpPr>
              <p:nvPr/>
            </p:nvSpPr>
            <p:spPr bwMode="auto">
              <a:xfrm>
                <a:off x="232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8" name="Rectangle 421"/>
              <p:cNvSpPr>
                <a:spLocks noChangeArrowheads="1"/>
              </p:cNvSpPr>
              <p:nvPr/>
            </p:nvSpPr>
            <p:spPr bwMode="auto">
              <a:xfrm>
                <a:off x="118" y="249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9" name="Rectangle 422"/>
              <p:cNvSpPr>
                <a:spLocks noChangeArrowheads="1"/>
              </p:cNvSpPr>
              <p:nvPr/>
            </p:nvSpPr>
            <p:spPr bwMode="auto">
              <a:xfrm>
                <a:off x="23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0" name="Rectangle 423"/>
              <p:cNvSpPr>
                <a:spLocks noChangeArrowheads="1"/>
              </p:cNvSpPr>
              <p:nvPr/>
            </p:nvSpPr>
            <p:spPr bwMode="auto">
              <a:xfrm>
                <a:off x="17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1" name="Rectangle 344"/>
              <p:cNvSpPr>
                <a:spLocks noChangeArrowheads="1"/>
              </p:cNvSpPr>
              <p:nvPr/>
            </p:nvSpPr>
            <p:spPr bwMode="auto">
              <a:xfrm>
                <a:off x="234" y="267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2" name="Rectangle 345"/>
              <p:cNvSpPr>
                <a:spLocks noChangeArrowheads="1"/>
              </p:cNvSpPr>
              <p:nvPr/>
            </p:nvSpPr>
            <p:spPr bwMode="auto">
              <a:xfrm>
                <a:off x="293" y="267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3" name="Rectangle 346"/>
              <p:cNvSpPr>
                <a:spLocks noChangeArrowheads="1"/>
              </p:cNvSpPr>
              <p:nvPr/>
            </p:nvSpPr>
            <p:spPr bwMode="auto">
              <a:xfrm>
                <a:off x="354" y="26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4" name="Rectangle 347"/>
              <p:cNvSpPr>
                <a:spLocks noChangeArrowheads="1"/>
              </p:cNvSpPr>
              <p:nvPr/>
            </p:nvSpPr>
            <p:spPr bwMode="auto">
              <a:xfrm>
                <a:off x="118" y="26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5" name="Rectangle 348"/>
              <p:cNvSpPr>
                <a:spLocks noChangeArrowheads="1"/>
              </p:cNvSpPr>
              <p:nvPr/>
            </p:nvSpPr>
            <p:spPr bwMode="auto">
              <a:xfrm>
                <a:off x="177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6" name="Rectangle 349"/>
              <p:cNvSpPr>
                <a:spLocks noChangeArrowheads="1"/>
              </p:cNvSpPr>
              <p:nvPr/>
            </p:nvSpPr>
            <p:spPr bwMode="auto">
              <a:xfrm>
                <a:off x="233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7" name="Rectangle 350"/>
              <p:cNvSpPr>
                <a:spLocks noChangeArrowheads="1"/>
              </p:cNvSpPr>
              <p:nvPr/>
            </p:nvSpPr>
            <p:spPr bwMode="auto">
              <a:xfrm>
                <a:off x="292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8" name="Rectangle 351"/>
              <p:cNvSpPr>
                <a:spLocks noChangeArrowheads="1"/>
              </p:cNvSpPr>
              <p:nvPr/>
            </p:nvSpPr>
            <p:spPr bwMode="auto">
              <a:xfrm>
                <a:off x="351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9" name="Rectangle 352"/>
              <p:cNvSpPr>
                <a:spLocks noChangeArrowheads="1"/>
              </p:cNvSpPr>
              <p:nvPr/>
            </p:nvSpPr>
            <p:spPr bwMode="auto">
              <a:xfrm>
                <a:off x="119" y="27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0" name="Rectangle 353"/>
              <p:cNvSpPr>
                <a:spLocks noChangeArrowheads="1"/>
              </p:cNvSpPr>
              <p:nvPr/>
            </p:nvSpPr>
            <p:spPr bwMode="auto">
              <a:xfrm>
                <a:off x="233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1" name="Rectangle 354"/>
              <p:cNvSpPr>
                <a:spLocks noChangeArrowheads="1"/>
              </p:cNvSpPr>
              <p:nvPr/>
            </p:nvSpPr>
            <p:spPr bwMode="auto">
              <a:xfrm>
                <a:off x="292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2" name="Rectangle 355"/>
              <p:cNvSpPr>
                <a:spLocks noChangeArrowheads="1"/>
              </p:cNvSpPr>
              <p:nvPr/>
            </p:nvSpPr>
            <p:spPr bwMode="auto">
              <a:xfrm>
                <a:off x="351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3" name="Rectangle 364"/>
              <p:cNvSpPr>
                <a:spLocks noChangeArrowheads="1"/>
              </p:cNvSpPr>
              <p:nvPr/>
            </p:nvSpPr>
            <p:spPr bwMode="auto">
              <a:xfrm>
                <a:off x="119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4" name="Rectangle 365"/>
              <p:cNvSpPr>
                <a:spLocks noChangeArrowheads="1"/>
              </p:cNvSpPr>
              <p:nvPr/>
            </p:nvSpPr>
            <p:spPr bwMode="auto">
              <a:xfrm>
                <a:off x="175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5" name="Rectangle 366"/>
              <p:cNvSpPr>
                <a:spLocks noChangeArrowheads="1"/>
              </p:cNvSpPr>
              <p:nvPr/>
            </p:nvSpPr>
            <p:spPr bwMode="auto">
              <a:xfrm>
                <a:off x="234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6" name="Rectangle 367"/>
              <p:cNvSpPr>
                <a:spLocks noChangeArrowheads="1"/>
              </p:cNvSpPr>
              <p:nvPr/>
            </p:nvSpPr>
            <p:spPr bwMode="auto">
              <a:xfrm>
                <a:off x="292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7" name="Rectangle 427"/>
              <p:cNvSpPr>
                <a:spLocks noChangeArrowheads="1"/>
              </p:cNvSpPr>
              <p:nvPr/>
            </p:nvSpPr>
            <p:spPr bwMode="auto">
              <a:xfrm>
                <a:off x="174" y="267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8" name="Rectangle 428"/>
              <p:cNvSpPr>
                <a:spLocks noChangeArrowheads="1"/>
              </p:cNvSpPr>
              <p:nvPr/>
            </p:nvSpPr>
            <p:spPr bwMode="auto">
              <a:xfrm>
                <a:off x="115" y="27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9" name="Rectangle 429"/>
              <p:cNvSpPr>
                <a:spLocks noChangeArrowheads="1"/>
              </p:cNvSpPr>
              <p:nvPr/>
            </p:nvSpPr>
            <p:spPr bwMode="auto">
              <a:xfrm>
                <a:off x="175" y="27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0" name="Rectangle 432"/>
              <p:cNvSpPr>
                <a:spLocks noChangeArrowheads="1"/>
              </p:cNvSpPr>
              <p:nvPr/>
            </p:nvSpPr>
            <p:spPr bwMode="auto">
              <a:xfrm>
                <a:off x="350" y="284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1" name="Rectangle 368"/>
              <p:cNvSpPr>
                <a:spLocks noChangeArrowheads="1"/>
              </p:cNvSpPr>
              <p:nvPr/>
            </p:nvSpPr>
            <p:spPr bwMode="auto">
              <a:xfrm>
                <a:off x="354" y="290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2" name="Rectangle 369"/>
              <p:cNvSpPr>
                <a:spLocks noChangeArrowheads="1"/>
              </p:cNvSpPr>
              <p:nvPr/>
            </p:nvSpPr>
            <p:spPr bwMode="auto">
              <a:xfrm>
                <a:off x="233" y="290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3" name="Rectangle 370"/>
              <p:cNvSpPr>
                <a:spLocks noChangeArrowheads="1"/>
              </p:cNvSpPr>
              <p:nvPr/>
            </p:nvSpPr>
            <p:spPr bwMode="auto">
              <a:xfrm>
                <a:off x="292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4" name="Rectangle 371"/>
              <p:cNvSpPr>
                <a:spLocks noChangeArrowheads="1"/>
              </p:cNvSpPr>
              <p:nvPr/>
            </p:nvSpPr>
            <p:spPr bwMode="auto">
              <a:xfrm>
                <a:off x="115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5" name="Rectangle 372"/>
              <p:cNvSpPr>
                <a:spLocks noChangeArrowheads="1"/>
              </p:cNvSpPr>
              <p:nvPr/>
            </p:nvSpPr>
            <p:spPr bwMode="auto">
              <a:xfrm>
                <a:off x="173" y="296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6" name="Rectangle 373"/>
              <p:cNvSpPr>
                <a:spLocks noChangeArrowheads="1"/>
              </p:cNvSpPr>
              <p:nvPr/>
            </p:nvSpPr>
            <p:spPr bwMode="auto">
              <a:xfrm>
                <a:off x="119" y="29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7" name="Rectangle 374"/>
              <p:cNvSpPr>
                <a:spLocks noChangeArrowheads="1"/>
              </p:cNvSpPr>
              <p:nvPr/>
            </p:nvSpPr>
            <p:spPr bwMode="auto">
              <a:xfrm>
                <a:off x="291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8" name="Rectangle 375"/>
              <p:cNvSpPr>
                <a:spLocks noChangeArrowheads="1"/>
              </p:cNvSpPr>
              <p:nvPr/>
            </p:nvSpPr>
            <p:spPr bwMode="auto">
              <a:xfrm>
                <a:off x="354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9" name="Rectangle 433"/>
              <p:cNvSpPr>
                <a:spLocks noChangeArrowheads="1"/>
              </p:cNvSpPr>
              <p:nvPr/>
            </p:nvSpPr>
            <p:spPr bwMode="auto">
              <a:xfrm>
                <a:off x="175" y="290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0" name="Rectangle 434"/>
              <p:cNvSpPr>
                <a:spLocks noChangeArrowheads="1"/>
              </p:cNvSpPr>
              <p:nvPr/>
            </p:nvSpPr>
            <p:spPr bwMode="auto">
              <a:xfrm>
                <a:off x="233" y="29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1" name="Rectangle 376"/>
              <p:cNvSpPr>
                <a:spLocks noChangeArrowheads="1"/>
              </p:cNvSpPr>
              <p:nvPr/>
            </p:nvSpPr>
            <p:spPr bwMode="auto">
              <a:xfrm>
                <a:off x="118" y="302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2" name="Rectangle 377"/>
              <p:cNvSpPr>
                <a:spLocks noChangeArrowheads="1"/>
              </p:cNvSpPr>
              <p:nvPr/>
            </p:nvSpPr>
            <p:spPr bwMode="auto">
              <a:xfrm>
                <a:off x="234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3" name="Rectangle 378"/>
              <p:cNvSpPr>
                <a:spLocks noChangeArrowheads="1"/>
              </p:cNvSpPr>
              <p:nvPr/>
            </p:nvSpPr>
            <p:spPr bwMode="auto">
              <a:xfrm>
                <a:off x="296" y="30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4" name="Rectangle 379"/>
              <p:cNvSpPr>
                <a:spLocks noChangeArrowheads="1"/>
              </p:cNvSpPr>
              <p:nvPr/>
            </p:nvSpPr>
            <p:spPr bwMode="auto">
              <a:xfrm>
                <a:off x="350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5" name="Rectangle 380"/>
              <p:cNvSpPr>
                <a:spLocks noChangeArrowheads="1"/>
              </p:cNvSpPr>
              <p:nvPr/>
            </p:nvSpPr>
            <p:spPr bwMode="auto">
              <a:xfrm>
                <a:off x="233" y="308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6" name="Rectangle 381"/>
              <p:cNvSpPr>
                <a:spLocks noChangeArrowheads="1"/>
              </p:cNvSpPr>
              <p:nvPr/>
            </p:nvSpPr>
            <p:spPr bwMode="auto">
              <a:xfrm>
                <a:off x="119" y="308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7" name="Rectangle 382"/>
              <p:cNvSpPr>
                <a:spLocks noChangeArrowheads="1"/>
              </p:cNvSpPr>
              <p:nvPr/>
            </p:nvSpPr>
            <p:spPr bwMode="auto">
              <a:xfrm>
                <a:off x="35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8" name="Rectangle 383"/>
              <p:cNvSpPr>
                <a:spLocks noChangeArrowheads="1"/>
              </p:cNvSpPr>
              <p:nvPr/>
            </p:nvSpPr>
            <p:spPr bwMode="auto">
              <a:xfrm>
                <a:off x="17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9" name="Rectangle 435"/>
              <p:cNvSpPr>
                <a:spLocks noChangeArrowheads="1"/>
              </p:cNvSpPr>
              <p:nvPr/>
            </p:nvSpPr>
            <p:spPr bwMode="auto">
              <a:xfrm>
                <a:off x="174" y="30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0" name="Rectangle 436"/>
              <p:cNvSpPr>
                <a:spLocks noChangeArrowheads="1"/>
              </p:cNvSpPr>
              <p:nvPr/>
            </p:nvSpPr>
            <p:spPr bwMode="auto">
              <a:xfrm>
                <a:off x="291" y="30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1" name="Rectangle 260"/>
              <p:cNvSpPr>
                <a:spLocks noChangeArrowheads="1"/>
              </p:cNvSpPr>
              <p:nvPr/>
            </p:nvSpPr>
            <p:spPr bwMode="auto">
              <a:xfrm>
                <a:off x="117" y="3145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2" name="Rectangle 246"/>
              <p:cNvSpPr>
                <a:spLocks noChangeArrowheads="1"/>
              </p:cNvSpPr>
              <p:nvPr/>
            </p:nvSpPr>
            <p:spPr bwMode="auto">
              <a:xfrm>
                <a:off x="113" y="1902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3" name="Rectangle 245"/>
              <p:cNvSpPr>
                <a:spLocks noChangeArrowheads="1"/>
              </p:cNvSpPr>
              <p:nvPr/>
            </p:nvSpPr>
            <p:spPr bwMode="auto">
              <a:xfrm>
                <a:off x="117" y="1845"/>
                <a:ext cx="295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4" name="Rectangle 244"/>
              <p:cNvSpPr>
                <a:spLocks noChangeArrowheads="1"/>
              </p:cNvSpPr>
              <p:nvPr/>
            </p:nvSpPr>
            <p:spPr bwMode="auto">
              <a:xfrm>
                <a:off x="117" y="3204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5" name="Rectangle 243"/>
              <p:cNvSpPr>
                <a:spLocks noChangeArrowheads="1"/>
              </p:cNvSpPr>
              <p:nvPr/>
            </p:nvSpPr>
            <p:spPr bwMode="auto">
              <a:xfrm>
                <a:off x="114" y="3262"/>
                <a:ext cx="296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6" name="Line 148"/>
              <p:cNvSpPr>
                <a:spLocks noChangeShapeType="1"/>
              </p:cNvSpPr>
              <p:nvPr/>
            </p:nvSpPr>
            <p:spPr bwMode="auto">
              <a:xfrm>
                <a:off x="113" y="48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7" name="Line 144"/>
              <p:cNvSpPr>
                <a:spLocks noChangeShapeType="1"/>
              </p:cNvSpPr>
              <p:nvPr/>
            </p:nvSpPr>
            <p:spPr bwMode="auto">
              <a:xfrm>
                <a:off x="350" y="293"/>
                <a:ext cx="0" cy="30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8" name="Line 142"/>
              <p:cNvSpPr>
                <a:spLocks noChangeShapeType="1"/>
              </p:cNvSpPr>
              <p:nvPr/>
            </p:nvSpPr>
            <p:spPr bwMode="auto">
              <a:xfrm>
                <a:off x="291" y="203"/>
                <a:ext cx="0" cy="3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9" name="Line 136"/>
              <p:cNvSpPr>
                <a:spLocks noChangeShapeType="1"/>
              </p:cNvSpPr>
              <p:nvPr/>
            </p:nvSpPr>
            <p:spPr bwMode="auto">
              <a:xfrm>
                <a:off x="114" y="84"/>
                <a:ext cx="0" cy="3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0" name="Line 137"/>
              <p:cNvSpPr>
                <a:spLocks noChangeShapeType="1"/>
              </p:cNvSpPr>
              <p:nvPr/>
            </p:nvSpPr>
            <p:spPr bwMode="auto">
              <a:xfrm>
                <a:off x="173" y="267"/>
                <a:ext cx="0" cy="30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1" name="Line 139"/>
              <p:cNvSpPr>
                <a:spLocks noChangeShapeType="1"/>
              </p:cNvSpPr>
              <p:nvPr/>
            </p:nvSpPr>
            <p:spPr bwMode="auto">
              <a:xfrm>
                <a:off x="232" y="154"/>
                <a:ext cx="0" cy="3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2" name="Line 145"/>
              <p:cNvSpPr>
                <a:spLocks noChangeShapeType="1"/>
              </p:cNvSpPr>
              <p:nvPr/>
            </p:nvSpPr>
            <p:spPr bwMode="auto">
              <a:xfrm>
                <a:off x="409" y="388"/>
                <a:ext cx="0" cy="29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3" name="Line 149"/>
              <p:cNvSpPr>
                <a:spLocks noChangeShapeType="1"/>
              </p:cNvSpPr>
              <p:nvPr/>
            </p:nvSpPr>
            <p:spPr bwMode="auto">
              <a:xfrm>
                <a:off x="113" y="54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4" name="Line 151"/>
              <p:cNvSpPr>
                <a:spLocks noChangeShapeType="1"/>
              </p:cNvSpPr>
              <p:nvPr/>
            </p:nvSpPr>
            <p:spPr bwMode="auto">
              <a:xfrm>
                <a:off x="113" y="60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5" name="Line 153"/>
              <p:cNvSpPr>
                <a:spLocks noChangeShapeType="1"/>
              </p:cNvSpPr>
              <p:nvPr/>
            </p:nvSpPr>
            <p:spPr bwMode="auto">
              <a:xfrm>
                <a:off x="113" y="66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6" name="Line 154"/>
              <p:cNvSpPr>
                <a:spLocks noChangeShapeType="1"/>
              </p:cNvSpPr>
              <p:nvPr/>
            </p:nvSpPr>
            <p:spPr bwMode="auto">
              <a:xfrm>
                <a:off x="113" y="72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7" name="Line 156"/>
              <p:cNvSpPr>
                <a:spLocks noChangeShapeType="1"/>
              </p:cNvSpPr>
              <p:nvPr/>
            </p:nvSpPr>
            <p:spPr bwMode="auto">
              <a:xfrm>
                <a:off x="113" y="78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8" name="Line 157"/>
              <p:cNvSpPr>
                <a:spLocks noChangeShapeType="1"/>
              </p:cNvSpPr>
              <p:nvPr/>
            </p:nvSpPr>
            <p:spPr bwMode="auto">
              <a:xfrm>
                <a:off x="113" y="84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9" name="Line 158"/>
              <p:cNvSpPr>
                <a:spLocks noChangeShapeType="1"/>
              </p:cNvSpPr>
              <p:nvPr/>
            </p:nvSpPr>
            <p:spPr bwMode="auto">
              <a:xfrm>
                <a:off x="113" y="90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0" name="Line 159"/>
              <p:cNvSpPr>
                <a:spLocks noChangeShapeType="1"/>
              </p:cNvSpPr>
              <p:nvPr/>
            </p:nvSpPr>
            <p:spPr bwMode="auto">
              <a:xfrm>
                <a:off x="113" y="95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1" name="Line 161"/>
              <p:cNvSpPr>
                <a:spLocks noChangeShapeType="1"/>
              </p:cNvSpPr>
              <p:nvPr/>
            </p:nvSpPr>
            <p:spPr bwMode="auto">
              <a:xfrm>
                <a:off x="113" y="101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2" name="Line 162"/>
              <p:cNvSpPr>
                <a:spLocks noChangeShapeType="1"/>
              </p:cNvSpPr>
              <p:nvPr/>
            </p:nvSpPr>
            <p:spPr bwMode="auto">
              <a:xfrm>
                <a:off x="113" y="107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3" name="Line 163"/>
              <p:cNvSpPr>
                <a:spLocks noChangeShapeType="1"/>
              </p:cNvSpPr>
              <p:nvPr/>
            </p:nvSpPr>
            <p:spPr bwMode="auto">
              <a:xfrm>
                <a:off x="113" y="113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4" name="Line 164"/>
              <p:cNvSpPr>
                <a:spLocks noChangeShapeType="1"/>
              </p:cNvSpPr>
              <p:nvPr/>
            </p:nvSpPr>
            <p:spPr bwMode="auto">
              <a:xfrm>
                <a:off x="113" y="119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5" name="Line 166"/>
              <p:cNvSpPr>
                <a:spLocks noChangeShapeType="1"/>
              </p:cNvSpPr>
              <p:nvPr/>
            </p:nvSpPr>
            <p:spPr bwMode="auto">
              <a:xfrm>
                <a:off x="113" y="125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6" name="Line 167"/>
              <p:cNvSpPr>
                <a:spLocks noChangeShapeType="1"/>
              </p:cNvSpPr>
              <p:nvPr/>
            </p:nvSpPr>
            <p:spPr bwMode="auto">
              <a:xfrm>
                <a:off x="113" y="131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7" name="Line 168"/>
              <p:cNvSpPr>
                <a:spLocks noChangeShapeType="1"/>
              </p:cNvSpPr>
              <p:nvPr/>
            </p:nvSpPr>
            <p:spPr bwMode="auto">
              <a:xfrm>
                <a:off x="113" y="137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8" name="Line 169"/>
              <p:cNvSpPr>
                <a:spLocks noChangeShapeType="1"/>
              </p:cNvSpPr>
              <p:nvPr/>
            </p:nvSpPr>
            <p:spPr bwMode="auto">
              <a:xfrm>
                <a:off x="113" y="143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9" name="Line 171"/>
              <p:cNvSpPr>
                <a:spLocks noChangeShapeType="1"/>
              </p:cNvSpPr>
              <p:nvPr/>
            </p:nvSpPr>
            <p:spPr bwMode="auto">
              <a:xfrm>
                <a:off x="113" y="149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0" name="Line 172"/>
              <p:cNvSpPr>
                <a:spLocks noChangeShapeType="1"/>
              </p:cNvSpPr>
              <p:nvPr/>
            </p:nvSpPr>
            <p:spPr bwMode="auto">
              <a:xfrm>
                <a:off x="113" y="154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1" name="Line 173"/>
              <p:cNvSpPr>
                <a:spLocks noChangeShapeType="1"/>
              </p:cNvSpPr>
              <p:nvPr/>
            </p:nvSpPr>
            <p:spPr bwMode="auto">
              <a:xfrm>
                <a:off x="113" y="160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2" name="Line 174"/>
              <p:cNvSpPr>
                <a:spLocks noChangeShapeType="1"/>
              </p:cNvSpPr>
              <p:nvPr/>
            </p:nvSpPr>
            <p:spPr bwMode="auto">
              <a:xfrm>
                <a:off x="113" y="166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3" name="Line 176"/>
              <p:cNvSpPr>
                <a:spLocks noChangeShapeType="1"/>
              </p:cNvSpPr>
              <p:nvPr/>
            </p:nvSpPr>
            <p:spPr bwMode="auto">
              <a:xfrm>
                <a:off x="113" y="172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4" name="Line 177"/>
              <p:cNvSpPr>
                <a:spLocks noChangeShapeType="1"/>
              </p:cNvSpPr>
              <p:nvPr/>
            </p:nvSpPr>
            <p:spPr bwMode="auto">
              <a:xfrm>
                <a:off x="113" y="178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5" name="Line 178"/>
              <p:cNvSpPr>
                <a:spLocks noChangeShapeType="1"/>
              </p:cNvSpPr>
              <p:nvPr/>
            </p:nvSpPr>
            <p:spPr bwMode="auto">
              <a:xfrm>
                <a:off x="113" y="184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6" name="Line 179"/>
              <p:cNvSpPr>
                <a:spLocks noChangeShapeType="1"/>
              </p:cNvSpPr>
              <p:nvPr/>
            </p:nvSpPr>
            <p:spPr bwMode="auto">
              <a:xfrm>
                <a:off x="113" y="190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7" name="Line 181"/>
              <p:cNvSpPr>
                <a:spLocks noChangeShapeType="1"/>
              </p:cNvSpPr>
              <p:nvPr/>
            </p:nvSpPr>
            <p:spPr bwMode="auto">
              <a:xfrm>
                <a:off x="113" y="196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8" name="Line 182"/>
              <p:cNvSpPr>
                <a:spLocks noChangeShapeType="1"/>
              </p:cNvSpPr>
              <p:nvPr/>
            </p:nvSpPr>
            <p:spPr bwMode="auto">
              <a:xfrm>
                <a:off x="113" y="202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9" name="Line 183"/>
              <p:cNvSpPr>
                <a:spLocks noChangeShapeType="1"/>
              </p:cNvSpPr>
              <p:nvPr/>
            </p:nvSpPr>
            <p:spPr bwMode="auto">
              <a:xfrm>
                <a:off x="113" y="208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0" name="Line 195"/>
              <p:cNvSpPr>
                <a:spLocks noChangeShapeType="1"/>
              </p:cNvSpPr>
              <p:nvPr/>
            </p:nvSpPr>
            <p:spPr bwMode="auto">
              <a:xfrm>
                <a:off x="113" y="213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1" name="Line 196"/>
              <p:cNvSpPr>
                <a:spLocks noChangeShapeType="1"/>
              </p:cNvSpPr>
              <p:nvPr/>
            </p:nvSpPr>
            <p:spPr bwMode="auto">
              <a:xfrm>
                <a:off x="113" y="219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2" name="Line 197"/>
              <p:cNvSpPr>
                <a:spLocks noChangeShapeType="1"/>
              </p:cNvSpPr>
              <p:nvPr/>
            </p:nvSpPr>
            <p:spPr bwMode="auto">
              <a:xfrm>
                <a:off x="113" y="225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3" name="Line 198"/>
              <p:cNvSpPr>
                <a:spLocks noChangeShapeType="1"/>
              </p:cNvSpPr>
              <p:nvPr/>
            </p:nvSpPr>
            <p:spPr bwMode="auto">
              <a:xfrm>
                <a:off x="113" y="231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4" name="Line 199"/>
              <p:cNvSpPr>
                <a:spLocks noChangeShapeType="1"/>
              </p:cNvSpPr>
              <p:nvPr/>
            </p:nvSpPr>
            <p:spPr bwMode="auto">
              <a:xfrm>
                <a:off x="113" y="237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5" name="Line 200"/>
              <p:cNvSpPr>
                <a:spLocks noChangeShapeType="1"/>
              </p:cNvSpPr>
              <p:nvPr/>
            </p:nvSpPr>
            <p:spPr bwMode="auto">
              <a:xfrm>
                <a:off x="113" y="243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6" name="Line 201"/>
              <p:cNvSpPr>
                <a:spLocks noChangeShapeType="1"/>
              </p:cNvSpPr>
              <p:nvPr/>
            </p:nvSpPr>
            <p:spPr bwMode="auto">
              <a:xfrm>
                <a:off x="113" y="249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7" name="Line 202"/>
              <p:cNvSpPr>
                <a:spLocks noChangeShapeType="1"/>
              </p:cNvSpPr>
              <p:nvPr/>
            </p:nvSpPr>
            <p:spPr bwMode="auto">
              <a:xfrm>
                <a:off x="113" y="255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8" name="Line 203"/>
              <p:cNvSpPr>
                <a:spLocks noChangeShapeType="1"/>
              </p:cNvSpPr>
              <p:nvPr/>
            </p:nvSpPr>
            <p:spPr bwMode="auto">
              <a:xfrm>
                <a:off x="113" y="261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9" name="Line 205"/>
              <p:cNvSpPr>
                <a:spLocks noChangeShapeType="1"/>
              </p:cNvSpPr>
              <p:nvPr/>
            </p:nvSpPr>
            <p:spPr bwMode="auto">
              <a:xfrm>
                <a:off x="113" y="267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0" name="Line 206"/>
              <p:cNvSpPr>
                <a:spLocks noChangeShapeType="1"/>
              </p:cNvSpPr>
              <p:nvPr/>
            </p:nvSpPr>
            <p:spPr bwMode="auto">
              <a:xfrm>
                <a:off x="113" y="272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1" name="Line 207"/>
              <p:cNvSpPr>
                <a:spLocks noChangeShapeType="1"/>
              </p:cNvSpPr>
              <p:nvPr/>
            </p:nvSpPr>
            <p:spPr bwMode="auto">
              <a:xfrm>
                <a:off x="113" y="278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2" name="Line 208"/>
              <p:cNvSpPr>
                <a:spLocks noChangeShapeType="1"/>
              </p:cNvSpPr>
              <p:nvPr/>
            </p:nvSpPr>
            <p:spPr bwMode="auto">
              <a:xfrm>
                <a:off x="113" y="284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3" name="Line 209"/>
              <p:cNvSpPr>
                <a:spLocks noChangeShapeType="1"/>
              </p:cNvSpPr>
              <p:nvPr/>
            </p:nvSpPr>
            <p:spPr bwMode="auto">
              <a:xfrm>
                <a:off x="113" y="290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4" name="Line 210"/>
              <p:cNvSpPr>
                <a:spLocks noChangeShapeType="1"/>
              </p:cNvSpPr>
              <p:nvPr/>
            </p:nvSpPr>
            <p:spPr bwMode="auto">
              <a:xfrm>
                <a:off x="113" y="296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5" name="Line 211"/>
              <p:cNvSpPr>
                <a:spLocks noChangeShapeType="1"/>
              </p:cNvSpPr>
              <p:nvPr/>
            </p:nvSpPr>
            <p:spPr bwMode="auto">
              <a:xfrm>
                <a:off x="113" y="302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6" name="Line 212"/>
              <p:cNvSpPr>
                <a:spLocks noChangeShapeType="1"/>
              </p:cNvSpPr>
              <p:nvPr/>
            </p:nvSpPr>
            <p:spPr bwMode="auto">
              <a:xfrm>
                <a:off x="113" y="308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7" name="Line 214"/>
              <p:cNvSpPr>
                <a:spLocks noChangeShapeType="1"/>
              </p:cNvSpPr>
              <p:nvPr/>
            </p:nvSpPr>
            <p:spPr bwMode="auto">
              <a:xfrm>
                <a:off x="113" y="314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8" name="Line 215"/>
              <p:cNvSpPr>
                <a:spLocks noChangeShapeType="1"/>
              </p:cNvSpPr>
              <p:nvPr/>
            </p:nvSpPr>
            <p:spPr bwMode="auto">
              <a:xfrm>
                <a:off x="113" y="320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9" name="Line 216"/>
              <p:cNvSpPr>
                <a:spLocks noChangeShapeType="1"/>
              </p:cNvSpPr>
              <p:nvPr/>
            </p:nvSpPr>
            <p:spPr bwMode="auto">
              <a:xfrm>
                <a:off x="113" y="326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0" name="Line 217"/>
              <p:cNvSpPr>
                <a:spLocks noChangeShapeType="1"/>
              </p:cNvSpPr>
              <p:nvPr/>
            </p:nvSpPr>
            <p:spPr bwMode="auto">
              <a:xfrm>
                <a:off x="113" y="332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1" name="Line 235"/>
              <p:cNvSpPr>
                <a:spLocks noChangeShapeType="1"/>
              </p:cNvSpPr>
              <p:nvPr/>
            </p:nvSpPr>
            <p:spPr bwMode="auto">
              <a:xfrm>
                <a:off x="113" y="36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2" name="Line 236"/>
              <p:cNvSpPr>
                <a:spLocks noChangeShapeType="1"/>
              </p:cNvSpPr>
              <p:nvPr/>
            </p:nvSpPr>
            <p:spPr bwMode="auto">
              <a:xfrm>
                <a:off x="113" y="42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3" name="Line 238"/>
              <p:cNvSpPr>
                <a:spLocks noChangeShapeType="1"/>
              </p:cNvSpPr>
              <p:nvPr/>
            </p:nvSpPr>
            <p:spPr bwMode="auto">
              <a:xfrm>
                <a:off x="113" y="30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4" name="Line 241"/>
              <p:cNvSpPr>
                <a:spLocks noChangeShapeType="1"/>
              </p:cNvSpPr>
              <p:nvPr/>
            </p:nvSpPr>
            <p:spPr bwMode="auto">
              <a:xfrm>
                <a:off x="233" y="249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pic>
          <p:nvPicPr>
            <p:cNvPr id="237" name="Picture 233" descr="mason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3378"/>
              <a:ext cx="294" cy="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130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rstudio.com/hc/en-us/articles/200532077-Version-Control-with-Git-and-SVN" TargetMode="External"/><Relationship Id="rId2" Type="http://schemas.openxmlformats.org/officeDocument/2006/relationships/hyperlink" Target="https://docs.spyder-ide.org/current/project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atom.io/" TargetMode="External"/><Relationship Id="rId4" Type="http://schemas.openxmlformats.org/officeDocument/2006/relationships/hyperlink" Target="https://www.jetbrains.com/help/pycharm/version-control-integration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in.udacity.com/course/how-to-use-git-and-github--ud775/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y.github.io/levels/1/challenges/1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Git-Basics" TargetMode="External"/><Relationship Id="rId2" Type="http://schemas.openxmlformats.org/officeDocument/2006/relationships/hyperlink" Target="https://services.github.com/on-demand/downloads/github-git-cheat-shee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en/v2/Git-Branching-Basic-Branching-and-Merging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udacity.com/2015/06/a-beginners-git-github-tutorial.html" TargetMode="External"/><Relationship Id="rId2" Type="http://schemas.openxmlformats.org/officeDocument/2006/relationships/hyperlink" Target="http://blog.scottlowe.org/2015/01/14/non-programmer-git-int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scottlowe.org/2015/01/27/using-fork-branch-git-workflow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9780" y="1781176"/>
            <a:ext cx="8092440" cy="1470025"/>
          </a:xfrm>
        </p:spPr>
        <p:txBody>
          <a:bodyPr/>
          <a:lstStyle/>
          <a:p>
            <a:r>
              <a:rPr lang="en-US" dirty="0"/>
              <a:t>Git: </a:t>
            </a:r>
            <a:br>
              <a:rPr lang="en-US" dirty="0"/>
            </a:br>
            <a:r>
              <a:rPr lang="en-US" dirty="0"/>
              <a:t>Version Control &amp; Collaboration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R. Bradley</a:t>
            </a:r>
          </a:p>
        </p:txBody>
      </p:sp>
    </p:spTree>
    <p:extLst>
      <p:ext uri="{BB962C8B-B14F-4D97-AF65-F5344CB8AC3E}">
        <p14:creationId xmlns:p14="http://schemas.microsoft.com/office/powerpoint/2010/main" val="191148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r="4945"/>
          <a:stretch/>
        </p:blipFill>
        <p:spPr>
          <a:xfrm>
            <a:off x="1011676" y="2120383"/>
            <a:ext cx="11025188" cy="30839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3125" y="2870904"/>
            <a:ext cx="7617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  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r>
              <a:rPr lang="en-US" sz="1400" dirty="0"/>
              <a:t>test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942279" y="2851447"/>
            <a:ext cx="7617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  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r>
              <a:rPr lang="en-US" sz="1400" dirty="0"/>
              <a:t>test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483998" y="4190624"/>
            <a:ext cx="201529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 work on 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r>
              <a:rPr lang="en-US" sz="1400" dirty="0"/>
              <a:t>test </a:t>
            </a:r>
            <a:r>
              <a:rPr lang="en-US" sz="1400" dirty="0">
                <a:sym typeface="Symbol" panose="05050102010706020507" pitchFamily="18" charset="2"/>
              </a:rPr>
              <a:t> version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3744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3C1D8-E286-4B33-AABB-05DFDD37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96218" y="883011"/>
            <a:ext cx="1659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8379" y="883011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4294967295"/>
          </p:nvPr>
        </p:nvSpPr>
        <p:spPr>
          <a:xfrm>
            <a:off x="1219200" y="4226560"/>
            <a:ext cx="10690578" cy="2306320"/>
          </a:xfrm>
        </p:spPr>
        <p:txBody>
          <a:bodyPr/>
          <a:lstStyle/>
          <a:p>
            <a:r>
              <a:rPr lang="en-US" dirty="0"/>
              <a:t>Only 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will ever appear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</a:p>
          <a:p>
            <a:r>
              <a:rPr lang="en-US" dirty="0"/>
              <a:t>Git permits switching between versions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branches</a:t>
            </a:r>
            <a:r>
              <a:rPr lang="en-US" dirty="0"/>
              <a:t>) </a:t>
            </a:r>
          </a:p>
          <a:p>
            <a:r>
              <a:rPr lang="en-US" dirty="0"/>
              <a:t>Git will apply whatever changes are appropriate for the version you want to use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66B39F-E881-4073-8C51-A95AC62B2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45" y="1516281"/>
            <a:ext cx="4457004" cy="269584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FAFFDCB-9999-4BAF-928E-CE487F5084E8}"/>
              </a:ext>
            </a:extLst>
          </p:cNvPr>
          <p:cNvGrpSpPr/>
          <p:nvPr/>
        </p:nvGrpSpPr>
        <p:grpSpPr>
          <a:xfrm>
            <a:off x="6421961" y="1516281"/>
            <a:ext cx="4457004" cy="2695848"/>
            <a:chOff x="6421961" y="1516281"/>
            <a:chExt cx="4457004" cy="269584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58AA2DC-8499-4783-97A0-13D4BA8E5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1961" y="1516281"/>
              <a:ext cx="4457004" cy="269584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643615" y="3186819"/>
              <a:ext cx="1820562" cy="115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882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73669"/>
            <a:ext cx="10363200" cy="4678363"/>
          </a:xfrm>
        </p:spPr>
        <p:txBody>
          <a:bodyPr/>
          <a:lstStyle/>
          <a:p>
            <a:r>
              <a:rPr lang="en-US" dirty="0"/>
              <a:t>Open the Git Command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AE967F-BE60-4446-9281-1F94A56F11CC}"/>
              </a:ext>
            </a:extLst>
          </p:cNvPr>
          <p:cNvGrpSpPr/>
          <p:nvPr/>
        </p:nvGrpSpPr>
        <p:grpSpPr>
          <a:xfrm>
            <a:off x="4038600" y="1744133"/>
            <a:ext cx="2692401" cy="4356100"/>
            <a:chOff x="4038600" y="1744133"/>
            <a:chExt cx="2692401" cy="43561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F97775B-1BF4-4EA9-AC70-863DA4EF56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2745" r="63946"/>
            <a:stretch/>
          </p:blipFill>
          <p:spPr>
            <a:xfrm>
              <a:off x="4038600" y="1744133"/>
              <a:ext cx="2692400" cy="43561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46A244-C826-4591-BEF4-A56AE01443A5}"/>
                </a:ext>
              </a:extLst>
            </p:cNvPr>
            <p:cNvSpPr/>
            <p:nvPr/>
          </p:nvSpPr>
          <p:spPr>
            <a:xfrm>
              <a:off x="4038601" y="3428999"/>
              <a:ext cx="2692400" cy="4233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748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62526"/>
            <a:ext cx="10836442" cy="5163637"/>
          </a:xfrm>
        </p:spPr>
        <p:txBody>
          <a:bodyPr/>
          <a:lstStyle/>
          <a:p>
            <a:r>
              <a:rPr lang="en-US" dirty="0"/>
              <a:t>Change directory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 Type drive letter corresponding to the location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  <a:r>
              <a:rPr lang="en-US" dirty="0"/>
              <a:t> folder, then a colon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/>
            <a:r>
              <a:rPr lang="en-US" dirty="0"/>
              <a:t> Copy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file path from Windows Explorer: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Paste into Git Command window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>
                <a:cs typeface="Courier New" panose="02070309020205020404" pitchFamily="49" charset="0"/>
              </a:rPr>
              <a:t> command 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>
                <a:cs typeface="Courier New" panose="02070309020205020404" pitchFamily="49" charset="0"/>
              </a:rPr>
              <a:t> = </a:t>
            </a:r>
            <a:r>
              <a:rPr lang="en-US" b="1" u="sng" dirty="0">
                <a:cs typeface="Courier New" panose="02070309020205020404" pitchFamily="49" charset="0"/>
              </a:rPr>
              <a:t>c</a:t>
            </a:r>
            <a:r>
              <a:rPr lang="en-US" dirty="0">
                <a:cs typeface="Courier New" panose="02070309020205020404" pitchFamily="49" charset="0"/>
              </a:rPr>
              <a:t>hange </a:t>
            </a:r>
            <a:r>
              <a:rPr lang="en-US" b="1" u="sng" dirty="0">
                <a:cs typeface="Courier New" panose="02070309020205020404" pitchFamily="49" charset="0"/>
              </a:rPr>
              <a:t>d</a:t>
            </a:r>
            <a:r>
              <a:rPr lang="en-US" dirty="0">
                <a:cs typeface="Courier New" panose="02070309020205020404" pitchFamily="49" charset="0"/>
              </a:rPr>
              <a:t>irectories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Pasting requires right-clicking on upper left Git icon</a:t>
            </a:r>
          </a:p>
          <a:p>
            <a:r>
              <a:rPr lang="en-US" dirty="0">
                <a:cs typeface="Courier New" panose="02070309020205020404" pitchFamily="49" charset="0"/>
              </a:rPr>
              <a:t>See subsequent slides for screenshots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00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13" y="1447800"/>
            <a:ext cx="6448425" cy="3733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48074" y="1856234"/>
            <a:ext cx="4235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Your drive will most likely be C: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3673400"/>
            <a:ext cx="82677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67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60" t="4405" r="80976" b="58869"/>
          <a:stretch/>
        </p:blipFill>
        <p:spPr>
          <a:xfrm>
            <a:off x="1106906" y="1219200"/>
            <a:ext cx="6460957" cy="37779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37" y="2511425"/>
            <a:ext cx="6448425" cy="3733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9137" y="2981325"/>
            <a:ext cx="6391275" cy="619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04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18938"/>
            <a:ext cx="10363200" cy="500722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Initialize the folder as a git folder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This tells git to start tracking changes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init</a:t>
            </a:r>
            <a:r>
              <a:rPr lang="en-US" dirty="0"/>
              <a:t> in Git Command window,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274955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09887" y="3533775"/>
            <a:ext cx="6391275" cy="82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32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as a file for git to keep track of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my.py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2392363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05137" y="3672682"/>
            <a:ext cx="6391275" cy="546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65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82842"/>
            <a:ext cx="10363200" cy="504332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Check status of folder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2392363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52725" y="3848100"/>
            <a:ext cx="6391275" cy="2060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70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86590"/>
            <a:ext cx="10607842" cy="513957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Commit initial version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my.py –m “message”</a:t>
            </a:r>
            <a:r>
              <a:rPr lang="en-US" dirty="0"/>
              <a:t>, then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dirty="0"/>
              <a:t>The message give a brief description of the change</a:t>
            </a:r>
          </a:p>
          <a:p>
            <a:pPr lvl="1">
              <a:spcBef>
                <a:spcPts val="0"/>
              </a:spcBef>
            </a:pPr>
            <a:r>
              <a:rPr lang="en-US" dirty="0"/>
              <a:t>… our message will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“Initial commit”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303530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57500" y="5648325"/>
            <a:ext cx="6391275" cy="1108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1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ADEF-0F24-47A8-972C-E6C8A0B9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9C1E-548E-4F42-9837-6828E0364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  <a:p>
            <a:r>
              <a:rPr lang="en-US" dirty="0"/>
              <a:t>GitHub Desktop App</a:t>
            </a:r>
          </a:p>
          <a:p>
            <a:r>
              <a:rPr lang="en-US" dirty="0"/>
              <a:t>git is being integrated into IDEs</a:t>
            </a:r>
          </a:p>
          <a:p>
            <a:pPr lvl="1"/>
            <a:r>
              <a:rPr lang="en-US" dirty="0"/>
              <a:t> Spyder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Rstudio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PyCharm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Atom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44F22-8D39-42F4-95C8-EB994375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44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en-US" dirty="0"/>
              <a:t>command is required on the command line each time you want to commit changes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09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06906"/>
            <a:ext cx="10363200" cy="501925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We will revise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so create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test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2511425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47950" y="5657850"/>
            <a:ext cx="6391275" cy="587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77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Check to make sure you created a branch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</a:t>
            </a:r>
            <a:r>
              <a:rPr lang="en-US" dirty="0"/>
              <a:t>gets list of branches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shows which branch you are working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274955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1300" y="5619750"/>
            <a:ext cx="6391275" cy="942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88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Change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test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281940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1300" y="5334000"/>
            <a:ext cx="6391275" cy="1228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40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Revise the Python Program in Spyder, and save, close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310457-24C7-493F-9628-AA759BE9487A}"/>
              </a:ext>
            </a:extLst>
          </p:cNvPr>
          <p:cNvGrpSpPr>
            <a:grpSpLocks noChangeAspect="1"/>
          </p:cNvGrpSpPr>
          <p:nvPr/>
        </p:nvGrpSpPr>
        <p:grpSpPr>
          <a:xfrm>
            <a:off x="2815862" y="1795680"/>
            <a:ext cx="7657404" cy="4631631"/>
            <a:chOff x="6421961" y="1516281"/>
            <a:chExt cx="4457004" cy="269584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6D362F-9949-43C0-9A6A-5E12F22BE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1961" y="1516281"/>
              <a:ext cx="4457004" cy="269584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FCD697-F3BD-41C4-8AC6-E8EC1718CEC3}"/>
                </a:ext>
              </a:extLst>
            </p:cNvPr>
            <p:cNvSpPr/>
            <p:nvPr/>
          </p:nvSpPr>
          <p:spPr>
            <a:xfrm>
              <a:off x="6643615" y="3186819"/>
              <a:ext cx="1820562" cy="115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9580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Make desired revisions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/>
              <a:t> Working code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is not disrupted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 Make sure revisions work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Commit changes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/>
              <a:t> Then, merge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 back into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to incorporate them into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12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2892425"/>
            <a:ext cx="6448425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14450"/>
            <a:ext cx="10363200" cy="46783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my.py</a:t>
            </a:r>
            <a:r>
              <a:rPr lang="en-US" dirty="0"/>
              <a:t>, then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>
              <a:spcBef>
                <a:spcPts val="0"/>
              </a:spcBef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“Comment out print statement”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1300" y="4295775"/>
            <a:ext cx="6391275" cy="2266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6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07" y="2661315"/>
            <a:ext cx="6448425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10654"/>
            <a:ext cx="10363200" cy="511551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For illustration, go back to master branch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master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Reopen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in Spyder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53757" y="5572125"/>
            <a:ext cx="6391275" cy="717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81451" y="2661315"/>
            <a:ext cx="39934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Code is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sz="2800" dirty="0">
                <a:solidFill>
                  <a:srgbClr val="FF0000"/>
                </a:solidFill>
              </a:rPr>
              <a:t> branch</a:t>
            </a:r>
          </a:p>
          <a:p>
            <a:r>
              <a:rPr lang="en-US" sz="2800" dirty="0">
                <a:solidFill>
                  <a:srgbClr val="FF0000"/>
                </a:solidFill>
              </a:rPr>
              <a:t>is untouched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4F6C91-465B-48E7-A037-B0529C9FA3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465" b="18371"/>
          <a:stretch/>
        </p:blipFill>
        <p:spPr>
          <a:xfrm>
            <a:off x="6972645" y="3568409"/>
            <a:ext cx="4057424" cy="31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55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Merge changes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test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2451895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1300" y="5048250"/>
            <a:ext cx="6391275" cy="114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52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0316"/>
            <a:ext cx="10363200" cy="506584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Now check 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</a:t>
            </a:r>
          </a:p>
          <a:p>
            <a:pPr>
              <a:spcBef>
                <a:spcPts val="0"/>
              </a:spcBef>
            </a:pPr>
            <a:r>
              <a:rPr lang="en-US" dirty="0"/>
              <a:t>It reflects the change made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E8A2FC-89D0-4FAE-87E2-A921B01BF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909" y="2343324"/>
            <a:ext cx="7177745" cy="434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0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80988"/>
            <a:ext cx="10363200" cy="5112909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Have you revised a working program, and then it didn’t work anymore?</a:t>
            </a:r>
          </a:p>
          <a:p>
            <a:pPr>
              <a:spcBef>
                <a:spcPts val="300"/>
              </a:spcBef>
            </a:pPr>
            <a:r>
              <a:rPr lang="en-US" dirty="0"/>
              <a:t>Version control permits program development to safely continue without: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 Breaking a program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 You can always revert to a previous functional copy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 Having multiple “versions” saved</a:t>
            </a:r>
          </a:p>
          <a:p>
            <a:pPr>
              <a:spcBef>
                <a:spcPts val="300"/>
              </a:spcBef>
            </a:pPr>
            <a:r>
              <a:rPr lang="en-US" dirty="0"/>
              <a:t>Git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For sole developers or for collaboration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25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28725"/>
            <a:ext cx="10363200" cy="46783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Delete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–d test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</a:t>
            </a:r>
            <a:r>
              <a:rPr lang="en-US" dirty="0">
                <a:cs typeface="Courier New" panose="02070309020205020404" pitchFamily="49" charset="0"/>
              </a:rPr>
              <a:t>to verify deletion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2749550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80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Revert to a former commit level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dirty="0"/>
              <a:t> to see commit history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2511425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96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--hard commit-hash-number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2152650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18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219325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51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59556"/>
            <a:ext cx="10363200" cy="516660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Check out the file in Spyder… back to original</a:t>
            </a:r>
          </a:p>
          <a:p>
            <a:pPr lvl="1">
              <a:spcBef>
                <a:spcPts val="0"/>
              </a:spcBef>
            </a:pPr>
            <a:r>
              <a:rPr lang="en-US" dirty="0"/>
              <a:t>You need to close the file in Spyder, then reopen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35710D-167C-41BF-AF3C-1ABEF9029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774" y="2137819"/>
            <a:ext cx="7349747" cy="444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26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command line git</a:t>
            </a:r>
          </a:p>
          <a:p>
            <a:pPr lvl="1"/>
            <a:r>
              <a:rPr lang="en-US" dirty="0">
                <a:hlinkClick r:id="rId2"/>
              </a:rPr>
              <a:t>https://git-scm.com/download/win</a:t>
            </a:r>
            <a:r>
              <a:rPr lang="en-US" dirty="0"/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udacity.com</a:t>
            </a:r>
            <a:r>
              <a:rPr lang="en-US" dirty="0"/>
              <a:t> course</a:t>
            </a:r>
          </a:p>
          <a:p>
            <a:pPr lvl="1"/>
            <a:r>
              <a:rPr lang="en-US" dirty="0">
                <a:hlinkClick r:id="rId3"/>
              </a:rPr>
              <a:t>https://in.udacity.com/course/how-to-use-git-and-github--ud775/</a:t>
            </a:r>
            <a:r>
              <a:rPr lang="en-US" dirty="0"/>
              <a:t> </a:t>
            </a:r>
          </a:p>
          <a:p>
            <a:r>
              <a:rPr lang="en-US" dirty="0"/>
              <a:t>Online interactive tutorial</a:t>
            </a:r>
          </a:p>
          <a:p>
            <a:pPr lvl="1"/>
            <a:r>
              <a:rPr lang="en-US" dirty="0">
                <a:hlinkClick r:id="rId4"/>
              </a:rPr>
              <a:t>https://try.github.io/levels/1/challenges/1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61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Cheat Sheet</a:t>
            </a:r>
          </a:p>
          <a:p>
            <a:pPr lvl="1"/>
            <a:r>
              <a:rPr lang="en-US" dirty="0">
                <a:hlinkClick r:id="rId2"/>
              </a:rPr>
              <a:t>https://services.github.com/on-demand/downloads/github-git-cheat-sheet.pdf</a:t>
            </a:r>
            <a:r>
              <a:rPr lang="en-US" dirty="0"/>
              <a:t> </a:t>
            </a:r>
          </a:p>
          <a:p>
            <a:r>
              <a:rPr lang="en-US" dirty="0"/>
              <a:t>Written tutorials</a:t>
            </a:r>
          </a:p>
          <a:p>
            <a:pPr lvl="1"/>
            <a:r>
              <a:rPr lang="en-US" dirty="0">
                <a:hlinkClick r:id="rId3"/>
              </a:rPr>
              <a:t>https://git-scm.com/book/en/v2/Getting-Started-Git-Basics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Branching &amp; merging</a:t>
            </a:r>
          </a:p>
          <a:p>
            <a:pPr lvl="2"/>
            <a:r>
              <a:rPr lang="en-US" dirty="0">
                <a:hlinkClick r:id="rId4"/>
              </a:rPr>
              <a:t>https://git-scm.com/book/en/v2/Git-Branching-Basic-Branching-and-Merging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63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tutorials</a:t>
            </a:r>
          </a:p>
          <a:p>
            <a:pPr lvl="1"/>
            <a:r>
              <a:rPr lang="en-US" dirty="0">
                <a:hlinkClick r:id="rId2"/>
              </a:rPr>
              <a:t>Udacity:</a:t>
            </a:r>
            <a:r>
              <a:rPr lang="en-US" dirty="0">
                <a:hlinkClick r:id="rId3"/>
              </a:rPr>
              <a:t>http://blog.udacity.com/2015/06/a-beginners-git-github-tutorial.html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http://blog.scottlowe.org/2015/01/14/non-programmer-git-intro/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http://blog.scottlowe.org/2015/01/27/using-fork-branch-git-workflow/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73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9965E4-F79F-4BDF-9BF7-6D91105A1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Desktop App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945F47B-4C37-4F6D-AC57-C759AB126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CAF27-1209-4EB8-ADB0-6961DDAC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2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7860-6CDA-4E21-A86A-6E1E92F4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GitHub Desktop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C12D6-B4F9-4F69-A350-5B3386057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01028"/>
            <a:ext cx="10363200" cy="512513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 Install GitHub Desktop App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2"/>
              </a:rPr>
              <a:t>https://desktop.github.com/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9887B-3FA8-4BA4-A976-D8AA5559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001DB-C09C-46DA-9602-5C1CCD41E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294" y="2165968"/>
            <a:ext cx="7531971" cy="421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61536"/>
            <a:ext cx="10363200" cy="49646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Git permits a temporary copy of code to be created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A branch; can be multiple branches</a:t>
            </a:r>
          </a:p>
          <a:p>
            <a:pPr>
              <a:spcBef>
                <a:spcPts val="0"/>
              </a:spcBef>
            </a:pPr>
            <a:r>
              <a:rPr lang="en-US" dirty="0"/>
              <a:t>Changes are made to branches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 Discussed, debugged…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Then merged back into the master branch</a:t>
            </a:r>
          </a:p>
          <a:p>
            <a:pPr>
              <a:spcBef>
                <a:spcPts val="0"/>
              </a:spcBef>
            </a:pPr>
            <a:r>
              <a:rPr lang="en-US" dirty="0"/>
              <a:t>Master branch code is never disturbed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470424"/>
            <a:ext cx="9144000" cy="23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8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B95A-E754-4343-AC60-62E5D652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Desktop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5550-F8AB-46CA-B7CC-CA9347AD1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447800"/>
            <a:ext cx="10523621" cy="4678363"/>
          </a:xfrm>
        </p:spPr>
        <p:txBody>
          <a:bodyPr/>
          <a:lstStyle/>
          <a:p>
            <a:r>
              <a:rPr lang="en-US" dirty="0"/>
              <a:t>Runs git on your desktop/laptop</a:t>
            </a:r>
          </a:p>
          <a:p>
            <a:pPr lvl="1"/>
            <a:r>
              <a:rPr lang="en-US" dirty="0"/>
              <a:t> GUI</a:t>
            </a:r>
          </a:p>
          <a:p>
            <a:r>
              <a:rPr lang="en-US" dirty="0"/>
              <a:t> GitHub Desktop is different than command line git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  <a:r>
              <a:rPr lang="en-US" dirty="0"/>
              <a:t> is implicit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 Publishes repo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</a:p>
          <a:p>
            <a:pPr lvl="1"/>
            <a:r>
              <a:rPr lang="en-US" dirty="0"/>
              <a:t> Clones repo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</a:p>
          <a:p>
            <a:pPr lvl="1"/>
            <a:r>
              <a:rPr lang="en-US" dirty="0"/>
              <a:t> Not all git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E1F0D-AF0E-487D-8982-3238FF7F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07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8F63-4472-4C73-9C57-9932C6A6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734E3-1228-49B2-BD04-AB60998F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47800"/>
            <a:ext cx="10273364" cy="4678363"/>
          </a:xfrm>
        </p:spPr>
        <p:txBody>
          <a:bodyPr/>
          <a:lstStyle/>
          <a:p>
            <a:r>
              <a:rPr lang="en-US" dirty="0"/>
              <a:t> Repeat 1</a:t>
            </a:r>
            <a:r>
              <a:rPr lang="en-US" baseline="30000" dirty="0"/>
              <a:t>st</a:t>
            </a:r>
            <a:r>
              <a:rPr lang="en-US" dirty="0"/>
              <a:t> exercise with GitHub Desktop</a:t>
            </a:r>
          </a:p>
          <a:p>
            <a:pPr lvl="1"/>
            <a:r>
              <a:rPr lang="en-US" dirty="0"/>
              <a:t> 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C:\GitHub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 Open GitHub Desktop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File&gt;New Repository</a:t>
            </a:r>
            <a:endParaRPr lang="en-US" dirty="0"/>
          </a:p>
          <a:p>
            <a:pPr lvl="1"/>
            <a:r>
              <a:rPr lang="en-US" dirty="0"/>
              <a:t> Copy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  <a:r>
              <a:rPr lang="en-US" dirty="0"/>
              <a:t> into folder above</a:t>
            </a:r>
          </a:p>
          <a:p>
            <a:pPr lvl="1"/>
            <a:r>
              <a:rPr lang="en-US" dirty="0"/>
              <a:t>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addition to local repository</a:t>
            </a:r>
          </a:p>
          <a:p>
            <a:pPr lvl="1"/>
            <a:r>
              <a:rPr lang="en-US" dirty="0"/>
              <a:t> Edit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     </a:t>
            </a:r>
          </a:p>
          <a:p>
            <a:pPr lvl="1"/>
            <a:r>
              <a:rPr lang="en-US" dirty="0"/>
              <a:t> Commit changes to local repository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62F61-E126-4137-8B58-9C6F426B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49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A1FE-3A05-49F6-BEB7-00DD4896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Local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E432D-5B26-4BA4-9B7C-1F0A14E83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69EC7-E8EF-4DD0-BFC4-6791ED5B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1EAA38-6160-469F-9E3B-F27002D66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42" y="1272340"/>
            <a:ext cx="5525080" cy="381802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9828EF7-B63E-4532-BC58-E18D5D78EC24}"/>
              </a:ext>
            </a:extLst>
          </p:cNvPr>
          <p:cNvGrpSpPr>
            <a:grpSpLocks noChangeAspect="1"/>
          </p:cNvGrpSpPr>
          <p:nvPr/>
        </p:nvGrpSpPr>
        <p:grpSpPr>
          <a:xfrm>
            <a:off x="6626719" y="1272339"/>
            <a:ext cx="5501113" cy="3818021"/>
            <a:chOff x="1457325" y="209550"/>
            <a:chExt cx="9277350" cy="64389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6B7F41-3654-4491-9CCA-F3EF619E3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7325" y="209550"/>
              <a:ext cx="9277350" cy="64389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4528F1-53DE-4BE3-BF1C-1688C17D8CB3}"/>
                </a:ext>
              </a:extLst>
            </p:cNvPr>
            <p:cNvSpPr/>
            <p:nvPr/>
          </p:nvSpPr>
          <p:spPr>
            <a:xfrm>
              <a:off x="4292600" y="1913467"/>
              <a:ext cx="3589867" cy="5249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2AC9E-E970-4A94-9E50-8E26ABBF65B1}"/>
                </a:ext>
              </a:extLst>
            </p:cNvPr>
            <p:cNvSpPr/>
            <p:nvPr/>
          </p:nvSpPr>
          <p:spPr>
            <a:xfrm>
              <a:off x="4292599" y="2946400"/>
              <a:ext cx="3589867" cy="5249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118878-181E-4E06-892E-9DD980C6E17E}"/>
                </a:ext>
              </a:extLst>
            </p:cNvPr>
            <p:cNvSpPr/>
            <p:nvPr/>
          </p:nvSpPr>
          <p:spPr>
            <a:xfrm>
              <a:off x="4292598" y="3470010"/>
              <a:ext cx="3589867" cy="2976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2E86F4-4186-4D1F-AE9F-327CD071C91D}"/>
                </a:ext>
              </a:extLst>
            </p:cNvPr>
            <p:cNvSpPr/>
            <p:nvPr/>
          </p:nvSpPr>
          <p:spPr>
            <a:xfrm>
              <a:off x="5384801" y="5071534"/>
              <a:ext cx="1320800" cy="4220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93421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F879-BCDF-422E-BB1F-0F3C38EB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8878-D906-48C6-A457-23B1AF53C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7F80C-7672-429C-95E7-908E1BA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4DDB5D-F5B9-44F5-B248-81CA6DACD09B}"/>
              </a:ext>
            </a:extLst>
          </p:cNvPr>
          <p:cNvGrpSpPr>
            <a:grpSpLocks noChangeAspect="1"/>
          </p:cNvGrpSpPr>
          <p:nvPr/>
        </p:nvGrpSpPr>
        <p:grpSpPr>
          <a:xfrm>
            <a:off x="2541420" y="1219200"/>
            <a:ext cx="7718759" cy="5357167"/>
            <a:chOff x="1457325" y="209550"/>
            <a:chExt cx="9277350" cy="6438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EC2689-F7D6-4560-823B-0863881D9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7325" y="209550"/>
              <a:ext cx="9277350" cy="64389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5A72FA-3531-4C48-A3F8-60997A0494F9}"/>
                </a:ext>
              </a:extLst>
            </p:cNvPr>
            <p:cNvSpPr/>
            <p:nvPr/>
          </p:nvSpPr>
          <p:spPr>
            <a:xfrm>
              <a:off x="1457325" y="1769349"/>
              <a:ext cx="2408822" cy="3642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B12E38-C2CB-40AB-B6C7-12645AF37AD6}"/>
                </a:ext>
              </a:extLst>
            </p:cNvPr>
            <p:cNvSpPr/>
            <p:nvPr/>
          </p:nvSpPr>
          <p:spPr>
            <a:xfrm>
              <a:off x="1457325" y="5840930"/>
              <a:ext cx="2408822" cy="3642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19D05D-2F2A-4889-8CFB-825E910B2E4A}"/>
                </a:ext>
              </a:extLst>
            </p:cNvPr>
            <p:cNvSpPr/>
            <p:nvPr/>
          </p:nvSpPr>
          <p:spPr>
            <a:xfrm>
              <a:off x="1457325" y="4429981"/>
              <a:ext cx="2408822" cy="3642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35098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3337-4029-413F-B3F1-1640A614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FBD66-10A6-40F0-9687-75186B627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FC9FE-BB65-4ACC-9AE4-A248333D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56401-0EAB-47AB-AF73-F47780D3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263650"/>
            <a:ext cx="86296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713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77E4-9519-4A2A-8C1D-2B4439F4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A413-63AF-4A63-8BD1-7BAF1A1AE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9B633-2039-4C34-B449-D8ECD3F3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45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DB2ACE-8566-4505-B31F-CC3AD5D58F05}"/>
              </a:ext>
            </a:extLst>
          </p:cNvPr>
          <p:cNvGrpSpPr>
            <a:grpSpLocks noChangeAspect="1"/>
          </p:cNvGrpSpPr>
          <p:nvPr/>
        </p:nvGrpSpPr>
        <p:grpSpPr>
          <a:xfrm>
            <a:off x="1906504" y="1328738"/>
            <a:ext cx="7301664" cy="5067684"/>
            <a:chOff x="1457325" y="1057470"/>
            <a:chExt cx="8055643" cy="55909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4A28B42-991E-4D98-9950-5429C815C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7325" y="1057470"/>
              <a:ext cx="8055643" cy="559098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80D252-7CA7-42E4-8BFC-2B6FAFB41040}"/>
                </a:ext>
              </a:extLst>
            </p:cNvPr>
            <p:cNvSpPr/>
            <p:nvPr/>
          </p:nvSpPr>
          <p:spPr>
            <a:xfrm>
              <a:off x="1457325" y="2400035"/>
              <a:ext cx="2004141" cy="3030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D8DF0D-D429-4E96-9D51-B4E93D85AB08}"/>
                </a:ext>
              </a:extLst>
            </p:cNvPr>
            <p:cNvSpPr/>
            <p:nvPr/>
          </p:nvSpPr>
          <p:spPr>
            <a:xfrm>
              <a:off x="1457325" y="4730641"/>
              <a:ext cx="2004141" cy="3030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B960F8-C7A4-4054-9B16-14C1B449E0BD}"/>
                </a:ext>
              </a:extLst>
            </p:cNvPr>
            <p:cNvSpPr/>
            <p:nvPr/>
          </p:nvSpPr>
          <p:spPr>
            <a:xfrm>
              <a:off x="1457325" y="5951442"/>
              <a:ext cx="2004141" cy="3030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46EC78-62F5-4E8F-9383-EC402AAED749}"/>
                </a:ext>
              </a:extLst>
            </p:cNvPr>
            <p:cNvSpPr/>
            <p:nvPr/>
          </p:nvSpPr>
          <p:spPr>
            <a:xfrm>
              <a:off x="4491789" y="2703091"/>
              <a:ext cx="5021179" cy="5053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2599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8F63-4472-4C73-9C57-9932C6A6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734E3-1228-49B2-BD04-AB60998F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47800"/>
            <a:ext cx="10273364" cy="4678363"/>
          </a:xfrm>
        </p:spPr>
        <p:txBody>
          <a:bodyPr/>
          <a:lstStyle/>
          <a:p>
            <a:r>
              <a:rPr lang="en-US" dirty="0"/>
              <a:t> Repeat 1</a:t>
            </a:r>
            <a:r>
              <a:rPr lang="en-US" baseline="30000" dirty="0"/>
              <a:t>st</a:t>
            </a:r>
            <a:r>
              <a:rPr lang="en-US" dirty="0"/>
              <a:t> exercise with GitHub Desktop (continued)</a:t>
            </a:r>
          </a:p>
          <a:p>
            <a:pPr lvl="1"/>
            <a:r>
              <a:rPr lang="en-US" dirty="0"/>
              <a:t> Publish repository to GitHub</a:t>
            </a:r>
          </a:p>
          <a:p>
            <a:pPr lvl="1"/>
            <a:r>
              <a:rPr lang="en-US" dirty="0"/>
              <a:t> Edit, push revisions to GitHub</a:t>
            </a:r>
          </a:p>
          <a:p>
            <a:pPr lvl="1"/>
            <a:r>
              <a:rPr lang="en-US" dirty="0"/>
              <a:t> Revert to original code</a:t>
            </a:r>
          </a:p>
          <a:p>
            <a:pPr lvl="2"/>
            <a:r>
              <a:rPr lang="en-US" dirty="0"/>
              <a:t>Use command line git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--hard commit-hash-number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62F61-E126-4137-8B58-9C6F426B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43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1A8B-DF83-4986-9FA7-89FA2F0F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Repo to GitHub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1E57-1AD9-41A0-944E-419536856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96DC8-9FF5-4785-B756-4AC43631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47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A99068-F8AC-4A1F-8709-04770358328A}"/>
              </a:ext>
            </a:extLst>
          </p:cNvPr>
          <p:cNvGrpSpPr>
            <a:grpSpLocks noChangeAspect="1"/>
          </p:cNvGrpSpPr>
          <p:nvPr/>
        </p:nvGrpSpPr>
        <p:grpSpPr>
          <a:xfrm>
            <a:off x="3064043" y="1338262"/>
            <a:ext cx="7269580" cy="5045417"/>
            <a:chOff x="1457325" y="209550"/>
            <a:chExt cx="9277350" cy="64389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B4D806-91BD-44A6-B53C-03C6DE4B4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7325" y="209550"/>
              <a:ext cx="9277350" cy="64389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0CA2A8-E832-47C8-99F5-738BADDD1B18}"/>
                </a:ext>
              </a:extLst>
            </p:cNvPr>
            <p:cNvSpPr/>
            <p:nvPr/>
          </p:nvSpPr>
          <p:spPr>
            <a:xfrm>
              <a:off x="8758988" y="2983832"/>
              <a:ext cx="1283369" cy="4451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F56173-DD32-4710-8B6D-98AA4ADDC8B9}"/>
                </a:ext>
              </a:extLst>
            </p:cNvPr>
            <p:cNvSpPr/>
            <p:nvPr/>
          </p:nvSpPr>
          <p:spPr>
            <a:xfrm>
              <a:off x="6096000" y="440239"/>
              <a:ext cx="2149642" cy="4852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2128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541D-89F2-44C6-B2FA-DB904878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Repo to GitHub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6C67-AFC1-455E-AB85-32A16EBE3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CF0A0-8CCB-4A4C-8974-4AEEB250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48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61716D-4386-4CB6-B720-7C6248A76E77}"/>
              </a:ext>
            </a:extLst>
          </p:cNvPr>
          <p:cNvGrpSpPr>
            <a:grpSpLocks noChangeAspect="1"/>
          </p:cNvGrpSpPr>
          <p:nvPr/>
        </p:nvGrpSpPr>
        <p:grpSpPr>
          <a:xfrm>
            <a:off x="2725641" y="1328738"/>
            <a:ext cx="6740718" cy="4678363"/>
            <a:chOff x="2383533" y="1259596"/>
            <a:chExt cx="7670633" cy="53237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D87022-BA7D-4204-9138-D11ACF321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3533" y="1259596"/>
              <a:ext cx="7670633" cy="532376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FEF7B7-780A-4A7E-9355-5320A3A78490}"/>
                </a:ext>
              </a:extLst>
            </p:cNvPr>
            <p:cNvSpPr/>
            <p:nvPr/>
          </p:nvSpPr>
          <p:spPr>
            <a:xfrm>
              <a:off x="5775159" y="5101388"/>
              <a:ext cx="1138988" cy="4970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1791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F470-8569-4F39-85B9-CB068D98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Repo to GitHub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F43B2-0824-4373-B234-F7121EC2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12F36-0C01-4720-8F3F-246062E9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49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C72AB8F-2BB9-4247-8A6C-BF0D24467D34}"/>
              </a:ext>
            </a:extLst>
          </p:cNvPr>
          <p:cNvGrpSpPr/>
          <p:nvPr/>
        </p:nvGrpSpPr>
        <p:grpSpPr>
          <a:xfrm>
            <a:off x="1684421" y="1401158"/>
            <a:ext cx="9432758" cy="5082192"/>
            <a:chOff x="1684421" y="1401158"/>
            <a:chExt cx="9432758" cy="50821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8E5D8B-4377-461D-9C44-C8741A95C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421" y="1401158"/>
              <a:ext cx="9432758" cy="508219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E19A55-015A-4C39-ACB7-1C6FD46A691A}"/>
                </a:ext>
              </a:extLst>
            </p:cNvPr>
            <p:cNvSpPr/>
            <p:nvPr/>
          </p:nvSpPr>
          <p:spPr>
            <a:xfrm>
              <a:off x="1892968" y="4940968"/>
              <a:ext cx="2229853" cy="4692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752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13254"/>
            <a:ext cx="10363200" cy="511290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Collaboration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Multiple people cannot edit software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</a:t>
            </a:fld>
            <a:endParaRPr lang="en-US" dirty="0"/>
          </a:p>
        </p:txBody>
      </p:sp>
      <p:pic>
        <p:nvPicPr>
          <p:cNvPr id="46" name="Picture 45" descr="ClamCase ClamBook &lt;strong&gt;Laptop&lt;/strong&gt; Dock for iPhone and Android Phon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959" y="2993574"/>
            <a:ext cx="1920447" cy="1152268"/>
          </a:xfrm>
          <a:prstGeom prst="rect">
            <a:avLst/>
          </a:prstGeom>
        </p:spPr>
      </p:pic>
      <p:pic>
        <p:nvPicPr>
          <p:cNvPr id="47" name="Picture 46" descr="Publicado por ROSITA Y DANNY en 21: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4896" r="7375" b="19808"/>
          <a:stretch/>
        </p:blipFill>
        <p:spPr>
          <a:xfrm>
            <a:off x="1194486" y="2841128"/>
            <a:ext cx="2207740" cy="1457161"/>
          </a:xfrm>
          <a:prstGeom prst="rect">
            <a:avLst/>
          </a:prstGeom>
        </p:spPr>
      </p:pic>
      <p:pic>
        <p:nvPicPr>
          <p:cNvPr id="49" name="Picture 48" descr="File:BCDS &lt;strong&gt;Laptop&lt;/strong&gt;.JPG - Wikipedia, the free encyclopedia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8" b="29794"/>
          <a:stretch/>
        </p:blipFill>
        <p:spPr>
          <a:xfrm>
            <a:off x="5127215" y="5258874"/>
            <a:ext cx="2422915" cy="139620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3378" y="2071077"/>
            <a:ext cx="3570588" cy="2997262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stCxn id="47" idx="3"/>
            <a:endCxn id="51" idx="1"/>
          </p:cNvCxnSpPr>
          <p:nvPr/>
        </p:nvCxnSpPr>
        <p:spPr>
          <a:xfrm flipV="1">
            <a:off x="3402226" y="3569708"/>
            <a:ext cx="1151152" cy="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0"/>
            <a:endCxn id="51" idx="2"/>
          </p:cNvCxnSpPr>
          <p:nvPr/>
        </p:nvCxnSpPr>
        <p:spPr>
          <a:xfrm flipH="1" flipV="1">
            <a:off x="6338672" y="5068339"/>
            <a:ext cx="1" cy="19053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46" idx="1"/>
          </p:cNvCxnSpPr>
          <p:nvPr/>
        </p:nvCxnSpPr>
        <p:spPr>
          <a:xfrm>
            <a:off x="8123966" y="3569708"/>
            <a:ext cx="768993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9590095">
            <a:off x="4608061" y="2437729"/>
            <a:ext cx="1954381" cy="646331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Conflicts</a:t>
            </a:r>
          </a:p>
        </p:txBody>
      </p:sp>
      <p:sp>
        <p:nvSpPr>
          <p:cNvPr id="61" name="TextBox 60"/>
          <p:cNvSpPr txBox="1"/>
          <p:nvPr/>
        </p:nvSpPr>
        <p:spPr>
          <a:xfrm rot="2072224">
            <a:off x="5782914" y="3435068"/>
            <a:ext cx="2236510" cy="1200329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Corrupted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28264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ACC4-4691-43C9-A652-51F16A3D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Revert to Previous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89D99-9D89-4490-8FC9-B36C7F459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38262-BA67-458E-8691-78E8E47A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50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301E9A-9FD3-44B9-B566-678BB2A51285}"/>
              </a:ext>
            </a:extLst>
          </p:cNvPr>
          <p:cNvGrpSpPr/>
          <p:nvPr/>
        </p:nvGrpSpPr>
        <p:grpSpPr>
          <a:xfrm>
            <a:off x="2775284" y="1315266"/>
            <a:ext cx="7590422" cy="5268096"/>
            <a:chOff x="2775284" y="1315266"/>
            <a:chExt cx="7590422" cy="52680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A70F7F7-CFFF-4203-BF8D-CB7678C2F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5284" y="1315266"/>
              <a:ext cx="7590422" cy="526809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E6EB68-EBB5-4C52-94E4-2CA035BC4299}"/>
                </a:ext>
              </a:extLst>
            </p:cNvPr>
            <p:cNvSpPr/>
            <p:nvPr/>
          </p:nvSpPr>
          <p:spPr>
            <a:xfrm>
              <a:off x="3652707" y="2122009"/>
              <a:ext cx="1127839" cy="3484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37994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ACC4-4691-43C9-A652-51F16A3D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Revert to Previous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89D99-9D89-4490-8FC9-B36C7F459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Right click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38262-BA67-458E-8691-78E8E47A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51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6CD66C-74BC-4176-AD97-925777EDAF96}"/>
              </a:ext>
            </a:extLst>
          </p:cNvPr>
          <p:cNvGrpSpPr>
            <a:grpSpLocks noChangeAspect="1"/>
          </p:cNvGrpSpPr>
          <p:nvPr/>
        </p:nvGrpSpPr>
        <p:grpSpPr>
          <a:xfrm>
            <a:off x="2001335" y="1338262"/>
            <a:ext cx="8189330" cy="5259602"/>
            <a:chOff x="756962" y="0"/>
            <a:chExt cx="10678076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94620D-5210-48CF-BCFC-78DD972D6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962" y="0"/>
              <a:ext cx="10678076" cy="6858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F3F6C5-BCFF-4201-B308-7421164D3A24}"/>
                </a:ext>
              </a:extLst>
            </p:cNvPr>
            <p:cNvSpPr/>
            <p:nvPr/>
          </p:nvSpPr>
          <p:spPr>
            <a:xfrm>
              <a:off x="1952369" y="2644346"/>
              <a:ext cx="1705231" cy="4201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0463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88D2-4F99-4D7A-A5C3-0E9E3A67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1F82E-482E-4D76-94E9-E75806A9E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7F23C-AF9D-4B1D-99E7-8917F750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E9329-A887-4738-AB4D-FB827EA16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09550"/>
            <a:ext cx="92773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954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A9E4-9527-41E8-A025-5EFC4FD9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C59C-3468-4B1D-ABC4-2CA9A4547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F2177-77F2-405C-8F45-D5CEC8B8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FD443-CDAD-4A01-BED1-D3D5154D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09550"/>
            <a:ext cx="92773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446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82352"/>
            <a:ext cx="10363200" cy="5043812"/>
          </a:xfrm>
        </p:spPr>
        <p:txBody>
          <a:bodyPr/>
          <a:lstStyle/>
          <a:p>
            <a:r>
              <a:rPr lang="en-US" dirty="0"/>
              <a:t>Clone your GitHub personal website onto your computer with GitHub Desktop App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54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8411DE-15A9-4F19-BF9F-82C0E600C733}"/>
              </a:ext>
            </a:extLst>
          </p:cNvPr>
          <p:cNvGrpSpPr/>
          <p:nvPr/>
        </p:nvGrpSpPr>
        <p:grpSpPr>
          <a:xfrm>
            <a:off x="2688879" y="2306622"/>
            <a:ext cx="6003176" cy="4272910"/>
            <a:chOff x="2688879" y="2306622"/>
            <a:chExt cx="6003176" cy="427291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D9CE4E1-0CB7-4CBC-BBF2-DB00141D7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88879" y="2306622"/>
              <a:ext cx="6003176" cy="427291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FA6ADF-CCF7-4C71-9283-97ABFA8B29A4}"/>
                </a:ext>
              </a:extLst>
            </p:cNvPr>
            <p:cNvSpPr/>
            <p:nvPr/>
          </p:nvSpPr>
          <p:spPr>
            <a:xfrm>
              <a:off x="6236120" y="4146944"/>
              <a:ext cx="840827" cy="3468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7DA053-31EF-43BC-B32A-BF63F1C64B13}"/>
                </a:ext>
              </a:extLst>
            </p:cNvPr>
            <p:cNvSpPr/>
            <p:nvPr/>
          </p:nvSpPr>
          <p:spPr>
            <a:xfrm>
              <a:off x="4726115" y="5407786"/>
              <a:ext cx="2350831" cy="367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83098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82352"/>
            <a:ext cx="10363200" cy="5043812"/>
          </a:xfrm>
        </p:spPr>
        <p:txBody>
          <a:bodyPr/>
          <a:lstStyle/>
          <a:p>
            <a:r>
              <a:rPr lang="en-US" dirty="0"/>
              <a:t>Clone your GitHub personal website onto your computer with GitHub Desktop App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106D5-1FAE-45FB-B006-FC5AEA387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603" y="2264795"/>
            <a:ext cx="5952563" cy="42185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6DF57CF-B5B7-4FC2-8555-530D3D30FCF8}"/>
              </a:ext>
            </a:extLst>
          </p:cNvPr>
          <p:cNvSpPr/>
          <p:nvPr/>
        </p:nvSpPr>
        <p:spPr>
          <a:xfrm>
            <a:off x="7020909" y="3321269"/>
            <a:ext cx="924911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312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82352"/>
            <a:ext cx="10363200" cy="5043812"/>
          </a:xfrm>
        </p:spPr>
        <p:txBody>
          <a:bodyPr/>
          <a:lstStyle/>
          <a:p>
            <a:r>
              <a:rPr lang="en-US" dirty="0"/>
              <a:t>Clone your GitHub personal website onto your computer with GitHub Desktop App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436095-2BB2-4BC0-A203-1C85D46BA10B}"/>
              </a:ext>
            </a:extLst>
          </p:cNvPr>
          <p:cNvGrpSpPr/>
          <p:nvPr/>
        </p:nvGrpSpPr>
        <p:grpSpPr>
          <a:xfrm>
            <a:off x="2837793" y="2241069"/>
            <a:ext cx="6183696" cy="4291764"/>
            <a:chOff x="2837793" y="2241069"/>
            <a:chExt cx="6183696" cy="42917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D5E067-CA2F-4E5B-A3A3-30DEAD00B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7793" y="2241069"/>
              <a:ext cx="6183696" cy="429176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DF57CF-B5B7-4FC2-8555-530D3D30FCF8}"/>
                </a:ext>
              </a:extLst>
            </p:cNvPr>
            <p:cNvSpPr/>
            <p:nvPr/>
          </p:nvSpPr>
          <p:spPr>
            <a:xfrm>
              <a:off x="4414345" y="4485143"/>
              <a:ext cx="2364827" cy="367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4CD189-C806-41A6-A5DF-DE07ED269C8B}"/>
                </a:ext>
              </a:extLst>
            </p:cNvPr>
            <p:cNvSpPr/>
            <p:nvPr/>
          </p:nvSpPr>
          <p:spPr>
            <a:xfrm>
              <a:off x="4414345" y="4011715"/>
              <a:ext cx="2995448" cy="4834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10504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82352"/>
            <a:ext cx="10363200" cy="5043812"/>
          </a:xfrm>
        </p:spPr>
        <p:txBody>
          <a:bodyPr/>
          <a:lstStyle/>
          <a:p>
            <a:r>
              <a:rPr lang="en-US" dirty="0"/>
              <a:t>Clone your GitHub personal website onto your computer with GitHub Desktop App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51FC30-43B2-4277-B364-0FB657791EC8}"/>
              </a:ext>
            </a:extLst>
          </p:cNvPr>
          <p:cNvGrpSpPr/>
          <p:nvPr/>
        </p:nvGrpSpPr>
        <p:grpSpPr>
          <a:xfrm>
            <a:off x="3035683" y="2335366"/>
            <a:ext cx="6120634" cy="4247996"/>
            <a:chOff x="3035683" y="2335366"/>
            <a:chExt cx="6120634" cy="42479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5E0E3AF-10CF-4DC0-8CB8-0878EA521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5683" y="2335366"/>
              <a:ext cx="6120634" cy="424799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DF57CF-B5B7-4FC2-8555-530D3D30FCF8}"/>
                </a:ext>
              </a:extLst>
            </p:cNvPr>
            <p:cNvSpPr/>
            <p:nvPr/>
          </p:nvSpPr>
          <p:spPr>
            <a:xfrm>
              <a:off x="3035683" y="2459421"/>
              <a:ext cx="1567848" cy="3468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93298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19504"/>
            <a:ext cx="10363200" cy="5106660"/>
          </a:xfrm>
        </p:spPr>
        <p:txBody>
          <a:bodyPr/>
          <a:lstStyle/>
          <a:p>
            <a:r>
              <a:rPr lang="en-US" dirty="0"/>
              <a:t>Edit a file in that cloned repo on your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F357E-25DA-4DA6-905F-0B572821F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1799896"/>
            <a:ext cx="85058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979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19504"/>
            <a:ext cx="10363200" cy="5106660"/>
          </a:xfrm>
        </p:spPr>
        <p:txBody>
          <a:bodyPr/>
          <a:lstStyle/>
          <a:p>
            <a:r>
              <a:rPr lang="en-US" dirty="0"/>
              <a:t>Edit a file in that cloned repo on your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9DCD7-4488-4C56-9635-FC74E7289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21" y="1720221"/>
            <a:ext cx="6981825" cy="3705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4288FE-B7C5-413B-A583-8CA2C4DCB4BA}"/>
              </a:ext>
            </a:extLst>
          </p:cNvPr>
          <p:cNvSpPr/>
          <p:nvPr/>
        </p:nvSpPr>
        <p:spPr>
          <a:xfrm>
            <a:off x="2394552" y="4466898"/>
            <a:ext cx="1536317" cy="252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7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focus on git in the context of a sole developer</a:t>
            </a:r>
          </a:p>
          <a:p>
            <a:pPr lvl="1"/>
            <a:r>
              <a:rPr lang="en-US" dirty="0"/>
              <a:t>… and Github as a portfolio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897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30014"/>
            <a:ext cx="10363200" cy="5096149"/>
          </a:xfrm>
        </p:spPr>
        <p:txBody>
          <a:bodyPr/>
          <a:lstStyle/>
          <a:p>
            <a:r>
              <a:rPr lang="en-US" dirty="0"/>
              <a:t>Commit changes to your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60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234DB4-9523-4BA8-AB0A-E311BD84647D}"/>
              </a:ext>
            </a:extLst>
          </p:cNvPr>
          <p:cNvGrpSpPr/>
          <p:nvPr/>
        </p:nvGrpSpPr>
        <p:grpSpPr>
          <a:xfrm>
            <a:off x="2680759" y="1689422"/>
            <a:ext cx="7068607" cy="4905933"/>
            <a:chOff x="2680759" y="1815542"/>
            <a:chExt cx="7068607" cy="49059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A26D81-9DBE-4118-97D9-CA729B933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0759" y="1815542"/>
              <a:ext cx="7068607" cy="49059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6DD1F9-09E4-46A6-9BD4-32375801BBBD}"/>
                </a:ext>
              </a:extLst>
            </p:cNvPr>
            <p:cNvSpPr/>
            <p:nvPr/>
          </p:nvSpPr>
          <p:spPr>
            <a:xfrm>
              <a:off x="5380391" y="3134712"/>
              <a:ext cx="1536317" cy="2522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C6DE3B-3DBF-4154-A813-B1AC687DD26B}"/>
                </a:ext>
              </a:extLst>
            </p:cNvPr>
            <p:cNvSpPr/>
            <p:nvPr/>
          </p:nvSpPr>
          <p:spPr>
            <a:xfrm>
              <a:off x="2680759" y="6436217"/>
              <a:ext cx="1796648" cy="2852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53DB06-A650-4527-840F-35D9B15EAB4B}"/>
                </a:ext>
              </a:extLst>
            </p:cNvPr>
            <p:cNvSpPr/>
            <p:nvPr/>
          </p:nvSpPr>
          <p:spPr>
            <a:xfrm>
              <a:off x="2680759" y="5301787"/>
              <a:ext cx="1796648" cy="2522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755E66-97DB-4E35-BCD2-D157BBB47CEA}"/>
                </a:ext>
              </a:extLst>
            </p:cNvPr>
            <p:cNvSpPr/>
            <p:nvPr/>
          </p:nvSpPr>
          <p:spPr>
            <a:xfrm>
              <a:off x="2680759" y="2807633"/>
              <a:ext cx="1796648" cy="2522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24355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40524"/>
            <a:ext cx="10363200" cy="5085639"/>
          </a:xfrm>
        </p:spPr>
        <p:txBody>
          <a:bodyPr/>
          <a:lstStyle/>
          <a:p>
            <a:r>
              <a:rPr lang="en-US" dirty="0"/>
              <a:t>“Push” to GitHub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61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9D10E7-2E80-4D52-AEF6-E0E10E90E5AC}"/>
              </a:ext>
            </a:extLst>
          </p:cNvPr>
          <p:cNvGrpSpPr>
            <a:grpSpLocks noChangeAspect="1"/>
          </p:cNvGrpSpPr>
          <p:nvPr/>
        </p:nvGrpSpPr>
        <p:grpSpPr>
          <a:xfrm>
            <a:off x="2404826" y="1677430"/>
            <a:ext cx="7068607" cy="4905932"/>
            <a:chOff x="3268717" y="1466738"/>
            <a:chExt cx="7465958" cy="51817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BA86E5-5237-4A44-8D57-3509D8C9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8717" y="1466738"/>
              <a:ext cx="7465958" cy="518171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0B5271-EFC1-47E5-95B8-4F7670E5C028}"/>
                </a:ext>
              </a:extLst>
            </p:cNvPr>
            <p:cNvSpPr/>
            <p:nvPr/>
          </p:nvSpPr>
          <p:spPr>
            <a:xfrm>
              <a:off x="6895407" y="1598946"/>
              <a:ext cx="1859710" cy="5241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07754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pPr lvl="1"/>
            <a:r>
              <a:rPr lang="en-US" dirty="0"/>
              <a:t>Manage your website files on your computer</a:t>
            </a:r>
          </a:p>
          <a:p>
            <a:pPr lvl="1"/>
            <a:r>
              <a:rPr lang="en-US" dirty="0"/>
              <a:t>Upload/push to GitHub.com</a:t>
            </a:r>
          </a:p>
          <a:p>
            <a:pPr lvl="2"/>
            <a:r>
              <a:rPr lang="en-US" dirty="0"/>
              <a:t> Easier than dragging and dropping</a:t>
            </a:r>
          </a:p>
          <a:p>
            <a:pPr lvl="1"/>
            <a:r>
              <a:rPr lang="en-US" dirty="0"/>
              <a:t>Can do this with any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3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65200"/>
            <a:ext cx="10363200" cy="516096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Download and install git:</a:t>
            </a:r>
          </a:p>
          <a:p>
            <a:pPr lvl="1">
              <a:spcBef>
                <a:spcPts val="300"/>
              </a:spcBef>
            </a:pPr>
            <a:r>
              <a:rPr lang="en-US" dirty="0">
                <a:hlinkClick r:id="rId2"/>
              </a:rPr>
              <a:t> https://git-scm.com/download/win</a:t>
            </a:r>
            <a:r>
              <a:rPr lang="en-US" dirty="0"/>
              <a:t> 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 Use all default configuration settings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609FB8-B9BC-489A-81B8-7E2F16E83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334" y="2762649"/>
            <a:ext cx="5975661" cy="38861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2D8AD0-D629-41B5-8742-424823580E59}"/>
              </a:ext>
            </a:extLst>
          </p:cNvPr>
          <p:cNvSpPr/>
          <p:nvPr/>
        </p:nvSpPr>
        <p:spPr>
          <a:xfrm>
            <a:off x="5325533" y="4622800"/>
            <a:ext cx="1439334" cy="20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4655C-62F5-4F73-84F5-FAB70AFD4D46}"/>
              </a:ext>
            </a:extLst>
          </p:cNvPr>
          <p:cNvSpPr txBox="1"/>
          <p:nvPr/>
        </p:nvSpPr>
        <p:spPr>
          <a:xfrm>
            <a:off x="8226802" y="3909062"/>
            <a:ext cx="23903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link should work.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D8ECCB-8F9B-497A-943E-FA5FC8C842A0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6764867" y="4093728"/>
            <a:ext cx="1461935" cy="630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66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Get session materials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github.com/jrb28/git</a:t>
            </a:r>
          </a:p>
          <a:p>
            <a:pPr>
              <a:spcBef>
                <a:spcPts val="300"/>
              </a:spcBef>
            </a:pPr>
            <a:r>
              <a:rPr lang="en-US" i="1" u="sng" dirty="0"/>
              <a:t>Copy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  <a:r>
              <a:rPr lang="en-US" dirty="0">
                <a:cs typeface="Courier New" panose="02070309020205020404" pitchFamily="49" charset="0"/>
              </a:rPr>
              <a:t> folder another location</a:t>
            </a:r>
            <a:endParaRPr lang="en-US" dirty="0"/>
          </a:p>
          <a:p>
            <a:pPr lvl="1">
              <a:spcBef>
                <a:spcPts val="300"/>
              </a:spcBef>
            </a:pPr>
            <a:r>
              <a:rPr lang="en-US" dirty="0"/>
              <a:t> Folder has one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   </a:t>
            </a:r>
          </a:p>
          <a:p>
            <a:pPr>
              <a:spcBef>
                <a:spcPts val="300"/>
              </a:spcBef>
            </a:pPr>
            <a:r>
              <a:rPr lang="en-US" dirty="0"/>
              <a:t>This half of the session: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 Step through basic command line git commands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80" y="1328738"/>
            <a:ext cx="3035937" cy="126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58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92200"/>
            <a:ext cx="10742141" cy="5033963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/>
              <a:t>Conceptually what’s happening…</a:t>
            </a:r>
          </a:p>
          <a:p>
            <a:pPr>
              <a:spcBef>
                <a:spcPts val="200"/>
              </a:spcBef>
            </a:pPr>
            <a:r>
              <a:rPr lang="en-US" dirty="0"/>
              <a:t>We’ll be working on a Python program: </a:t>
            </a:r>
          </a:p>
          <a:p>
            <a:pPr lvl="1"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my.py</a:t>
            </a:r>
            <a:r>
              <a:rPr lang="en-US" dirty="0">
                <a:cs typeface="Courier New" panose="02070309020205020404" pitchFamily="49" charset="0"/>
              </a:rPr>
              <a:t> in the folder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</a:p>
          <a:p>
            <a:pPr>
              <a:spcBef>
                <a:spcPts val="200"/>
              </a:spcBef>
            </a:pPr>
            <a:r>
              <a:rPr lang="en-US" dirty="0"/>
              <a:t>We’ll create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and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works, but we want to make changes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 We’ll make changes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>
              <a:spcBef>
                <a:spcPts val="200"/>
              </a:spcBef>
            </a:pPr>
            <a:r>
              <a:rPr lang="en-US" dirty="0"/>
              <a:t>Git keeps track of multiple versions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 Only 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will appear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  <a:r>
              <a:rPr lang="en-US" dirty="0"/>
              <a:t> at any one time</a:t>
            </a:r>
          </a:p>
          <a:p>
            <a:pPr lvl="1">
              <a:spcBef>
                <a:spcPts val="200"/>
              </a:spcBef>
            </a:pPr>
            <a:r>
              <a:rPr lang="en-US" dirty="0">
                <a:cs typeface="Courier New" panose="02070309020205020404" pitchFamily="49" charset="0"/>
              </a:rPr>
              <a:t> Switch which version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>
                <a:cs typeface="Courier New" panose="02070309020205020404" pitchFamily="49" charset="0"/>
              </a:rPr>
              <a:t>) with git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340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MWide.potx" id="{49ED956E-C4A8-43BF-B05B-1EC0FA056741}" vid="{C9A4002D-6931-46BA-98F4-55A833DAB3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WMWide</Template>
  <TotalTime>3899</TotalTime>
  <Words>1469</Words>
  <Application>Microsoft Office PowerPoint</Application>
  <PresentationFormat>Widescreen</PresentationFormat>
  <Paragraphs>288</Paragraphs>
  <Slides>62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Courier New</vt:lpstr>
      <vt:lpstr>Times New Roman</vt:lpstr>
      <vt:lpstr>Theme1</vt:lpstr>
      <vt:lpstr>Git:  Version Control &amp; Collaboration</vt:lpstr>
      <vt:lpstr>Topics</vt:lpstr>
      <vt:lpstr>Version Control</vt:lpstr>
      <vt:lpstr>Version Control</vt:lpstr>
      <vt:lpstr>Version Control</vt:lpstr>
      <vt:lpstr>Version Control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Resources</vt:lpstr>
      <vt:lpstr>Git Resources</vt:lpstr>
      <vt:lpstr>Git Resources</vt:lpstr>
      <vt:lpstr>GitHub Desktop App</vt:lpstr>
      <vt:lpstr>Install GitHub Desktop App</vt:lpstr>
      <vt:lpstr>GitHub Desktop App</vt:lpstr>
      <vt:lpstr>Exercise 1</vt:lpstr>
      <vt:lpstr>Create New Local Repository</vt:lpstr>
      <vt:lpstr>Commit my.py Addition</vt:lpstr>
      <vt:lpstr>Edit Program</vt:lpstr>
      <vt:lpstr>Commit Changes</vt:lpstr>
      <vt:lpstr>Exercise 1</vt:lpstr>
      <vt:lpstr>Publish Repo to GitHub Web</vt:lpstr>
      <vt:lpstr>Publish Repo to GitHub Web</vt:lpstr>
      <vt:lpstr>Publish Repo to GitHub Web</vt:lpstr>
      <vt:lpstr>Revert to Previous Commit</vt:lpstr>
      <vt:lpstr>Revert to Previous Commit</vt:lpstr>
      <vt:lpstr>PowerPoint Presentation</vt:lpstr>
      <vt:lpstr>PowerPoint Presentation</vt:lpstr>
      <vt:lpstr>Exercise 2</vt:lpstr>
      <vt:lpstr>Exercise 2</vt:lpstr>
      <vt:lpstr>Exercise 2</vt:lpstr>
      <vt:lpstr>Exercise 2</vt:lpstr>
      <vt:lpstr>Exercise 2</vt:lpstr>
      <vt:lpstr>Exercise 2</vt:lpstr>
      <vt:lpstr>Exercise 2</vt:lpstr>
      <vt:lpstr>Exercise 2</vt:lpstr>
      <vt:lpstr>Exercise 2</vt:lpstr>
    </vt:vector>
  </TitlesOfParts>
  <Company>William &amp; Mary - Raymond A. Mason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… on your laptop</dc:title>
  <dc:creator>Bradley, Jim R</dc:creator>
  <cp:lastModifiedBy>J Bradley</cp:lastModifiedBy>
  <cp:revision>208</cp:revision>
  <dcterms:created xsi:type="dcterms:W3CDTF">2017-03-11T16:09:14Z</dcterms:created>
  <dcterms:modified xsi:type="dcterms:W3CDTF">2020-11-17T19:02:08Z</dcterms:modified>
</cp:coreProperties>
</file>