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50"/>
  </p:notesMasterIdLst>
  <p:sldIdLst>
    <p:sldId id="256" r:id="rId2"/>
    <p:sldId id="325" r:id="rId3"/>
    <p:sldId id="263" r:id="rId4"/>
    <p:sldId id="266" r:id="rId5"/>
    <p:sldId id="265" r:id="rId6"/>
    <p:sldId id="267" r:id="rId7"/>
    <p:sldId id="270" r:id="rId8"/>
    <p:sldId id="269" r:id="rId9"/>
    <p:sldId id="323" r:id="rId10"/>
    <p:sldId id="271" r:id="rId11"/>
    <p:sldId id="272" r:id="rId12"/>
    <p:sldId id="273" r:id="rId13"/>
    <p:sldId id="284" r:id="rId14"/>
    <p:sldId id="285" r:id="rId15"/>
    <p:sldId id="282" r:id="rId16"/>
    <p:sldId id="274" r:id="rId17"/>
    <p:sldId id="275" r:id="rId18"/>
    <p:sldId id="286" r:id="rId19"/>
    <p:sldId id="287" r:id="rId20"/>
    <p:sldId id="288" r:id="rId21"/>
    <p:sldId id="289" r:id="rId22"/>
    <p:sldId id="290" r:id="rId23"/>
    <p:sldId id="291" r:id="rId24"/>
    <p:sldId id="294" r:id="rId25"/>
    <p:sldId id="293" r:id="rId26"/>
    <p:sldId id="292" r:id="rId27"/>
    <p:sldId id="295" r:id="rId28"/>
    <p:sldId id="296" r:id="rId29"/>
    <p:sldId id="297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24" r:id="rId38"/>
    <p:sldId id="326" r:id="rId39"/>
    <p:sldId id="327" r:id="rId40"/>
    <p:sldId id="328" r:id="rId41"/>
    <p:sldId id="333" r:id="rId42"/>
    <p:sldId id="334" r:id="rId43"/>
    <p:sldId id="335" r:id="rId44"/>
    <p:sldId id="329" r:id="rId45"/>
    <p:sldId id="336" r:id="rId46"/>
    <p:sldId id="330" r:id="rId47"/>
    <p:sldId id="331" r:id="rId48"/>
    <p:sldId id="332" r:id="rId49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35" autoAdjust="0"/>
    <p:restoredTop sz="95281" autoAdjust="0"/>
  </p:normalViewPr>
  <p:slideViewPr>
    <p:cSldViewPr snapToGrid="0">
      <p:cViewPr>
        <p:scale>
          <a:sx n="91" d="100"/>
          <a:sy n="91" d="100"/>
        </p:scale>
        <p:origin x="420" y="588"/>
      </p:cViewPr>
      <p:guideLst/>
    </p:cSldViewPr>
  </p:slideViewPr>
  <p:outlineViewPr>
    <p:cViewPr>
      <p:scale>
        <a:sx n="33" d="100"/>
        <a:sy n="33" d="100"/>
      </p:scale>
      <p:origin x="0" y="-1133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E5828-5D53-4C69-997D-7A1DD0846B44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398E8-CF40-4E3A-B849-5DFC67493D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554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398E8-CF40-4E3A-B849-5DFC67493DDD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369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398E8-CF40-4E3A-B849-5DFC67493DDD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175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398E8-CF40-4E3A-B849-5DFC67493DDD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464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398E8-CF40-4E3A-B849-5DFC67493DDD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690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ctangle 492"/>
          <p:cNvSpPr>
            <a:spLocks noChangeArrowheads="1"/>
          </p:cNvSpPr>
          <p:nvPr/>
        </p:nvSpPr>
        <p:spPr bwMode="auto">
          <a:xfrm>
            <a:off x="173568" y="6134100"/>
            <a:ext cx="11844867" cy="46038"/>
          </a:xfrm>
          <a:prstGeom prst="rect">
            <a:avLst/>
          </a:prstGeom>
          <a:gradFill rotWithShape="1">
            <a:gsLst>
              <a:gs pos="0">
                <a:srgbClr val="408E56"/>
              </a:gs>
              <a:gs pos="100000">
                <a:srgbClr val="E2BF2C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781178"/>
            <a:ext cx="103632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2" y="3778250"/>
            <a:ext cx="8523817" cy="2279650"/>
          </a:xfrm>
        </p:spPr>
        <p:txBody>
          <a:bodyPr/>
          <a:lstStyle>
            <a:lvl1pPr marL="0" indent="0" algn="ctr">
              <a:buFontTx/>
              <a:buNone/>
              <a:defRPr sz="36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5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 smtClean="0"/>
            </a:lvl1pPr>
          </a:lstStyle>
          <a:p>
            <a:fld id="{AAAE48C7-9ECF-49DA-961C-1BB542692A3D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25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 dirty="0"/>
          </a:p>
        </p:txBody>
      </p:sp>
      <p:sp>
        <p:nvSpPr>
          <p:cNvPr id="25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 smtClean="0"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58" name="Picture 450" descr="mason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300038"/>
            <a:ext cx="1419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9" name="Group 493"/>
          <p:cNvGrpSpPr>
            <a:grpSpLocks/>
          </p:cNvGrpSpPr>
          <p:nvPr/>
        </p:nvGrpSpPr>
        <p:grpSpPr bwMode="auto">
          <a:xfrm>
            <a:off x="1885950" y="295275"/>
            <a:ext cx="5786438" cy="476250"/>
            <a:chOff x="1188" y="186"/>
            <a:chExt cx="3645" cy="300"/>
          </a:xfrm>
        </p:grpSpPr>
        <p:sp>
          <p:nvSpPr>
            <p:cNvPr id="260" name="Rectangle 490"/>
            <p:cNvSpPr>
              <a:spLocks noChangeArrowheads="1"/>
            </p:cNvSpPr>
            <p:nvPr/>
          </p:nvSpPr>
          <p:spPr bwMode="auto">
            <a:xfrm rot="5400000">
              <a:off x="4086" y="30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1" name="Rectangle 485"/>
            <p:cNvSpPr>
              <a:spLocks noChangeArrowheads="1"/>
            </p:cNvSpPr>
            <p:nvPr/>
          </p:nvSpPr>
          <p:spPr bwMode="auto">
            <a:xfrm rot="5400000">
              <a:off x="3556" y="423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2" name="Rectangle 486"/>
            <p:cNvSpPr>
              <a:spLocks noChangeArrowheads="1"/>
            </p:cNvSpPr>
            <p:nvPr/>
          </p:nvSpPr>
          <p:spPr bwMode="auto">
            <a:xfrm rot="5400000">
              <a:off x="3556" y="36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3" name="Rectangle 487"/>
            <p:cNvSpPr>
              <a:spLocks noChangeArrowheads="1"/>
            </p:cNvSpPr>
            <p:nvPr/>
          </p:nvSpPr>
          <p:spPr bwMode="auto">
            <a:xfrm rot="5400000">
              <a:off x="3555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4" name="Rectangle 481"/>
            <p:cNvSpPr>
              <a:spLocks noChangeArrowheads="1"/>
            </p:cNvSpPr>
            <p:nvPr/>
          </p:nvSpPr>
          <p:spPr bwMode="auto">
            <a:xfrm rot="5400000">
              <a:off x="3025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5" name="Rectangle 482"/>
            <p:cNvSpPr>
              <a:spLocks noChangeArrowheads="1"/>
            </p:cNvSpPr>
            <p:nvPr/>
          </p:nvSpPr>
          <p:spPr bwMode="auto">
            <a:xfrm rot="5400000">
              <a:off x="3024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6" name="Rectangle 483"/>
            <p:cNvSpPr>
              <a:spLocks noChangeArrowheads="1"/>
            </p:cNvSpPr>
            <p:nvPr/>
          </p:nvSpPr>
          <p:spPr bwMode="auto">
            <a:xfrm rot="5400000">
              <a:off x="3025" y="30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7" name="Rectangle 484"/>
            <p:cNvSpPr>
              <a:spLocks noChangeArrowheads="1"/>
            </p:cNvSpPr>
            <p:nvPr/>
          </p:nvSpPr>
          <p:spPr bwMode="auto">
            <a:xfrm rot="5400000">
              <a:off x="3025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8" name="Rectangle 480"/>
            <p:cNvSpPr>
              <a:spLocks noChangeArrowheads="1"/>
            </p:cNvSpPr>
            <p:nvPr/>
          </p:nvSpPr>
          <p:spPr bwMode="auto">
            <a:xfrm rot="5400000">
              <a:off x="2729" y="309"/>
              <a:ext cx="295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9" name="Rectangle 475"/>
            <p:cNvSpPr>
              <a:spLocks noChangeArrowheads="1"/>
            </p:cNvSpPr>
            <p:nvPr/>
          </p:nvSpPr>
          <p:spPr bwMode="auto">
            <a:xfrm rot="5400000">
              <a:off x="2372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0" name="Rectangle 476"/>
            <p:cNvSpPr>
              <a:spLocks noChangeArrowheads="1"/>
            </p:cNvSpPr>
            <p:nvPr/>
          </p:nvSpPr>
          <p:spPr bwMode="auto">
            <a:xfrm rot="5400000">
              <a:off x="2372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1" name="Rectangle 477"/>
            <p:cNvSpPr>
              <a:spLocks noChangeArrowheads="1"/>
            </p:cNvSpPr>
            <p:nvPr/>
          </p:nvSpPr>
          <p:spPr bwMode="auto">
            <a:xfrm rot="5400000">
              <a:off x="2372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2" name="Rectangle 478"/>
            <p:cNvSpPr>
              <a:spLocks noChangeArrowheads="1"/>
            </p:cNvSpPr>
            <p:nvPr/>
          </p:nvSpPr>
          <p:spPr bwMode="auto">
            <a:xfrm rot="5400000">
              <a:off x="2372" y="31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3" name="Rectangle 479"/>
            <p:cNvSpPr>
              <a:spLocks noChangeArrowheads="1"/>
            </p:cNvSpPr>
            <p:nvPr/>
          </p:nvSpPr>
          <p:spPr bwMode="auto">
            <a:xfrm rot="5400000">
              <a:off x="2372" y="36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4" name="Rectangle 470"/>
            <p:cNvSpPr>
              <a:spLocks noChangeArrowheads="1"/>
            </p:cNvSpPr>
            <p:nvPr/>
          </p:nvSpPr>
          <p:spPr bwMode="auto">
            <a:xfrm rot="5400000">
              <a:off x="2140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5" name="Rectangle 471"/>
            <p:cNvSpPr>
              <a:spLocks noChangeArrowheads="1"/>
            </p:cNvSpPr>
            <p:nvPr/>
          </p:nvSpPr>
          <p:spPr bwMode="auto">
            <a:xfrm rot="5400000">
              <a:off x="2137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6" name="Rectangle 472"/>
            <p:cNvSpPr>
              <a:spLocks noChangeArrowheads="1"/>
            </p:cNvSpPr>
            <p:nvPr/>
          </p:nvSpPr>
          <p:spPr bwMode="auto">
            <a:xfrm rot="5400000">
              <a:off x="2140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7" name="Rectangle 473"/>
            <p:cNvSpPr>
              <a:spLocks noChangeArrowheads="1"/>
            </p:cNvSpPr>
            <p:nvPr/>
          </p:nvSpPr>
          <p:spPr bwMode="auto">
            <a:xfrm rot="5400000">
              <a:off x="2138" y="311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8" name="Rectangle 474"/>
            <p:cNvSpPr>
              <a:spLocks noChangeArrowheads="1"/>
            </p:cNvSpPr>
            <p:nvPr/>
          </p:nvSpPr>
          <p:spPr bwMode="auto">
            <a:xfrm rot="5400000">
              <a:off x="2138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9" name="Rectangle 469"/>
            <p:cNvSpPr>
              <a:spLocks noChangeArrowheads="1"/>
            </p:cNvSpPr>
            <p:nvPr/>
          </p:nvSpPr>
          <p:spPr bwMode="auto">
            <a:xfrm rot="5400000">
              <a:off x="1666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0" name="Rectangle 468"/>
            <p:cNvSpPr>
              <a:spLocks noChangeArrowheads="1"/>
            </p:cNvSpPr>
            <p:nvPr/>
          </p:nvSpPr>
          <p:spPr bwMode="auto">
            <a:xfrm rot="5400000">
              <a:off x="1666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1" name="Rectangle 467"/>
            <p:cNvSpPr>
              <a:spLocks noChangeArrowheads="1"/>
            </p:cNvSpPr>
            <p:nvPr/>
          </p:nvSpPr>
          <p:spPr bwMode="auto">
            <a:xfrm rot="5400000">
              <a:off x="1666" y="24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2" name="Rectangle 466"/>
            <p:cNvSpPr>
              <a:spLocks noChangeArrowheads="1"/>
            </p:cNvSpPr>
            <p:nvPr/>
          </p:nvSpPr>
          <p:spPr bwMode="auto">
            <a:xfrm rot="5400000">
              <a:off x="1666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3" name="Rectangle 465"/>
            <p:cNvSpPr>
              <a:spLocks noChangeArrowheads="1"/>
            </p:cNvSpPr>
            <p:nvPr/>
          </p:nvSpPr>
          <p:spPr bwMode="auto">
            <a:xfrm rot="5400000">
              <a:off x="1666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4" name="Rectangle 233"/>
            <p:cNvSpPr>
              <a:spLocks noChangeArrowheads="1"/>
            </p:cNvSpPr>
            <p:nvPr/>
          </p:nvSpPr>
          <p:spPr bwMode="auto">
            <a:xfrm rot="5400000">
              <a:off x="4439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5" name="Rectangle 234"/>
            <p:cNvSpPr>
              <a:spLocks noChangeArrowheads="1"/>
            </p:cNvSpPr>
            <p:nvPr/>
          </p:nvSpPr>
          <p:spPr bwMode="auto">
            <a:xfrm rot="5400000">
              <a:off x="4323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6" name="Rectangle 235"/>
            <p:cNvSpPr>
              <a:spLocks noChangeArrowheads="1"/>
            </p:cNvSpPr>
            <p:nvPr/>
          </p:nvSpPr>
          <p:spPr bwMode="auto">
            <a:xfrm rot="5400000">
              <a:off x="4265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7" name="Rectangle 236"/>
            <p:cNvSpPr>
              <a:spLocks noChangeArrowheads="1"/>
            </p:cNvSpPr>
            <p:nvPr/>
          </p:nvSpPr>
          <p:spPr bwMode="auto">
            <a:xfrm rot="5400000">
              <a:off x="3790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8" name="Rectangle 237"/>
            <p:cNvSpPr>
              <a:spLocks noChangeArrowheads="1"/>
            </p:cNvSpPr>
            <p:nvPr/>
          </p:nvSpPr>
          <p:spPr bwMode="auto">
            <a:xfrm rot="5400000">
              <a:off x="4205" y="19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9" name="Rectangle 238"/>
            <p:cNvSpPr>
              <a:spLocks noChangeArrowheads="1"/>
            </p:cNvSpPr>
            <p:nvPr/>
          </p:nvSpPr>
          <p:spPr bwMode="auto">
            <a:xfrm rot="5400000">
              <a:off x="4145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0" name="Rectangle 239"/>
            <p:cNvSpPr>
              <a:spLocks noChangeArrowheads="1"/>
            </p:cNvSpPr>
            <p:nvPr/>
          </p:nvSpPr>
          <p:spPr bwMode="auto">
            <a:xfrm rot="5400000">
              <a:off x="3854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1" name="Rectangle 240"/>
            <p:cNvSpPr>
              <a:spLocks noChangeArrowheads="1"/>
            </p:cNvSpPr>
            <p:nvPr/>
          </p:nvSpPr>
          <p:spPr bwMode="auto">
            <a:xfrm rot="5400000">
              <a:off x="4031" y="42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2" name="Rectangle 241"/>
            <p:cNvSpPr>
              <a:spLocks noChangeArrowheads="1"/>
            </p:cNvSpPr>
            <p:nvPr/>
          </p:nvSpPr>
          <p:spPr bwMode="auto">
            <a:xfrm rot="5400000">
              <a:off x="3791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3" name="Rectangle 242"/>
            <p:cNvSpPr>
              <a:spLocks noChangeArrowheads="1"/>
            </p:cNvSpPr>
            <p:nvPr/>
          </p:nvSpPr>
          <p:spPr bwMode="auto">
            <a:xfrm rot="5400000">
              <a:off x="3730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4" name="Rectangle 243"/>
            <p:cNvSpPr>
              <a:spLocks noChangeArrowheads="1"/>
            </p:cNvSpPr>
            <p:nvPr/>
          </p:nvSpPr>
          <p:spPr bwMode="auto">
            <a:xfrm rot="5400000">
              <a:off x="3733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5" name="Rectangle 244"/>
            <p:cNvSpPr>
              <a:spLocks noChangeArrowheads="1"/>
            </p:cNvSpPr>
            <p:nvPr/>
          </p:nvSpPr>
          <p:spPr bwMode="auto">
            <a:xfrm rot="5400000">
              <a:off x="3908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6" name="Rectangle 245"/>
            <p:cNvSpPr>
              <a:spLocks noChangeArrowheads="1"/>
            </p:cNvSpPr>
            <p:nvPr/>
          </p:nvSpPr>
          <p:spPr bwMode="auto">
            <a:xfrm rot="5400000">
              <a:off x="3909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7" name="Rectangle 246"/>
            <p:cNvSpPr>
              <a:spLocks noChangeArrowheads="1"/>
            </p:cNvSpPr>
            <p:nvPr/>
          </p:nvSpPr>
          <p:spPr bwMode="auto">
            <a:xfrm rot="5400000">
              <a:off x="3852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8" name="Rectangle 247"/>
            <p:cNvSpPr>
              <a:spLocks noChangeArrowheads="1"/>
            </p:cNvSpPr>
            <p:nvPr/>
          </p:nvSpPr>
          <p:spPr bwMode="auto">
            <a:xfrm rot="5400000">
              <a:off x="3672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9" name="Rectangle 248"/>
            <p:cNvSpPr>
              <a:spLocks noChangeArrowheads="1"/>
            </p:cNvSpPr>
            <p:nvPr/>
          </p:nvSpPr>
          <p:spPr bwMode="auto">
            <a:xfrm rot="5400000">
              <a:off x="3672" y="42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0" name="Rectangle 249"/>
            <p:cNvSpPr>
              <a:spLocks noChangeArrowheads="1"/>
            </p:cNvSpPr>
            <p:nvPr/>
          </p:nvSpPr>
          <p:spPr bwMode="auto">
            <a:xfrm rot="5400000">
              <a:off x="3618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1" name="Rectangle 250"/>
            <p:cNvSpPr>
              <a:spLocks noChangeArrowheads="1"/>
            </p:cNvSpPr>
            <p:nvPr/>
          </p:nvSpPr>
          <p:spPr bwMode="auto">
            <a:xfrm rot="5400000">
              <a:off x="3617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2" name="Rectangle 251"/>
            <p:cNvSpPr>
              <a:spLocks noChangeArrowheads="1"/>
            </p:cNvSpPr>
            <p:nvPr/>
          </p:nvSpPr>
          <p:spPr bwMode="auto">
            <a:xfrm rot="5400000">
              <a:off x="3614" y="189"/>
              <a:ext cx="58" cy="58"/>
            </a:xfrm>
            <a:prstGeom prst="rect">
              <a:avLst/>
            </a:prstGeom>
            <a:solidFill>
              <a:srgbClr val="E2BF2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3" name="Rectangle 252"/>
            <p:cNvSpPr>
              <a:spLocks noChangeArrowheads="1"/>
            </p:cNvSpPr>
            <p:nvPr/>
          </p:nvSpPr>
          <p:spPr bwMode="auto">
            <a:xfrm rot="5400000">
              <a:off x="3496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4" name="Rectangle 253"/>
            <p:cNvSpPr>
              <a:spLocks noChangeArrowheads="1"/>
            </p:cNvSpPr>
            <p:nvPr/>
          </p:nvSpPr>
          <p:spPr bwMode="auto">
            <a:xfrm rot="5400000">
              <a:off x="3495" y="42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5" name="Rectangle 254"/>
            <p:cNvSpPr>
              <a:spLocks noChangeArrowheads="1"/>
            </p:cNvSpPr>
            <p:nvPr/>
          </p:nvSpPr>
          <p:spPr bwMode="auto">
            <a:xfrm rot="5400000">
              <a:off x="3494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6" name="Rectangle 255"/>
            <p:cNvSpPr>
              <a:spLocks noChangeArrowheads="1"/>
            </p:cNvSpPr>
            <p:nvPr/>
          </p:nvSpPr>
          <p:spPr bwMode="auto">
            <a:xfrm rot="5400000">
              <a:off x="3437" y="36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7" name="Rectangle 256"/>
            <p:cNvSpPr>
              <a:spLocks noChangeArrowheads="1"/>
            </p:cNvSpPr>
            <p:nvPr/>
          </p:nvSpPr>
          <p:spPr bwMode="auto">
            <a:xfrm rot="5400000">
              <a:off x="3435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8" name="Rectangle 257"/>
            <p:cNvSpPr>
              <a:spLocks noChangeArrowheads="1"/>
            </p:cNvSpPr>
            <p:nvPr/>
          </p:nvSpPr>
          <p:spPr bwMode="auto">
            <a:xfrm rot="5400000">
              <a:off x="3436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9" name="Rectangle 258"/>
            <p:cNvSpPr>
              <a:spLocks noChangeArrowheads="1"/>
            </p:cNvSpPr>
            <p:nvPr/>
          </p:nvSpPr>
          <p:spPr bwMode="auto">
            <a:xfrm rot="5400000">
              <a:off x="3375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0" name="Rectangle 259"/>
            <p:cNvSpPr>
              <a:spLocks noChangeArrowheads="1"/>
            </p:cNvSpPr>
            <p:nvPr/>
          </p:nvSpPr>
          <p:spPr bwMode="auto">
            <a:xfrm rot="5400000">
              <a:off x="3375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1" name="Rectangle 260"/>
            <p:cNvSpPr>
              <a:spLocks noChangeArrowheads="1"/>
            </p:cNvSpPr>
            <p:nvPr/>
          </p:nvSpPr>
          <p:spPr bwMode="auto">
            <a:xfrm rot="5400000">
              <a:off x="3375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2" name="Rectangle 261"/>
            <p:cNvSpPr>
              <a:spLocks noChangeArrowheads="1"/>
            </p:cNvSpPr>
            <p:nvPr/>
          </p:nvSpPr>
          <p:spPr bwMode="auto">
            <a:xfrm rot="5400000">
              <a:off x="3318" y="36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3" name="Rectangle 262"/>
            <p:cNvSpPr>
              <a:spLocks noChangeArrowheads="1"/>
            </p:cNvSpPr>
            <p:nvPr/>
          </p:nvSpPr>
          <p:spPr bwMode="auto">
            <a:xfrm rot="5400000">
              <a:off x="3317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4" name="Rectangle 263"/>
            <p:cNvSpPr>
              <a:spLocks noChangeArrowheads="1"/>
            </p:cNvSpPr>
            <p:nvPr/>
          </p:nvSpPr>
          <p:spPr bwMode="auto">
            <a:xfrm rot="5400000">
              <a:off x="3320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5" name="Rectangle 264"/>
            <p:cNvSpPr>
              <a:spLocks noChangeArrowheads="1"/>
            </p:cNvSpPr>
            <p:nvPr/>
          </p:nvSpPr>
          <p:spPr bwMode="auto">
            <a:xfrm rot="5400000">
              <a:off x="3261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6" name="Rectangle 265"/>
            <p:cNvSpPr>
              <a:spLocks noChangeArrowheads="1"/>
            </p:cNvSpPr>
            <p:nvPr/>
          </p:nvSpPr>
          <p:spPr bwMode="auto">
            <a:xfrm rot="5400000">
              <a:off x="3260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7" name="Rectangle 266"/>
            <p:cNvSpPr>
              <a:spLocks noChangeArrowheads="1"/>
            </p:cNvSpPr>
            <p:nvPr/>
          </p:nvSpPr>
          <p:spPr bwMode="auto">
            <a:xfrm rot="5400000">
              <a:off x="3262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8" name="Rectangle 267"/>
            <p:cNvSpPr>
              <a:spLocks noChangeArrowheads="1"/>
            </p:cNvSpPr>
            <p:nvPr/>
          </p:nvSpPr>
          <p:spPr bwMode="auto">
            <a:xfrm rot="5400000">
              <a:off x="3260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9" name="Rectangle 268"/>
            <p:cNvSpPr>
              <a:spLocks noChangeArrowheads="1"/>
            </p:cNvSpPr>
            <p:nvPr/>
          </p:nvSpPr>
          <p:spPr bwMode="auto">
            <a:xfrm rot="5400000">
              <a:off x="3967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0" name="Rectangle 269"/>
            <p:cNvSpPr>
              <a:spLocks noChangeArrowheads="1"/>
            </p:cNvSpPr>
            <p:nvPr/>
          </p:nvSpPr>
          <p:spPr bwMode="auto">
            <a:xfrm rot="5400000">
              <a:off x="3200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1" name="Rectangle 270"/>
            <p:cNvSpPr>
              <a:spLocks noChangeArrowheads="1"/>
            </p:cNvSpPr>
            <p:nvPr/>
          </p:nvSpPr>
          <p:spPr bwMode="auto">
            <a:xfrm rot="5400000">
              <a:off x="3200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2" name="Rectangle 271"/>
            <p:cNvSpPr>
              <a:spLocks noChangeArrowheads="1"/>
            </p:cNvSpPr>
            <p:nvPr/>
          </p:nvSpPr>
          <p:spPr bwMode="auto">
            <a:xfrm rot="5400000">
              <a:off x="3199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3" name="Rectangle 272"/>
            <p:cNvSpPr>
              <a:spLocks noChangeArrowheads="1"/>
            </p:cNvSpPr>
            <p:nvPr/>
          </p:nvSpPr>
          <p:spPr bwMode="auto">
            <a:xfrm rot="5400000">
              <a:off x="3199" y="42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4" name="Rectangle 273"/>
            <p:cNvSpPr>
              <a:spLocks noChangeArrowheads="1"/>
            </p:cNvSpPr>
            <p:nvPr/>
          </p:nvSpPr>
          <p:spPr bwMode="auto">
            <a:xfrm rot="5400000">
              <a:off x="3140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5" name="Rectangle 274"/>
            <p:cNvSpPr>
              <a:spLocks noChangeArrowheads="1"/>
            </p:cNvSpPr>
            <p:nvPr/>
          </p:nvSpPr>
          <p:spPr bwMode="auto">
            <a:xfrm rot="5400000">
              <a:off x="3140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6" name="Rectangle 275"/>
            <p:cNvSpPr>
              <a:spLocks noChangeArrowheads="1"/>
            </p:cNvSpPr>
            <p:nvPr/>
          </p:nvSpPr>
          <p:spPr bwMode="auto">
            <a:xfrm rot="5400000">
              <a:off x="3140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7" name="Rectangle 276"/>
            <p:cNvSpPr>
              <a:spLocks noChangeArrowheads="1"/>
            </p:cNvSpPr>
            <p:nvPr/>
          </p:nvSpPr>
          <p:spPr bwMode="auto">
            <a:xfrm rot="5400000">
              <a:off x="3140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8" name="Rectangle 277"/>
            <p:cNvSpPr>
              <a:spLocks noChangeArrowheads="1"/>
            </p:cNvSpPr>
            <p:nvPr/>
          </p:nvSpPr>
          <p:spPr bwMode="auto">
            <a:xfrm rot="5400000">
              <a:off x="3084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9" name="Rectangle 278"/>
            <p:cNvSpPr>
              <a:spLocks noChangeArrowheads="1"/>
            </p:cNvSpPr>
            <p:nvPr/>
          </p:nvSpPr>
          <p:spPr bwMode="auto">
            <a:xfrm rot="5400000">
              <a:off x="3086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0" name="Rectangle 279"/>
            <p:cNvSpPr>
              <a:spLocks noChangeArrowheads="1"/>
            </p:cNvSpPr>
            <p:nvPr/>
          </p:nvSpPr>
          <p:spPr bwMode="auto">
            <a:xfrm rot="5400000">
              <a:off x="3086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1" name="Rectangle 280"/>
            <p:cNvSpPr>
              <a:spLocks noChangeArrowheads="1"/>
            </p:cNvSpPr>
            <p:nvPr/>
          </p:nvSpPr>
          <p:spPr bwMode="auto">
            <a:xfrm rot="5400000">
              <a:off x="3082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2" name="Rectangle 281"/>
            <p:cNvSpPr>
              <a:spLocks noChangeArrowheads="1"/>
            </p:cNvSpPr>
            <p:nvPr/>
          </p:nvSpPr>
          <p:spPr bwMode="auto">
            <a:xfrm rot="5400000">
              <a:off x="2963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3" name="Rectangle 282"/>
            <p:cNvSpPr>
              <a:spLocks noChangeArrowheads="1"/>
            </p:cNvSpPr>
            <p:nvPr/>
          </p:nvSpPr>
          <p:spPr bwMode="auto">
            <a:xfrm rot="5400000">
              <a:off x="2964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4" name="Rectangle 283"/>
            <p:cNvSpPr>
              <a:spLocks noChangeArrowheads="1"/>
            </p:cNvSpPr>
            <p:nvPr/>
          </p:nvSpPr>
          <p:spPr bwMode="auto">
            <a:xfrm rot="5400000">
              <a:off x="2963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5" name="Rectangle 284"/>
            <p:cNvSpPr>
              <a:spLocks noChangeArrowheads="1"/>
            </p:cNvSpPr>
            <p:nvPr/>
          </p:nvSpPr>
          <p:spPr bwMode="auto">
            <a:xfrm rot="5400000">
              <a:off x="2963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6" name="Rectangle 285"/>
            <p:cNvSpPr>
              <a:spLocks noChangeArrowheads="1"/>
            </p:cNvSpPr>
            <p:nvPr/>
          </p:nvSpPr>
          <p:spPr bwMode="auto">
            <a:xfrm rot="5400000">
              <a:off x="2789" y="307"/>
              <a:ext cx="293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7" name="Rectangle 286"/>
            <p:cNvSpPr>
              <a:spLocks noChangeArrowheads="1"/>
            </p:cNvSpPr>
            <p:nvPr/>
          </p:nvSpPr>
          <p:spPr bwMode="auto">
            <a:xfrm rot="5400000">
              <a:off x="2198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8" name="Rectangle 287"/>
            <p:cNvSpPr>
              <a:spLocks noChangeArrowheads="1"/>
            </p:cNvSpPr>
            <p:nvPr/>
          </p:nvSpPr>
          <p:spPr bwMode="auto">
            <a:xfrm rot="5400000">
              <a:off x="2667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9" name="Rectangle 288"/>
            <p:cNvSpPr>
              <a:spLocks noChangeArrowheads="1"/>
            </p:cNvSpPr>
            <p:nvPr/>
          </p:nvSpPr>
          <p:spPr bwMode="auto">
            <a:xfrm rot="5400000">
              <a:off x="2610" y="37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0" name="Rectangle 289"/>
            <p:cNvSpPr>
              <a:spLocks noChangeArrowheads="1"/>
            </p:cNvSpPr>
            <p:nvPr/>
          </p:nvSpPr>
          <p:spPr bwMode="auto">
            <a:xfrm rot="5400000">
              <a:off x="2552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1" name="Rectangle 290"/>
            <p:cNvSpPr>
              <a:spLocks noChangeArrowheads="1"/>
            </p:cNvSpPr>
            <p:nvPr/>
          </p:nvSpPr>
          <p:spPr bwMode="auto">
            <a:xfrm rot="5400000">
              <a:off x="2492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2" name="Rectangle 291"/>
            <p:cNvSpPr>
              <a:spLocks noChangeArrowheads="1"/>
            </p:cNvSpPr>
            <p:nvPr/>
          </p:nvSpPr>
          <p:spPr bwMode="auto">
            <a:xfrm rot="5400000">
              <a:off x="2432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3" name="Rectangle 292"/>
            <p:cNvSpPr>
              <a:spLocks noChangeArrowheads="1"/>
            </p:cNvSpPr>
            <p:nvPr/>
          </p:nvSpPr>
          <p:spPr bwMode="auto">
            <a:xfrm rot="5400000">
              <a:off x="2432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4" name="Rectangle 293"/>
            <p:cNvSpPr>
              <a:spLocks noChangeArrowheads="1"/>
            </p:cNvSpPr>
            <p:nvPr/>
          </p:nvSpPr>
          <p:spPr bwMode="auto">
            <a:xfrm rot="5400000">
              <a:off x="2317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5" name="Rectangle 294"/>
            <p:cNvSpPr>
              <a:spLocks noChangeArrowheads="1"/>
            </p:cNvSpPr>
            <p:nvPr/>
          </p:nvSpPr>
          <p:spPr bwMode="auto">
            <a:xfrm rot="5400000">
              <a:off x="2318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6" name="Rectangle 295"/>
            <p:cNvSpPr>
              <a:spLocks noChangeArrowheads="1"/>
            </p:cNvSpPr>
            <p:nvPr/>
          </p:nvSpPr>
          <p:spPr bwMode="auto">
            <a:xfrm rot="5400000">
              <a:off x="2256" y="311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7" name="Rectangle 296"/>
            <p:cNvSpPr>
              <a:spLocks noChangeArrowheads="1"/>
            </p:cNvSpPr>
            <p:nvPr/>
          </p:nvSpPr>
          <p:spPr bwMode="auto">
            <a:xfrm rot="5400000">
              <a:off x="2254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8" name="Rectangle 297"/>
            <p:cNvSpPr>
              <a:spLocks noChangeArrowheads="1"/>
            </p:cNvSpPr>
            <p:nvPr/>
          </p:nvSpPr>
          <p:spPr bwMode="auto">
            <a:xfrm rot="5400000">
              <a:off x="2256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9" name="Rectangle 298"/>
            <p:cNvSpPr>
              <a:spLocks noChangeArrowheads="1"/>
            </p:cNvSpPr>
            <p:nvPr/>
          </p:nvSpPr>
          <p:spPr bwMode="auto">
            <a:xfrm rot="5400000">
              <a:off x="2198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0" name="Rectangle 299"/>
            <p:cNvSpPr>
              <a:spLocks noChangeArrowheads="1"/>
            </p:cNvSpPr>
            <p:nvPr/>
          </p:nvSpPr>
          <p:spPr bwMode="auto">
            <a:xfrm rot="5400000">
              <a:off x="2197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1" name="Rectangle 300"/>
            <p:cNvSpPr>
              <a:spLocks noChangeArrowheads="1"/>
            </p:cNvSpPr>
            <p:nvPr/>
          </p:nvSpPr>
          <p:spPr bwMode="auto">
            <a:xfrm rot="5400000">
              <a:off x="2553" y="42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2" name="Rectangle 301"/>
            <p:cNvSpPr>
              <a:spLocks noChangeArrowheads="1"/>
            </p:cNvSpPr>
            <p:nvPr/>
          </p:nvSpPr>
          <p:spPr bwMode="auto">
            <a:xfrm rot="5400000">
              <a:off x="2667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3" name="Rectangle 302"/>
            <p:cNvSpPr>
              <a:spLocks noChangeArrowheads="1"/>
            </p:cNvSpPr>
            <p:nvPr/>
          </p:nvSpPr>
          <p:spPr bwMode="auto">
            <a:xfrm rot="5400000">
              <a:off x="2667" y="30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4" name="Rectangle 303"/>
            <p:cNvSpPr>
              <a:spLocks noChangeArrowheads="1"/>
            </p:cNvSpPr>
            <p:nvPr/>
          </p:nvSpPr>
          <p:spPr bwMode="auto">
            <a:xfrm rot="5400000">
              <a:off x="2667" y="37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5" name="Rectangle 304"/>
            <p:cNvSpPr>
              <a:spLocks noChangeArrowheads="1"/>
            </p:cNvSpPr>
            <p:nvPr/>
          </p:nvSpPr>
          <p:spPr bwMode="auto">
            <a:xfrm rot="5400000">
              <a:off x="2667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6" name="Rectangle 305"/>
            <p:cNvSpPr>
              <a:spLocks noChangeArrowheads="1"/>
            </p:cNvSpPr>
            <p:nvPr/>
          </p:nvSpPr>
          <p:spPr bwMode="auto">
            <a:xfrm rot="5400000">
              <a:off x="2610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7" name="Rectangle 306"/>
            <p:cNvSpPr>
              <a:spLocks noChangeArrowheads="1"/>
            </p:cNvSpPr>
            <p:nvPr/>
          </p:nvSpPr>
          <p:spPr bwMode="auto">
            <a:xfrm rot="5400000">
              <a:off x="2609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8" name="Rectangle 307"/>
            <p:cNvSpPr>
              <a:spLocks noChangeArrowheads="1"/>
            </p:cNvSpPr>
            <p:nvPr/>
          </p:nvSpPr>
          <p:spPr bwMode="auto">
            <a:xfrm rot="5400000">
              <a:off x="2609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9" name="Rectangle 308"/>
            <p:cNvSpPr>
              <a:spLocks noChangeArrowheads="1"/>
            </p:cNvSpPr>
            <p:nvPr/>
          </p:nvSpPr>
          <p:spPr bwMode="auto">
            <a:xfrm rot="5400000">
              <a:off x="2610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0" name="Rectangle 309"/>
            <p:cNvSpPr>
              <a:spLocks noChangeArrowheads="1"/>
            </p:cNvSpPr>
            <p:nvPr/>
          </p:nvSpPr>
          <p:spPr bwMode="auto">
            <a:xfrm rot="5400000">
              <a:off x="2549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1" name="Rectangle 310"/>
            <p:cNvSpPr>
              <a:spLocks noChangeArrowheads="1"/>
            </p:cNvSpPr>
            <p:nvPr/>
          </p:nvSpPr>
          <p:spPr bwMode="auto">
            <a:xfrm rot="5400000">
              <a:off x="2551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2" name="Rectangle 311"/>
            <p:cNvSpPr>
              <a:spLocks noChangeArrowheads="1"/>
            </p:cNvSpPr>
            <p:nvPr/>
          </p:nvSpPr>
          <p:spPr bwMode="auto">
            <a:xfrm rot="5400000">
              <a:off x="2553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3" name="Rectangle 312"/>
            <p:cNvSpPr>
              <a:spLocks noChangeArrowheads="1"/>
            </p:cNvSpPr>
            <p:nvPr/>
          </p:nvSpPr>
          <p:spPr bwMode="auto">
            <a:xfrm rot="5400000">
              <a:off x="2491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4" name="Rectangle 313"/>
            <p:cNvSpPr>
              <a:spLocks noChangeArrowheads="1"/>
            </p:cNvSpPr>
            <p:nvPr/>
          </p:nvSpPr>
          <p:spPr bwMode="auto">
            <a:xfrm rot="5400000">
              <a:off x="2491" y="36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5" name="Rectangle 314"/>
            <p:cNvSpPr>
              <a:spLocks noChangeArrowheads="1"/>
            </p:cNvSpPr>
            <p:nvPr/>
          </p:nvSpPr>
          <p:spPr bwMode="auto">
            <a:xfrm rot="5400000">
              <a:off x="2491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6" name="Rectangle 315"/>
            <p:cNvSpPr>
              <a:spLocks noChangeArrowheads="1"/>
            </p:cNvSpPr>
            <p:nvPr/>
          </p:nvSpPr>
          <p:spPr bwMode="auto">
            <a:xfrm rot="5400000">
              <a:off x="2491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7" name="Rectangle 316"/>
            <p:cNvSpPr>
              <a:spLocks noChangeArrowheads="1"/>
            </p:cNvSpPr>
            <p:nvPr/>
          </p:nvSpPr>
          <p:spPr bwMode="auto">
            <a:xfrm rot="5400000">
              <a:off x="2432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8" name="Rectangle 317"/>
            <p:cNvSpPr>
              <a:spLocks noChangeArrowheads="1"/>
            </p:cNvSpPr>
            <p:nvPr/>
          </p:nvSpPr>
          <p:spPr bwMode="auto">
            <a:xfrm rot="5400000">
              <a:off x="2432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9" name="Rectangle 318"/>
            <p:cNvSpPr>
              <a:spLocks noChangeArrowheads="1"/>
            </p:cNvSpPr>
            <p:nvPr/>
          </p:nvSpPr>
          <p:spPr bwMode="auto">
            <a:xfrm rot="5400000">
              <a:off x="2432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0" name="Rectangle 319"/>
            <p:cNvSpPr>
              <a:spLocks noChangeArrowheads="1"/>
            </p:cNvSpPr>
            <p:nvPr/>
          </p:nvSpPr>
          <p:spPr bwMode="auto">
            <a:xfrm rot="5400000">
              <a:off x="2318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1" name="Rectangle 320"/>
            <p:cNvSpPr>
              <a:spLocks noChangeArrowheads="1"/>
            </p:cNvSpPr>
            <p:nvPr/>
          </p:nvSpPr>
          <p:spPr bwMode="auto">
            <a:xfrm rot="5400000">
              <a:off x="2318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2" name="Rectangle 321"/>
            <p:cNvSpPr>
              <a:spLocks noChangeArrowheads="1"/>
            </p:cNvSpPr>
            <p:nvPr/>
          </p:nvSpPr>
          <p:spPr bwMode="auto">
            <a:xfrm rot="5400000">
              <a:off x="2318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3" name="Rectangle 322"/>
            <p:cNvSpPr>
              <a:spLocks noChangeArrowheads="1"/>
            </p:cNvSpPr>
            <p:nvPr/>
          </p:nvSpPr>
          <p:spPr bwMode="auto">
            <a:xfrm rot="5400000">
              <a:off x="2255" y="24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4" name="Rectangle 323"/>
            <p:cNvSpPr>
              <a:spLocks noChangeArrowheads="1"/>
            </p:cNvSpPr>
            <p:nvPr/>
          </p:nvSpPr>
          <p:spPr bwMode="auto">
            <a:xfrm rot="5400000">
              <a:off x="2254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5" name="Rectangle 324"/>
            <p:cNvSpPr>
              <a:spLocks noChangeArrowheads="1"/>
            </p:cNvSpPr>
            <p:nvPr/>
          </p:nvSpPr>
          <p:spPr bwMode="auto">
            <a:xfrm rot="5400000">
              <a:off x="2197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6" name="Rectangle 325"/>
            <p:cNvSpPr>
              <a:spLocks noChangeArrowheads="1"/>
            </p:cNvSpPr>
            <p:nvPr/>
          </p:nvSpPr>
          <p:spPr bwMode="auto">
            <a:xfrm rot="5400000">
              <a:off x="2197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7" name="Rectangle 326"/>
            <p:cNvSpPr>
              <a:spLocks noChangeArrowheads="1"/>
            </p:cNvSpPr>
            <p:nvPr/>
          </p:nvSpPr>
          <p:spPr bwMode="auto">
            <a:xfrm rot="5400000">
              <a:off x="2081" y="36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8" name="Rectangle 327"/>
            <p:cNvSpPr>
              <a:spLocks noChangeArrowheads="1"/>
            </p:cNvSpPr>
            <p:nvPr/>
          </p:nvSpPr>
          <p:spPr bwMode="auto">
            <a:xfrm rot="5400000">
              <a:off x="2078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9" name="Rectangle 328"/>
            <p:cNvSpPr>
              <a:spLocks noChangeArrowheads="1"/>
            </p:cNvSpPr>
            <p:nvPr/>
          </p:nvSpPr>
          <p:spPr bwMode="auto">
            <a:xfrm rot="5400000">
              <a:off x="2081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0" name="Rectangle 329"/>
            <p:cNvSpPr>
              <a:spLocks noChangeArrowheads="1"/>
            </p:cNvSpPr>
            <p:nvPr/>
          </p:nvSpPr>
          <p:spPr bwMode="auto">
            <a:xfrm rot="5400000">
              <a:off x="2020" y="31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1" name="Rectangle 330"/>
            <p:cNvSpPr>
              <a:spLocks noChangeArrowheads="1"/>
            </p:cNvSpPr>
            <p:nvPr/>
          </p:nvSpPr>
          <p:spPr bwMode="auto">
            <a:xfrm rot="5400000">
              <a:off x="2020" y="37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2" name="Rectangle 331"/>
            <p:cNvSpPr>
              <a:spLocks noChangeArrowheads="1"/>
            </p:cNvSpPr>
            <p:nvPr/>
          </p:nvSpPr>
          <p:spPr bwMode="auto">
            <a:xfrm rot="5400000">
              <a:off x="2019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3" name="Rectangle 332"/>
            <p:cNvSpPr>
              <a:spLocks noChangeArrowheads="1"/>
            </p:cNvSpPr>
            <p:nvPr/>
          </p:nvSpPr>
          <p:spPr bwMode="auto">
            <a:xfrm rot="5400000">
              <a:off x="1961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4" name="Rectangle 333"/>
            <p:cNvSpPr>
              <a:spLocks noChangeArrowheads="1"/>
            </p:cNvSpPr>
            <p:nvPr/>
          </p:nvSpPr>
          <p:spPr bwMode="auto">
            <a:xfrm rot="5400000">
              <a:off x="1960" y="24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5" name="Rectangle 334"/>
            <p:cNvSpPr>
              <a:spLocks noChangeArrowheads="1"/>
            </p:cNvSpPr>
            <p:nvPr/>
          </p:nvSpPr>
          <p:spPr bwMode="auto">
            <a:xfrm rot="5400000">
              <a:off x="1962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6" name="Rectangle 335"/>
            <p:cNvSpPr>
              <a:spLocks noChangeArrowheads="1"/>
            </p:cNvSpPr>
            <p:nvPr/>
          </p:nvSpPr>
          <p:spPr bwMode="auto">
            <a:xfrm rot="5400000">
              <a:off x="1904" y="36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7" name="Rectangle 336"/>
            <p:cNvSpPr>
              <a:spLocks noChangeArrowheads="1"/>
            </p:cNvSpPr>
            <p:nvPr/>
          </p:nvSpPr>
          <p:spPr bwMode="auto">
            <a:xfrm rot="5400000">
              <a:off x="1901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8" name="Rectangle 337"/>
            <p:cNvSpPr>
              <a:spLocks noChangeArrowheads="1"/>
            </p:cNvSpPr>
            <p:nvPr/>
          </p:nvSpPr>
          <p:spPr bwMode="auto">
            <a:xfrm rot="5400000">
              <a:off x="1901" y="42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9" name="Rectangle 338"/>
            <p:cNvSpPr>
              <a:spLocks noChangeArrowheads="1"/>
            </p:cNvSpPr>
            <p:nvPr/>
          </p:nvSpPr>
          <p:spPr bwMode="auto">
            <a:xfrm rot="5400000">
              <a:off x="2079" y="42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0" name="Rectangle 339"/>
            <p:cNvSpPr>
              <a:spLocks noChangeArrowheads="1"/>
            </p:cNvSpPr>
            <p:nvPr/>
          </p:nvSpPr>
          <p:spPr bwMode="auto">
            <a:xfrm rot="5400000">
              <a:off x="2020" y="42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1" name="Rectangle 340"/>
            <p:cNvSpPr>
              <a:spLocks noChangeArrowheads="1"/>
            </p:cNvSpPr>
            <p:nvPr/>
          </p:nvSpPr>
          <p:spPr bwMode="auto">
            <a:xfrm rot="5400000">
              <a:off x="2082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2" name="Rectangle 341"/>
            <p:cNvSpPr>
              <a:spLocks noChangeArrowheads="1"/>
            </p:cNvSpPr>
            <p:nvPr/>
          </p:nvSpPr>
          <p:spPr bwMode="auto">
            <a:xfrm rot="5400000">
              <a:off x="1961" y="37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3" name="Rectangle 342"/>
            <p:cNvSpPr>
              <a:spLocks noChangeArrowheads="1"/>
            </p:cNvSpPr>
            <p:nvPr/>
          </p:nvSpPr>
          <p:spPr bwMode="auto">
            <a:xfrm rot="5400000">
              <a:off x="1961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4" name="Rectangle 343"/>
            <p:cNvSpPr>
              <a:spLocks noChangeArrowheads="1"/>
            </p:cNvSpPr>
            <p:nvPr/>
          </p:nvSpPr>
          <p:spPr bwMode="auto">
            <a:xfrm rot="5400000">
              <a:off x="2019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5" name="Rectangle 344"/>
            <p:cNvSpPr>
              <a:spLocks noChangeArrowheads="1"/>
            </p:cNvSpPr>
            <p:nvPr/>
          </p:nvSpPr>
          <p:spPr bwMode="auto">
            <a:xfrm rot="5400000">
              <a:off x="1901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6" name="Rectangle 345"/>
            <p:cNvSpPr>
              <a:spLocks noChangeArrowheads="1"/>
            </p:cNvSpPr>
            <p:nvPr/>
          </p:nvSpPr>
          <p:spPr bwMode="auto">
            <a:xfrm rot="5400000">
              <a:off x="1904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7" name="Rectangle 346"/>
            <p:cNvSpPr>
              <a:spLocks noChangeArrowheads="1"/>
            </p:cNvSpPr>
            <p:nvPr/>
          </p:nvSpPr>
          <p:spPr bwMode="auto">
            <a:xfrm rot="5400000">
              <a:off x="1842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8" name="Rectangle 347"/>
            <p:cNvSpPr>
              <a:spLocks noChangeArrowheads="1"/>
            </p:cNvSpPr>
            <p:nvPr/>
          </p:nvSpPr>
          <p:spPr bwMode="auto">
            <a:xfrm rot="5400000">
              <a:off x="1841" y="36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9" name="Rectangle 348"/>
            <p:cNvSpPr>
              <a:spLocks noChangeArrowheads="1"/>
            </p:cNvSpPr>
            <p:nvPr/>
          </p:nvSpPr>
          <p:spPr bwMode="auto">
            <a:xfrm rot="5400000">
              <a:off x="1842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0" name="Rectangle 349"/>
            <p:cNvSpPr>
              <a:spLocks noChangeArrowheads="1"/>
            </p:cNvSpPr>
            <p:nvPr/>
          </p:nvSpPr>
          <p:spPr bwMode="auto">
            <a:xfrm rot="5400000">
              <a:off x="1843" y="18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1" name="Rectangle 350"/>
            <p:cNvSpPr>
              <a:spLocks noChangeArrowheads="1"/>
            </p:cNvSpPr>
            <p:nvPr/>
          </p:nvSpPr>
          <p:spPr bwMode="auto">
            <a:xfrm rot="5400000">
              <a:off x="1783" y="251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2" name="Rectangle 351"/>
            <p:cNvSpPr>
              <a:spLocks noChangeArrowheads="1"/>
            </p:cNvSpPr>
            <p:nvPr/>
          </p:nvSpPr>
          <p:spPr bwMode="auto">
            <a:xfrm rot="5400000">
              <a:off x="1784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3" name="Rectangle 352"/>
            <p:cNvSpPr>
              <a:spLocks noChangeArrowheads="1"/>
            </p:cNvSpPr>
            <p:nvPr/>
          </p:nvSpPr>
          <p:spPr bwMode="auto">
            <a:xfrm rot="5400000">
              <a:off x="1784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4" name="Rectangle 353"/>
            <p:cNvSpPr>
              <a:spLocks noChangeArrowheads="1"/>
            </p:cNvSpPr>
            <p:nvPr/>
          </p:nvSpPr>
          <p:spPr bwMode="auto">
            <a:xfrm rot="5400000">
              <a:off x="1783" y="425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5" name="Rectangle 354"/>
            <p:cNvSpPr>
              <a:spLocks noChangeArrowheads="1"/>
            </p:cNvSpPr>
            <p:nvPr/>
          </p:nvSpPr>
          <p:spPr bwMode="auto">
            <a:xfrm rot="5400000">
              <a:off x="1727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6" name="Rectangle 355"/>
            <p:cNvSpPr>
              <a:spLocks noChangeArrowheads="1"/>
            </p:cNvSpPr>
            <p:nvPr/>
          </p:nvSpPr>
          <p:spPr bwMode="auto">
            <a:xfrm rot="5400000">
              <a:off x="1727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7" name="Rectangle 356"/>
            <p:cNvSpPr>
              <a:spLocks noChangeArrowheads="1"/>
            </p:cNvSpPr>
            <p:nvPr/>
          </p:nvSpPr>
          <p:spPr bwMode="auto">
            <a:xfrm rot="5400000">
              <a:off x="1727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8" name="Rectangle 357"/>
            <p:cNvSpPr>
              <a:spLocks noChangeArrowheads="1"/>
            </p:cNvSpPr>
            <p:nvPr/>
          </p:nvSpPr>
          <p:spPr bwMode="auto">
            <a:xfrm rot="5400000">
              <a:off x="1727" y="425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9" name="Rectangle 358"/>
            <p:cNvSpPr>
              <a:spLocks noChangeArrowheads="1"/>
            </p:cNvSpPr>
            <p:nvPr/>
          </p:nvSpPr>
          <p:spPr bwMode="auto">
            <a:xfrm rot="5400000">
              <a:off x="1605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0" name="Rectangle 359"/>
            <p:cNvSpPr>
              <a:spLocks noChangeArrowheads="1"/>
            </p:cNvSpPr>
            <p:nvPr/>
          </p:nvSpPr>
          <p:spPr bwMode="auto">
            <a:xfrm rot="5400000">
              <a:off x="1605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1" name="Rectangle 360"/>
            <p:cNvSpPr>
              <a:spLocks noChangeArrowheads="1"/>
            </p:cNvSpPr>
            <p:nvPr/>
          </p:nvSpPr>
          <p:spPr bwMode="auto">
            <a:xfrm rot="5400000">
              <a:off x="1604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2" name="Rectangle 361"/>
            <p:cNvSpPr>
              <a:spLocks noChangeArrowheads="1"/>
            </p:cNvSpPr>
            <p:nvPr/>
          </p:nvSpPr>
          <p:spPr bwMode="auto">
            <a:xfrm rot="5400000">
              <a:off x="1604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3" name="Rectangle 362"/>
            <p:cNvSpPr>
              <a:spLocks noChangeArrowheads="1"/>
            </p:cNvSpPr>
            <p:nvPr/>
          </p:nvSpPr>
          <p:spPr bwMode="auto">
            <a:xfrm rot="5400000">
              <a:off x="1842" y="24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4" name="Rectangle 363"/>
            <p:cNvSpPr>
              <a:spLocks noChangeArrowheads="1"/>
            </p:cNvSpPr>
            <p:nvPr/>
          </p:nvSpPr>
          <p:spPr bwMode="auto">
            <a:xfrm rot="5400000">
              <a:off x="1782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5" name="Rectangle 364"/>
            <p:cNvSpPr>
              <a:spLocks noChangeArrowheads="1"/>
            </p:cNvSpPr>
            <p:nvPr/>
          </p:nvSpPr>
          <p:spPr bwMode="auto">
            <a:xfrm rot="5400000">
              <a:off x="1727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6" name="Rectangle 365"/>
            <p:cNvSpPr>
              <a:spLocks noChangeArrowheads="1"/>
            </p:cNvSpPr>
            <p:nvPr/>
          </p:nvSpPr>
          <p:spPr bwMode="auto">
            <a:xfrm rot="5400000">
              <a:off x="1605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7" name="Rectangle 366"/>
            <p:cNvSpPr>
              <a:spLocks noChangeArrowheads="1"/>
            </p:cNvSpPr>
            <p:nvPr/>
          </p:nvSpPr>
          <p:spPr bwMode="auto">
            <a:xfrm rot="5400000">
              <a:off x="1546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8" name="Rectangle 367"/>
            <p:cNvSpPr>
              <a:spLocks noChangeArrowheads="1"/>
            </p:cNvSpPr>
            <p:nvPr/>
          </p:nvSpPr>
          <p:spPr bwMode="auto">
            <a:xfrm rot="5400000">
              <a:off x="1548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9" name="Rectangle 368"/>
            <p:cNvSpPr>
              <a:spLocks noChangeArrowheads="1"/>
            </p:cNvSpPr>
            <p:nvPr/>
          </p:nvSpPr>
          <p:spPr bwMode="auto">
            <a:xfrm rot="5400000">
              <a:off x="1547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0" name="Rectangle 369"/>
            <p:cNvSpPr>
              <a:spLocks noChangeArrowheads="1"/>
            </p:cNvSpPr>
            <p:nvPr/>
          </p:nvSpPr>
          <p:spPr bwMode="auto">
            <a:xfrm rot="5400000">
              <a:off x="1547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1" name="Rectangle 370"/>
            <p:cNvSpPr>
              <a:spLocks noChangeArrowheads="1"/>
            </p:cNvSpPr>
            <p:nvPr/>
          </p:nvSpPr>
          <p:spPr bwMode="auto">
            <a:xfrm rot="5400000">
              <a:off x="1484" y="24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2" name="Rectangle 371"/>
            <p:cNvSpPr>
              <a:spLocks noChangeArrowheads="1"/>
            </p:cNvSpPr>
            <p:nvPr/>
          </p:nvSpPr>
          <p:spPr bwMode="auto">
            <a:xfrm rot="5400000">
              <a:off x="1484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3" name="Rectangle 372"/>
            <p:cNvSpPr>
              <a:spLocks noChangeArrowheads="1"/>
            </p:cNvSpPr>
            <p:nvPr/>
          </p:nvSpPr>
          <p:spPr bwMode="auto">
            <a:xfrm rot="5400000">
              <a:off x="1483" y="365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4" name="Rectangle 373"/>
            <p:cNvSpPr>
              <a:spLocks noChangeArrowheads="1"/>
            </p:cNvSpPr>
            <p:nvPr/>
          </p:nvSpPr>
          <p:spPr bwMode="auto">
            <a:xfrm rot="5400000">
              <a:off x="1483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5" name="Rectangle 374"/>
            <p:cNvSpPr>
              <a:spLocks noChangeArrowheads="1"/>
            </p:cNvSpPr>
            <p:nvPr/>
          </p:nvSpPr>
          <p:spPr bwMode="auto">
            <a:xfrm rot="5400000">
              <a:off x="1547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6" name="Rectangle 375"/>
            <p:cNvSpPr>
              <a:spLocks noChangeArrowheads="1"/>
            </p:cNvSpPr>
            <p:nvPr/>
          </p:nvSpPr>
          <p:spPr bwMode="auto">
            <a:xfrm rot="5400000">
              <a:off x="1483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7" name="Rectangle 376"/>
            <p:cNvSpPr>
              <a:spLocks noChangeArrowheads="1"/>
            </p:cNvSpPr>
            <p:nvPr/>
          </p:nvSpPr>
          <p:spPr bwMode="auto">
            <a:xfrm rot="5400000">
              <a:off x="1426" y="18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8" name="Rectangle 377"/>
            <p:cNvSpPr>
              <a:spLocks noChangeArrowheads="1"/>
            </p:cNvSpPr>
            <p:nvPr/>
          </p:nvSpPr>
          <p:spPr bwMode="auto">
            <a:xfrm rot="5400000">
              <a:off x="1428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9" name="Rectangle 378"/>
            <p:cNvSpPr>
              <a:spLocks noChangeArrowheads="1"/>
            </p:cNvSpPr>
            <p:nvPr/>
          </p:nvSpPr>
          <p:spPr bwMode="auto">
            <a:xfrm rot="5400000">
              <a:off x="1424" y="37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0" name="Rectangle 379"/>
            <p:cNvSpPr>
              <a:spLocks noChangeArrowheads="1"/>
            </p:cNvSpPr>
            <p:nvPr/>
          </p:nvSpPr>
          <p:spPr bwMode="auto">
            <a:xfrm rot="5400000">
              <a:off x="1428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1" name="Rectangle 380"/>
            <p:cNvSpPr>
              <a:spLocks noChangeArrowheads="1"/>
            </p:cNvSpPr>
            <p:nvPr/>
          </p:nvSpPr>
          <p:spPr bwMode="auto">
            <a:xfrm rot="5400000">
              <a:off x="1368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2" name="Rectangle 381"/>
            <p:cNvSpPr>
              <a:spLocks noChangeArrowheads="1"/>
            </p:cNvSpPr>
            <p:nvPr/>
          </p:nvSpPr>
          <p:spPr bwMode="auto">
            <a:xfrm rot="5400000">
              <a:off x="1368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3" name="Rectangle 382"/>
            <p:cNvSpPr>
              <a:spLocks noChangeArrowheads="1"/>
            </p:cNvSpPr>
            <p:nvPr/>
          </p:nvSpPr>
          <p:spPr bwMode="auto">
            <a:xfrm rot="5400000">
              <a:off x="1368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4" name="Rectangle 383"/>
            <p:cNvSpPr>
              <a:spLocks noChangeArrowheads="1"/>
            </p:cNvSpPr>
            <p:nvPr/>
          </p:nvSpPr>
          <p:spPr bwMode="auto">
            <a:xfrm rot="5400000">
              <a:off x="1368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5" name="Rectangle 384"/>
            <p:cNvSpPr>
              <a:spLocks noChangeArrowheads="1"/>
            </p:cNvSpPr>
            <p:nvPr/>
          </p:nvSpPr>
          <p:spPr bwMode="auto">
            <a:xfrm rot="5400000">
              <a:off x="1426" y="24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6" name="Rectangle 385"/>
            <p:cNvSpPr>
              <a:spLocks noChangeArrowheads="1"/>
            </p:cNvSpPr>
            <p:nvPr/>
          </p:nvSpPr>
          <p:spPr bwMode="auto">
            <a:xfrm rot="5400000">
              <a:off x="1368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7" name="Rectangle 386"/>
            <p:cNvSpPr>
              <a:spLocks noChangeArrowheads="1"/>
            </p:cNvSpPr>
            <p:nvPr/>
          </p:nvSpPr>
          <p:spPr bwMode="auto">
            <a:xfrm rot="5400000">
              <a:off x="1191" y="307"/>
              <a:ext cx="291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8" name="Rectangle 387"/>
            <p:cNvSpPr>
              <a:spLocks noChangeArrowheads="1"/>
            </p:cNvSpPr>
            <p:nvPr/>
          </p:nvSpPr>
          <p:spPr bwMode="auto">
            <a:xfrm rot="5400000">
              <a:off x="2609" y="309"/>
              <a:ext cx="295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9" name="Rectangle 388"/>
            <p:cNvSpPr>
              <a:spLocks noChangeArrowheads="1"/>
            </p:cNvSpPr>
            <p:nvPr/>
          </p:nvSpPr>
          <p:spPr bwMode="auto">
            <a:xfrm rot="5400000">
              <a:off x="2667" y="309"/>
              <a:ext cx="295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0" name="Rectangle 389"/>
            <p:cNvSpPr>
              <a:spLocks noChangeArrowheads="1"/>
            </p:cNvSpPr>
            <p:nvPr/>
          </p:nvSpPr>
          <p:spPr bwMode="auto">
            <a:xfrm rot="5400000">
              <a:off x="1132" y="307"/>
              <a:ext cx="291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1" name="Rectangle 390"/>
            <p:cNvSpPr>
              <a:spLocks noChangeArrowheads="1"/>
            </p:cNvSpPr>
            <p:nvPr/>
          </p:nvSpPr>
          <p:spPr bwMode="auto">
            <a:xfrm rot="5400000">
              <a:off x="1071" y="307"/>
              <a:ext cx="296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2" name="Line 391"/>
            <p:cNvSpPr>
              <a:spLocks noChangeShapeType="1"/>
            </p:cNvSpPr>
            <p:nvPr/>
          </p:nvSpPr>
          <p:spPr bwMode="auto">
            <a:xfrm rot="5400000">
              <a:off x="429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3" name="Line 392"/>
            <p:cNvSpPr>
              <a:spLocks noChangeShapeType="1"/>
            </p:cNvSpPr>
            <p:nvPr/>
          </p:nvSpPr>
          <p:spPr bwMode="auto">
            <a:xfrm rot="5400000">
              <a:off x="2920" y="-1303"/>
              <a:ext cx="0" cy="3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4" name="Line 393"/>
            <p:cNvSpPr>
              <a:spLocks noChangeShapeType="1"/>
            </p:cNvSpPr>
            <p:nvPr/>
          </p:nvSpPr>
          <p:spPr bwMode="auto">
            <a:xfrm rot="5400000">
              <a:off x="2947" y="-1391"/>
              <a:ext cx="0" cy="35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5" name="Line 394"/>
            <p:cNvSpPr>
              <a:spLocks noChangeShapeType="1"/>
            </p:cNvSpPr>
            <p:nvPr/>
          </p:nvSpPr>
          <p:spPr bwMode="auto">
            <a:xfrm rot="5400000">
              <a:off x="3012" y="-1636"/>
              <a:ext cx="0" cy="36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6" name="Line 395"/>
            <p:cNvSpPr>
              <a:spLocks noChangeShapeType="1"/>
            </p:cNvSpPr>
            <p:nvPr/>
          </p:nvSpPr>
          <p:spPr bwMode="auto">
            <a:xfrm rot="5400000">
              <a:off x="2926" y="-1487"/>
              <a:ext cx="0" cy="34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7" name="Line 396"/>
            <p:cNvSpPr>
              <a:spLocks noChangeShapeType="1"/>
            </p:cNvSpPr>
            <p:nvPr/>
          </p:nvSpPr>
          <p:spPr bwMode="auto">
            <a:xfrm rot="5400000">
              <a:off x="2968" y="-1474"/>
              <a:ext cx="0" cy="35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8" name="Line 397"/>
            <p:cNvSpPr>
              <a:spLocks noChangeShapeType="1"/>
            </p:cNvSpPr>
            <p:nvPr/>
          </p:nvSpPr>
          <p:spPr bwMode="auto">
            <a:xfrm rot="5400000">
              <a:off x="2855" y="-1182"/>
              <a:ext cx="0" cy="3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9" name="Line 398"/>
            <p:cNvSpPr>
              <a:spLocks noChangeShapeType="1"/>
            </p:cNvSpPr>
            <p:nvPr/>
          </p:nvSpPr>
          <p:spPr bwMode="auto">
            <a:xfrm rot="5400000">
              <a:off x="423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0" name="Line 399"/>
            <p:cNvSpPr>
              <a:spLocks noChangeShapeType="1"/>
            </p:cNvSpPr>
            <p:nvPr/>
          </p:nvSpPr>
          <p:spPr bwMode="auto">
            <a:xfrm rot="5400000">
              <a:off x="417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1" name="Line 400"/>
            <p:cNvSpPr>
              <a:spLocks noChangeShapeType="1"/>
            </p:cNvSpPr>
            <p:nvPr/>
          </p:nvSpPr>
          <p:spPr bwMode="auto">
            <a:xfrm rot="5400000">
              <a:off x="411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2" name="Line 401"/>
            <p:cNvSpPr>
              <a:spLocks noChangeShapeType="1"/>
            </p:cNvSpPr>
            <p:nvPr/>
          </p:nvSpPr>
          <p:spPr bwMode="auto">
            <a:xfrm rot="5400000">
              <a:off x="405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3" name="Line 402"/>
            <p:cNvSpPr>
              <a:spLocks noChangeShapeType="1"/>
            </p:cNvSpPr>
            <p:nvPr/>
          </p:nvSpPr>
          <p:spPr bwMode="auto">
            <a:xfrm rot="5400000">
              <a:off x="399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4" name="Line 403"/>
            <p:cNvSpPr>
              <a:spLocks noChangeShapeType="1"/>
            </p:cNvSpPr>
            <p:nvPr/>
          </p:nvSpPr>
          <p:spPr bwMode="auto">
            <a:xfrm rot="5400000">
              <a:off x="387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5" name="Line 404"/>
            <p:cNvSpPr>
              <a:spLocks noChangeShapeType="1"/>
            </p:cNvSpPr>
            <p:nvPr/>
          </p:nvSpPr>
          <p:spPr bwMode="auto">
            <a:xfrm rot="5400000">
              <a:off x="3819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6" name="Line 405"/>
            <p:cNvSpPr>
              <a:spLocks noChangeShapeType="1"/>
            </p:cNvSpPr>
            <p:nvPr/>
          </p:nvSpPr>
          <p:spPr bwMode="auto">
            <a:xfrm rot="5400000">
              <a:off x="3760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7" name="Line 406"/>
            <p:cNvSpPr>
              <a:spLocks noChangeShapeType="1"/>
            </p:cNvSpPr>
            <p:nvPr/>
          </p:nvSpPr>
          <p:spPr bwMode="auto">
            <a:xfrm rot="5400000">
              <a:off x="3701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8" name="Line 407"/>
            <p:cNvSpPr>
              <a:spLocks noChangeShapeType="1"/>
            </p:cNvSpPr>
            <p:nvPr/>
          </p:nvSpPr>
          <p:spPr bwMode="auto">
            <a:xfrm rot="5400000">
              <a:off x="3642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9" name="Line 408"/>
            <p:cNvSpPr>
              <a:spLocks noChangeShapeType="1"/>
            </p:cNvSpPr>
            <p:nvPr/>
          </p:nvSpPr>
          <p:spPr bwMode="auto">
            <a:xfrm rot="5400000">
              <a:off x="3583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0" name="Line 409"/>
            <p:cNvSpPr>
              <a:spLocks noChangeShapeType="1"/>
            </p:cNvSpPr>
            <p:nvPr/>
          </p:nvSpPr>
          <p:spPr bwMode="auto">
            <a:xfrm rot="5400000">
              <a:off x="3524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1" name="Line 410"/>
            <p:cNvSpPr>
              <a:spLocks noChangeShapeType="1"/>
            </p:cNvSpPr>
            <p:nvPr/>
          </p:nvSpPr>
          <p:spPr bwMode="auto">
            <a:xfrm rot="5400000">
              <a:off x="3465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2" name="Line 411"/>
            <p:cNvSpPr>
              <a:spLocks noChangeShapeType="1"/>
            </p:cNvSpPr>
            <p:nvPr/>
          </p:nvSpPr>
          <p:spPr bwMode="auto">
            <a:xfrm rot="5400000">
              <a:off x="3346" y="336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3" name="Line 412"/>
            <p:cNvSpPr>
              <a:spLocks noChangeShapeType="1"/>
            </p:cNvSpPr>
            <p:nvPr/>
          </p:nvSpPr>
          <p:spPr bwMode="auto">
            <a:xfrm rot="5400000">
              <a:off x="328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4" name="Line 413"/>
            <p:cNvSpPr>
              <a:spLocks noChangeShapeType="1"/>
            </p:cNvSpPr>
            <p:nvPr/>
          </p:nvSpPr>
          <p:spPr bwMode="auto">
            <a:xfrm rot="5400000">
              <a:off x="322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5" name="Line 414"/>
            <p:cNvSpPr>
              <a:spLocks noChangeShapeType="1"/>
            </p:cNvSpPr>
            <p:nvPr/>
          </p:nvSpPr>
          <p:spPr bwMode="auto">
            <a:xfrm rot="5400000">
              <a:off x="317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6" name="Line 415"/>
            <p:cNvSpPr>
              <a:spLocks noChangeShapeType="1"/>
            </p:cNvSpPr>
            <p:nvPr/>
          </p:nvSpPr>
          <p:spPr bwMode="auto">
            <a:xfrm rot="5400000">
              <a:off x="311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7" name="Line 416"/>
            <p:cNvSpPr>
              <a:spLocks noChangeShapeType="1"/>
            </p:cNvSpPr>
            <p:nvPr/>
          </p:nvSpPr>
          <p:spPr bwMode="auto">
            <a:xfrm rot="5400000">
              <a:off x="305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8" name="Line 417"/>
            <p:cNvSpPr>
              <a:spLocks noChangeShapeType="1"/>
            </p:cNvSpPr>
            <p:nvPr/>
          </p:nvSpPr>
          <p:spPr bwMode="auto">
            <a:xfrm rot="5400000">
              <a:off x="299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9" name="Line 418"/>
            <p:cNvSpPr>
              <a:spLocks noChangeShapeType="1"/>
            </p:cNvSpPr>
            <p:nvPr/>
          </p:nvSpPr>
          <p:spPr bwMode="auto">
            <a:xfrm rot="5400000">
              <a:off x="293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0" name="Line 419"/>
            <p:cNvSpPr>
              <a:spLocks noChangeShapeType="1"/>
            </p:cNvSpPr>
            <p:nvPr/>
          </p:nvSpPr>
          <p:spPr bwMode="auto">
            <a:xfrm rot="5400000">
              <a:off x="281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1" name="Line 420"/>
            <p:cNvSpPr>
              <a:spLocks noChangeShapeType="1"/>
            </p:cNvSpPr>
            <p:nvPr/>
          </p:nvSpPr>
          <p:spPr bwMode="auto">
            <a:xfrm rot="5400000">
              <a:off x="2756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2" name="Line 421"/>
            <p:cNvSpPr>
              <a:spLocks noChangeShapeType="1"/>
            </p:cNvSpPr>
            <p:nvPr/>
          </p:nvSpPr>
          <p:spPr bwMode="auto">
            <a:xfrm rot="5400000">
              <a:off x="2637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3" name="Line 422"/>
            <p:cNvSpPr>
              <a:spLocks noChangeShapeType="1"/>
            </p:cNvSpPr>
            <p:nvPr/>
          </p:nvSpPr>
          <p:spPr bwMode="auto">
            <a:xfrm rot="5400000">
              <a:off x="257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4" name="Line 423"/>
            <p:cNvSpPr>
              <a:spLocks noChangeShapeType="1"/>
            </p:cNvSpPr>
            <p:nvPr/>
          </p:nvSpPr>
          <p:spPr bwMode="auto">
            <a:xfrm rot="5400000">
              <a:off x="251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5" name="Line 424"/>
            <p:cNvSpPr>
              <a:spLocks noChangeShapeType="1"/>
            </p:cNvSpPr>
            <p:nvPr/>
          </p:nvSpPr>
          <p:spPr bwMode="auto">
            <a:xfrm rot="5400000">
              <a:off x="246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6" name="Line 425"/>
            <p:cNvSpPr>
              <a:spLocks noChangeShapeType="1"/>
            </p:cNvSpPr>
            <p:nvPr/>
          </p:nvSpPr>
          <p:spPr bwMode="auto">
            <a:xfrm rot="5400000">
              <a:off x="240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7" name="Line 426"/>
            <p:cNvSpPr>
              <a:spLocks noChangeShapeType="1"/>
            </p:cNvSpPr>
            <p:nvPr/>
          </p:nvSpPr>
          <p:spPr bwMode="auto">
            <a:xfrm rot="5400000">
              <a:off x="234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8" name="Line 427"/>
            <p:cNvSpPr>
              <a:spLocks noChangeShapeType="1"/>
            </p:cNvSpPr>
            <p:nvPr/>
          </p:nvSpPr>
          <p:spPr bwMode="auto">
            <a:xfrm rot="5400000">
              <a:off x="228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9" name="Line 428"/>
            <p:cNvSpPr>
              <a:spLocks noChangeShapeType="1"/>
            </p:cNvSpPr>
            <p:nvPr/>
          </p:nvSpPr>
          <p:spPr bwMode="auto">
            <a:xfrm rot="5400000">
              <a:off x="216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0" name="Line 429"/>
            <p:cNvSpPr>
              <a:spLocks noChangeShapeType="1"/>
            </p:cNvSpPr>
            <p:nvPr/>
          </p:nvSpPr>
          <p:spPr bwMode="auto">
            <a:xfrm rot="5400000">
              <a:off x="210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1" name="Line 430"/>
            <p:cNvSpPr>
              <a:spLocks noChangeShapeType="1"/>
            </p:cNvSpPr>
            <p:nvPr/>
          </p:nvSpPr>
          <p:spPr bwMode="auto">
            <a:xfrm rot="5400000">
              <a:off x="2046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2" name="Line 431"/>
            <p:cNvSpPr>
              <a:spLocks noChangeShapeType="1"/>
            </p:cNvSpPr>
            <p:nvPr/>
          </p:nvSpPr>
          <p:spPr bwMode="auto">
            <a:xfrm rot="5400000">
              <a:off x="192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3" name="Line 432"/>
            <p:cNvSpPr>
              <a:spLocks noChangeShapeType="1"/>
            </p:cNvSpPr>
            <p:nvPr/>
          </p:nvSpPr>
          <p:spPr bwMode="auto">
            <a:xfrm rot="5400000">
              <a:off x="187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4" name="Line 433"/>
            <p:cNvSpPr>
              <a:spLocks noChangeShapeType="1"/>
            </p:cNvSpPr>
            <p:nvPr/>
          </p:nvSpPr>
          <p:spPr bwMode="auto">
            <a:xfrm rot="5400000">
              <a:off x="181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5" name="Line 434"/>
            <p:cNvSpPr>
              <a:spLocks noChangeShapeType="1"/>
            </p:cNvSpPr>
            <p:nvPr/>
          </p:nvSpPr>
          <p:spPr bwMode="auto">
            <a:xfrm rot="5400000">
              <a:off x="175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6" name="Line 435"/>
            <p:cNvSpPr>
              <a:spLocks noChangeShapeType="1"/>
            </p:cNvSpPr>
            <p:nvPr/>
          </p:nvSpPr>
          <p:spPr bwMode="auto">
            <a:xfrm rot="5400000">
              <a:off x="169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7" name="Line 436"/>
            <p:cNvSpPr>
              <a:spLocks noChangeShapeType="1"/>
            </p:cNvSpPr>
            <p:nvPr/>
          </p:nvSpPr>
          <p:spPr bwMode="auto">
            <a:xfrm rot="5400000">
              <a:off x="163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8" name="Line 437"/>
            <p:cNvSpPr>
              <a:spLocks noChangeShapeType="1"/>
            </p:cNvSpPr>
            <p:nvPr/>
          </p:nvSpPr>
          <p:spPr bwMode="auto">
            <a:xfrm rot="5400000">
              <a:off x="157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9" name="Line 438"/>
            <p:cNvSpPr>
              <a:spLocks noChangeShapeType="1"/>
            </p:cNvSpPr>
            <p:nvPr/>
          </p:nvSpPr>
          <p:spPr bwMode="auto">
            <a:xfrm rot="5400000">
              <a:off x="1456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0" name="Line 439"/>
            <p:cNvSpPr>
              <a:spLocks noChangeShapeType="1"/>
            </p:cNvSpPr>
            <p:nvPr/>
          </p:nvSpPr>
          <p:spPr bwMode="auto">
            <a:xfrm rot="5400000">
              <a:off x="1397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1" name="Line 440"/>
            <p:cNvSpPr>
              <a:spLocks noChangeShapeType="1"/>
            </p:cNvSpPr>
            <p:nvPr/>
          </p:nvSpPr>
          <p:spPr bwMode="auto">
            <a:xfrm rot="5400000">
              <a:off x="133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2" name="Line 441"/>
            <p:cNvSpPr>
              <a:spLocks noChangeShapeType="1"/>
            </p:cNvSpPr>
            <p:nvPr/>
          </p:nvSpPr>
          <p:spPr bwMode="auto">
            <a:xfrm rot="5400000">
              <a:off x="127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3" name="Line 442"/>
            <p:cNvSpPr>
              <a:spLocks noChangeShapeType="1"/>
            </p:cNvSpPr>
            <p:nvPr/>
          </p:nvSpPr>
          <p:spPr bwMode="auto">
            <a:xfrm rot="5400000">
              <a:off x="121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4" name="Line 443"/>
            <p:cNvSpPr>
              <a:spLocks noChangeShapeType="1"/>
            </p:cNvSpPr>
            <p:nvPr/>
          </p:nvSpPr>
          <p:spPr bwMode="auto">
            <a:xfrm rot="5400000">
              <a:off x="116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5" name="Line 444"/>
            <p:cNvSpPr>
              <a:spLocks noChangeShapeType="1"/>
            </p:cNvSpPr>
            <p:nvPr/>
          </p:nvSpPr>
          <p:spPr bwMode="auto">
            <a:xfrm rot="5400000">
              <a:off x="110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6" name="Line 445"/>
            <p:cNvSpPr>
              <a:spLocks noChangeShapeType="1"/>
            </p:cNvSpPr>
            <p:nvPr/>
          </p:nvSpPr>
          <p:spPr bwMode="auto">
            <a:xfrm rot="5400000">
              <a:off x="104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7" name="Line 446"/>
            <p:cNvSpPr>
              <a:spLocks noChangeShapeType="1"/>
            </p:cNvSpPr>
            <p:nvPr/>
          </p:nvSpPr>
          <p:spPr bwMode="auto">
            <a:xfrm rot="5400000">
              <a:off x="4438" y="307"/>
              <a:ext cx="2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8" name="Line 447"/>
            <p:cNvSpPr>
              <a:spLocks noChangeShapeType="1"/>
            </p:cNvSpPr>
            <p:nvPr/>
          </p:nvSpPr>
          <p:spPr bwMode="auto">
            <a:xfrm rot="5400000">
              <a:off x="434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9" name="Line 448"/>
            <p:cNvSpPr>
              <a:spLocks noChangeShapeType="1"/>
            </p:cNvSpPr>
            <p:nvPr/>
          </p:nvSpPr>
          <p:spPr bwMode="auto">
            <a:xfrm rot="5400000">
              <a:off x="4498" y="307"/>
              <a:ext cx="2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0" name="Line 449"/>
            <p:cNvSpPr>
              <a:spLocks noChangeShapeType="1"/>
            </p:cNvSpPr>
            <p:nvPr/>
          </p:nvSpPr>
          <p:spPr bwMode="auto">
            <a:xfrm rot="5400000">
              <a:off x="4647" y="334"/>
              <a:ext cx="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1" name="Line 451"/>
            <p:cNvSpPr>
              <a:spLocks noChangeShapeType="1"/>
            </p:cNvSpPr>
            <p:nvPr/>
          </p:nvSpPr>
          <p:spPr bwMode="auto">
            <a:xfrm rot="5400000">
              <a:off x="151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2" name="Line 454"/>
            <p:cNvSpPr>
              <a:spLocks noChangeShapeType="1"/>
            </p:cNvSpPr>
            <p:nvPr/>
          </p:nvSpPr>
          <p:spPr bwMode="auto">
            <a:xfrm rot="5400000">
              <a:off x="3937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3" name="Line 456"/>
            <p:cNvSpPr>
              <a:spLocks noChangeShapeType="1"/>
            </p:cNvSpPr>
            <p:nvPr/>
          </p:nvSpPr>
          <p:spPr bwMode="auto">
            <a:xfrm rot="5400000">
              <a:off x="198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4" name="Line 458"/>
            <p:cNvSpPr>
              <a:spLocks noChangeShapeType="1"/>
            </p:cNvSpPr>
            <p:nvPr/>
          </p:nvSpPr>
          <p:spPr bwMode="auto">
            <a:xfrm rot="5400000">
              <a:off x="2224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5" name="Line 460"/>
            <p:cNvSpPr>
              <a:spLocks noChangeShapeType="1"/>
            </p:cNvSpPr>
            <p:nvPr/>
          </p:nvSpPr>
          <p:spPr bwMode="auto">
            <a:xfrm rot="5400000">
              <a:off x="2697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6" name="Line 462"/>
            <p:cNvSpPr>
              <a:spLocks noChangeShapeType="1"/>
            </p:cNvSpPr>
            <p:nvPr/>
          </p:nvSpPr>
          <p:spPr bwMode="auto">
            <a:xfrm rot="5400000">
              <a:off x="287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7" name="Line 464"/>
            <p:cNvSpPr>
              <a:spLocks noChangeShapeType="1"/>
            </p:cNvSpPr>
            <p:nvPr/>
          </p:nvSpPr>
          <p:spPr bwMode="auto">
            <a:xfrm rot="5400000">
              <a:off x="3406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16499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172AB4-3AFB-4B32-AC1B-C168BD4AD9A6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954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274641"/>
            <a:ext cx="2590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5692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8EEA67-B4D0-43AC-B433-310AF18A87FC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661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0F995E-3A7A-4F7E-BD75-B90012069565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384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BEF466-E8BF-404A-B28F-5217BAB38006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796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447800"/>
            <a:ext cx="5080000" cy="46783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0" y="1447800"/>
            <a:ext cx="5080000" cy="46783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3C1EF0-0680-4FA1-8C29-DE5DAFD110A6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221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6846BE-EC03-4D8D-B925-17DCACD46035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43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703B82-B254-4D3D-8A0C-B5D5DE1FDDAE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392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44F180-9DB1-44CE-8489-235AB877DE85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337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F60802-5F16-4EE1-8D15-A551C148E595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043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55C737-EA7C-4E15-9C32-9DB90E22946A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050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274638"/>
            <a:ext cx="10363200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447800"/>
            <a:ext cx="103632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78467" y="6245225"/>
            <a:ext cx="2487084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+mn-lt"/>
              </a:defRPr>
            </a:lvl1pPr>
          </a:lstStyle>
          <a:p>
            <a:fld id="{681C472A-FDC1-499D-AA2E-2EE2A0332C66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25933" y="6245225"/>
            <a:ext cx="305646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+mn-lt"/>
              </a:defRPr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43012" y="241300"/>
            <a:ext cx="57151" cy="65024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408E5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88" name="Line 64"/>
          <p:cNvSpPr>
            <a:spLocks noChangeShapeType="1"/>
          </p:cNvSpPr>
          <p:nvPr/>
        </p:nvSpPr>
        <p:spPr bwMode="auto">
          <a:xfrm rot="5400000">
            <a:off x="579967" y="6444193"/>
            <a:ext cx="0" cy="9228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56" name="Rectangle 132"/>
          <p:cNvSpPr>
            <a:spLocks noChangeArrowheads="1"/>
          </p:cNvSpPr>
          <p:nvPr/>
        </p:nvSpPr>
        <p:spPr bwMode="auto">
          <a:xfrm>
            <a:off x="900163" y="1030291"/>
            <a:ext cx="10737273" cy="5794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408E5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34" name="Rectangle 440"/>
          <p:cNvSpPr>
            <a:spLocks noChangeArrowheads="1"/>
          </p:cNvSpPr>
          <p:nvPr/>
        </p:nvSpPr>
        <p:spPr bwMode="auto">
          <a:xfrm>
            <a:off x="180975" y="88900"/>
            <a:ext cx="473075" cy="6673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grpSp>
        <p:nvGrpSpPr>
          <p:cNvPr id="235" name="Group 444"/>
          <p:cNvGrpSpPr>
            <a:grpSpLocks/>
          </p:cNvGrpSpPr>
          <p:nvPr/>
        </p:nvGrpSpPr>
        <p:grpSpPr bwMode="auto">
          <a:xfrm>
            <a:off x="179388" y="133350"/>
            <a:ext cx="474662" cy="6648450"/>
            <a:chOff x="113" y="84"/>
            <a:chExt cx="299" cy="4188"/>
          </a:xfrm>
        </p:grpSpPr>
        <p:grpSp>
          <p:nvGrpSpPr>
            <p:cNvPr id="236" name="Group 443"/>
            <p:cNvGrpSpPr>
              <a:grpSpLocks/>
            </p:cNvGrpSpPr>
            <p:nvPr/>
          </p:nvGrpSpPr>
          <p:grpSpPr bwMode="auto">
            <a:xfrm>
              <a:off x="113" y="84"/>
              <a:ext cx="299" cy="3237"/>
              <a:chOff x="113" y="84"/>
              <a:chExt cx="299" cy="3237"/>
            </a:xfrm>
          </p:grpSpPr>
          <p:sp>
            <p:nvSpPr>
              <p:cNvPr id="238" name="Rectangle 138"/>
              <p:cNvSpPr>
                <a:spLocks noChangeArrowheads="1"/>
              </p:cNvSpPr>
              <p:nvPr/>
            </p:nvSpPr>
            <p:spPr bwMode="auto">
              <a:xfrm>
                <a:off x="115" y="42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39" name="Rectangle 140"/>
              <p:cNvSpPr>
                <a:spLocks noChangeArrowheads="1"/>
              </p:cNvSpPr>
              <p:nvPr/>
            </p:nvSpPr>
            <p:spPr bwMode="auto">
              <a:xfrm>
                <a:off x="292" y="54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0" name="Rectangle 141"/>
              <p:cNvSpPr>
                <a:spLocks noChangeArrowheads="1"/>
              </p:cNvSpPr>
              <p:nvPr/>
            </p:nvSpPr>
            <p:spPr bwMode="auto">
              <a:xfrm>
                <a:off x="231" y="60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1" name="Rectangle 143"/>
              <p:cNvSpPr>
                <a:spLocks noChangeArrowheads="1"/>
              </p:cNvSpPr>
              <p:nvPr/>
            </p:nvSpPr>
            <p:spPr bwMode="auto">
              <a:xfrm>
                <a:off x="173" y="101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2" name="Rectangle 146"/>
              <p:cNvSpPr>
                <a:spLocks noChangeArrowheads="1"/>
              </p:cNvSpPr>
              <p:nvPr/>
            </p:nvSpPr>
            <p:spPr bwMode="auto">
              <a:xfrm>
                <a:off x="118" y="66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3" name="Rectangle 247"/>
              <p:cNvSpPr>
                <a:spLocks noChangeArrowheads="1"/>
              </p:cNvSpPr>
              <p:nvPr/>
            </p:nvSpPr>
            <p:spPr bwMode="auto">
              <a:xfrm>
                <a:off x="172" y="72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4" name="Rectangle 248"/>
              <p:cNvSpPr>
                <a:spLocks noChangeArrowheads="1"/>
              </p:cNvSpPr>
              <p:nvPr/>
            </p:nvSpPr>
            <p:spPr bwMode="auto">
              <a:xfrm>
                <a:off x="231" y="96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5" name="Rectangle 249"/>
              <p:cNvSpPr>
                <a:spLocks noChangeArrowheads="1"/>
              </p:cNvSpPr>
              <p:nvPr/>
            </p:nvSpPr>
            <p:spPr bwMode="auto">
              <a:xfrm>
                <a:off x="354" y="78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" name="Rectangle 250"/>
              <p:cNvSpPr>
                <a:spLocks noChangeArrowheads="1"/>
              </p:cNvSpPr>
              <p:nvPr/>
            </p:nvSpPr>
            <p:spPr bwMode="auto">
              <a:xfrm>
                <a:off x="351" y="101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7" name="Rectangle 251"/>
              <p:cNvSpPr>
                <a:spLocks noChangeArrowheads="1"/>
              </p:cNvSpPr>
              <p:nvPr/>
            </p:nvSpPr>
            <p:spPr bwMode="auto">
              <a:xfrm>
                <a:off x="292" y="107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8" name="Rectangle 253"/>
              <p:cNvSpPr>
                <a:spLocks noChangeArrowheads="1"/>
              </p:cNvSpPr>
              <p:nvPr/>
            </p:nvSpPr>
            <p:spPr bwMode="auto">
              <a:xfrm>
                <a:off x="234" y="107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9" name="Rectangle 254"/>
              <p:cNvSpPr>
                <a:spLocks noChangeArrowheads="1"/>
              </p:cNvSpPr>
              <p:nvPr/>
            </p:nvSpPr>
            <p:spPr bwMode="auto">
              <a:xfrm>
                <a:off x="173" y="90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0" name="Rectangle 255"/>
              <p:cNvSpPr>
                <a:spLocks noChangeArrowheads="1"/>
              </p:cNvSpPr>
              <p:nvPr/>
            </p:nvSpPr>
            <p:spPr bwMode="auto">
              <a:xfrm>
                <a:off x="292" y="90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1" name="Rectangle 258"/>
              <p:cNvSpPr>
                <a:spLocks noChangeArrowheads="1"/>
              </p:cNvSpPr>
              <p:nvPr/>
            </p:nvSpPr>
            <p:spPr bwMode="auto">
              <a:xfrm>
                <a:off x="115" y="96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2" name="Rectangle 261"/>
              <p:cNvSpPr>
                <a:spLocks noChangeArrowheads="1"/>
              </p:cNvSpPr>
              <p:nvPr/>
            </p:nvSpPr>
            <p:spPr bwMode="auto">
              <a:xfrm>
                <a:off x="118" y="113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3" name="Rectangle 262"/>
              <p:cNvSpPr>
                <a:spLocks noChangeArrowheads="1"/>
              </p:cNvSpPr>
              <p:nvPr/>
            </p:nvSpPr>
            <p:spPr bwMode="auto">
              <a:xfrm>
                <a:off x="354" y="113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4" name="Rectangle 265"/>
              <p:cNvSpPr>
                <a:spLocks noChangeArrowheads="1"/>
              </p:cNvSpPr>
              <p:nvPr/>
            </p:nvSpPr>
            <p:spPr bwMode="auto">
              <a:xfrm>
                <a:off x="231" y="119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5" name="Rectangle 266"/>
              <p:cNvSpPr>
                <a:spLocks noChangeArrowheads="1"/>
              </p:cNvSpPr>
              <p:nvPr/>
            </p:nvSpPr>
            <p:spPr bwMode="auto">
              <a:xfrm>
                <a:off x="296" y="119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6" name="Rectangle 267"/>
              <p:cNvSpPr>
                <a:spLocks noChangeArrowheads="1"/>
              </p:cNvSpPr>
              <p:nvPr/>
            </p:nvSpPr>
            <p:spPr bwMode="auto">
              <a:xfrm>
                <a:off x="116" y="119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7" name="Rectangle 268"/>
              <p:cNvSpPr>
                <a:spLocks noChangeArrowheads="1"/>
              </p:cNvSpPr>
              <p:nvPr/>
            </p:nvSpPr>
            <p:spPr bwMode="auto">
              <a:xfrm>
                <a:off x="173" y="125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8" name="Rectangle 269"/>
              <p:cNvSpPr>
                <a:spLocks noChangeArrowheads="1"/>
              </p:cNvSpPr>
              <p:nvPr/>
            </p:nvSpPr>
            <p:spPr bwMode="auto">
              <a:xfrm>
                <a:off x="354" y="125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9" name="Rectangle 270"/>
              <p:cNvSpPr>
                <a:spLocks noChangeArrowheads="1"/>
              </p:cNvSpPr>
              <p:nvPr/>
            </p:nvSpPr>
            <p:spPr bwMode="auto">
              <a:xfrm>
                <a:off x="232" y="125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0" name="Rectangle 271"/>
              <p:cNvSpPr>
                <a:spLocks noChangeArrowheads="1"/>
              </p:cNvSpPr>
              <p:nvPr/>
            </p:nvSpPr>
            <p:spPr bwMode="auto">
              <a:xfrm>
                <a:off x="295" y="131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1" name="Rectangle 272"/>
              <p:cNvSpPr>
                <a:spLocks noChangeArrowheads="1"/>
              </p:cNvSpPr>
              <p:nvPr/>
            </p:nvSpPr>
            <p:spPr bwMode="auto">
              <a:xfrm>
                <a:off x="118" y="131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2" name="Rectangle 273"/>
              <p:cNvSpPr>
                <a:spLocks noChangeArrowheads="1"/>
              </p:cNvSpPr>
              <p:nvPr/>
            </p:nvSpPr>
            <p:spPr bwMode="auto">
              <a:xfrm>
                <a:off x="174" y="131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3" name="Rectangle 277"/>
              <p:cNvSpPr>
                <a:spLocks noChangeArrowheads="1"/>
              </p:cNvSpPr>
              <p:nvPr/>
            </p:nvSpPr>
            <p:spPr bwMode="auto">
              <a:xfrm>
                <a:off x="350" y="137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4" name="Rectangle 278"/>
              <p:cNvSpPr>
                <a:spLocks noChangeArrowheads="1"/>
              </p:cNvSpPr>
              <p:nvPr/>
            </p:nvSpPr>
            <p:spPr bwMode="auto">
              <a:xfrm>
                <a:off x="175" y="137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5" name="Rectangle 279"/>
              <p:cNvSpPr>
                <a:spLocks noChangeArrowheads="1"/>
              </p:cNvSpPr>
              <p:nvPr/>
            </p:nvSpPr>
            <p:spPr bwMode="auto">
              <a:xfrm>
                <a:off x="232" y="137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6" name="Rectangle 280"/>
              <p:cNvSpPr>
                <a:spLocks noChangeArrowheads="1"/>
              </p:cNvSpPr>
              <p:nvPr/>
            </p:nvSpPr>
            <p:spPr bwMode="auto">
              <a:xfrm>
                <a:off x="296" y="143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7" name="Rectangle 281"/>
              <p:cNvSpPr>
                <a:spLocks noChangeArrowheads="1"/>
              </p:cNvSpPr>
              <p:nvPr/>
            </p:nvSpPr>
            <p:spPr bwMode="auto">
              <a:xfrm>
                <a:off x="351" y="143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8" name="Rectangle 282"/>
              <p:cNvSpPr>
                <a:spLocks noChangeArrowheads="1"/>
              </p:cNvSpPr>
              <p:nvPr/>
            </p:nvSpPr>
            <p:spPr bwMode="auto">
              <a:xfrm>
                <a:off x="119" y="143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9" name="Rectangle 283"/>
              <p:cNvSpPr>
                <a:spLocks noChangeArrowheads="1"/>
              </p:cNvSpPr>
              <p:nvPr/>
            </p:nvSpPr>
            <p:spPr bwMode="auto">
              <a:xfrm>
                <a:off x="173" y="148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0" name="Rectangle 284"/>
              <p:cNvSpPr>
                <a:spLocks noChangeArrowheads="1"/>
              </p:cNvSpPr>
              <p:nvPr/>
            </p:nvSpPr>
            <p:spPr bwMode="auto">
              <a:xfrm>
                <a:off x="231" y="149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1" name="Rectangle 285"/>
              <p:cNvSpPr>
                <a:spLocks noChangeArrowheads="1"/>
              </p:cNvSpPr>
              <p:nvPr/>
            </p:nvSpPr>
            <p:spPr bwMode="auto">
              <a:xfrm>
                <a:off x="296" y="148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2" name="Rectangle 286"/>
              <p:cNvSpPr>
                <a:spLocks noChangeArrowheads="1"/>
              </p:cNvSpPr>
              <p:nvPr/>
            </p:nvSpPr>
            <p:spPr bwMode="auto">
              <a:xfrm>
                <a:off x="351" y="149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3" name="Rectangle 438"/>
              <p:cNvSpPr>
                <a:spLocks noChangeArrowheads="1"/>
              </p:cNvSpPr>
              <p:nvPr/>
            </p:nvSpPr>
            <p:spPr bwMode="auto">
              <a:xfrm>
                <a:off x="232" y="84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4" name="Rectangle 287"/>
              <p:cNvSpPr>
                <a:spLocks noChangeArrowheads="1"/>
              </p:cNvSpPr>
              <p:nvPr/>
            </p:nvSpPr>
            <p:spPr bwMode="auto">
              <a:xfrm>
                <a:off x="115" y="155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5" name="Rectangle 288"/>
              <p:cNvSpPr>
                <a:spLocks noChangeArrowheads="1"/>
              </p:cNvSpPr>
              <p:nvPr/>
            </p:nvSpPr>
            <p:spPr bwMode="auto">
              <a:xfrm>
                <a:off x="173" y="155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6" name="Rectangle 289"/>
              <p:cNvSpPr>
                <a:spLocks noChangeArrowheads="1"/>
              </p:cNvSpPr>
              <p:nvPr/>
            </p:nvSpPr>
            <p:spPr bwMode="auto">
              <a:xfrm>
                <a:off x="292" y="155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7" name="Rectangle 290"/>
              <p:cNvSpPr>
                <a:spLocks noChangeArrowheads="1"/>
              </p:cNvSpPr>
              <p:nvPr/>
            </p:nvSpPr>
            <p:spPr bwMode="auto">
              <a:xfrm>
                <a:off x="354" y="155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8" name="Rectangle 291"/>
              <p:cNvSpPr>
                <a:spLocks noChangeArrowheads="1"/>
              </p:cNvSpPr>
              <p:nvPr/>
            </p:nvSpPr>
            <p:spPr bwMode="auto">
              <a:xfrm>
                <a:off x="351" y="160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9" name="Rectangle 292"/>
              <p:cNvSpPr>
                <a:spLocks noChangeArrowheads="1"/>
              </p:cNvSpPr>
              <p:nvPr/>
            </p:nvSpPr>
            <p:spPr bwMode="auto">
              <a:xfrm>
                <a:off x="233" y="161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0" name="Rectangle 293"/>
              <p:cNvSpPr>
                <a:spLocks noChangeArrowheads="1"/>
              </p:cNvSpPr>
              <p:nvPr/>
            </p:nvSpPr>
            <p:spPr bwMode="auto">
              <a:xfrm>
                <a:off x="177" y="160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1" name="Rectangle 294"/>
              <p:cNvSpPr>
                <a:spLocks noChangeArrowheads="1"/>
              </p:cNvSpPr>
              <p:nvPr/>
            </p:nvSpPr>
            <p:spPr bwMode="auto">
              <a:xfrm>
                <a:off x="119" y="160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2" name="Rectangle 295"/>
              <p:cNvSpPr>
                <a:spLocks noChangeArrowheads="1"/>
              </p:cNvSpPr>
              <p:nvPr/>
            </p:nvSpPr>
            <p:spPr bwMode="auto">
              <a:xfrm>
                <a:off x="119" y="166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3" name="Rectangle 296"/>
              <p:cNvSpPr>
                <a:spLocks noChangeArrowheads="1"/>
              </p:cNvSpPr>
              <p:nvPr/>
            </p:nvSpPr>
            <p:spPr bwMode="auto">
              <a:xfrm>
                <a:off x="232" y="166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4" name="Rectangle 297"/>
              <p:cNvSpPr>
                <a:spLocks noChangeArrowheads="1"/>
              </p:cNvSpPr>
              <p:nvPr/>
            </p:nvSpPr>
            <p:spPr bwMode="auto">
              <a:xfrm>
                <a:off x="295" y="166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5" name="Rectangle 298"/>
              <p:cNvSpPr>
                <a:spLocks noChangeArrowheads="1"/>
              </p:cNvSpPr>
              <p:nvPr/>
            </p:nvSpPr>
            <p:spPr bwMode="auto">
              <a:xfrm>
                <a:off x="350" y="166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6" name="Rectangle 303"/>
              <p:cNvSpPr>
                <a:spLocks noChangeArrowheads="1"/>
              </p:cNvSpPr>
              <p:nvPr/>
            </p:nvSpPr>
            <p:spPr bwMode="auto">
              <a:xfrm>
                <a:off x="177" y="172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7" name="Rectangle 304"/>
              <p:cNvSpPr>
                <a:spLocks noChangeArrowheads="1"/>
              </p:cNvSpPr>
              <p:nvPr/>
            </p:nvSpPr>
            <p:spPr bwMode="auto">
              <a:xfrm>
                <a:off x="232" y="172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8" name="Rectangle 305"/>
              <p:cNvSpPr>
                <a:spLocks noChangeArrowheads="1"/>
              </p:cNvSpPr>
              <p:nvPr/>
            </p:nvSpPr>
            <p:spPr bwMode="auto">
              <a:xfrm>
                <a:off x="295" y="172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9" name="Rectangle 306"/>
              <p:cNvSpPr>
                <a:spLocks noChangeArrowheads="1"/>
              </p:cNvSpPr>
              <p:nvPr/>
            </p:nvSpPr>
            <p:spPr bwMode="auto">
              <a:xfrm>
                <a:off x="350" y="172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0" name="Rectangle 259"/>
              <p:cNvSpPr>
                <a:spLocks noChangeArrowheads="1"/>
              </p:cNvSpPr>
              <p:nvPr/>
            </p:nvSpPr>
            <p:spPr bwMode="auto">
              <a:xfrm>
                <a:off x="114" y="1787"/>
                <a:ext cx="29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1" name="Rectangle 414"/>
              <p:cNvSpPr>
                <a:spLocks noChangeArrowheads="1"/>
              </p:cNvSpPr>
              <p:nvPr/>
            </p:nvSpPr>
            <p:spPr bwMode="auto">
              <a:xfrm>
                <a:off x="232" y="237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2" name="Rectangle 307"/>
              <p:cNvSpPr>
                <a:spLocks noChangeArrowheads="1"/>
              </p:cNvSpPr>
              <p:nvPr/>
            </p:nvSpPr>
            <p:spPr bwMode="auto">
              <a:xfrm>
                <a:off x="174" y="196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3" name="Rectangle 308"/>
              <p:cNvSpPr>
                <a:spLocks noChangeArrowheads="1"/>
              </p:cNvSpPr>
              <p:nvPr/>
            </p:nvSpPr>
            <p:spPr bwMode="auto">
              <a:xfrm>
                <a:off x="296" y="2021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4" name="Rectangle 309"/>
              <p:cNvSpPr>
                <a:spLocks noChangeArrowheads="1"/>
              </p:cNvSpPr>
              <p:nvPr/>
            </p:nvSpPr>
            <p:spPr bwMode="auto">
              <a:xfrm>
                <a:off x="116" y="207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5" name="Rectangle 310"/>
              <p:cNvSpPr>
                <a:spLocks noChangeArrowheads="1"/>
              </p:cNvSpPr>
              <p:nvPr/>
            </p:nvSpPr>
            <p:spPr bwMode="auto">
              <a:xfrm>
                <a:off x="234" y="213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6" name="Rectangle 311"/>
              <p:cNvSpPr>
                <a:spLocks noChangeArrowheads="1"/>
              </p:cNvSpPr>
              <p:nvPr/>
            </p:nvSpPr>
            <p:spPr bwMode="auto">
              <a:xfrm>
                <a:off x="175" y="219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7" name="Rectangle 312"/>
              <p:cNvSpPr>
                <a:spLocks noChangeArrowheads="1"/>
              </p:cNvSpPr>
              <p:nvPr/>
            </p:nvSpPr>
            <p:spPr bwMode="auto">
              <a:xfrm>
                <a:off x="292" y="219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8" name="Rectangle 313"/>
              <p:cNvSpPr>
                <a:spLocks noChangeArrowheads="1"/>
              </p:cNvSpPr>
              <p:nvPr/>
            </p:nvSpPr>
            <p:spPr bwMode="auto">
              <a:xfrm>
                <a:off x="350" y="225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9" name="Rectangle 314"/>
              <p:cNvSpPr>
                <a:spLocks noChangeArrowheads="1"/>
              </p:cNvSpPr>
              <p:nvPr/>
            </p:nvSpPr>
            <p:spPr bwMode="auto">
              <a:xfrm>
                <a:off x="115" y="225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0" name="Rectangle 317"/>
              <p:cNvSpPr>
                <a:spLocks noChangeArrowheads="1"/>
              </p:cNvSpPr>
              <p:nvPr/>
            </p:nvSpPr>
            <p:spPr bwMode="auto">
              <a:xfrm>
                <a:off x="232" y="231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1" name="Rectangle 318"/>
              <p:cNvSpPr>
                <a:spLocks noChangeArrowheads="1"/>
              </p:cNvSpPr>
              <p:nvPr/>
            </p:nvSpPr>
            <p:spPr bwMode="auto">
              <a:xfrm>
                <a:off x="116" y="231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2" name="Rectangle 319"/>
              <p:cNvSpPr>
                <a:spLocks noChangeArrowheads="1"/>
              </p:cNvSpPr>
              <p:nvPr/>
            </p:nvSpPr>
            <p:spPr bwMode="auto">
              <a:xfrm>
                <a:off x="350" y="231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3" name="Rectangle 320"/>
              <p:cNvSpPr>
                <a:spLocks noChangeArrowheads="1"/>
              </p:cNvSpPr>
              <p:nvPr/>
            </p:nvSpPr>
            <p:spPr bwMode="auto">
              <a:xfrm>
                <a:off x="350" y="237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4" name="Rectangle 321"/>
              <p:cNvSpPr>
                <a:spLocks noChangeArrowheads="1"/>
              </p:cNvSpPr>
              <p:nvPr/>
            </p:nvSpPr>
            <p:spPr bwMode="auto">
              <a:xfrm>
                <a:off x="174" y="237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5" name="Rectangle 384"/>
              <p:cNvSpPr>
                <a:spLocks noChangeArrowheads="1"/>
              </p:cNvSpPr>
              <p:nvPr/>
            </p:nvSpPr>
            <p:spPr bwMode="auto">
              <a:xfrm>
                <a:off x="354" y="208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6" name="Rectangle 385"/>
              <p:cNvSpPr>
                <a:spLocks noChangeArrowheads="1"/>
              </p:cNvSpPr>
              <p:nvPr/>
            </p:nvSpPr>
            <p:spPr bwMode="auto">
              <a:xfrm>
                <a:off x="118" y="196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7" name="Rectangle 386"/>
              <p:cNvSpPr>
                <a:spLocks noChangeArrowheads="1"/>
              </p:cNvSpPr>
              <p:nvPr/>
            </p:nvSpPr>
            <p:spPr bwMode="auto">
              <a:xfrm>
                <a:off x="234" y="196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8" name="Rectangle 387"/>
              <p:cNvSpPr>
                <a:spLocks noChangeArrowheads="1"/>
              </p:cNvSpPr>
              <p:nvPr/>
            </p:nvSpPr>
            <p:spPr bwMode="auto">
              <a:xfrm>
                <a:off x="296" y="196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9" name="Rectangle 388"/>
              <p:cNvSpPr>
                <a:spLocks noChangeArrowheads="1"/>
              </p:cNvSpPr>
              <p:nvPr/>
            </p:nvSpPr>
            <p:spPr bwMode="auto">
              <a:xfrm>
                <a:off x="351" y="196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0" name="Rectangle 389"/>
              <p:cNvSpPr>
                <a:spLocks noChangeArrowheads="1"/>
              </p:cNvSpPr>
              <p:nvPr/>
            </p:nvSpPr>
            <p:spPr bwMode="auto">
              <a:xfrm>
                <a:off x="350" y="202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1" name="Rectangle 390"/>
              <p:cNvSpPr>
                <a:spLocks noChangeArrowheads="1"/>
              </p:cNvSpPr>
              <p:nvPr/>
            </p:nvSpPr>
            <p:spPr bwMode="auto">
              <a:xfrm>
                <a:off x="232" y="202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2" name="Rectangle 391"/>
              <p:cNvSpPr>
                <a:spLocks noChangeArrowheads="1"/>
              </p:cNvSpPr>
              <p:nvPr/>
            </p:nvSpPr>
            <p:spPr bwMode="auto">
              <a:xfrm>
                <a:off x="175" y="202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3" name="Rectangle 392"/>
              <p:cNvSpPr>
                <a:spLocks noChangeArrowheads="1"/>
              </p:cNvSpPr>
              <p:nvPr/>
            </p:nvSpPr>
            <p:spPr bwMode="auto">
              <a:xfrm>
                <a:off x="119" y="202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4" name="Rectangle 393"/>
              <p:cNvSpPr>
                <a:spLocks noChangeArrowheads="1"/>
              </p:cNvSpPr>
              <p:nvPr/>
            </p:nvSpPr>
            <p:spPr bwMode="auto">
              <a:xfrm>
                <a:off x="291" y="208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5" name="Rectangle 394"/>
              <p:cNvSpPr>
                <a:spLocks noChangeArrowheads="1"/>
              </p:cNvSpPr>
              <p:nvPr/>
            </p:nvSpPr>
            <p:spPr bwMode="auto">
              <a:xfrm>
                <a:off x="232" y="207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6" name="Rectangle 395"/>
              <p:cNvSpPr>
                <a:spLocks noChangeArrowheads="1"/>
              </p:cNvSpPr>
              <p:nvPr/>
            </p:nvSpPr>
            <p:spPr bwMode="auto">
              <a:xfrm>
                <a:off x="175" y="208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7" name="Rectangle 396"/>
              <p:cNvSpPr>
                <a:spLocks noChangeArrowheads="1"/>
              </p:cNvSpPr>
              <p:nvPr/>
            </p:nvSpPr>
            <p:spPr bwMode="auto">
              <a:xfrm>
                <a:off x="351" y="213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8" name="Rectangle 397"/>
              <p:cNvSpPr>
                <a:spLocks noChangeArrowheads="1"/>
              </p:cNvSpPr>
              <p:nvPr/>
            </p:nvSpPr>
            <p:spPr bwMode="auto">
              <a:xfrm>
                <a:off x="294" y="213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9" name="Rectangle 398"/>
              <p:cNvSpPr>
                <a:spLocks noChangeArrowheads="1"/>
              </p:cNvSpPr>
              <p:nvPr/>
            </p:nvSpPr>
            <p:spPr bwMode="auto">
              <a:xfrm>
                <a:off x="177" y="213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0" name="Rectangle 399"/>
              <p:cNvSpPr>
                <a:spLocks noChangeArrowheads="1"/>
              </p:cNvSpPr>
              <p:nvPr/>
            </p:nvSpPr>
            <p:spPr bwMode="auto">
              <a:xfrm>
                <a:off x="115" y="213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1" name="Rectangle 400"/>
              <p:cNvSpPr>
                <a:spLocks noChangeArrowheads="1"/>
              </p:cNvSpPr>
              <p:nvPr/>
            </p:nvSpPr>
            <p:spPr bwMode="auto">
              <a:xfrm>
                <a:off x="351" y="219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2" name="Rectangle 401"/>
              <p:cNvSpPr>
                <a:spLocks noChangeArrowheads="1"/>
              </p:cNvSpPr>
              <p:nvPr/>
            </p:nvSpPr>
            <p:spPr bwMode="auto">
              <a:xfrm>
                <a:off x="231" y="219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3" name="Rectangle 402"/>
              <p:cNvSpPr>
                <a:spLocks noChangeArrowheads="1"/>
              </p:cNvSpPr>
              <p:nvPr/>
            </p:nvSpPr>
            <p:spPr bwMode="auto">
              <a:xfrm>
                <a:off x="115" y="220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4" name="Rectangle 405"/>
              <p:cNvSpPr>
                <a:spLocks noChangeArrowheads="1"/>
              </p:cNvSpPr>
              <p:nvPr/>
            </p:nvSpPr>
            <p:spPr bwMode="auto">
              <a:xfrm>
                <a:off x="232" y="225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5" name="Rectangle 406"/>
              <p:cNvSpPr>
                <a:spLocks noChangeArrowheads="1"/>
              </p:cNvSpPr>
              <p:nvPr/>
            </p:nvSpPr>
            <p:spPr bwMode="auto">
              <a:xfrm>
                <a:off x="177" y="225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6" name="Rectangle 407"/>
              <p:cNvSpPr>
                <a:spLocks noChangeArrowheads="1"/>
              </p:cNvSpPr>
              <p:nvPr/>
            </p:nvSpPr>
            <p:spPr bwMode="auto">
              <a:xfrm>
                <a:off x="292" y="225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7" name="Rectangle 411"/>
              <p:cNvSpPr>
                <a:spLocks noChangeArrowheads="1"/>
              </p:cNvSpPr>
              <p:nvPr/>
            </p:nvSpPr>
            <p:spPr bwMode="auto">
              <a:xfrm>
                <a:off x="174" y="231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8" name="Rectangle 412"/>
              <p:cNvSpPr>
                <a:spLocks noChangeArrowheads="1"/>
              </p:cNvSpPr>
              <p:nvPr/>
            </p:nvSpPr>
            <p:spPr bwMode="auto">
              <a:xfrm>
                <a:off x="295" y="231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9" name="Rectangle 413"/>
              <p:cNvSpPr>
                <a:spLocks noChangeArrowheads="1"/>
              </p:cNvSpPr>
              <p:nvPr/>
            </p:nvSpPr>
            <p:spPr bwMode="auto">
              <a:xfrm>
                <a:off x="119" y="237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0" name="Rectangle 415"/>
              <p:cNvSpPr>
                <a:spLocks noChangeArrowheads="1"/>
              </p:cNvSpPr>
              <p:nvPr/>
            </p:nvSpPr>
            <p:spPr bwMode="auto">
              <a:xfrm>
                <a:off x="295" y="237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1" name="Rectangle 322"/>
              <p:cNvSpPr>
                <a:spLocks noChangeArrowheads="1"/>
              </p:cNvSpPr>
              <p:nvPr/>
            </p:nvSpPr>
            <p:spPr bwMode="auto">
              <a:xfrm>
                <a:off x="295" y="243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2" name="Rectangle 323"/>
              <p:cNvSpPr>
                <a:spLocks noChangeArrowheads="1"/>
              </p:cNvSpPr>
              <p:nvPr/>
            </p:nvSpPr>
            <p:spPr bwMode="auto">
              <a:xfrm>
                <a:off x="175" y="243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3" name="Rectangle 324"/>
              <p:cNvSpPr>
                <a:spLocks noChangeArrowheads="1"/>
              </p:cNvSpPr>
              <p:nvPr/>
            </p:nvSpPr>
            <p:spPr bwMode="auto">
              <a:xfrm>
                <a:off x="115" y="243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4" name="Rectangle 328"/>
              <p:cNvSpPr>
                <a:spLocks noChangeArrowheads="1"/>
              </p:cNvSpPr>
              <p:nvPr/>
            </p:nvSpPr>
            <p:spPr bwMode="auto">
              <a:xfrm>
                <a:off x="236" y="249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5" name="Rectangle 329"/>
              <p:cNvSpPr>
                <a:spLocks noChangeArrowheads="1"/>
              </p:cNvSpPr>
              <p:nvPr/>
            </p:nvSpPr>
            <p:spPr bwMode="auto">
              <a:xfrm>
                <a:off x="296" y="249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6" name="Rectangle 330"/>
              <p:cNvSpPr>
                <a:spLocks noChangeArrowheads="1"/>
              </p:cNvSpPr>
              <p:nvPr/>
            </p:nvSpPr>
            <p:spPr bwMode="auto">
              <a:xfrm>
                <a:off x="174" y="249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7" name="Rectangle 331"/>
              <p:cNvSpPr>
                <a:spLocks noChangeArrowheads="1"/>
              </p:cNvSpPr>
              <p:nvPr/>
            </p:nvSpPr>
            <p:spPr bwMode="auto">
              <a:xfrm>
                <a:off x="115" y="2551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8" name="Rectangle 332"/>
              <p:cNvSpPr>
                <a:spLocks noChangeArrowheads="1"/>
              </p:cNvSpPr>
              <p:nvPr/>
            </p:nvSpPr>
            <p:spPr bwMode="auto">
              <a:xfrm>
                <a:off x="173" y="255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9" name="Rectangle 333"/>
              <p:cNvSpPr>
                <a:spLocks noChangeArrowheads="1"/>
              </p:cNvSpPr>
              <p:nvPr/>
            </p:nvSpPr>
            <p:spPr bwMode="auto">
              <a:xfrm>
                <a:off x="350" y="2550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0" name="Rectangle 334"/>
              <p:cNvSpPr>
                <a:spLocks noChangeArrowheads="1"/>
              </p:cNvSpPr>
              <p:nvPr/>
            </p:nvSpPr>
            <p:spPr bwMode="auto">
              <a:xfrm>
                <a:off x="295" y="261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1" name="Rectangle 335"/>
              <p:cNvSpPr>
                <a:spLocks noChangeArrowheads="1"/>
              </p:cNvSpPr>
              <p:nvPr/>
            </p:nvSpPr>
            <p:spPr bwMode="auto">
              <a:xfrm>
                <a:off x="116" y="2611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2" name="Rectangle 336"/>
              <p:cNvSpPr>
                <a:spLocks noChangeArrowheads="1"/>
              </p:cNvSpPr>
              <p:nvPr/>
            </p:nvSpPr>
            <p:spPr bwMode="auto">
              <a:xfrm>
                <a:off x="352" y="2611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3" name="Rectangle 409"/>
              <p:cNvSpPr>
                <a:spLocks noChangeArrowheads="1"/>
              </p:cNvSpPr>
              <p:nvPr/>
            </p:nvSpPr>
            <p:spPr bwMode="auto">
              <a:xfrm>
                <a:off x="352" y="243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4" name="Rectangle 410"/>
              <p:cNvSpPr>
                <a:spLocks noChangeArrowheads="1"/>
              </p:cNvSpPr>
              <p:nvPr/>
            </p:nvSpPr>
            <p:spPr bwMode="auto">
              <a:xfrm>
                <a:off x="354" y="249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5" name="Rectangle 417"/>
              <p:cNvSpPr>
                <a:spLocks noChangeArrowheads="1"/>
              </p:cNvSpPr>
              <p:nvPr/>
            </p:nvSpPr>
            <p:spPr bwMode="auto">
              <a:xfrm>
                <a:off x="232" y="243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6" name="Rectangle 419"/>
              <p:cNvSpPr>
                <a:spLocks noChangeArrowheads="1"/>
              </p:cNvSpPr>
              <p:nvPr/>
            </p:nvSpPr>
            <p:spPr bwMode="auto">
              <a:xfrm>
                <a:off x="296" y="255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7" name="Rectangle 420"/>
              <p:cNvSpPr>
                <a:spLocks noChangeArrowheads="1"/>
              </p:cNvSpPr>
              <p:nvPr/>
            </p:nvSpPr>
            <p:spPr bwMode="auto">
              <a:xfrm>
                <a:off x="232" y="255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8" name="Rectangle 421"/>
              <p:cNvSpPr>
                <a:spLocks noChangeArrowheads="1"/>
              </p:cNvSpPr>
              <p:nvPr/>
            </p:nvSpPr>
            <p:spPr bwMode="auto">
              <a:xfrm>
                <a:off x="118" y="249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9" name="Rectangle 422"/>
              <p:cNvSpPr>
                <a:spLocks noChangeArrowheads="1"/>
              </p:cNvSpPr>
              <p:nvPr/>
            </p:nvSpPr>
            <p:spPr bwMode="auto">
              <a:xfrm>
                <a:off x="233" y="261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0" name="Rectangle 423"/>
              <p:cNvSpPr>
                <a:spLocks noChangeArrowheads="1"/>
              </p:cNvSpPr>
              <p:nvPr/>
            </p:nvSpPr>
            <p:spPr bwMode="auto">
              <a:xfrm>
                <a:off x="173" y="261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1" name="Rectangle 344"/>
              <p:cNvSpPr>
                <a:spLocks noChangeArrowheads="1"/>
              </p:cNvSpPr>
              <p:nvPr/>
            </p:nvSpPr>
            <p:spPr bwMode="auto">
              <a:xfrm>
                <a:off x="234" y="267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2" name="Rectangle 345"/>
              <p:cNvSpPr>
                <a:spLocks noChangeArrowheads="1"/>
              </p:cNvSpPr>
              <p:nvPr/>
            </p:nvSpPr>
            <p:spPr bwMode="auto">
              <a:xfrm>
                <a:off x="293" y="267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3" name="Rectangle 346"/>
              <p:cNvSpPr>
                <a:spLocks noChangeArrowheads="1"/>
              </p:cNvSpPr>
              <p:nvPr/>
            </p:nvSpPr>
            <p:spPr bwMode="auto">
              <a:xfrm>
                <a:off x="354" y="2670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4" name="Rectangle 347"/>
              <p:cNvSpPr>
                <a:spLocks noChangeArrowheads="1"/>
              </p:cNvSpPr>
              <p:nvPr/>
            </p:nvSpPr>
            <p:spPr bwMode="auto">
              <a:xfrm>
                <a:off x="118" y="266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5" name="Rectangle 348"/>
              <p:cNvSpPr>
                <a:spLocks noChangeArrowheads="1"/>
              </p:cNvSpPr>
              <p:nvPr/>
            </p:nvSpPr>
            <p:spPr bwMode="auto">
              <a:xfrm>
                <a:off x="177" y="272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6" name="Rectangle 349"/>
              <p:cNvSpPr>
                <a:spLocks noChangeArrowheads="1"/>
              </p:cNvSpPr>
              <p:nvPr/>
            </p:nvSpPr>
            <p:spPr bwMode="auto">
              <a:xfrm>
                <a:off x="233" y="272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7" name="Rectangle 350"/>
              <p:cNvSpPr>
                <a:spLocks noChangeArrowheads="1"/>
              </p:cNvSpPr>
              <p:nvPr/>
            </p:nvSpPr>
            <p:spPr bwMode="auto">
              <a:xfrm>
                <a:off x="292" y="272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8" name="Rectangle 351"/>
              <p:cNvSpPr>
                <a:spLocks noChangeArrowheads="1"/>
              </p:cNvSpPr>
              <p:nvPr/>
            </p:nvSpPr>
            <p:spPr bwMode="auto">
              <a:xfrm>
                <a:off x="351" y="272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9" name="Rectangle 352"/>
              <p:cNvSpPr>
                <a:spLocks noChangeArrowheads="1"/>
              </p:cNvSpPr>
              <p:nvPr/>
            </p:nvSpPr>
            <p:spPr bwMode="auto">
              <a:xfrm>
                <a:off x="119" y="279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0" name="Rectangle 353"/>
              <p:cNvSpPr>
                <a:spLocks noChangeArrowheads="1"/>
              </p:cNvSpPr>
              <p:nvPr/>
            </p:nvSpPr>
            <p:spPr bwMode="auto">
              <a:xfrm>
                <a:off x="233" y="278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1" name="Rectangle 354"/>
              <p:cNvSpPr>
                <a:spLocks noChangeArrowheads="1"/>
              </p:cNvSpPr>
              <p:nvPr/>
            </p:nvSpPr>
            <p:spPr bwMode="auto">
              <a:xfrm>
                <a:off x="292" y="278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2" name="Rectangle 355"/>
              <p:cNvSpPr>
                <a:spLocks noChangeArrowheads="1"/>
              </p:cNvSpPr>
              <p:nvPr/>
            </p:nvSpPr>
            <p:spPr bwMode="auto">
              <a:xfrm>
                <a:off x="351" y="278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3" name="Rectangle 364"/>
              <p:cNvSpPr>
                <a:spLocks noChangeArrowheads="1"/>
              </p:cNvSpPr>
              <p:nvPr/>
            </p:nvSpPr>
            <p:spPr bwMode="auto">
              <a:xfrm>
                <a:off x="119" y="2847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4" name="Rectangle 365"/>
              <p:cNvSpPr>
                <a:spLocks noChangeArrowheads="1"/>
              </p:cNvSpPr>
              <p:nvPr/>
            </p:nvSpPr>
            <p:spPr bwMode="auto">
              <a:xfrm>
                <a:off x="175" y="2847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5" name="Rectangle 366"/>
              <p:cNvSpPr>
                <a:spLocks noChangeArrowheads="1"/>
              </p:cNvSpPr>
              <p:nvPr/>
            </p:nvSpPr>
            <p:spPr bwMode="auto">
              <a:xfrm>
                <a:off x="234" y="284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6" name="Rectangle 367"/>
              <p:cNvSpPr>
                <a:spLocks noChangeArrowheads="1"/>
              </p:cNvSpPr>
              <p:nvPr/>
            </p:nvSpPr>
            <p:spPr bwMode="auto">
              <a:xfrm>
                <a:off x="292" y="284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7" name="Rectangle 427"/>
              <p:cNvSpPr>
                <a:spLocks noChangeArrowheads="1"/>
              </p:cNvSpPr>
              <p:nvPr/>
            </p:nvSpPr>
            <p:spPr bwMode="auto">
              <a:xfrm>
                <a:off x="174" y="267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8" name="Rectangle 428"/>
              <p:cNvSpPr>
                <a:spLocks noChangeArrowheads="1"/>
              </p:cNvSpPr>
              <p:nvPr/>
            </p:nvSpPr>
            <p:spPr bwMode="auto">
              <a:xfrm>
                <a:off x="115" y="273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9" name="Rectangle 429"/>
              <p:cNvSpPr>
                <a:spLocks noChangeArrowheads="1"/>
              </p:cNvSpPr>
              <p:nvPr/>
            </p:nvSpPr>
            <p:spPr bwMode="auto">
              <a:xfrm>
                <a:off x="175" y="279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0" name="Rectangle 432"/>
              <p:cNvSpPr>
                <a:spLocks noChangeArrowheads="1"/>
              </p:cNvSpPr>
              <p:nvPr/>
            </p:nvSpPr>
            <p:spPr bwMode="auto">
              <a:xfrm>
                <a:off x="350" y="284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1" name="Rectangle 368"/>
              <p:cNvSpPr>
                <a:spLocks noChangeArrowheads="1"/>
              </p:cNvSpPr>
              <p:nvPr/>
            </p:nvSpPr>
            <p:spPr bwMode="auto">
              <a:xfrm>
                <a:off x="354" y="290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2" name="Rectangle 369"/>
              <p:cNvSpPr>
                <a:spLocks noChangeArrowheads="1"/>
              </p:cNvSpPr>
              <p:nvPr/>
            </p:nvSpPr>
            <p:spPr bwMode="auto">
              <a:xfrm>
                <a:off x="233" y="290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3" name="Rectangle 370"/>
              <p:cNvSpPr>
                <a:spLocks noChangeArrowheads="1"/>
              </p:cNvSpPr>
              <p:nvPr/>
            </p:nvSpPr>
            <p:spPr bwMode="auto">
              <a:xfrm>
                <a:off x="292" y="2905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4" name="Rectangle 371"/>
              <p:cNvSpPr>
                <a:spLocks noChangeArrowheads="1"/>
              </p:cNvSpPr>
              <p:nvPr/>
            </p:nvSpPr>
            <p:spPr bwMode="auto">
              <a:xfrm>
                <a:off x="115" y="2905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5" name="Rectangle 372"/>
              <p:cNvSpPr>
                <a:spLocks noChangeArrowheads="1"/>
              </p:cNvSpPr>
              <p:nvPr/>
            </p:nvSpPr>
            <p:spPr bwMode="auto">
              <a:xfrm>
                <a:off x="173" y="296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6" name="Rectangle 373"/>
              <p:cNvSpPr>
                <a:spLocks noChangeArrowheads="1"/>
              </p:cNvSpPr>
              <p:nvPr/>
            </p:nvSpPr>
            <p:spPr bwMode="auto">
              <a:xfrm>
                <a:off x="119" y="2970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7" name="Rectangle 374"/>
              <p:cNvSpPr>
                <a:spLocks noChangeArrowheads="1"/>
              </p:cNvSpPr>
              <p:nvPr/>
            </p:nvSpPr>
            <p:spPr bwMode="auto">
              <a:xfrm>
                <a:off x="291" y="296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8" name="Rectangle 375"/>
              <p:cNvSpPr>
                <a:spLocks noChangeArrowheads="1"/>
              </p:cNvSpPr>
              <p:nvPr/>
            </p:nvSpPr>
            <p:spPr bwMode="auto">
              <a:xfrm>
                <a:off x="354" y="296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9" name="Rectangle 433"/>
              <p:cNvSpPr>
                <a:spLocks noChangeArrowheads="1"/>
              </p:cNvSpPr>
              <p:nvPr/>
            </p:nvSpPr>
            <p:spPr bwMode="auto">
              <a:xfrm>
                <a:off x="175" y="290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0" name="Rectangle 434"/>
              <p:cNvSpPr>
                <a:spLocks noChangeArrowheads="1"/>
              </p:cNvSpPr>
              <p:nvPr/>
            </p:nvSpPr>
            <p:spPr bwMode="auto">
              <a:xfrm>
                <a:off x="233" y="296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1" name="Rectangle 376"/>
              <p:cNvSpPr>
                <a:spLocks noChangeArrowheads="1"/>
              </p:cNvSpPr>
              <p:nvPr/>
            </p:nvSpPr>
            <p:spPr bwMode="auto">
              <a:xfrm>
                <a:off x="118" y="302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2" name="Rectangle 377"/>
              <p:cNvSpPr>
                <a:spLocks noChangeArrowheads="1"/>
              </p:cNvSpPr>
              <p:nvPr/>
            </p:nvSpPr>
            <p:spPr bwMode="auto">
              <a:xfrm>
                <a:off x="234" y="302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3" name="Rectangle 378"/>
              <p:cNvSpPr>
                <a:spLocks noChangeArrowheads="1"/>
              </p:cNvSpPr>
              <p:nvPr/>
            </p:nvSpPr>
            <p:spPr bwMode="auto">
              <a:xfrm>
                <a:off x="296" y="302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4" name="Rectangle 379"/>
              <p:cNvSpPr>
                <a:spLocks noChangeArrowheads="1"/>
              </p:cNvSpPr>
              <p:nvPr/>
            </p:nvSpPr>
            <p:spPr bwMode="auto">
              <a:xfrm>
                <a:off x="350" y="302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5" name="Rectangle 380"/>
              <p:cNvSpPr>
                <a:spLocks noChangeArrowheads="1"/>
              </p:cNvSpPr>
              <p:nvPr/>
            </p:nvSpPr>
            <p:spPr bwMode="auto">
              <a:xfrm>
                <a:off x="233" y="308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6" name="Rectangle 381"/>
              <p:cNvSpPr>
                <a:spLocks noChangeArrowheads="1"/>
              </p:cNvSpPr>
              <p:nvPr/>
            </p:nvSpPr>
            <p:spPr bwMode="auto">
              <a:xfrm>
                <a:off x="119" y="308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7" name="Rectangle 382"/>
              <p:cNvSpPr>
                <a:spLocks noChangeArrowheads="1"/>
              </p:cNvSpPr>
              <p:nvPr/>
            </p:nvSpPr>
            <p:spPr bwMode="auto">
              <a:xfrm>
                <a:off x="354" y="308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8" name="Rectangle 383"/>
              <p:cNvSpPr>
                <a:spLocks noChangeArrowheads="1"/>
              </p:cNvSpPr>
              <p:nvPr/>
            </p:nvSpPr>
            <p:spPr bwMode="auto">
              <a:xfrm>
                <a:off x="174" y="308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9" name="Rectangle 435"/>
              <p:cNvSpPr>
                <a:spLocks noChangeArrowheads="1"/>
              </p:cNvSpPr>
              <p:nvPr/>
            </p:nvSpPr>
            <p:spPr bwMode="auto">
              <a:xfrm>
                <a:off x="174" y="302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0" name="Rectangle 436"/>
              <p:cNvSpPr>
                <a:spLocks noChangeArrowheads="1"/>
              </p:cNvSpPr>
              <p:nvPr/>
            </p:nvSpPr>
            <p:spPr bwMode="auto">
              <a:xfrm>
                <a:off x="291" y="308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1" name="Rectangle 260"/>
              <p:cNvSpPr>
                <a:spLocks noChangeArrowheads="1"/>
              </p:cNvSpPr>
              <p:nvPr/>
            </p:nvSpPr>
            <p:spPr bwMode="auto">
              <a:xfrm>
                <a:off x="117" y="3145"/>
                <a:ext cx="291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2" name="Rectangle 246"/>
              <p:cNvSpPr>
                <a:spLocks noChangeArrowheads="1"/>
              </p:cNvSpPr>
              <p:nvPr/>
            </p:nvSpPr>
            <p:spPr bwMode="auto">
              <a:xfrm>
                <a:off x="113" y="1902"/>
                <a:ext cx="29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3" name="Rectangle 245"/>
              <p:cNvSpPr>
                <a:spLocks noChangeArrowheads="1"/>
              </p:cNvSpPr>
              <p:nvPr/>
            </p:nvSpPr>
            <p:spPr bwMode="auto">
              <a:xfrm>
                <a:off x="117" y="1845"/>
                <a:ext cx="295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4" name="Rectangle 244"/>
              <p:cNvSpPr>
                <a:spLocks noChangeArrowheads="1"/>
              </p:cNvSpPr>
              <p:nvPr/>
            </p:nvSpPr>
            <p:spPr bwMode="auto">
              <a:xfrm>
                <a:off x="117" y="3204"/>
                <a:ext cx="291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5" name="Rectangle 243"/>
              <p:cNvSpPr>
                <a:spLocks noChangeArrowheads="1"/>
              </p:cNvSpPr>
              <p:nvPr/>
            </p:nvSpPr>
            <p:spPr bwMode="auto">
              <a:xfrm>
                <a:off x="114" y="3262"/>
                <a:ext cx="296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6" name="Line 148"/>
              <p:cNvSpPr>
                <a:spLocks noChangeShapeType="1"/>
              </p:cNvSpPr>
              <p:nvPr/>
            </p:nvSpPr>
            <p:spPr bwMode="auto">
              <a:xfrm>
                <a:off x="113" y="48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7" name="Line 144"/>
              <p:cNvSpPr>
                <a:spLocks noChangeShapeType="1"/>
              </p:cNvSpPr>
              <p:nvPr/>
            </p:nvSpPr>
            <p:spPr bwMode="auto">
              <a:xfrm>
                <a:off x="350" y="293"/>
                <a:ext cx="0" cy="30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8" name="Line 142"/>
              <p:cNvSpPr>
                <a:spLocks noChangeShapeType="1"/>
              </p:cNvSpPr>
              <p:nvPr/>
            </p:nvSpPr>
            <p:spPr bwMode="auto">
              <a:xfrm>
                <a:off x="291" y="203"/>
                <a:ext cx="0" cy="31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9" name="Line 136"/>
              <p:cNvSpPr>
                <a:spLocks noChangeShapeType="1"/>
              </p:cNvSpPr>
              <p:nvPr/>
            </p:nvSpPr>
            <p:spPr bwMode="auto">
              <a:xfrm>
                <a:off x="114" y="84"/>
                <a:ext cx="0" cy="32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0" name="Line 137"/>
              <p:cNvSpPr>
                <a:spLocks noChangeShapeType="1"/>
              </p:cNvSpPr>
              <p:nvPr/>
            </p:nvSpPr>
            <p:spPr bwMode="auto">
              <a:xfrm>
                <a:off x="173" y="267"/>
                <a:ext cx="0" cy="30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1" name="Line 139"/>
              <p:cNvSpPr>
                <a:spLocks noChangeShapeType="1"/>
              </p:cNvSpPr>
              <p:nvPr/>
            </p:nvSpPr>
            <p:spPr bwMode="auto">
              <a:xfrm>
                <a:off x="232" y="154"/>
                <a:ext cx="0" cy="3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2" name="Line 145"/>
              <p:cNvSpPr>
                <a:spLocks noChangeShapeType="1"/>
              </p:cNvSpPr>
              <p:nvPr/>
            </p:nvSpPr>
            <p:spPr bwMode="auto">
              <a:xfrm>
                <a:off x="409" y="388"/>
                <a:ext cx="0" cy="29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3" name="Line 149"/>
              <p:cNvSpPr>
                <a:spLocks noChangeShapeType="1"/>
              </p:cNvSpPr>
              <p:nvPr/>
            </p:nvSpPr>
            <p:spPr bwMode="auto">
              <a:xfrm>
                <a:off x="113" y="54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4" name="Line 151"/>
              <p:cNvSpPr>
                <a:spLocks noChangeShapeType="1"/>
              </p:cNvSpPr>
              <p:nvPr/>
            </p:nvSpPr>
            <p:spPr bwMode="auto">
              <a:xfrm>
                <a:off x="113" y="60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5" name="Line 153"/>
              <p:cNvSpPr>
                <a:spLocks noChangeShapeType="1"/>
              </p:cNvSpPr>
              <p:nvPr/>
            </p:nvSpPr>
            <p:spPr bwMode="auto">
              <a:xfrm>
                <a:off x="113" y="66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6" name="Line 154"/>
              <p:cNvSpPr>
                <a:spLocks noChangeShapeType="1"/>
              </p:cNvSpPr>
              <p:nvPr/>
            </p:nvSpPr>
            <p:spPr bwMode="auto">
              <a:xfrm>
                <a:off x="113" y="72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7" name="Line 156"/>
              <p:cNvSpPr>
                <a:spLocks noChangeShapeType="1"/>
              </p:cNvSpPr>
              <p:nvPr/>
            </p:nvSpPr>
            <p:spPr bwMode="auto">
              <a:xfrm>
                <a:off x="113" y="78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8" name="Line 157"/>
              <p:cNvSpPr>
                <a:spLocks noChangeShapeType="1"/>
              </p:cNvSpPr>
              <p:nvPr/>
            </p:nvSpPr>
            <p:spPr bwMode="auto">
              <a:xfrm>
                <a:off x="113" y="84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9" name="Line 158"/>
              <p:cNvSpPr>
                <a:spLocks noChangeShapeType="1"/>
              </p:cNvSpPr>
              <p:nvPr/>
            </p:nvSpPr>
            <p:spPr bwMode="auto">
              <a:xfrm>
                <a:off x="113" y="90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0" name="Line 159"/>
              <p:cNvSpPr>
                <a:spLocks noChangeShapeType="1"/>
              </p:cNvSpPr>
              <p:nvPr/>
            </p:nvSpPr>
            <p:spPr bwMode="auto">
              <a:xfrm>
                <a:off x="113" y="959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1" name="Line 161"/>
              <p:cNvSpPr>
                <a:spLocks noChangeShapeType="1"/>
              </p:cNvSpPr>
              <p:nvPr/>
            </p:nvSpPr>
            <p:spPr bwMode="auto">
              <a:xfrm>
                <a:off x="113" y="101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2" name="Line 162"/>
              <p:cNvSpPr>
                <a:spLocks noChangeShapeType="1"/>
              </p:cNvSpPr>
              <p:nvPr/>
            </p:nvSpPr>
            <p:spPr bwMode="auto">
              <a:xfrm>
                <a:off x="113" y="107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3" name="Line 163"/>
              <p:cNvSpPr>
                <a:spLocks noChangeShapeType="1"/>
              </p:cNvSpPr>
              <p:nvPr/>
            </p:nvSpPr>
            <p:spPr bwMode="auto">
              <a:xfrm>
                <a:off x="113" y="113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4" name="Line 164"/>
              <p:cNvSpPr>
                <a:spLocks noChangeShapeType="1"/>
              </p:cNvSpPr>
              <p:nvPr/>
            </p:nvSpPr>
            <p:spPr bwMode="auto">
              <a:xfrm>
                <a:off x="113" y="119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5" name="Line 166"/>
              <p:cNvSpPr>
                <a:spLocks noChangeShapeType="1"/>
              </p:cNvSpPr>
              <p:nvPr/>
            </p:nvSpPr>
            <p:spPr bwMode="auto">
              <a:xfrm>
                <a:off x="113" y="125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6" name="Line 167"/>
              <p:cNvSpPr>
                <a:spLocks noChangeShapeType="1"/>
              </p:cNvSpPr>
              <p:nvPr/>
            </p:nvSpPr>
            <p:spPr bwMode="auto">
              <a:xfrm>
                <a:off x="113" y="131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7" name="Line 168"/>
              <p:cNvSpPr>
                <a:spLocks noChangeShapeType="1"/>
              </p:cNvSpPr>
              <p:nvPr/>
            </p:nvSpPr>
            <p:spPr bwMode="auto">
              <a:xfrm>
                <a:off x="113" y="137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8" name="Line 169"/>
              <p:cNvSpPr>
                <a:spLocks noChangeShapeType="1"/>
              </p:cNvSpPr>
              <p:nvPr/>
            </p:nvSpPr>
            <p:spPr bwMode="auto">
              <a:xfrm>
                <a:off x="113" y="143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9" name="Line 171"/>
              <p:cNvSpPr>
                <a:spLocks noChangeShapeType="1"/>
              </p:cNvSpPr>
              <p:nvPr/>
            </p:nvSpPr>
            <p:spPr bwMode="auto">
              <a:xfrm>
                <a:off x="113" y="149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0" name="Line 172"/>
              <p:cNvSpPr>
                <a:spLocks noChangeShapeType="1"/>
              </p:cNvSpPr>
              <p:nvPr/>
            </p:nvSpPr>
            <p:spPr bwMode="auto">
              <a:xfrm>
                <a:off x="113" y="1549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1" name="Line 173"/>
              <p:cNvSpPr>
                <a:spLocks noChangeShapeType="1"/>
              </p:cNvSpPr>
              <p:nvPr/>
            </p:nvSpPr>
            <p:spPr bwMode="auto">
              <a:xfrm>
                <a:off x="113" y="160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2" name="Line 174"/>
              <p:cNvSpPr>
                <a:spLocks noChangeShapeType="1"/>
              </p:cNvSpPr>
              <p:nvPr/>
            </p:nvSpPr>
            <p:spPr bwMode="auto">
              <a:xfrm>
                <a:off x="113" y="166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3" name="Line 176"/>
              <p:cNvSpPr>
                <a:spLocks noChangeShapeType="1"/>
              </p:cNvSpPr>
              <p:nvPr/>
            </p:nvSpPr>
            <p:spPr bwMode="auto">
              <a:xfrm>
                <a:off x="113" y="172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4" name="Line 177"/>
              <p:cNvSpPr>
                <a:spLocks noChangeShapeType="1"/>
              </p:cNvSpPr>
              <p:nvPr/>
            </p:nvSpPr>
            <p:spPr bwMode="auto">
              <a:xfrm>
                <a:off x="113" y="178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5" name="Line 178"/>
              <p:cNvSpPr>
                <a:spLocks noChangeShapeType="1"/>
              </p:cNvSpPr>
              <p:nvPr/>
            </p:nvSpPr>
            <p:spPr bwMode="auto">
              <a:xfrm>
                <a:off x="113" y="184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6" name="Line 179"/>
              <p:cNvSpPr>
                <a:spLocks noChangeShapeType="1"/>
              </p:cNvSpPr>
              <p:nvPr/>
            </p:nvSpPr>
            <p:spPr bwMode="auto">
              <a:xfrm>
                <a:off x="113" y="190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7" name="Line 181"/>
              <p:cNvSpPr>
                <a:spLocks noChangeShapeType="1"/>
              </p:cNvSpPr>
              <p:nvPr/>
            </p:nvSpPr>
            <p:spPr bwMode="auto">
              <a:xfrm>
                <a:off x="113" y="196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8" name="Line 182"/>
              <p:cNvSpPr>
                <a:spLocks noChangeShapeType="1"/>
              </p:cNvSpPr>
              <p:nvPr/>
            </p:nvSpPr>
            <p:spPr bwMode="auto">
              <a:xfrm>
                <a:off x="113" y="202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9" name="Line 183"/>
              <p:cNvSpPr>
                <a:spLocks noChangeShapeType="1"/>
              </p:cNvSpPr>
              <p:nvPr/>
            </p:nvSpPr>
            <p:spPr bwMode="auto">
              <a:xfrm>
                <a:off x="113" y="208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0" name="Line 195"/>
              <p:cNvSpPr>
                <a:spLocks noChangeShapeType="1"/>
              </p:cNvSpPr>
              <p:nvPr/>
            </p:nvSpPr>
            <p:spPr bwMode="auto">
              <a:xfrm>
                <a:off x="113" y="2139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1" name="Line 196"/>
              <p:cNvSpPr>
                <a:spLocks noChangeShapeType="1"/>
              </p:cNvSpPr>
              <p:nvPr/>
            </p:nvSpPr>
            <p:spPr bwMode="auto">
              <a:xfrm>
                <a:off x="113" y="219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2" name="Line 197"/>
              <p:cNvSpPr>
                <a:spLocks noChangeShapeType="1"/>
              </p:cNvSpPr>
              <p:nvPr/>
            </p:nvSpPr>
            <p:spPr bwMode="auto">
              <a:xfrm>
                <a:off x="113" y="225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3" name="Line 198"/>
              <p:cNvSpPr>
                <a:spLocks noChangeShapeType="1"/>
              </p:cNvSpPr>
              <p:nvPr/>
            </p:nvSpPr>
            <p:spPr bwMode="auto">
              <a:xfrm>
                <a:off x="113" y="231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4" name="Line 199"/>
              <p:cNvSpPr>
                <a:spLocks noChangeShapeType="1"/>
              </p:cNvSpPr>
              <p:nvPr/>
            </p:nvSpPr>
            <p:spPr bwMode="auto">
              <a:xfrm>
                <a:off x="113" y="237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5" name="Line 200"/>
              <p:cNvSpPr>
                <a:spLocks noChangeShapeType="1"/>
              </p:cNvSpPr>
              <p:nvPr/>
            </p:nvSpPr>
            <p:spPr bwMode="auto">
              <a:xfrm>
                <a:off x="113" y="243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6" name="Line 201"/>
              <p:cNvSpPr>
                <a:spLocks noChangeShapeType="1"/>
              </p:cNvSpPr>
              <p:nvPr/>
            </p:nvSpPr>
            <p:spPr bwMode="auto">
              <a:xfrm>
                <a:off x="113" y="249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7" name="Line 202"/>
              <p:cNvSpPr>
                <a:spLocks noChangeShapeType="1"/>
              </p:cNvSpPr>
              <p:nvPr/>
            </p:nvSpPr>
            <p:spPr bwMode="auto">
              <a:xfrm>
                <a:off x="113" y="255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8" name="Line 203"/>
              <p:cNvSpPr>
                <a:spLocks noChangeShapeType="1"/>
              </p:cNvSpPr>
              <p:nvPr/>
            </p:nvSpPr>
            <p:spPr bwMode="auto">
              <a:xfrm>
                <a:off x="113" y="261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9" name="Line 205"/>
              <p:cNvSpPr>
                <a:spLocks noChangeShapeType="1"/>
              </p:cNvSpPr>
              <p:nvPr/>
            </p:nvSpPr>
            <p:spPr bwMode="auto">
              <a:xfrm>
                <a:off x="113" y="267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0" name="Line 206"/>
              <p:cNvSpPr>
                <a:spLocks noChangeShapeType="1"/>
              </p:cNvSpPr>
              <p:nvPr/>
            </p:nvSpPr>
            <p:spPr bwMode="auto">
              <a:xfrm>
                <a:off x="113" y="2729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1" name="Line 207"/>
              <p:cNvSpPr>
                <a:spLocks noChangeShapeType="1"/>
              </p:cNvSpPr>
              <p:nvPr/>
            </p:nvSpPr>
            <p:spPr bwMode="auto">
              <a:xfrm>
                <a:off x="113" y="278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2" name="Line 208"/>
              <p:cNvSpPr>
                <a:spLocks noChangeShapeType="1"/>
              </p:cNvSpPr>
              <p:nvPr/>
            </p:nvSpPr>
            <p:spPr bwMode="auto">
              <a:xfrm>
                <a:off x="113" y="284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3" name="Line 209"/>
              <p:cNvSpPr>
                <a:spLocks noChangeShapeType="1"/>
              </p:cNvSpPr>
              <p:nvPr/>
            </p:nvSpPr>
            <p:spPr bwMode="auto">
              <a:xfrm>
                <a:off x="113" y="290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4" name="Line 210"/>
              <p:cNvSpPr>
                <a:spLocks noChangeShapeType="1"/>
              </p:cNvSpPr>
              <p:nvPr/>
            </p:nvSpPr>
            <p:spPr bwMode="auto">
              <a:xfrm>
                <a:off x="113" y="296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5" name="Line 211"/>
              <p:cNvSpPr>
                <a:spLocks noChangeShapeType="1"/>
              </p:cNvSpPr>
              <p:nvPr/>
            </p:nvSpPr>
            <p:spPr bwMode="auto">
              <a:xfrm>
                <a:off x="113" y="302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6" name="Line 212"/>
              <p:cNvSpPr>
                <a:spLocks noChangeShapeType="1"/>
              </p:cNvSpPr>
              <p:nvPr/>
            </p:nvSpPr>
            <p:spPr bwMode="auto">
              <a:xfrm>
                <a:off x="113" y="308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7" name="Line 214"/>
              <p:cNvSpPr>
                <a:spLocks noChangeShapeType="1"/>
              </p:cNvSpPr>
              <p:nvPr/>
            </p:nvSpPr>
            <p:spPr bwMode="auto">
              <a:xfrm>
                <a:off x="113" y="314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8" name="Line 215"/>
              <p:cNvSpPr>
                <a:spLocks noChangeShapeType="1"/>
              </p:cNvSpPr>
              <p:nvPr/>
            </p:nvSpPr>
            <p:spPr bwMode="auto">
              <a:xfrm>
                <a:off x="113" y="320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9" name="Line 216"/>
              <p:cNvSpPr>
                <a:spLocks noChangeShapeType="1"/>
              </p:cNvSpPr>
              <p:nvPr/>
            </p:nvSpPr>
            <p:spPr bwMode="auto">
              <a:xfrm>
                <a:off x="113" y="326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50" name="Line 217"/>
              <p:cNvSpPr>
                <a:spLocks noChangeShapeType="1"/>
              </p:cNvSpPr>
              <p:nvPr/>
            </p:nvSpPr>
            <p:spPr bwMode="auto">
              <a:xfrm>
                <a:off x="113" y="332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51" name="Line 235"/>
              <p:cNvSpPr>
                <a:spLocks noChangeShapeType="1"/>
              </p:cNvSpPr>
              <p:nvPr/>
            </p:nvSpPr>
            <p:spPr bwMode="auto">
              <a:xfrm>
                <a:off x="113" y="369"/>
                <a:ext cx="2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52" name="Line 236"/>
              <p:cNvSpPr>
                <a:spLocks noChangeShapeType="1"/>
              </p:cNvSpPr>
              <p:nvPr/>
            </p:nvSpPr>
            <p:spPr bwMode="auto">
              <a:xfrm>
                <a:off x="113" y="42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53" name="Line 238"/>
              <p:cNvSpPr>
                <a:spLocks noChangeShapeType="1"/>
              </p:cNvSpPr>
              <p:nvPr/>
            </p:nvSpPr>
            <p:spPr bwMode="auto">
              <a:xfrm>
                <a:off x="113" y="309"/>
                <a:ext cx="2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54" name="Line 241"/>
              <p:cNvSpPr>
                <a:spLocks noChangeShapeType="1"/>
              </p:cNvSpPr>
              <p:nvPr/>
            </p:nvSpPr>
            <p:spPr bwMode="auto">
              <a:xfrm>
                <a:off x="233" y="249"/>
                <a:ext cx="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</p:grpSp>
        <p:pic>
          <p:nvPicPr>
            <p:cNvPr id="237" name="Picture 233" descr="mason_logo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" y="3378"/>
              <a:ext cx="294" cy="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61301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/win" TargetMode="External"/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ry.github.io/levels/1/challenges/1" TargetMode="External"/><Relationship Id="rId4" Type="http://schemas.openxmlformats.org/officeDocument/2006/relationships/hyperlink" Target="https://in.udacity.com/course/how-to-use-git-and-github--ud775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/Getting-Started-Git-Basics" TargetMode="External"/><Relationship Id="rId2" Type="http://schemas.openxmlformats.org/officeDocument/2006/relationships/hyperlink" Target="https://services.github.com/on-demand/downloads/github-git-cheat-sheet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-scm.com/book/en/v2/Git-Branching-Basic-Branching-and-Merging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udacity.com/2015/06/a-beginners-git-github-tutorial.html" TargetMode="External"/><Relationship Id="rId2" Type="http://schemas.openxmlformats.org/officeDocument/2006/relationships/hyperlink" Target="http://blog.scottlowe.org/2015/01/14/non-programmer-git-intr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.scottlowe.org/2015/01/27/using-fork-branch-git-workflow/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9780" y="1781176"/>
            <a:ext cx="8092440" cy="1470025"/>
          </a:xfrm>
        </p:spPr>
        <p:txBody>
          <a:bodyPr/>
          <a:lstStyle/>
          <a:p>
            <a:r>
              <a:rPr lang="en-US" dirty="0"/>
              <a:t>Git: </a:t>
            </a:r>
            <a:br>
              <a:rPr lang="en-US" dirty="0"/>
            </a:br>
            <a:r>
              <a:rPr lang="en-US" dirty="0"/>
              <a:t>Version Control &amp; Collaboration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James R. Bradley</a:t>
            </a:r>
          </a:p>
        </p:txBody>
      </p:sp>
    </p:spTree>
    <p:extLst>
      <p:ext uri="{BB962C8B-B14F-4D97-AF65-F5344CB8AC3E}">
        <p14:creationId xmlns:p14="http://schemas.microsoft.com/office/powerpoint/2010/main" val="1911486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0585" y="1584773"/>
            <a:ext cx="4357119" cy="255886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601" y="1584774"/>
            <a:ext cx="4357119" cy="25588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565557" y="3303378"/>
            <a:ext cx="1820562" cy="115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96218" y="883011"/>
            <a:ext cx="16594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68379" y="883011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4294967295"/>
          </p:nvPr>
        </p:nvSpPr>
        <p:spPr>
          <a:xfrm>
            <a:off x="1219200" y="4226560"/>
            <a:ext cx="10690578" cy="2306320"/>
          </a:xfrm>
        </p:spPr>
        <p:txBody>
          <a:bodyPr/>
          <a:lstStyle/>
          <a:p>
            <a:r>
              <a:rPr lang="en-US" dirty="0"/>
              <a:t>Only one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my.py</a:t>
            </a:r>
            <a:r>
              <a:rPr lang="en-US" dirty="0"/>
              <a:t> will ever appear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git_tutorial</a:t>
            </a:r>
          </a:p>
          <a:p>
            <a:r>
              <a:rPr lang="en-US" dirty="0"/>
              <a:t>Git permits switching between versions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branches</a:t>
            </a:r>
            <a:r>
              <a:rPr lang="en-US" dirty="0"/>
              <a:t>) </a:t>
            </a:r>
          </a:p>
          <a:p>
            <a:r>
              <a:rPr lang="en-US" dirty="0"/>
              <a:t>Git will apply whatever changes are appropriate for the version you want to use</a:t>
            </a:r>
          </a:p>
        </p:txBody>
      </p:sp>
    </p:spTree>
    <p:extLst>
      <p:ext uri="{BB962C8B-B14F-4D97-AF65-F5344CB8AC3E}">
        <p14:creationId xmlns:p14="http://schemas.microsoft.com/office/powerpoint/2010/main" val="3088827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the Git Command window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61793" r="92900"/>
          <a:stretch/>
        </p:blipFill>
        <p:spPr>
          <a:xfrm>
            <a:off x="4685232" y="2116474"/>
            <a:ext cx="2980164" cy="451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489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62526"/>
            <a:ext cx="10836442" cy="5163637"/>
          </a:xfrm>
        </p:spPr>
        <p:txBody>
          <a:bodyPr/>
          <a:lstStyle/>
          <a:p>
            <a:r>
              <a:rPr lang="en-US" dirty="0"/>
              <a:t>Change directory to the git-tutorial folder</a:t>
            </a:r>
          </a:p>
          <a:p>
            <a:pPr lvl="1"/>
            <a:r>
              <a:rPr lang="en-US" dirty="0"/>
              <a:t>Type drive letter corresponding to the location of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git_tutorial</a:t>
            </a:r>
            <a:r>
              <a:rPr lang="en-US" dirty="0"/>
              <a:t> folder, then a colon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</a:p>
          <a:p>
            <a:pPr lvl="1"/>
            <a:r>
              <a:rPr lang="en-US" dirty="0"/>
              <a:t>Copy file path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my.py</a:t>
            </a:r>
            <a:r>
              <a:rPr lang="en-US" dirty="0"/>
              <a:t>  from Windows Explorer,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Ctrl-c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Paste into Git Command window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 dirty="0">
                <a:cs typeface="Courier New" panose="02070309020205020404" pitchFamily="49" charset="0"/>
              </a:rPr>
              <a:t> command 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 dirty="0">
                <a:cs typeface="Courier New" panose="02070309020205020404" pitchFamily="49" charset="0"/>
              </a:rPr>
              <a:t> = </a:t>
            </a:r>
            <a:r>
              <a:rPr lang="en-US" b="1" u="sng" dirty="0">
                <a:cs typeface="Courier New" panose="02070309020205020404" pitchFamily="49" charset="0"/>
              </a:rPr>
              <a:t>c</a:t>
            </a:r>
            <a:r>
              <a:rPr lang="en-US" dirty="0">
                <a:cs typeface="Courier New" panose="02070309020205020404" pitchFamily="49" charset="0"/>
              </a:rPr>
              <a:t>hange </a:t>
            </a:r>
            <a:r>
              <a:rPr lang="en-US" b="1" u="sng" dirty="0">
                <a:cs typeface="Courier New" panose="02070309020205020404" pitchFamily="49" charset="0"/>
              </a:rPr>
              <a:t>d</a:t>
            </a:r>
            <a:r>
              <a:rPr lang="en-US" dirty="0">
                <a:cs typeface="Courier New" panose="02070309020205020404" pitchFamily="49" charset="0"/>
              </a:rPr>
              <a:t>irectories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Pasting requires right-clicking on upper left Git icon</a:t>
            </a:r>
          </a:p>
          <a:p>
            <a:r>
              <a:rPr lang="en-US" dirty="0">
                <a:cs typeface="Courier New" panose="02070309020205020404" pitchFamily="49" charset="0"/>
              </a:rPr>
              <a:t>See subsequent slides for screenshots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000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113" y="1447800"/>
            <a:ext cx="6448425" cy="3733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48074" y="1856234"/>
            <a:ext cx="4166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+mn-lt"/>
              </a:rPr>
              <a:t>Your drive will most likely be c: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3673400"/>
            <a:ext cx="82677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367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360" t="4405" r="80976" b="58869"/>
          <a:stretch/>
        </p:blipFill>
        <p:spPr>
          <a:xfrm>
            <a:off x="1106906" y="1219200"/>
            <a:ext cx="6460957" cy="37779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137" y="2511425"/>
            <a:ext cx="6448425" cy="37338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29137" y="2981325"/>
            <a:ext cx="6391275" cy="619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504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118938"/>
            <a:ext cx="10363200" cy="500722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Initialize the folder as a git folder</a:t>
            </a:r>
          </a:p>
          <a:p>
            <a:pPr lvl="1">
              <a:spcBef>
                <a:spcPts val="0"/>
              </a:spcBef>
            </a:pPr>
            <a:r>
              <a:rPr lang="en-US" dirty="0"/>
              <a:t>This tells git to start tracking changes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init</a:t>
            </a:r>
            <a:r>
              <a:rPr lang="en-US" dirty="0"/>
              <a:t> in Git Command window,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</a:p>
          <a:p>
            <a:pPr lvl="1">
              <a:spcBef>
                <a:spcPts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887" y="2749550"/>
            <a:ext cx="6448425" cy="3733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909887" y="3533775"/>
            <a:ext cx="6391275" cy="822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632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10363200" cy="49069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my.py</a:t>
            </a:r>
            <a:r>
              <a:rPr lang="en-US" dirty="0"/>
              <a:t> as a file for git to keep track of</a:t>
            </a:r>
          </a:p>
          <a:p>
            <a:pPr lvl="1">
              <a:spcBef>
                <a:spcPts val="0"/>
              </a:spcBef>
            </a:pPr>
            <a:r>
              <a:rPr lang="en-US" dirty="0"/>
              <a:t>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add my.py</a:t>
            </a:r>
            <a:r>
              <a:rPr lang="en-US" dirty="0"/>
              <a:t>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</a:p>
          <a:p>
            <a:pPr lvl="1">
              <a:spcBef>
                <a:spcPts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137" y="2392363"/>
            <a:ext cx="6448425" cy="3733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05137" y="3672682"/>
            <a:ext cx="6391275" cy="5468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065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82842"/>
            <a:ext cx="10363200" cy="5043321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Check status of folder</a:t>
            </a:r>
          </a:p>
          <a:p>
            <a:pPr lvl="1">
              <a:spcBef>
                <a:spcPts val="0"/>
              </a:spcBef>
            </a:pPr>
            <a:r>
              <a:rPr lang="en-US" dirty="0"/>
              <a:t>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status</a:t>
            </a:r>
            <a:r>
              <a:rPr lang="en-US" dirty="0"/>
              <a:t>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437" y="2392363"/>
            <a:ext cx="6448425" cy="3733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52725" y="3848100"/>
            <a:ext cx="6391275" cy="20605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370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86590"/>
            <a:ext cx="10607842" cy="513957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Commit initial version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my.py</a:t>
            </a:r>
            <a:r>
              <a:rPr lang="en-US" dirty="0"/>
              <a:t> </a:t>
            </a:r>
          </a:p>
          <a:p>
            <a:pPr lvl="1">
              <a:spcBef>
                <a:spcPts val="0"/>
              </a:spcBef>
            </a:pPr>
            <a:r>
              <a:rPr lang="en-US" dirty="0"/>
              <a:t>Type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my.py –m “message”</a:t>
            </a:r>
            <a:r>
              <a:rPr lang="en-US" dirty="0"/>
              <a:t>, then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</a:pPr>
            <a:r>
              <a:rPr lang="en-US" dirty="0"/>
              <a:t>The message give a brief description of the change</a:t>
            </a:r>
          </a:p>
          <a:p>
            <a:pPr lvl="1">
              <a:spcBef>
                <a:spcPts val="0"/>
              </a:spcBef>
            </a:pPr>
            <a:r>
              <a:rPr lang="en-US" dirty="0"/>
              <a:t>… our message will be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“Initial commit”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37" y="3035300"/>
            <a:ext cx="6448425" cy="3733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857500" y="5648325"/>
            <a:ext cx="6391275" cy="1108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14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You’ll need to perform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add </a:t>
            </a:r>
            <a:r>
              <a:rPr lang="en-US" dirty="0"/>
              <a:t>command each time you want to commit changes to a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909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4ADEF-0F24-47A8-972C-E6C8A0B9F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B9C1E-548E-4F42-9837-6828E0364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  <a:p>
            <a:r>
              <a:rPr lang="en-US" dirty="0"/>
              <a:t>GitHub Desktop App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44F22-8D39-42F4-95C8-EB9943754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644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106906"/>
            <a:ext cx="10363200" cy="501925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We will revise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my.py</a:t>
            </a:r>
            <a:r>
              <a:rPr lang="en-US" dirty="0"/>
              <a:t> so create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/>
              <a:t> branch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branch test</a:t>
            </a:r>
            <a:r>
              <a:rPr lang="en-US" dirty="0"/>
              <a:t>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662" y="2511425"/>
            <a:ext cx="6448425" cy="3733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647950" y="5657850"/>
            <a:ext cx="6391275" cy="587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977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94874"/>
            <a:ext cx="10363200" cy="503128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Check to make sure you created a branch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branch </a:t>
            </a:r>
            <a:r>
              <a:rPr lang="en-US" dirty="0"/>
              <a:t>gets list of branches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 shows which branch you are working 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2749550"/>
            <a:ext cx="6448425" cy="3733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81300" y="5619750"/>
            <a:ext cx="6391275" cy="9429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788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10363200" cy="49069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Change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/>
              <a:t> branch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test</a:t>
            </a:r>
            <a:r>
              <a:rPr lang="en-US" dirty="0"/>
              <a:t>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branch</a:t>
            </a:r>
            <a:r>
              <a:rPr lang="en-US" dirty="0"/>
              <a:t>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012" y="2819400"/>
            <a:ext cx="6448425" cy="3733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81300" y="5334000"/>
            <a:ext cx="6391275" cy="12287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040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94874"/>
            <a:ext cx="10363200" cy="503128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Revise the Python Program in Spyder, and save, close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910" y="1779671"/>
            <a:ext cx="823912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5800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94874"/>
            <a:ext cx="10363200" cy="503128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Make desired revisions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/>
              <a:t> branch</a:t>
            </a:r>
          </a:p>
          <a:p>
            <a:pPr lvl="1">
              <a:spcBef>
                <a:spcPts val="0"/>
              </a:spcBef>
            </a:pPr>
            <a:r>
              <a:rPr lang="en-US" dirty="0"/>
              <a:t>… so the working code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dirty="0"/>
              <a:t> branch is not disrupted</a:t>
            </a:r>
          </a:p>
          <a:p>
            <a:pPr lvl="1">
              <a:spcBef>
                <a:spcPts val="0"/>
              </a:spcBef>
            </a:pPr>
            <a:r>
              <a:rPr lang="en-US" dirty="0"/>
              <a:t>… make sure revisions work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/>
              <a:t> branch </a:t>
            </a:r>
          </a:p>
          <a:p>
            <a:pPr lvl="1">
              <a:spcBef>
                <a:spcPts val="0"/>
              </a:spcBef>
            </a:pPr>
            <a:r>
              <a:rPr lang="en-US" dirty="0"/>
              <a:t>… then merge back into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dirty="0"/>
              <a:t> branch when you want to finalize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612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725" y="2892425"/>
            <a:ext cx="6448425" cy="3733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314450"/>
            <a:ext cx="10363200" cy="46783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git add my.py</a:t>
            </a:r>
            <a:r>
              <a:rPr lang="en-US" dirty="0"/>
              <a:t>, then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  <a:p>
            <a:pPr>
              <a:spcBef>
                <a:spcPts val="0"/>
              </a:spcBef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git status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–m “Comment out print statement”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81300" y="4295775"/>
            <a:ext cx="6391275" cy="22669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446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607" y="2661315"/>
            <a:ext cx="6448425" cy="3733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10654"/>
            <a:ext cx="10363200" cy="511551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For illustration, go back to master branch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master</a:t>
            </a:r>
            <a:r>
              <a:rPr lang="en-US" dirty="0"/>
              <a:t>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  <a:p>
            <a:pPr lvl="1">
              <a:spcBef>
                <a:spcPts val="0"/>
              </a:spcBef>
            </a:pPr>
            <a:r>
              <a:rPr lang="en-US" dirty="0"/>
              <a:t>Reopen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my.py</a:t>
            </a:r>
            <a:r>
              <a:rPr lang="en-US" dirty="0"/>
              <a:t> in Spyder</a:t>
            </a:r>
          </a:p>
          <a:p>
            <a:pPr lvl="1">
              <a:spcBef>
                <a:spcPts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26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53757" y="5572125"/>
            <a:ext cx="6391275" cy="717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9903" r="47491" b="13448"/>
          <a:stretch/>
        </p:blipFill>
        <p:spPr>
          <a:xfrm>
            <a:off x="6964132" y="3496553"/>
            <a:ext cx="4326203" cy="32249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81451" y="2661315"/>
            <a:ext cx="39934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Code is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sz="2800" dirty="0">
                <a:solidFill>
                  <a:srgbClr val="FF0000"/>
                </a:solidFill>
              </a:rPr>
              <a:t> branch</a:t>
            </a:r>
          </a:p>
          <a:p>
            <a:r>
              <a:rPr lang="en-US" sz="2800" dirty="0">
                <a:solidFill>
                  <a:srgbClr val="FF0000"/>
                </a:solidFill>
              </a:rPr>
              <a:t>is untouched</a:t>
            </a:r>
          </a:p>
        </p:txBody>
      </p:sp>
    </p:spTree>
    <p:extLst>
      <p:ext uri="{BB962C8B-B14F-4D97-AF65-F5344CB8AC3E}">
        <p14:creationId xmlns:p14="http://schemas.microsoft.com/office/powerpoint/2010/main" val="16743559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10363200" cy="490696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Merge changes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/>
              <a:t> branch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merge test</a:t>
            </a:r>
            <a:r>
              <a:rPr lang="en-US" dirty="0"/>
              <a:t>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112" y="2451895"/>
            <a:ext cx="6448425" cy="3733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81300" y="5048250"/>
            <a:ext cx="6391275" cy="11430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3527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60316"/>
            <a:ext cx="10363200" cy="506584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Now check out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my.py</a:t>
            </a:r>
            <a:r>
              <a:rPr lang="en-US" dirty="0"/>
              <a:t>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dirty="0"/>
              <a:t> branch </a:t>
            </a:r>
          </a:p>
          <a:p>
            <a:pPr>
              <a:spcBef>
                <a:spcPts val="0"/>
              </a:spcBef>
            </a:pPr>
            <a:r>
              <a:rPr lang="en-US" dirty="0"/>
              <a:t>It reflects the change made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/>
              <a:t> branch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923" y="2184095"/>
            <a:ext cx="7726049" cy="453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3072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28725"/>
            <a:ext cx="10363200" cy="46783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Delete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/>
              <a:t> branch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branch –d test</a:t>
            </a:r>
            <a:r>
              <a:rPr lang="en-US" dirty="0"/>
              <a:t>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branch</a:t>
            </a:r>
            <a:r>
              <a:rPr lang="en-US" dirty="0"/>
              <a:t>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>
                <a:cs typeface="Courier New" panose="02070309020205020404" pitchFamily="49" charset="0"/>
              </a:rPr>
              <a:t>to verify deletion</a:t>
            </a:r>
            <a:endParaRPr lang="en-US" dirty="0"/>
          </a:p>
          <a:p>
            <a:pPr lvl="1">
              <a:spcBef>
                <a:spcPts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587" y="2749550"/>
            <a:ext cx="64484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80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80988"/>
            <a:ext cx="10363200" cy="5112909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/>
              <a:t>Have you revised a working program, and then it didn’t work anymore?</a:t>
            </a:r>
          </a:p>
          <a:p>
            <a:pPr>
              <a:spcBef>
                <a:spcPts val="300"/>
              </a:spcBef>
            </a:pPr>
            <a:r>
              <a:rPr lang="en-US" dirty="0"/>
              <a:t>Version control permits program development while avoiding breaking a program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You can always revert to a previous functional copy</a:t>
            </a:r>
          </a:p>
          <a:p>
            <a:pPr>
              <a:spcBef>
                <a:spcPts val="300"/>
              </a:spcBef>
            </a:pPr>
            <a:r>
              <a:rPr lang="en-US" dirty="0"/>
              <a:t>Git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For a sole developer:</a:t>
            </a:r>
          </a:p>
          <a:p>
            <a:pPr lvl="2">
              <a:spcBef>
                <a:spcPts val="300"/>
              </a:spcBef>
            </a:pPr>
            <a:r>
              <a:rPr lang="en-US" dirty="0"/>
              <a:t>Install git on your computer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For collaboration</a:t>
            </a:r>
          </a:p>
          <a:p>
            <a:pPr lvl="2">
              <a:spcBef>
                <a:spcPts val="300"/>
              </a:spcBef>
            </a:pPr>
            <a:r>
              <a:rPr lang="en-US" dirty="0"/>
              <a:t>Use desktop git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7255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Revert to a former commit level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log</a:t>
            </a:r>
            <a:r>
              <a:rPr lang="en-US" dirty="0"/>
              <a:t>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/>
              <a:t> to see commit history</a:t>
            </a:r>
          </a:p>
          <a:p>
            <a:pPr lvl="1">
              <a:spcBef>
                <a:spcPts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887" y="2511425"/>
            <a:ext cx="64484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0967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reset --hard commit-hash-number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112" y="2152650"/>
            <a:ext cx="64484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6184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log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862" y="2219325"/>
            <a:ext cx="64484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8511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59556"/>
            <a:ext cx="10363200" cy="5166607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Check out the file in Spyder… back to original</a:t>
            </a:r>
          </a:p>
          <a:p>
            <a:pPr lvl="1">
              <a:spcBef>
                <a:spcPts val="0"/>
              </a:spcBef>
            </a:pPr>
            <a:r>
              <a:rPr lang="en-US" dirty="0"/>
              <a:t>You need to close the file in Spyder, then reopen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222" y="2035289"/>
            <a:ext cx="7573962" cy="444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4264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desktop git</a:t>
            </a:r>
          </a:p>
          <a:p>
            <a:pPr lvl="1"/>
            <a:r>
              <a:rPr lang="en-US" dirty="0">
                <a:hlinkClick r:id="rId2"/>
              </a:rPr>
              <a:t>https://desktop.github.com/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https://git-scm.com/download/win</a:t>
            </a:r>
            <a:r>
              <a:rPr lang="en-US" dirty="0"/>
              <a:t> </a:t>
            </a:r>
          </a:p>
          <a:p>
            <a:r>
              <a:rPr lang="en-US" dirty="0"/>
              <a:t>udacity.com course</a:t>
            </a:r>
          </a:p>
          <a:p>
            <a:pPr lvl="1"/>
            <a:r>
              <a:rPr lang="en-US" dirty="0">
                <a:hlinkClick r:id="rId4"/>
              </a:rPr>
              <a:t>https://in.udacity.com/course/how-to-use-git-and-github--ud775/</a:t>
            </a:r>
            <a:r>
              <a:rPr lang="en-US" dirty="0"/>
              <a:t> </a:t>
            </a:r>
          </a:p>
          <a:p>
            <a:r>
              <a:rPr lang="en-US" dirty="0"/>
              <a:t>Online interactive tutorial</a:t>
            </a:r>
          </a:p>
          <a:p>
            <a:pPr lvl="1"/>
            <a:r>
              <a:rPr lang="en-US" dirty="0">
                <a:hlinkClick r:id="rId5"/>
              </a:rPr>
              <a:t>https://try.github.io/levels/1/challenges/1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6615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Cheat Sheet</a:t>
            </a:r>
          </a:p>
          <a:p>
            <a:pPr lvl="1"/>
            <a:r>
              <a:rPr lang="en-US" dirty="0">
                <a:hlinkClick r:id="rId2"/>
              </a:rPr>
              <a:t>https://services.github.com/on-demand/downloads/github-git-cheat-sheet.pdf</a:t>
            </a:r>
            <a:r>
              <a:rPr lang="en-US" dirty="0"/>
              <a:t> </a:t>
            </a:r>
          </a:p>
          <a:p>
            <a:r>
              <a:rPr lang="en-US" dirty="0"/>
              <a:t>Written tutorials</a:t>
            </a:r>
          </a:p>
          <a:p>
            <a:pPr lvl="1"/>
            <a:r>
              <a:rPr lang="en-US" dirty="0">
                <a:hlinkClick r:id="rId3"/>
              </a:rPr>
              <a:t>https://git-scm.com/book/en/v2/Getting-Started-Git-Basics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Branching &amp; merging</a:t>
            </a:r>
          </a:p>
          <a:p>
            <a:pPr lvl="2"/>
            <a:r>
              <a:rPr lang="en-US" dirty="0">
                <a:hlinkClick r:id="rId4"/>
              </a:rPr>
              <a:t>https://git-scm.com/book/en/v2/Git-Branching-Basic-Branching-and-Merging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4635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tutorials</a:t>
            </a:r>
          </a:p>
          <a:p>
            <a:pPr lvl="1"/>
            <a:r>
              <a:rPr lang="en-US" dirty="0">
                <a:hlinkClick r:id="rId2"/>
              </a:rPr>
              <a:t>Udacity:</a:t>
            </a:r>
            <a:r>
              <a:rPr lang="en-US" dirty="0">
                <a:hlinkClick r:id="rId3"/>
              </a:rPr>
              <a:t>http://blog.udacity.com/2015/06/a-beginners-git-github-tutorial.html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2"/>
              </a:rPr>
              <a:t>http://blog.scottlowe.org/2015/01/14/non-programmer-git-intro/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http://blog.scottlowe.org/2015/01/27/using-fork-branch-git-workflow/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8730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9965E4-F79F-4BDF-9BF7-6D91105A10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GitHub Desktop App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945F47B-4C37-4F6D-AC57-C759AB126B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CAF27-1209-4EB8-ADB0-6961DDACE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928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67860-6CDA-4E21-A86A-6E1E92F45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GitHub Desktop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C12D6-B4F9-4F69-A350-5B3386057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219200"/>
            <a:ext cx="10363200" cy="490696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>
                <a:hlinkClick r:id="rId2"/>
              </a:rPr>
              <a:t>https://desktop.github.com/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9887B-3FA8-4BA4-A976-D8AA55599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5001DB-C09C-46DA-9602-5C1CCD41E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434" y="1927843"/>
            <a:ext cx="8140169" cy="455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185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7B95A-E754-4343-AC60-62E5D6525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Desktop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25550-F8AB-46CA-B7CC-CA9347AD1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Runs git on your desktop/laptop</a:t>
            </a:r>
          </a:p>
          <a:p>
            <a:r>
              <a:rPr lang="en-US" dirty="0"/>
              <a:t>Publishes repo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E1F0D-AF0E-487D-8982-3238FF7F6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407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161536"/>
            <a:ext cx="10363200" cy="496462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Git permits a temporary copy of code to be created</a:t>
            </a:r>
          </a:p>
          <a:p>
            <a:pPr lvl="1">
              <a:spcBef>
                <a:spcPts val="0"/>
              </a:spcBef>
            </a:pPr>
            <a:r>
              <a:rPr lang="en-US" dirty="0"/>
              <a:t>A branch; can be multiple branches</a:t>
            </a:r>
          </a:p>
          <a:p>
            <a:pPr>
              <a:spcBef>
                <a:spcPts val="0"/>
              </a:spcBef>
            </a:pPr>
            <a:r>
              <a:rPr lang="en-US" dirty="0"/>
              <a:t>Changes are made to branches</a:t>
            </a:r>
          </a:p>
          <a:p>
            <a:pPr>
              <a:spcBef>
                <a:spcPts val="0"/>
              </a:spcBef>
            </a:pPr>
            <a:r>
              <a:rPr lang="en-US" dirty="0"/>
              <a:t>Discussed, debugged, then merged back into the master branch</a:t>
            </a:r>
          </a:p>
          <a:p>
            <a:pPr>
              <a:spcBef>
                <a:spcPts val="0"/>
              </a:spcBef>
            </a:pPr>
            <a:r>
              <a:rPr lang="en-US" dirty="0"/>
              <a:t>Master branch code is never disrupted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470424"/>
            <a:ext cx="9144000" cy="230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689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288C-55DC-40DC-81E0-6C6BF2F6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311D3-FE13-429D-A751-4E55B9A4A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082352"/>
            <a:ext cx="10363200" cy="5043812"/>
          </a:xfrm>
        </p:spPr>
        <p:txBody>
          <a:bodyPr/>
          <a:lstStyle/>
          <a:p>
            <a:r>
              <a:rPr lang="en-US" dirty="0"/>
              <a:t>Clone your GitHub personal website onto your computer with GitHub Desktop App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0C1C9-3625-4D30-AADD-451CD50D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40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78411DE-15A9-4F19-BF9F-82C0E600C733}"/>
              </a:ext>
            </a:extLst>
          </p:cNvPr>
          <p:cNvGrpSpPr/>
          <p:nvPr/>
        </p:nvGrpSpPr>
        <p:grpSpPr>
          <a:xfrm>
            <a:off x="2688879" y="2306622"/>
            <a:ext cx="6003176" cy="4272910"/>
            <a:chOff x="2688879" y="2306622"/>
            <a:chExt cx="6003176" cy="427291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D9CE4E1-0CB7-4CBC-BBF2-DB00141D7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688879" y="2306622"/>
              <a:ext cx="6003176" cy="427291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2FA6ADF-CCF7-4C71-9283-97ABFA8B29A4}"/>
                </a:ext>
              </a:extLst>
            </p:cNvPr>
            <p:cNvSpPr/>
            <p:nvPr/>
          </p:nvSpPr>
          <p:spPr>
            <a:xfrm>
              <a:off x="6236120" y="4146944"/>
              <a:ext cx="840827" cy="34684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17DA053-31EF-43BC-B32A-BF63F1C64B13}"/>
                </a:ext>
              </a:extLst>
            </p:cNvPr>
            <p:cNvSpPr/>
            <p:nvPr/>
          </p:nvSpPr>
          <p:spPr>
            <a:xfrm>
              <a:off x="4726115" y="5407786"/>
              <a:ext cx="2350831" cy="3678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83098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288C-55DC-40DC-81E0-6C6BF2F6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311D3-FE13-429D-A751-4E55B9A4A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082352"/>
            <a:ext cx="10363200" cy="5043812"/>
          </a:xfrm>
        </p:spPr>
        <p:txBody>
          <a:bodyPr/>
          <a:lstStyle/>
          <a:p>
            <a:r>
              <a:rPr lang="en-US" dirty="0"/>
              <a:t>Clone your GitHub personal website onto your computer with GitHub Desktop App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0C1C9-3625-4D30-AADD-451CD50D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41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C106D5-1FAE-45FB-B006-FC5AEA387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603" y="2264795"/>
            <a:ext cx="5952563" cy="421855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6DF57CF-B5B7-4FC2-8555-530D3D30FCF8}"/>
              </a:ext>
            </a:extLst>
          </p:cNvPr>
          <p:cNvSpPr/>
          <p:nvPr/>
        </p:nvSpPr>
        <p:spPr>
          <a:xfrm>
            <a:off x="7020909" y="3321269"/>
            <a:ext cx="924911" cy="2627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312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288C-55DC-40DC-81E0-6C6BF2F6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311D3-FE13-429D-A751-4E55B9A4A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082352"/>
            <a:ext cx="10363200" cy="5043812"/>
          </a:xfrm>
        </p:spPr>
        <p:txBody>
          <a:bodyPr/>
          <a:lstStyle/>
          <a:p>
            <a:r>
              <a:rPr lang="en-US" dirty="0"/>
              <a:t>Clone your GitHub personal website onto your computer with GitHub Desktop App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0C1C9-3625-4D30-AADD-451CD50D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42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E436095-2BB2-4BC0-A203-1C85D46BA10B}"/>
              </a:ext>
            </a:extLst>
          </p:cNvPr>
          <p:cNvGrpSpPr/>
          <p:nvPr/>
        </p:nvGrpSpPr>
        <p:grpSpPr>
          <a:xfrm>
            <a:off x="2837793" y="2241069"/>
            <a:ext cx="6183696" cy="4291764"/>
            <a:chOff x="2837793" y="2241069"/>
            <a:chExt cx="6183696" cy="429176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ED5E067-CA2F-4E5B-A3A3-30DEAD00B1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7793" y="2241069"/>
              <a:ext cx="6183696" cy="429176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6DF57CF-B5B7-4FC2-8555-530D3D30FCF8}"/>
                </a:ext>
              </a:extLst>
            </p:cNvPr>
            <p:cNvSpPr/>
            <p:nvPr/>
          </p:nvSpPr>
          <p:spPr>
            <a:xfrm>
              <a:off x="4414345" y="4424855"/>
              <a:ext cx="2364827" cy="3678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84CD189-C806-41A6-A5DF-DE07ED269C8B}"/>
                </a:ext>
              </a:extLst>
            </p:cNvPr>
            <p:cNvSpPr/>
            <p:nvPr/>
          </p:nvSpPr>
          <p:spPr>
            <a:xfrm>
              <a:off x="4414345" y="3941379"/>
              <a:ext cx="2995448" cy="48347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10504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288C-55DC-40DC-81E0-6C6BF2F6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311D3-FE13-429D-A751-4E55B9A4A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082352"/>
            <a:ext cx="10363200" cy="5043812"/>
          </a:xfrm>
        </p:spPr>
        <p:txBody>
          <a:bodyPr/>
          <a:lstStyle/>
          <a:p>
            <a:r>
              <a:rPr lang="en-US" dirty="0"/>
              <a:t>Clone your GitHub personal website onto your computer with GitHub Desktop App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0C1C9-3625-4D30-AADD-451CD50D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43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951FC30-43B2-4277-B364-0FB657791EC8}"/>
              </a:ext>
            </a:extLst>
          </p:cNvPr>
          <p:cNvGrpSpPr/>
          <p:nvPr/>
        </p:nvGrpSpPr>
        <p:grpSpPr>
          <a:xfrm>
            <a:off x="3035683" y="2335366"/>
            <a:ext cx="6120634" cy="4247996"/>
            <a:chOff x="3035683" y="2335366"/>
            <a:chExt cx="6120634" cy="424799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5E0E3AF-10CF-4DC0-8CB8-0878EA521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5683" y="2335366"/>
              <a:ext cx="6120634" cy="4247996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6DF57CF-B5B7-4FC2-8555-530D3D30FCF8}"/>
                </a:ext>
              </a:extLst>
            </p:cNvPr>
            <p:cNvSpPr/>
            <p:nvPr/>
          </p:nvSpPr>
          <p:spPr>
            <a:xfrm>
              <a:off x="3035683" y="2459421"/>
              <a:ext cx="1567848" cy="34684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93298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288C-55DC-40DC-81E0-6C6BF2F6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311D3-FE13-429D-A751-4E55B9A4A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019504"/>
            <a:ext cx="10363200" cy="5106660"/>
          </a:xfrm>
        </p:spPr>
        <p:txBody>
          <a:bodyPr/>
          <a:lstStyle/>
          <a:p>
            <a:r>
              <a:rPr lang="en-US" dirty="0"/>
              <a:t>Edit a file in that cloned repo on your computer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0C1C9-3625-4D30-AADD-451CD50D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44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8F357E-25DA-4DA6-905F-0B572821F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7" y="1799896"/>
            <a:ext cx="850582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979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288C-55DC-40DC-81E0-6C6BF2F6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311D3-FE13-429D-A751-4E55B9A4A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019504"/>
            <a:ext cx="10363200" cy="5106660"/>
          </a:xfrm>
        </p:spPr>
        <p:txBody>
          <a:bodyPr/>
          <a:lstStyle/>
          <a:p>
            <a:r>
              <a:rPr lang="en-US" dirty="0"/>
              <a:t>Edit a file in that cloned repo on your computer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0C1C9-3625-4D30-AADD-451CD50D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45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89DCD7-4488-4C56-9635-FC74E7289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321" y="1720221"/>
            <a:ext cx="6981825" cy="37052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C4288FE-B7C5-413B-A583-8CA2C4DCB4BA}"/>
              </a:ext>
            </a:extLst>
          </p:cNvPr>
          <p:cNvSpPr/>
          <p:nvPr/>
        </p:nvSpPr>
        <p:spPr>
          <a:xfrm>
            <a:off x="2394552" y="4466898"/>
            <a:ext cx="1536317" cy="2522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760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288C-55DC-40DC-81E0-6C6BF2F6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311D3-FE13-429D-A751-4E55B9A4A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030014"/>
            <a:ext cx="10363200" cy="5096149"/>
          </a:xfrm>
        </p:spPr>
        <p:txBody>
          <a:bodyPr/>
          <a:lstStyle/>
          <a:p>
            <a:r>
              <a:rPr lang="en-US" dirty="0"/>
              <a:t>Commit changes to your computer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0C1C9-3625-4D30-AADD-451CD50D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46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234DB4-9523-4BA8-AB0A-E311BD84647D}"/>
              </a:ext>
            </a:extLst>
          </p:cNvPr>
          <p:cNvGrpSpPr/>
          <p:nvPr/>
        </p:nvGrpSpPr>
        <p:grpSpPr>
          <a:xfrm>
            <a:off x="2680759" y="1689422"/>
            <a:ext cx="7068607" cy="4905933"/>
            <a:chOff x="2680759" y="1815542"/>
            <a:chExt cx="7068607" cy="490593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BA26D81-9DBE-4118-97D9-CA729B933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80759" y="1815542"/>
              <a:ext cx="7068607" cy="490593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56DD1F9-09E4-46A6-9BD4-32375801BBBD}"/>
                </a:ext>
              </a:extLst>
            </p:cNvPr>
            <p:cNvSpPr/>
            <p:nvPr/>
          </p:nvSpPr>
          <p:spPr>
            <a:xfrm>
              <a:off x="5380391" y="3134712"/>
              <a:ext cx="1536317" cy="25224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CC6DE3B-3DBF-4154-A813-B1AC687DD26B}"/>
                </a:ext>
              </a:extLst>
            </p:cNvPr>
            <p:cNvSpPr/>
            <p:nvPr/>
          </p:nvSpPr>
          <p:spPr>
            <a:xfrm>
              <a:off x="2680759" y="6436217"/>
              <a:ext cx="1796648" cy="28525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853DB06-A650-4527-840F-35D9B15EAB4B}"/>
                </a:ext>
              </a:extLst>
            </p:cNvPr>
            <p:cNvSpPr/>
            <p:nvPr/>
          </p:nvSpPr>
          <p:spPr>
            <a:xfrm>
              <a:off x="2680759" y="5301787"/>
              <a:ext cx="1796648" cy="25224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5755E66-97DB-4E35-BCD2-D157BBB47CEA}"/>
                </a:ext>
              </a:extLst>
            </p:cNvPr>
            <p:cNvSpPr/>
            <p:nvPr/>
          </p:nvSpPr>
          <p:spPr>
            <a:xfrm>
              <a:off x="2680759" y="2807633"/>
              <a:ext cx="1796648" cy="25224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24355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288C-55DC-40DC-81E0-6C6BF2F6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311D3-FE13-429D-A751-4E55B9A4A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040524"/>
            <a:ext cx="10363200" cy="5085639"/>
          </a:xfrm>
        </p:spPr>
        <p:txBody>
          <a:bodyPr/>
          <a:lstStyle/>
          <a:p>
            <a:r>
              <a:rPr lang="en-US" dirty="0"/>
              <a:t>“Push” to GitHub repo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0C1C9-3625-4D30-AADD-451CD50D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47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C9D10E7-2E80-4D52-AEF6-E0E10E90E5AC}"/>
              </a:ext>
            </a:extLst>
          </p:cNvPr>
          <p:cNvGrpSpPr>
            <a:grpSpLocks noChangeAspect="1"/>
          </p:cNvGrpSpPr>
          <p:nvPr/>
        </p:nvGrpSpPr>
        <p:grpSpPr>
          <a:xfrm>
            <a:off x="2404826" y="1677430"/>
            <a:ext cx="7068607" cy="4905932"/>
            <a:chOff x="3268717" y="1466738"/>
            <a:chExt cx="7465958" cy="518171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BA86E5-5237-4A44-8D57-3509D8C9B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68717" y="1466738"/>
              <a:ext cx="7465958" cy="5181712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90B5271-EFC1-47E5-95B8-4F7670E5C028}"/>
                </a:ext>
              </a:extLst>
            </p:cNvPr>
            <p:cNvSpPr/>
            <p:nvPr/>
          </p:nvSpPr>
          <p:spPr>
            <a:xfrm>
              <a:off x="6895407" y="1598946"/>
              <a:ext cx="1859710" cy="52414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07754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288C-55DC-40DC-81E0-6C6BF2F6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311D3-FE13-429D-A751-4E55B9A4A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  <a:p>
            <a:pPr lvl="1"/>
            <a:r>
              <a:rPr lang="en-US" dirty="0"/>
              <a:t>Manage your website files on your computer</a:t>
            </a:r>
          </a:p>
          <a:p>
            <a:pPr lvl="1"/>
            <a:r>
              <a:rPr lang="en-US" dirty="0"/>
              <a:t>Upload/push to GitHub.com</a:t>
            </a:r>
          </a:p>
          <a:p>
            <a:pPr lvl="2"/>
            <a:r>
              <a:rPr lang="en-US" dirty="0"/>
              <a:t> Easier than dragging and dropping</a:t>
            </a:r>
          </a:p>
          <a:p>
            <a:pPr lvl="1"/>
            <a:r>
              <a:rPr lang="en-US" dirty="0"/>
              <a:t>Can do this with any repo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0C1C9-3625-4D30-AADD-451CD50D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939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13254"/>
            <a:ext cx="10363200" cy="511290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Collaboration</a:t>
            </a:r>
          </a:p>
          <a:p>
            <a:pPr lvl="1">
              <a:spcBef>
                <a:spcPts val="0"/>
              </a:spcBef>
            </a:pPr>
            <a:r>
              <a:rPr lang="en-US" dirty="0"/>
              <a:t>Multiple people cannot edit software simultaneously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5</a:t>
            </a:fld>
            <a:endParaRPr lang="en-US" dirty="0"/>
          </a:p>
        </p:txBody>
      </p:sp>
      <p:pic>
        <p:nvPicPr>
          <p:cNvPr id="46" name="Picture 45" descr="ClamCase ClamBook &lt;strong&gt;Laptop&lt;/strong&gt; Dock for iPhone and Android Phon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959" y="2993574"/>
            <a:ext cx="1920447" cy="1152268"/>
          </a:xfrm>
          <a:prstGeom prst="rect">
            <a:avLst/>
          </a:prstGeom>
        </p:spPr>
      </p:pic>
      <p:pic>
        <p:nvPicPr>
          <p:cNvPr id="47" name="Picture 46" descr="Publicado por ROSITA Y DANNY en 21:5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3" t="4896" r="7375" b="19808"/>
          <a:stretch/>
        </p:blipFill>
        <p:spPr>
          <a:xfrm>
            <a:off x="1194486" y="2841128"/>
            <a:ext cx="2207740" cy="1457161"/>
          </a:xfrm>
          <a:prstGeom prst="rect">
            <a:avLst/>
          </a:prstGeom>
        </p:spPr>
      </p:pic>
      <p:pic>
        <p:nvPicPr>
          <p:cNvPr id="49" name="Picture 48" descr="File:BCDS &lt;strong&gt;Laptop&lt;/strong&gt;.JPG - Wikipedia, the free encyclopedia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78" b="29794"/>
          <a:stretch/>
        </p:blipFill>
        <p:spPr>
          <a:xfrm>
            <a:off x="5127215" y="5258874"/>
            <a:ext cx="2422915" cy="1396201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3378" y="2071077"/>
            <a:ext cx="3570588" cy="2997262"/>
          </a:xfrm>
          <a:prstGeom prst="rect">
            <a:avLst/>
          </a:prstGeom>
        </p:spPr>
      </p:pic>
      <p:cxnSp>
        <p:nvCxnSpPr>
          <p:cNvPr id="53" name="Straight Arrow Connector 52"/>
          <p:cNvCxnSpPr>
            <a:stCxn id="47" idx="3"/>
            <a:endCxn id="51" idx="1"/>
          </p:cNvCxnSpPr>
          <p:nvPr/>
        </p:nvCxnSpPr>
        <p:spPr>
          <a:xfrm flipV="1">
            <a:off x="3402226" y="3569708"/>
            <a:ext cx="1151152" cy="1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0"/>
            <a:endCxn id="51" idx="2"/>
          </p:cNvCxnSpPr>
          <p:nvPr/>
        </p:nvCxnSpPr>
        <p:spPr>
          <a:xfrm flipH="1" flipV="1">
            <a:off x="6338672" y="5068339"/>
            <a:ext cx="1" cy="190535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46" idx="1"/>
          </p:cNvCxnSpPr>
          <p:nvPr/>
        </p:nvCxnSpPr>
        <p:spPr>
          <a:xfrm>
            <a:off x="8123966" y="3569708"/>
            <a:ext cx="768993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19590095">
            <a:off x="4608061" y="2437729"/>
            <a:ext cx="1954381" cy="646331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Conflicts</a:t>
            </a:r>
          </a:p>
        </p:txBody>
      </p:sp>
      <p:sp>
        <p:nvSpPr>
          <p:cNvPr id="61" name="TextBox 60"/>
          <p:cNvSpPr txBox="1"/>
          <p:nvPr/>
        </p:nvSpPr>
        <p:spPr>
          <a:xfrm rot="2072224">
            <a:off x="5782914" y="3435068"/>
            <a:ext cx="2236510" cy="1200329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Corrupted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328264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focus on git in the context of a sole developer</a:t>
            </a:r>
          </a:p>
          <a:p>
            <a:pPr lvl="1"/>
            <a:r>
              <a:rPr lang="en-US" dirty="0"/>
              <a:t>… and Github as a portfolio repository</a:t>
            </a:r>
          </a:p>
          <a:p>
            <a:r>
              <a:rPr lang="en-US" dirty="0"/>
              <a:t>Relatively small step from there to collaboration </a:t>
            </a:r>
          </a:p>
          <a:p>
            <a:pPr lvl="1"/>
            <a:r>
              <a:rPr lang="en-US" dirty="0"/>
              <a:t>Extra session later for this, time permitting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889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and install git:</a:t>
            </a:r>
          </a:p>
          <a:p>
            <a:pPr lvl="1"/>
            <a:r>
              <a:rPr lang="en-US" dirty="0">
                <a:hlinkClick r:id="rId2"/>
              </a:rPr>
              <a:t>https://git-scm.com/download/win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Use all default configuration settings</a:t>
            </a:r>
          </a:p>
          <a:p>
            <a:r>
              <a:rPr lang="en-US" dirty="0"/>
              <a:t>Download and unzip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git_tutorial.zip</a:t>
            </a:r>
            <a:endParaRPr lang="en-US" dirty="0"/>
          </a:p>
          <a:p>
            <a:pPr lvl="1"/>
            <a:r>
              <a:rPr lang="en-US" dirty="0"/>
              <a:t>See Blackboard</a:t>
            </a:r>
          </a:p>
          <a:p>
            <a:pPr lvl="1"/>
            <a:r>
              <a:rPr lang="en-US" dirty="0"/>
              <a:t>Folder has one file: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my.py</a:t>
            </a:r>
            <a:r>
              <a:rPr lang="en-US" dirty="0"/>
              <a:t>    </a:t>
            </a:r>
          </a:p>
          <a:p>
            <a:r>
              <a:rPr lang="en-US" dirty="0"/>
              <a:t>This session:</a:t>
            </a:r>
          </a:p>
          <a:p>
            <a:pPr lvl="1"/>
            <a:r>
              <a:rPr lang="en-US" dirty="0"/>
              <a:t>We’ll step through a basic sequence of git commands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980" y="1328738"/>
            <a:ext cx="3035937" cy="126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664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447800"/>
            <a:ext cx="10742141" cy="4678363"/>
          </a:xfrm>
        </p:spPr>
        <p:txBody>
          <a:bodyPr/>
          <a:lstStyle/>
          <a:p>
            <a:r>
              <a:rPr lang="en-US" dirty="0"/>
              <a:t>Conceptually what’s happening…</a:t>
            </a:r>
          </a:p>
          <a:p>
            <a:r>
              <a:rPr lang="en-US" dirty="0"/>
              <a:t>We’ll be working on a Python program: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my.py</a:t>
            </a:r>
            <a:r>
              <a:rPr lang="en-US" dirty="0">
                <a:cs typeface="Courier New" panose="02070309020205020404" pitchFamily="49" charset="0"/>
              </a:rPr>
              <a:t> in a folder called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git_tutorial</a:t>
            </a:r>
          </a:p>
          <a:p>
            <a:r>
              <a:rPr lang="en-US" dirty="0"/>
              <a:t>We’ll create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dirty="0"/>
              <a:t> branch and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/>
              <a:t> branch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dirty="0"/>
              <a:t> branch works, but we want to make changes</a:t>
            </a:r>
          </a:p>
          <a:p>
            <a:pPr lvl="1"/>
            <a:r>
              <a:rPr lang="en-US" dirty="0"/>
              <a:t>We’ll make changes to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/>
              <a:t> branch</a:t>
            </a:r>
          </a:p>
          <a:p>
            <a:r>
              <a:rPr lang="en-US" dirty="0"/>
              <a:t>Git keeps track of multiple versions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/>
              <a:t> by logging changes made in each version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73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r="4945"/>
          <a:stretch/>
        </p:blipFill>
        <p:spPr>
          <a:xfrm>
            <a:off x="1011676" y="2120383"/>
            <a:ext cx="11025188" cy="30839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03125" y="2870904"/>
            <a:ext cx="76174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   </a:t>
            </a:r>
            <a:r>
              <a:rPr lang="en-US" sz="1400" dirty="0">
                <a:sym typeface="Symbol" panose="05050102010706020507" pitchFamily="18" charset="2"/>
              </a:rPr>
              <a:t></a:t>
            </a:r>
            <a:r>
              <a:rPr lang="en-US" sz="1400" dirty="0"/>
              <a:t>test </a:t>
            </a:r>
            <a:r>
              <a:rPr lang="en-US" sz="1400" dirty="0">
                <a:sym typeface="Symbol" panose="05050102010706020507" pitchFamily="18" charset="2"/>
              </a:rPr>
              <a:t>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7942279" y="2851447"/>
            <a:ext cx="76174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   </a:t>
            </a:r>
            <a:r>
              <a:rPr lang="en-US" sz="1400" dirty="0">
                <a:sym typeface="Symbol" panose="05050102010706020507" pitchFamily="18" charset="2"/>
              </a:rPr>
              <a:t></a:t>
            </a:r>
            <a:r>
              <a:rPr lang="en-US" sz="1400" dirty="0"/>
              <a:t>test </a:t>
            </a:r>
            <a:r>
              <a:rPr lang="en-US" sz="1400" dirty="0">
                <a:sym typeface="Symbol" panose="05050102010706020507" pitchFamily="18" charset="2"/>
              </a:rPr>
              <a:t>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483998" y="4190624"/>
            <a:ext cx="201529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 work on  </a:t>
            </a:r>
            <a:r>
              <a:rPr lang="en-US" sz="1400" dirty="0">
                <a:sym typeface="Symbol" panose="05050102010706020507" pitchFamily="18" charset="2"/>
              </a:rPr>
              <a:t></a:t>
            </a:r>
            <a:r>
              <a:rPr lang="en-US" sz="1400" dirty="0"/>
              <a:t>test </a:t>
            </a:r>
            <a:r>
              <a:rPr lang="en-US" sz="1400" dirty="0">
                <a:sym typeface="Symbol" panose="05050102010706020507" pitchFamily="18" charset="2"/>
              </a:rPr>
              <a:t> version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9374463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Presentation3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2B2B2"/>
      </a:accent1>
      <a:accent2>
        <a:srgbClr val="E2BF2C"/>
      </a:accent2>
      <a:accent3>
        <a:srgbClr val="FFFFFF"/>
      </a:accent3>
      <a:accent4>
        <a:srgbClr val="000000"/>
      </a:accent4>
      <a:accent5>
        <a:srgbClr val="D5D5D5"/>
      </a:accent5>
      <a:accent6>
        <a:srgbClr val="CDAD27"/>
      </a:accent6>
      <a:hlink>
        <a:srgbClr val="0033CC"/>
      </a:hlink>
      <a:folHlink>
        <a:srgbClr val="CC3300"/>
      </a:folHlink>
    </a:clrScheme>
    <a:fontScheme name="Presentation3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2B2B2"/>
        </a:accent1>
        <a:accent2>
          <a:srgbClr val="E2BF2C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DAD27"/>
        </a:accent6>
        <a:hlink>
          <a:srgbClr val="0033CC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WMWide.potx" id="{49ED956E-C4A8-43BF-B05B-1EC0FA056741}" vid="{C9A4002D-6931-46BA-98F4-55A833DAB3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WMWide</Template>
  <TotalTime>3505</TotalTime>
  <Words>1216</Words>
  <Application>Microsoft Office PowerPoint</Application>
  <PresentationFormat>Widescreen</PresentationFormat>
  <Paragraphs>233</Paragraphs>
  <Slides>48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Courier New</vt:lpstr>
      <vt:lpstr>Times New Roman</vt:lpstr>
      <vt:lpstr>Theme1</vt:lpstr>
      <vt:lpstr>Git:  Version Control &amp; Collaboration</vt:lpstr>
      <vt:lpstr>Topics</vt:lpstr>
      <vt:lpstr>Version Control</vt:lpstr>
      <vt:lpstr>Version Control</vt:lpstr>
      <vt:lpstr>Version Control</vt:lpstr>
      <vt:lpstr>Version Control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Resources</vt:lpstr>
      <vt:lpstr>Git Resources</vt:lpstr>
      <vt:lpstr>Git Resources</vt:lpstr>
      <vt:lpstr>GitHub Desktop App</vt:lpstr>
      <vt:lpstr>Install GitHub Desktop App</vt:lpstr>
      <vt:lpstr>GitHub Desktop App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</vt:vector>
  </TitlesOfParts>
  <Company>William &amp; Mary - Raymond A. Mason School of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… on your laptop</dc:title>
  <dc:creator>Bradley, Jim R</dc:creator>
  <cp:lastModifiedBy>J Bradley</cp:lastModifiedBy>
  <cp:revision>176</cp:revision>
  <dcterms:created xsi:type="dcterms:W3CDTF">2017-03-11T16:09:14Z</dcterms:created>
  <dcterms:modified xsi:type="dcterms:W3CDTF">2020-11-13T14:08:13Z</dcterms:modified>
</cp:coreProperties>
</file>