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6" r:id="rId2"/>
    <p:sldId id="325" r:id="rId3"/>
    <p:sldId id="263" r:id="rId4"/>
    <p:sldId id="266" r:id="rId5"/>
    <p:sldId id="265" r:id="rId6"/>
    <p:sldId id="267" r:id="rId7"/>
    <p:sldId id="270" r:id="rId8"/>
    <p:sldId id="269" r:id="rId9"/>
    <p:sldId id="323" r:id="rId10"/>
    <p:sldId id="271" r:id="rId11"/>
    <p:sldId id="272" r:id="rId12"/>
    <p:sldId id="273" r:id="rId13"/>
    <p:sldId id="284" r:id="rId14"/>
    <p:sldId id="285" r:id="rId15"/>
    <p:sldId id="282" r:id="rId16"/>
    <p:sldId id="274" r:id="rId17"/>
    <p:sldId id="275" r:id="rId18"/>
    <p:sldId id="286" r:id="rId19"/>
    <p:sldId id="287" r:id="rId20"/>
    <p:sldId id="288" r:id="rId21"/>
    <p:sldId id="289" r:id="rId22"/>
    <p:sldId id="290" r:id="rId23"/>
    <p:sldId id="291" r:id="rId24"/>
    <p:sldId id="294" r:id="rId25"/>
    <p:sldId id="293" r:id="rId26"/>
    <p:sldId id="292" r:id="rId27"/>
    <p:sldId id="295" r:id="rId28"/>
    <p:sldId id="296" r:id="rId29"/>
    <p:sldId id="297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24" r:id="rId38"/>
    <p:sldId id="326" r:id="rId39"/>
    <p:sldId id="327" r:id="rId40"/>
    <p:sldId id="328" r:id="rId41"/>
    <p:sldId id="329" r:id="rId42"/>
    <p:sldId id="330" r:id="rId43"/>
    <p:sldId id="331" r:id="rId44"/>
    <p:sldId id="332" r:id="rId4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95281" autoAdjust="0"/>
  </p:normalViewPr>
  <p:slideViewPr>
    <p:cSldViewPr snapToGrid="0">
      <p:cViewPr>
        <p:scale>
          <a:sx n="91" d="100"/>
          <a:sy n="91" d="100"/>
        </p:scale>
        <p:origin x="1110" y="588"/>
      </p:cViewPr>
      <p:guideLst/>
    </p:cSldViewPr>
  </p:slideViewPr>
  <p:outlineViewPr>
    <p:cViewPr>
      <p:scale>
        <a:sx n="33" d="100"/>
        <a:sy n="33" d="100"/>
      </p:scale>
      <p:origin x="0" y="-113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5828-5D53-4C69-997D-7A1DD0846B44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398E8-CF40-4E3A-B849-5DFC67493D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5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398E8-CF40-4E3A-B849-5DFC67493DD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492"/>
          <p:cNvSpPr>
            <a:spLocks noChangeArrowheads="1"/>
          </p:cNvSpPr>
          <p:nvPr/>
        </p:nvSpPr>
        <p:spPr bwMode="auto">
          <a:xfrm>
            <a:off x="173568" y="6134100"/>
            <a:ext cx="11844867" cy="46038"/>
          </a:xfrm>
          <a:prstGeom prst="rect">
            <a:avLst/>
          </a:prstGeom>
          <a:gradFill rotWithShape="1">
            <a:gsLst>
              <a:gs pos="0">
                <a:srgbClr val="408E56"/>
              </a:gs>
              <a:gs pos="100000">
                <a:srgbClr val="E2BF2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81178"/>
            <a:ext cx="103632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2" y="3778250"/>
            <a:ext cx="8523817" cy="227965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AAAE48C7-9ECF-49DA-961C-1BB542692A3D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25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dirty="0"/>
          </a:p>
        </p:txBody>
      </p:sp>
      <p:sp>
        <p:nvSpPr>
          <p:cNvPr id="25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58" name="Picture 450" descr="mason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00038"/>
            <a:ext cx="1419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9" name="Group 493"/>
          <p:cNvGrpSpPr>
            <a:grpSpLocks/>
          </p:cNvGrpSpPr>
          <p:nvPr/>
        </p:nvGrpSpPr>
        <p:grpSpPr bwMode="auto">
          <a:xfrm>
            <a:off x="1885950" y="295275"/>
            <a:ext cx="5786438" cy="476250"/>
            <a:chOff x="1188" y="186"/>
            <a:chExt cx="3645" cy="300"/>
          </a:xfrm>
        </p:grpSpPr>
        <p:sp>
          <p:nvSpPr>
            <p:cNvPr id="260" name="Rectangle 490"/>
            <p:cNvSpPr>
              <a:spLocks noChangeArrowheads="1"/>
            </p:cNvSpPr>
            <p:nvPr/>
          </p:nvSpPr>
          <p:spPr bwMode="auto">
            <a:xfrm rot="5400000">
              <a:off x="4086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1" name="Rectangle 485"/>
            <p:cNvSpPr>
              <a:spLocks noChangeArrowheads="1"/>
            </p:cNvSpPr>
            <p:nvPr/>
          </p:nvSpPr>
          <p:spPr bwMode="auto">
            <a:xfrm rot="5400000">
              <a:off x="3556" y="423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2" name="Rectangle 486"/>
            <p:cNvSpPr>
              <a:spLocks noChangeArrowheads="1"/>
            </p:cNvSpPr>
            <p:nvPr/>
          </p:nvSpPr>
          <p:spPr bwMode="auto">
            <a:xfrm rot="5400000">
              <a:off x="3556" y="36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3" name="Rectangle 487"/>
            <p:cNvSpPr>
              <a:spLocks noChangeArrowheads="1"/>
            </p:cNvSpPr>
            <p:nvPr/>
          </p:nvSpPr>
          <p:spPr bwMode="auto">
            <a:xfrm rot="5400000">
              <a:off x="355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4" name="Rectangle 481"/>
            <p:cNvSpPr>
              <a:spLocks noChangeArrowheads="1"/>
            </p:cNvSpPr>
            <p:nvPr/>
          </p:nvSpPr>
          <p:spPr bwMode="auto">
            <a:xfrm rot="5400000">
              <a:off x="302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5" name="Rectangle 482"/>
            <p:cNvSpPr>
              <a:spLocks noChangeArrowheads="1"/>
            </p:cNvSpPr>
            <p:nvPr/>
          </p:nvSpPr>
          <p:spPr bwMode="auto">
            <a:xfrm rot="5400000">
              <a:off x="3024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6" name="Rectangle 483"/>
            <p:cNvSpPr>
              <a:spLocks noChangeArrowheads="1"/>
            </p:cNvSpPr>
            <p:nvPr/>
          </p:nvSpPr>
          <p:spPr bwMode="auto">
            <a:xfrm rot="5400000">
              <a:off x="3025" y="30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7" name="Rectangle 484"/>
            <p:cNvSpPr>
              <a:spLocks noChangeArrowheads="1"/>
            </p:cNvSpPr>
            <p:nvPr/>
          </p:nvSpPr>
          <p:spPr bwMode="auto">
            <a:xfrm rot="5400000">
              <a:off x="3025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8" name="Rectangle 480"/>
            <p:cNvSpPr>
              <a:spLocks noChangeArrowheads="1"/>
            </p:cNvSpPr>
            <p:nvPr/>
          </p:nvSpPr>
          <p:spPr bwMode="auto">
            <a:xfrm rot="5400000">
              <a:off x="272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9" name="Rectangle 475"/>
            <p:cNvSpPr>
              <a:spLocks noChangeArrowheads="1"/>
            </p:cNvSpPr>
            <p:nvPr/>
          </p:nvSpPr>
          <p:spPr bwMode="auto">
            <a:xfrm rot="5400000">
              <a:off x="2372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0" name="Rectangle 476"/>
            <p:cNvSpPr>
              <a:spLocks noChangeArrowheads="1"/>
            </p:cNvSpPr>
            <p:nvPr/>
          </p:nvSpPr>
          <p:spPr bwMode="auto">
            <a:xfrm rot="5400000">
              <a:off x="237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1" name="Rectangle 477"/>
            <p:cNvSpPr>
              <a:spLocks noChangeArrowheads="1"/>
            </p:cNvSpPr>
            <p:nvPr/>
          </p:nvSpPr>
          <p:spPr bwMode="auto">
            <a:xfrm rot="5400000">
              <a:off x="2372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2" name="Rectangle 478"/>
            <p:cNvSpPr>
              <a:spLocks noChangeArrowheads="1"/>
            </p:cNvSpPr>
            <p:nvPr/>
          </p:nvSpPr>
          <p:spPr bwMode="auto">
            <a:xfrm rot="5400000">
              <a:off x="2372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3" name="Rectangle 479"/>
            <p:cNvSpPr>
              <a:spLocks noChangeArrowheads="1"/>
            </p:cNvSpPr>
            <p:nvPr/>
          </p:nvSpPr>
          <p:spPr bwMode="auto">
            <a:xfrm rot="5400000">
              <a:off x="2372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4" name="Rectangle 470"/>
            <p:cNvSpPr>
              <a:spLocks noChangeArrowheads="1"/>
            </p:cNvSpPr>
            <p:nvPr/>
          </p:nvSpPr>
          <p:spPr bwMode="auto">
            <a:xfrm rot="5400000">
              <a:off x="2140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5" name="Rectangle 471"/>
            <p:cNvSpPr>
              <a:spLocks noChangeArrowheads="1"/>
            </p:cNvSpPr>
            <p:nvPr/>
          </p:nvSpPr>
          <p:spPr bwMode="auto">
            <a:xfrm rot="5400000">
              <a:off x="2137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6" name="Rectangle 472"/>
            <p:cNvSpPr>
              <a:spLocks noChangeArrowheads="1"/>
            </p:cNvSpPr>
            <p:nvPr/>
          </p:nvSpPr>
          <p:spPr bwMode="auto">
            <a:xfrm rot="5400000">
              <a:off x="2140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7" name="Rectangle 473"/>
            <p:cNvSpPr>
              <a:spLocks noChangeArrowheads="1"/>
            </p:cNvSpPr>
            <p:nvPr/>
          </p:nvSpPr>
          <p:spPr bwMode="auto">
            <a:xfrm rot="5400000">
              <a:off x="2138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8" name="Rectangle 474"/>
            <p:cNvSpPr>
              <a:spLocks noChangeArrowheads="1"/>
            </p:cNvSpPr>
            <p:nvPr/>
          </p:nvSpPr>
          <p:spPr bwMode="auto">
            <a:xfrm rot="5400000">
              <a:off x="213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9" name="Rectangle 469"/>
            <p:cNvSpPr>
              <a:spLocks noChangeArrowheads="1"/>
            </p:cNvSpPr>
            <p:nvPr/>
          </p:nvSpPr>
          <p:spPr bwMode="auto">
            <a:xfrm rot="5400000">
              <a:off x="166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0" name="Rectangle 468"/>
            <p:cNvSpPr>
              <a:spLocks noChangeArrowheads="1"/>
            </p:cNvSpPr>
            <p:nvPr/>
          </p:nvSpPr>
          <p:spPr bwMode="auto">
            <a:xfrm rot="5400000">
              <a:off x="1666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1" name="Rectangle 467"/>
            <p:cNvSpPr>
              <a:spLocks noChangeArrowheads="1"/>
            </p:cNvSpPr>
            <p:nvPr/>
          </p:nvSpPr>
          <p:spPr bwMode="auto">
            <a:xfrm rot="5400000">
              <a:off x="1666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2" name="Rectangle 466"/>
            <p:cNvSpPr>
              <a:spLocks noChangeArrowheads="1"/>
            </p:cNvSpPr>
            <p:nvPr/>
          </p:nvSpPr>
          <p:spPr bwMode="auto">
            <a:xfrm rot="5400000">
              <a:off x="166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3" name="Rectangle 465"/>
            <p:cNvSpPr>
              <a:spLocks noChangeArrowheads="1"/>
            </p:cNvSpPr>
            <p:nvPr/>
          </p:nvSpPr>
          <p:spPr bwMode="auto">
            <a:xfrm rot="5400000">
              <a:off x="1666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4" name="Rectangle 233"/>
            <p:cNvSpPr>
              <a:spLocks noChangeArrowheads="1"/>
            </p:cNvSpPr>
            <p:nvPr/>
          </p:nvSpPr>
          <p:spPr bwMode="auto">
            <a:xfrm rot="5400000">
              <a:off x="443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5" name="Rectangle 234"/>
            <p:cNvSpPr>
              <a:spLocks noChangeArrowheads="1"/>
            </p:cNvSpPr>
            <p:nvPr/>
          </p:nvSpPr>
          <p:spPr bwMode="auto">
            <a:xfrm rot="5400000">
              <a:off x="432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" name="Rectangle 235"/>
            <p:cNvSpPr>
              <a:spLocks noChangeArrowheads="1"/>
            </p:cNvSpPr>
            <p:nvPr/>
          </p:nvSpPr>
          <p:spPr bwMode="auto">
            <a:xfrm rot="5400000">
              <a:off x="4265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7" name="Rectangle 236"/>
            <p:cNvSpPr>
              <a:spLocks noChangeArrowheads="1"/>
            </p:cNvSpPr>
            <p:nvPr/>
          </p:nvSpPr>
          <p:spPr bwMode="auto">
            <a:xfrm rot="5400000">
              <a:off x="3790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8" name="Rectangle 237"/>
            <p:cNvSpPr>
              <a:spLocks noChangeArrowheads="1"/>
            </p:cNvSpPr>
            <p:nvPr/>
          </p:nvSpPr>
          <p:spPr bwMode="auto">
            <a:xfrm rot="5400000">
              <a:off x="4205" y="19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9" name="Rectangle 238"/>
            <p:cNvSpPr>
              <a:spLocks noChangeArrowheads="1"/>
            </p:cNvSpPr>
            <p:nvPr/>
          </p:nvSpPr>
          <p:spPr bwMode="auto">
            <a:xfrm rot="5400000">
              <a:off x="4145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0" name="Rectangle 239"/>
            <p:cNvSpPr>
              <a:spLocks noChangeArrowheads="1"/>
            </p:cNvSpPr>
            <p:nvPr/>
          </p:nvSpPr>
          <p:spPr bwMode="auto">
            <a:xfrm rot="5400000">
              <a:off x="385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1" name="Rectangle 240"/>
            <p:cNvSpPr>
              <a:spLocks noChangeArrowheads="1"/>
            </p:cNvSpPr>
            <p:nvPr/>
          </p:nvSpPr>
          <p:spPr bwMode="auto">
            <a:xfrm rot="5400000">
              <a:off x="4031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2" name="Rectangle 241"/>
            <p:cNvSpPr>
              <a:spLocks noChangeArrowheads="1"/>
            </p:cNvSpPr>
            <p:nvPr/>
          </p:nvSpPr>
          <p:spPr bwMode="auto">
            <a:xfrm rot="5400000">
              <a:off x="3791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3" name="Rectangle 242"/>
            <p:cNvSpPr>
              <a:spLocks noChangeArrowheads="1"/>
            </p:cNvSpPr>
            <p:nvPr/>
          </p:nvSpPr>
          <p:spPr bwMode="auto">
            <a:xfrm rot="5400000">
              <a:off x="3730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4" name="Rectangle 243"/>
            <p:cNvSpPr>
              <a:spLocks noChangeArrowheads="1"/>
            </p:cNvSpPr>
            <p:nvPr/>
          </p:nvSpPr>
          <p:spPr bwMode="auto">
            <a:xfrm rot="5400000">
              <a:off x="373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5" name="Rectangle 244"/>
            <p:cNvSpPr>
              <a:spLocks noChangeArrowheads="1"/>
            </p:cNvSpPr>
            <p:nvPr/>
          </p:nvSpPr>
          <p:spPr bwMode="auto">
            <a:xfrm rot="5400000">
              <a:off x="3908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6" name="Rectangle 245"/>
            <p:cNvSpPr>
              <a:spLocks noChangeArrowheads="1"/>
            </p:cNvSpPr>
            <p:nvPr/>
          </p:nvSpPr>
          <p:spPr bwMode="auto">
            <a:xfrm rot="5400000">
              <a:off x="390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7" name="Rectangle 246"/>
            <p:cNvSpPr>
              <a:spLocks noChangeArrowheads="1"/>
            </p:cNvSpPr>
            <p:nvPr/>
          </p:nvSpPr>
          <p:spPr bwMode="auto">
            <a:xfrm rot="5400000">
              <a:off x="3852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8" name="Rectangle 247"/>
            <p:cNvSpPr>
              <a:spLocks noChangeArrowheads="1"/>
            </p:cNvSpPr>
            <p:nvPr/>
          </p:nvSpPr>
          <p:spPr bwMode="auto">
            <a:xfrm rot="5400000">
              <a:off x="3672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9" name="Rectangle 248"/>
            <p:cNvSpPr>
              <a:spLocks noChangeArrowheads="1"/>
            </p:cNvSpPr>
            <p:nvPr/>
          </p:nvSpPr>
          <p:spPr bwMode="auto">
            <a:xfrm rot="5400000">
              <a:off x="3672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0" name="Rectangle 249"/>
            <p:cNvSpPr>
              <a:spLocks noChangeArrowheads="1"/>
            </p:cNvSpPr>
            <p:nvPr/>
          </p:nvSpPr>
          <p:spPr bwMode="auto">
            <a:xfrm rot="5400000">
              <a:off x="36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1" name="Rectangle 250"/>
            <p:cNvSpPr>
              <a:spLocks noChangeArrowheads="1"/>
            </p:cNvSpPr>
            <p:nvPr/>
          </p:nvSpPr>
          <p:spPr bwMode="auto">
            <a:xfrm rot="5400000">
              <a:off x="361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2" name="Rectangle 251"/>
            <p:cNvSpPr>
              <a:spLocks noChangeArrowheads="1"/>
            </p:cNvSpPr>
            <p:nvPr/>
          </p:nvSpPr>
          <p:spPr bwMode="auto">
            <a:xfrm rot="5400000">
              <a:off x="3614" y="189"/>
              <a:ext cx="58" cy="58"/>
            </a:xfrm>
            <a:prstGeom prst="rect">
              <a:avLst/>
            </a:prstGeom>
            <a:solidFill>
              <a:srgbClr val="E2BF2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3" name="Rectangle 252"/>
            <p:cNvSpPr>
              <a:spLocks noChangeArrowheads="1"/>
            </p:cNvSpPr>
            <p:nvPr/>
          </p:nvSpPr>
          <p:spPr bwMode="auto">
            <a:xfrm rot="5400000">
              <a:off x="3496" y="24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4" name="Rectangle 253"/>
            <p:cNvSpPr>
              <a:spLocks noChangeArrowheads="1"/>
            </p:cNvSpPr>
            <p:nvPr/>
          </p:nvSpPr>
          <p:spPr bwMode="auto">
            <a:xfrm rot="5400000">
              <a:off x="3495" y="42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5" name="Rectangle 254"/>
            <p:cNvSpPr>
              <a:spLocks noChangeArrowheads="1"/>
            </p:cNvSpPr>
            <p:nvPr/>
          </p:nvSpPr>
          <p:spPr bwMode="auto">
            <a:xfrm rot="5400000">
              <a:off x="3494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6" name="Rectangle 255"/>
            <p:cNvSpPr>
              <a:spLocks noChangeArrowheads="1"/>
            </p:cNvSpPr>
            <p:nvPr/>
          </p:nvSpPr>
          <p:spPr bwMode="auto">
            <a:xfrm rot="5400000">
              <a:off x="3437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" name="Rectangle 256"/>
            <p:cNvSpPr>
              <a:spLocks noChangeArrowheads="1"/>
            </p:cNvSpPr>
            <p:nvPr/>
          </p:nvSpPr>
          <p:spPr bwMode="auto">
            <a:xfrm rot="5400000">
              <a:off x="3435" y="19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8" name="Rectangle 257"/>
            <p:cNvSpPr>
              <a:spLocks noChangeArrowheads="1"/>
            </p:cNvSpPr>
            <p:nvPr/>
          </p:nvSpPr>
          <p:spPr bwMode="auto">
            <a:xfrm rot="5400000">
              <a:off x="3436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9" name="Rectangle 258"/>
            <p:cNvSpPr>
              <a:spLocks noChangeArrowheads="1"/>
            </p:cNvSpPr>
            <p:nvPr/>
          </p:nvSpPr>
          <p:spPr bwMode="auto">
            <a:xfrm rot="5400000">
              <a:off x="337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0" name="Rectangle 259"/>
            <p:cNvSpPr>
              <a:spLocks noChangeArrowheads="1"/>
            </p:cNvSpPr>
            <p:nvPr/>
          </p:nvSpPr>
          <p:spPr bwMode="auto">
            <a:xfrm rot="5400000">
              <a:off x="3375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1" name="Rectangle 260"/>
            <p:cNvSpPr>
              <a:spLocks noChangeArrowheads="1"/>
            </p:cNvSpPr>
            <p:nvPr/>
          </p:nvSpPr>
          <p:spPr bwMode="auto">
            <a:xfrm rot="5400000">
              <a:off x="3375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2" name="Rectangle 261"/>
            <p:cNvSpPr>
              <a:spLocks noChangeArrowheads="1"/>
            </p:cNvSpPr>
            <p:nvPr/>
          </p:nvSpPr>
          <p:spPr bwMode="auto">
            <a:xfrm rot="5400000">
              <a:off x="3318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3" name="Rectangle 262"/>
            <p:cNvSpPr>
              <a:spLocks noChangeArrowheads="1"/>
            </p:cNvSpPr>
            <p:nvPr/>
          </p:nvSpPr>
          <p:spPr bwMode="auto">
            <a:xfrm rot="5400000">
              <a:off x="331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4" name="Rectangle 263"/>
            <p:cNvSpPr>
              <a:spLocks noChangeArrowheads="1"/>
            </p:cNvSpPr>
            <p:nvPr/>
          </p:nvSpPr>
          <p:spPr bwMode="auto">
            <a:xfrm rot="5400000">
              <a:off x="332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5" name="Rectangle 264"/>
            <p:cNvSpPr>
              <a:spLocks noChangeArrowheads="1"/>
            </p:cNvSpPr>
            <p:nvPr/>
          </p:nvSpPr>
          <p:spPr bwMode="auto">
            <a:xfrm rot="5400000">
              <a:off x="3261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6" name="Rectangle 265"/>
            <p:cNvSpPr>
              <a:spLocks noChangeArrowheads="1"/>
            </p:cNvSpPr>
            <p:nvPr/>
          </p:nvSpPr>
          <p:spPr bwMode="auto">
            <a:xfrm rot="5400000">
              <a:off x="3260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7" name="Rectangle 266"/>
            <p:cNvSpPr>
              <a:spLocks noChangeArrowheads="1"/>
            </p:cNvSpPr>
            <p:nvPr/>
          </p:nvSpPr>
          <p:spPr bwMode="auto">
            <a:xfrm rot="5400000">
              <a:off x="3262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8" name="Rectangle 267"/>
            <p:cNvSpPr>
              <a:spLocks noChangeArrowheads="1"/>
            </p:cNvSpPr>
            <p:nvPr/>
          </p:nvSpPr>
          <p:spPr bwMode="auto">
            <a:xfrm rot="5400000">
              <a:off x="326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9" name="Rectangle 268"/>
            <p:cNvSpPr>
              <a:spLocks noChangeArrowheads="1"/>
            </p:cNvSpPr>
            <p:nvPr/>
          </p:nvSpPr>
          <p:spPr bwMode="auto">
            <a:xfrm rot="5400000">
              <a:off x="3967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0" name="Rectangle 269"/>
            <p:cNvSpPr>
              <a:spLocks noChangeArrowheads="1"/>
            </p:cNvSpPr>
            <p:nvPr/>
          </p:nvSpPr>
          <p:spPr bwMode="auto">
            <a:xfrm rot="5400000">
              <a:off x="3200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1" name="Rectangle 270"/>
            <p:cNvSpPr>
              <a:spLocks noChangeArrowheads="1"/>
            </p:cNvSpPr>
            <p:nvPr/>
          </p:nvSpPr>
          <p:spPr bwMode="auto">
            <a:xfrm rot="5400000">
              <a:off x="3200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2" name="Rectangle 271"/>
            <p:cNvSpPr>
              <a:spLocks noChangeArrowheads="1"/>
            </p:cNvSpPr>
            <p:nvPr/>
          </p:nvSpPr>
          <p:spPr bwMode="auto">
            <a:xfrm rot="5400000">
              <a:off x="3199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3" name="Rectangle 272"/>
            <p:cNvSpPr>
              <a:spLocks noChangeArrowheads="1"/>
            </p:cNvSpPr>
            <p:nvPr/>
          </p:nvSpPr>
          <p:spPr bwMode="auto">
            <a:xfrm rot="5400000">
              <a:off x="3199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4" name="Rectangle 273"/>
            <p:cNvSpPr>
              <a:spLocks noChangeArrowheads="1"/>
            </p:cNvSpPr>
            <p:nvPr/>
          </p:nvSpPr>
          <p:spPr bwMode="auto">
            <a:xfrm rot="5400000">
              <a:off x="3140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5" name="Rectangle 274"/>
            <p:cNvSpPr>
              <a:spLocks noChangeArrowheads="1"/>
            </p:cNvSpPr>
            <p:nvPr/>
          </p:nvSpPr>
          <p:spPr bwMode="auto">
            <a:xfrm rot="5400000">
              <a:off x="3140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6" name="Rectangle 275"/>
            <p:cNvSpPr>
              <a:spLocks noChangeArrowheads="1"/>
            </p:cNvSpPr>
            <p:nvPr/>
          </p:nvSpPr>
          <p:spPr bwMode="auto">
            <a:xfrm rot="5400000">
              <a:off x="3140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" name="Rectangle 276"/>
            <p:cNvSpPr>
              <a:spLocks noChangeArrowheads="1"/>
            </p:cNvSpPr>
            <p:nvPr/>
          </p:nvSpPr>
          <p:spPr bwMode="auto">
            <a:xfrm rot="5400000">
              <a:off x="314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8" name="Rectangle 277"/>
            <p:cNvSpPr>
              <a:spLocks noChangeArrowheads="1"/>
            </p:cNvSpPr>
            <p:nvPr/>
          </p:nvSpPr>
          <p:spPr bwMode="auto">
            <a:xfrm rot="5400000">
              <a:off x="3084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9" name="Rectangle 278"/>
            <p:cNvSpPr>
              <a:spLocks noChangeArrowheads="1"/>
            </p:cNvSpPr>
            <p:nvPr/>
          </p:nvSpPr>
          <p:spPr bwMode="auto">
            <a:xfrm rot="5400000">
              <a:off x="3086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0" name="Rectangle 279"/>
            <p:cNvSpPr>
              <a:spLocks noChangeArrowheads="1"/>
            </p:cNvSpPr>
            <p:nvPr/>
          </p:nvSpPr>
          <p:spPr bwMode="auto">
            <a:xfrm rot="5400000">
              <a:off x="3086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1" name="Rectangle 280"/>
            <p:cNvSpPr>
              <a:spLocks noChangeArrowheads="1"/>
            </p:cNvSpPr>
            <p:nvPr/>
          </p:nvSpPr>
          <p:spPr bwMode="auto">
            <a:xfrm rot="5400000">
              <a:off x="3082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2" name="Rectangle 281"/>
            <p:cNvSpPr>
              <a:spLocks noChangeArrowheads="1"/>
            </p:cNvSpPr>
            <p:nvPr/>
          </p:nvSpPr>
          <p:spPr bwMode="auto">
            <a:xfrm rot="5400000">
              <a:off x="2963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3" name="Rectangle 282"/>
            <p:cNvSpPr>
              <a:spLocks noChangeArrowheads="1"/>
            </p:cNvSpPr>
            <p:nvPr/>
          </p:nvSpPr>
          <p:spPr bwMode="auto">
            <a:xfrm rot="5400000">
              <a:off x="2964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4" name="Rectangle 283"/>
            <p:cNvSpPr>
              <a:spLocks noChangeArrowheads="1"/>
            </p:cNvSpPr>
            <p:nvPr/>
          </p:nvSpPr>
          <p:spPr bwMode="auto">
            <a:xfrm rot="5400000">
              <a:off x="2963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5" name="Rectangle 284"/>
            <p:cNvSpPr>
              <a:spLocks noChangeArrowheads="1"/>
            </p:cNvSpPr>
            <p:nvPr/>
          </p:nvSpPr>
          <p:spPr bwMode="auto">
            <a:xfrm rot="5400000">
              <a:off x="2963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6" name="Rectangle 285"/>
            <p:cNvSpPr>
              <a:spLocks noChangeArrowheads="1"/>
            </p:cNvSpPr>
            <p:nvPr/>
          </p:nvSpPr>
          <p:spPr bwMode="auto">
            <a:xfrm rot="5400000">
              <a:off x="2789" y="307"/>
              <a:ext cx="293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7" name="Rectangle 286"/>
            <p:cNvSpPr>
              <a:spLocks noChangeArrowheads="1"/>
            </p:cNvSpPr>
            <p:nvPr/>
          </p:nvSpPr>
          <p:spPr bwMode="auto">
            <a:xfrm rot="5400000">
              <a:off x="219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8" name="Rectangle 287"/>
            <p:cNvSpPr>
              <a:spLocks noChangeArrowheads="1"/>
            </p:cNvSpPr>
            <p:nvPr/>
          </p:nvSpPr>
          <p:spPr bwMode="auto">
            <a:xfrm rot="5400000">
              <a:off x="266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9" name="Rectangle 288"/>
            <p:cNvSpPr>
              <a:spLocks noChangeArrowheads="1"/>
            </p:cNvSpPr>
            <p:nvPr/>
          </p:nvSpPr>
          <p:spPr bwMode="auto">
            <a:xfrm rot="5400000">
              <a:off x="261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0" name="Rectangle 289"/>
            <p:cNvSpPr>
              <a:spLocks noChangeArrowheads="1"/>
            </p:cNvSpPr>
            <p:nvPr/>
          </p:nvSpPr>
          <p:spPr bwMode="auto">
            <a:xfrm rot="5400000">
              <a:off x="2552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1" name="Rectangle 290"/>
            <p:cNvSpPr>
              <a:spLocks noChangeArrowheads="1"/>
            </p:cNvSpPr>
            <p:nvPr/>
          </p:nvSpPr>
          <p:spPr bwMode="auto">
            <a:xfrm rot="5400000">
              <a:off x="249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2" name="Rectangle 291"/>
            <p:cNvSpPr>
              <a:spLocks noChangeArrowheads="1"/>
            </p:cNvSpPr>
            <p:nvPr/>
          </p:nvSpPr>
          <p:spPr bwMode="auto">
            <a:xfrm rot="5400000">
              <a:off x="2432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3" name="Rectangle 292"/>
            <p:cNvSpPr>
              <a:spLocks noChangeArrowheads="1"/>
            </p:cNvSpPr>
            <p:nvPr/>
          </p:nvSpPr>
          <p:spPr bwMode="auto">
            <a:xfrm rot="5400000">
              <a:off x="2432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4" name="Rectangle 293"/>
            <p:cNvSpPr>
              <a:spLocks noChangeArrowheads="1"/>
            </p:cNvSpPr>
            <p:nvPr/>
          </p:nvSpPr>
          <p:spPr bwMode="auto">
            <a:xfrm rot="5400000">
              <a:off x="2317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5" name="Rectangle 294"/>
            <p:cNvSpPr>
              <a:spLocks noChangeArrowheads="1"/>
            </p:cNvSpPr>
            <p:nvPr/>
          </p:nvSpPr>
          <p:spPr bwMode="auto">
            <a:xfrm rot="5400000">
              <a:off x="2318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6" name="Rectangle 295"/>
            <p:cNvSpPr>
              <a:spLocks noChangeArrowheads="1"/>
            </p:cNvSpPr>
            <p:nvPr/>
          </p:nvSpPr>
          <p:spPr bwMode="auto">
            <a:xfrm rot="5400000">
              <a:off x="2256" y="31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7" name="Rectangle 296"/>
            <p:cNvSpPr>
              <a:spLocks noChangeArrowheads="1"/>
            </p:cNvSpPr>
            <p:nvPr/>
          </p:nvSpPr>
          <p:spPr bwMode="auto">
            <a:xfrm rot="5400000">
              <a:off x="2254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" name="Rectangle 297"/>
            <p:cNvSpPr>
              <a:spLocks noChangeArrowheads="1"/>
            </p:cNvSpPr>
            <p:nvPr/>
          </p:nvSpPr>
          <p:spPr bwMode="auto">
            <a:xfrm rot="5400000">
              <a:off x="2256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9" name="Rectangle 298"/>
            <p:cNvSpPr>
              <a:spLocks noChangeArrowheads="1"/>
            </p:cNvSpPr>
            <p:nvPr/>
          </p:nvSpPr>
          <p:spPr bwMode="auto">
            <a:xfrm rot="5400000">
              <a:off x="219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0" name="Rectangle 299"/>
            <p:cNvSpPr>
              <a:spLocks noChangeArrowheads="1"/>
            </p:cNvSpPr>
            <p:nvPr/>
          </p:nvSpPr>
          <p:spPr bwMode="auto">
            <a:xfrm rot="5400000">
              <a:off x="2197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1" name="Rectangle 300"/>
            <p:cNvSpPr>
              <a:spLocks noChangeArrowheads="1"/>
            </p:cNvSpPr>
            <p:nvPr/>
          </p:nvSpPr>
          <p:spPr bwMode="auto">
            <a:xfrm rot="5400000">
              <a:off x="2553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2" name="Rectangle 301"/>
            <p:cNvSpPr>
              <a:spLocks noChangeArrowheads="1"/>
            </p:cNvSpPr>
            <p:nvPr/>
          </p:nvSpPr>
          <p:spPr bwMode="auto">
            <a:xfrm rot="5400000">
              <a:off x="2667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3" name="Rectangle 302"/>
            <p:cNvSpPr>
              <a:spLocks noChangeArrowheads="1"/>
            </p:cNvSpPr>
            <p:nvPr/>
          </p:nvSpPr>
          <p:spPr bwMode="auto">
            <a:xfrm rot="5400000">
              <a:off x="2667" y="30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4" name="Rectangle 303"/>
            <p:cNvSpPr>
              <a:spLocks noChangeArrowheads="1"/>
            </p:cNvSpPr>
            <p:nvPr/>
          </p:nvSpPr>
          <p:spPr bwMode="auto">
            <a:xfrm rot="5400000">
              <a:off x="2667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5" name="Rectangle 304"/>
            <p:cNvSpPr>
              <a:spLocks noChangeArrowheads="1"/>
            </p:cNvSpPr>
            <p:nvPr/>
          </p:nvSpPr>
          <p:spPr bwMode="auto">
            <a:xfrm rot="5400000">
              <a:off x="2667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6" name="Rectangle 305"/>
            <p:cNvSpPr>
              <a:spLocks noChangeArrowheads="1"/>
            </p:cNvSpPr>
            <p:nvPr/>
          </p:nvSpPr>
          <p:spPr bwMode="auto">
            <a:xfrm rot="5400000">
              <a:off x="2610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7" name="Rectangle 306"/>
            <p:cNvSpPr>
              <a:spLocks noChangeArrowheads="1"/>
            </p:cNvSpPr>
            <p:nvPr/>
          </p:nvSpPr>
          <p:spPr bwMode="auto">
            <a:xfrm rot="5400000">
              <a:off x="2609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8" name="Rectangle 307"/>
            <p:cNvSpPr>
              <a:spLocks noChangeArrowheads="1"/>
            </p:cNvSpPr>
            <p:nvPr/>
          </p:nvSpPr>
          <p:spPr bwMode="auto">
            <a:xfrm rot="5400000">
              <a:off x="2609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9" name="Rectangle 308"/>
            <p:cNvSpPr>
              <a:spLocks noChangeArrowheads="1"/>
            </p:cNvSpPr>
            <p:nvPr/>
          </p:nvSpPr>
          <p:spPr bwMode="auto">
            <a:xfrm rot="5400000">
              <a:off x="2610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0" name="Rectangle 309"/>
            <p:cNvSpPr>
              <a:spLocks noChangeArrowheads="1"/>
            </p:cNvSpPr>
            <p:nvPr/>
          </p:nvSpPr>
          <p:spPr bwMode="auto">
            <a:xfrm rot="5400000">
              <a:off x="2549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1" name="Rectangle 310"/>
            <p:cNvSpPr>
              <a:spLocks noChangeArrowheads="1"/>
            </p:cNvSpPr>
            <p:nvPr/>
          </p:nvSpPr>
          <p:spPr bwMode="auto">
            <a:xfrm rot="5400000">
              <a:off x="255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2" name="Rectangle 311"/>
            <p:cNvSpPr>
              <a:spLocks noChangeArrowheads="1"/>
            </p:cNvSpPr>
            <p:nvPr/>
          </p:nvSpPr>
          <p:spPr bwMode="auto">
            <a:xfrm rot="5400000">
              <a:off x="2553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3" name="Rectangle 312"/>
            <p:cNvSpPr>
              <a:spLocks noChangeArrowheads="1"/>
            </p:cNvSpPr>
            <p:nvPr/>
          </p:nvSpPr>
          <p:spPr bwMode="auto">
            <a:xfrm rot="5400000">
              <a:off x="2491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4" name="Rectangle 313"/>
            <p:cNvSpPr>
              <a:spLocks noChangeArrowheads="1"/>
            </p:cNvSpPr>
            <p:nvPr/>
          </p:nvSpPr>
          <p:spPr bwMode="auto">
            <a:xfrm rot="5400000">
              <a:off x="2491" y="36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5" name="Rectangle 314"/>
            <p:cNvSpPr>
              <a:spLocks noChangeArrowheads="1"/>
            </p:cNvSpPr>
            <p:nvPr/>
          </p:nvSpPr>
          <p:spPr bwMode="auto">
            <a:xfrm rot="5400000">
              <a:off x="2491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6" name="Rectangle 315"/>
            <p:cNvSpPr>
              <a:spLocks noChangeArrowheads="1"/>
            </p:cNvSpPr>
            <p:nvPr/>
          </p:nvSpPr>
          <p:spPr bwMode="auto">
            <a:xfrm rot="5400000">
              <a:off x="2491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7" name="Rectangle 316"/>
            <p:cNvSpPr>
              <a:spLocks noChangeArrowheads="1"/>
            </p:cNvSpPr>
            <p:nvPr/>
          </p:nvSpPr>
          <p:spPr bwMode="auto">
            <a:xfrm rot="5400000">
              <a:off x="2432" y="42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8" name="Rectangle 317"/>
            <p:cNvSpPr>
              <a:spLocks noChangeArrowheads="1"/>
            </p:cNvSpPr>
            <p:nvPr/>
          </p:nvSpPr>
          <p:spPr bwMode="auto">
            <a:xfrm rot="5400000">
              <a:off x="2432" y="31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9" name="Rectangle 318"/>
            <p:cNvSpPr>
              <a:spLocks noChangeArrowheads="1"/>
            </p:cNvSpPr>
            <p:nvPr/>
          </p:nvSpPr>
          <p:spPr bwMode="auto">
            <a:xfrm rot="5400000">
              <a:off x="243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0" name="Rectangle 319"/>
            <p:cNvSpPr>
              <a:spLocks noChangeArrowheads="1"/>
            </p:cNvSpPr>
            <p:nvPr/>
          </p:nvSpPr>
          <p:spPr bwMode="auto">
            <a:xfrm rot="5400000">
              <a:off x="2318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1" name="Rectangle 320"/>
            <p:cNvSpPr>
              <a:spLocks noChangeArrowheads="1"/>
            </p:cNvSpPr>
            <p:nvPr/>
          </p:nvSpPr>
          <p:spPr bwMode="auto">
            <a:xfrm rot="5400000">
              <a:off x="2318" y="25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2" name="Rectangle 321"/>
            <p:cNvSpPr>
              <a:spLocks noChangeArrowheads="1"/>
            </p:cNvSpPr>
            <p:nvPr/>
          </p:nvSpPr>
          <p:spPr bwMode="auto">
            <a:xfrm rot="5400000">
              <a:off x="2318" y="36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3" name="Rectangle 322"/>
            <p:cNvSpPr>
              <a:spLocks noChangeArrowheads="1"/>
            </p:cNvSpPr>
            <p:nvPr/>
          </p:nvSpPr>
          <p:spPr bwMode="auto">
            <a:xfrm rot="5400000">
              <a:off x="2255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4" name="Rectangle 323"/>
            <p:cNvSpPr>
              <a:spLocks noChangeArrowheads="1"/>
            </p:cNvSpPr>
            <p:nvPr/>
          </p:nvSpPr>
          <p:spPr bwMode="auto">
            <a:xfrm rot="5400000">
              <a:off x="2254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5" name="Rectangle 324"/>
            <p:cNvSpPr>
              <a:spLocks noChangeArrowheads="1"/>
            </p:cNvSpPr>
            <p:nvPr/>
          </p:nvSpPr>
          <p:spPr bwMode="auto">
            <a:xfrm rot="5400000">
              <a:off x="2197" y="18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6" name="Rectangle 325"/>
            <p:cNvSpPr>
              <a:spLocks noChangeArrowheads="1"/>
            </p:cNvSpPr>
            <p:nvPr/>
          </p:nvSpPr>
          <p:spPr bwMode="auto">
            <a:xfrm rot="5400000">
              <a:off x="2197" y="36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7" name="Rectangle 326"/>
            <p:cNvSpPr>
              <a:spLocks noChangeArrowheads="1"/>
            </p:cNvSpPr>
            <p:nvPr/>
          </p:nvSpPr>
          <p:spPr bwMode="auto">
            <a:xfrm rot="5400000">
              <a:off x="2081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8" name="Rectangle 327"/>
            <p:cNvSpPr>
              <a:spLocks noChangeArrowheads="1"/>
            </p:cNvSpPr>
            <p:nvPr/>
          </p:nvSpPr>
          <p:spPr bwMode="auto">
            <a:xfrm rot="5400000">
              <a:off x="2078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9" name="Rectangle 328"/>
            <p:cNvSpPr>
              <a:spLocks noChangeArrowheads="1"/>
            </p:cNvSpPr>
            <p:nvPr/>
          </p:nvSpPr>
          <p:spPr bwMode="auto">
            <a:xfrm rot="5400000">
              <a:off x="208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0" name="Rectangle 329"/>
            <p:cNvSpPr>
              <a:spLocks noChangeArrowheads="1"/>
            </p:cNvSpPr>
            <p:nvPr/>
          </p:nvSpPr>
          <p:spPr bwMode="auto">
            <a:xfrm rot="5400000">
              <a:off x="2020" y="31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1" name="Rectangle 330"/>
            <p:cNvSpPr>
              <a:spLocks noChangeArrowheads="1"/>
            </p:cNvSpPr>
            <p:nvPr/>
          </p:nvSpPr>
          <p:spPr bwMode="auto">
            <a:xfrm rot="5400000">
              <a:off x="2020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2" name="Rectangle 331"/>
            <p:cNvSpPr>
              <a:spLocks noChangeArrowheads="1"/>
            </p:cNvSpPr>
            <p:nvPr/>
          </p:nvSpPr>
          <p:spPr bwMode="auto">
            <a:xfrm rot="5400000">
              <a:off x="2019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3" name="Rectangle 332"/>
            <p:cNvSpPr>
              <a:spLocks noChangeArrowheads="1"/>
            </p:cNvSpPr>
            <p:nvPr/>
          </p:nvSpPr>
          <p:spPr bwMode="auto">
            <a:xfrm rot="5400000">
              <a:off x="1961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4" name="Rectangle 333"/>
            <p:cNvSpPr>
              <a:spLocks noChangeArrowheads="1"/>
            </p:cNvSpPr>
            <p:nvPr/>
          </p:nvSpPr>
          <p:spPr bwMode="auto">
            <a:xfrm rot="5400000">
              <a:off x="1960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5" name="Rectangle 334"/>
            <p:cNvSpPr>
              <a:spLocks noChangeArrowheads="1"/>
            </p:cNvSpPr>
            <p:nvPr/>
          </p:nvSpPr>
          <p:spPr bwMode="auto">
            <a:xfrm rot="5400000">
              <a:off x="1962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6" name="Rectangle 335"/>
            <p:cNvSpPr>
              <a:spLocks noChangeArrowheads="1"/>
            </p:cNvSpPr>
            <p:nvPr/>
          </p:nvSpPr>
          <p:spPr bwMode="auto">
            <a:xfrm rot="5400000">
              <a:off x="1904" y="36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7" name="Rectangle 336"/>
            <p:cNvSpPr>
              <a:spLocks noChangeArrowheads="1"/>
            </p:cNvSpPr>
            <p:nvPr/>
          </p:nvSpPr>
          <p:spPr bwMode="auto">
            <a:xfrm rot="5400000">
              <a:off x="1901" y="19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8" name="Rectangle 337"/>
            <p:cNvSpPr>
              <a:spLocks noChangeArrowheads="1"/>
            </p:cNvSpPr>
            <p:nvPr/>
          </p:nvSpPr>
          <p:spPr bwMode="auto">
            <a:xfrm rot="5400000">
              <a:off x="1901" y="42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89" name="Rectangle 338"/>
            <p:cNvSpPr>
              <a:spLocks noChangeArrowheads="1"/>
            </p:cNvSpPr>
            <p:nvPr/>
          </p:nvSpPr>
          <p:spPr bwMode="auto">
            <a:xfrm rot="5400000">
              <a:off x="2079" y="426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0" name="Rectangle 339"/>
            <p:cNvSpPr>
              <a:spLocks noChangeArrowheads="1"/>
            </p:cNvSpPr>
            <p:nvPr/>
          </p:nvSpPr>
          <p:spPr bwMode="auto">
            <a:xfrm rot="5400000">
              <a:off x="2020" y="42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1" name="Rectangle 340"/>
            <p:cNvSpPr>
              <a:spLocks noChangeArrowheads="1"/>
            </p:cNvSpPr>
            <p:nvPr/>
          </p:nvSpPr>
          <p:spPr bwMode="auto">
            <a:xfrm rot="5400000">
              <a:off x="2082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2" name="Rectangle 341"/>
            <p:cNvSpPr>
              <a:spLocks noChangeArrowheads="1"/>
            </p:cNvSpPr>
            <p:nvPr/>
          </p:nvSpPr>
          <p:spPr bwMode="auto">
            <a:xfrm rot="5400000">
              <a:off x="1961" y="370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3" name="Rectangle 342"/>
            <p:cNvSpPr>
              <a:spLocks noChangeArrowheads="1"/>
            </p:cNvSpPr>
            <p:nvPr/>
          </p:nvSpPr>
          <p:spPr bwMode="auto">
            <a:xfrm rot="5400000">
              <a:off x="1961" y="311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4" name="Rectangle 343"/>
            <p:cNvSpPr>
              <a:spLocks noChangeArrowheads="1"/>
            </p:cNvSpPr>
            <p:nvPr/>
          </p:nvSpPr>
          <p:spPr bwMode="auto">
            <a:xfrm rot="5400000">
              <a:off x="2019" y="18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5" name="Rectangle 344"/>
            <p:cNvSpPr>
              <a:spLocks noChangeArrowheads="1"/>
            </p:cNvSpPr>
            <p:nvPr/>
          </p:nvSpPr>
          <p:spPr bwMode="auto">
            <a:xfrm rot="5400000">
              <a:off x="1901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6" name="Rectangle 345"/>
            <p:cNvSpPr>
              <a:spLocks noChangeArrowheads="1"/>
            </p:cNvSpPr>
            <p:nvPr/>
          </p:nvSpPr>
          <p:spPr bwMode="auto">
            <a:xfrm rot="5400000">
              <a:off x="1904" y="24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7" name="Rectangle 346"/>
            <p:cNvSpPr>
              <a:spLocks noChangeArrowheads="1"/>
            </p:cNvSpPr>
            <p:nvPr/>
          </p:nvSpPr>
          <p:spPr bwMode="auto">
            <a:xfrm rot="5400000">
              <a:off x="1842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8" name="Rectangle 347"/>
            <p:cNvSpPr>
              <a:spLocks noChangeArrowheads="1"/>
            </p:cNvSpPr>
            <p:nvPr/>
          </p:nvSpPr>
          <p:spPr bwMode="auto">
            <a:xfrm rot="5400000">
              <a:off x="1841" y="36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99" name="Rectangle 348"/>
            <p:cNvSpPr>
              <a:spLocks noChangeArrowheads="1"/>
            </p:cNvSpPr>
            <p:nvPr/>
          </p:nvSpPr>
          <p:spPr bwMode="auto">
            <a:xfrm rot="5400000">
              <a:off x="1842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0" name="Rectangle 349"/>
            <p:cNvSpPr>
              <a:spLocks noChangeArrowheads="1"/>
            </p:cNvSpPr>
            <p:nvPr/>
          </p:nvSpPr>
          <p:spPr bwMode="auto">
            <a:xfrm rot="5400000">
              <a:off x="1843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1" name="Rectangle 350"/>
            <p:cNvSpPr>
              <a:spLocks noChangeArrowheads="1"/>
            </p:cNvSpPr>
            <p:nvPr/>
          </p:nvSpPr>
          <p:spPr bwMode="auto">
            <a:xfrm rot="5400000">
              <a:off x="1783" y="251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2" name="Rectangle 351"/>
            <p:cNvSpPr>
              <a:spLocks noChangeArrowheads="1"/>
            </p:cNvSpPr>
            <p:nvPr/>
          </p:nvSpPr>
          <p:spPr bwMode="auto">
            <a:xfrm rot="5400000">
              <a:off x="1784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3" name="Rectangle 352"/>
            <p:cNvSpPr>
              <a:spLocks noChangeArrowheads="1"/>
            </p:cNvSpPr>
            <p:nvPr/>
          </p:nvSpPr>
          <p:spPr bwMode="auto">
            <a:xfrm rot="5400000">
              <a:off x="178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4" name="Rectangle 353"/>
            <p:cNvSpPr>
              <a:spLocks noChangeArrowheads="1"/>
            </p:cNvSpPr>
            <p:nvPr/>
          </p:nvSpPr>
          <p:spPr bwMode="auto">
            <a:xfrm rot="5400000">
              <a:off x="1783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5" name="Rectangle 354"/>
            <p:cNvSpPr>
              <a:spLocks noChangeArrowheads="1"/>
            </p:cNvSpPr>
            <p:nvPr/>
          </p:nvSpPr>
          <p:spPr bwMode="auto">
            <a:xfrm rot="5400000">
              <a:off x="1727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6" name="Rectangle 355"/>
            <p:cNvSpPr>
              <a:spLocks noChangeArrowheads="1"/>
            </p:cNvSpPr>
            <p:nvPr/>
          </p:nvSpPr>
          <p:spPr bwMode="auto">
            <a:xfrm rot="5400000">
              <a:off x="1727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7" name="Rectangle 356"/>
            <p:cNvSpPr>
              <a:spLocks noChangeArrowheads="1"/>
            </p:cNvSpPr>
            <p:nvPr/>
          </p:nvSpPr>
          <p:spPr bwMode="auto">
            <a:xfrm rot="5400000">
              <a:off x="172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8" name="Rectangle 357"/>
            <p:cNvSpPr>
              <a:spLocks noChangeArrowheads="1"/>
            </p:cNvSpPr>
            <p:nvPr/>
          </p:nvSpPr>
          <p:spPr bwMode="auto">
            <a:xfrm rot="5400000">
              <a:off x="1727" y="42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09" name="Rectangle 358"/>
            <p:cNvSpPr>
              <a:spLocks noChangeArrowheads="1"/>
            </p:cNvSpPr>
            <p:nvPr/>
          </p:nvSpPr>
          <p:spPr bwMode="auto">
            <a:xfrm rot="5400000">
              <a:off x="1605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0" name="Rectangle 359"/>
            <p:cNvSpPr>
              <a:spLocks noChangeArrowheads="1"/>
            </p:cNvSpPr>
            <p:nvPr/>
          </p:nvSpPr>
          <p:spPr bwMode="auto">
            <a:xfrm rot="5400000">
              <a:off x="1605" y="24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1" name="Rectangle 360"/>
            <p:cNvSpPr>
              <a:spLocks noChangeArrowheads="1"/>
            </p:cNvSpPr>
            <p:nvPr/>
          </p:nvSpPr>
          <p:spPr bwMode="auto">
            <a:xfrm rot="5400000">
              <a:off x="1604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2" name="Rectangle 361"/>
            <p:cNvSpPr>
              <a:spLocks noChangeArrowheads="1"/>
            </p:cNvSpPr>
            <p:nvPr/>
          </p:nvSpPr>
          <p:spPr bwMode="auto">
            <a:xfrm rot="5400000">
              <a:off x="1604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3" name="Rectangle 362"/>
            <p:cNvSpPr>
              <a:spLocks noChangeArrowheads="1"/>
            </p:cNvSpPr>
            <p:nvPr/>
          </p:nvSpPr>
          <p:spPr bwMode="auto">
            <a:xfrm rot="5400000">
              <a:off x="1842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4" name="Rectangle 363"/>
            <p:cNvSpPr>
              <a:spLocks noChangeArrowheads="1"/>
            </p:cNvSpPr>
            <p:nvPr/>
          </p:nvSpPr>
          <p:spPr bwMode="auto">
            <a:xfrm rot="5400000">
              <a:off x="1782" y="18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5" name="Rectangle 364"/>
            <p:cNvSpPr>
              <a:spLocks noChangeArrowheads="1"/>
            </p:cNvSpPr>
            <p:nvPr/>
          </p:nvSpPr>
          <p:spPr bwMode="auto">
            <a:xfrm rot="5400000">
              <a:off x="172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6" name="Rectangle 365"/>
            <p:cNvSpPr>
              <a:spLocks noChangeArrowheads="1"/>
            </p:cNvSpPr>
            <p:nvPr/>
          </p:nvSpPr>
          <p:spPr bwMode="auto">
            <a:xfrm rot="5400000">
              <a:off x="1605" y="424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7" name="Rectangle 366"/>
            <p:cNvSpPr>
              <a:spLocks noChangeArrowheads="1"/>
            </p:cNvSpPr>
            <p:nvPr/>
          </p:nvSpPr>
          <p:spPr bwMode="auto">
            <a:xfrm rot="5400000">
              <a:off x="1546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8" name="Rectangle 367"/>
            <p:cNvSpPr>
              <a:spLocks noChangeArrowheads="1"/>
            </p:cNvSpPr>
            <p:nvPr/>
          </p:nvSpPr>
          <p:spPr bwMode="auto">
            <a:xfrm rot="5400000">
              <a:off x="154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19" name="Rectangle 368"/>
            <p:cNvSpPr>
              <a:spLocks noChangeArrowheads="1"/>
            </p:cNvSpPr>
            <p:nvPr/>
          </p:nvSpPr>
          <p:spPr bwMode="auto">
            <a:xfrm rot="5400000">
              <a:off x="1547" y="366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0" name="Rectangle 369"/>
            <p:cNvSpPr>
              <a:spLocks noChangeArrowheads="1"/>
            </p:cNvSpPr>
            <p:nvPr/>
          </p:nvSpPr>
          <p:spPr bwMode="auto">
            <a:xfrm rot="5400000">
              <a:off x="1547" y="189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1" name="Rectangle 370"/>
            <p:cNvSpPr>
              <a:spLocks noChangeArrowheads="1"/>
            </p:cNvSpPr>
            <p:nvPr/>
          </p:nvSpPr>
          <p:spPr bwMode="auto">
            <a:xfrm rot="5400000">
              <a:off x="1484" y="24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2" name="Rectangle 371"/>
            <p:cNvSpPr>
              <a:spLocks noChangeArrowheads="1"/>
            </p:cNvSpPr>
            <p:nvPr/>
          </p:nvSpPr>
          <p:spPr bwMode="auto">
            <a:xfrm rot="5400000">
              <a:off x="1484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3" name="Rectangle 372"/>
            <p:cNvSpPr>
              <a:spLocks noChangeArrowheads="1"/>
            </p:cNvSpPr>
            <p:nvPr/>
          </p:nvSpPr>
          <p:spPr bwMode="auto">
            <a:xfrm rot="5400000">
              <a:off x="1483" y="365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4" name="Rectangle 373"/>
            <p:cNvSpPr>
              <a:spLocks noChangeArrowheads="1"/>
            </p:cNvSpPr>
            <p:nvPr/>
          </p:nvSpPr>
          <p:spPr bwMode="auto">
            <a:xfrm rot="5400000">
              <a:off x="1483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5" name="Rectangle 374"/>
            <p:cNvSpPr>
              <a:spLocks noChangeArrowheads="1"/>
            </p:cNvSpPr>
            <p:nvPr/>
          </p:nvSpPr>
          <p:spPr bwMode="auto">
            <a:xfrm rot="5400000">
              <a:off x="1547" y="249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6" name="Rectangle 375"/>
            <p:cNvSpPr>
              <a:spLocks noChangeArrowheads="1"/>
            </p:cNvSpPr>
            <p:nvPr/>
          </p:nvSpPr>
          <p:spPr bwMode="auto">
            <a:xfrm rot="5400000">
              <a:off x="1483" y="307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7" name="Rectangle 376"/>
            <p:cNvSpPr>
              <a:spLocks noChangeArrowheads="1"/>
            </p:cNvSpPr>
            <p:nvPr/>
          </p:nvSpPr>
          <p:spPr bwMode="auto">
            <a:xfrm rot="5400000">
              <a:off x="1426" y="18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8" name="Rectangle 377"/>
            <p:cNvSpPr>
              <a:spLocks noChangeArrowheads="1"/>
            </p:cNvSpPr>
            <p:nvPr/>
          </p:nvSpPr>
          <p:spPr bwMode="auto">
            <a:xfrm rot="5400000">
              <a:off x="1428" y="30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29" name="Rectangle 378"/>
            <p:cNvSpPr>
              <a:spLocks noChangeArrowheads="1"/>
            </p:cNvSpPr>
            <p:nvPr/>
          </p:nvSpPr>
          <p:spPr bwMode="auto">
            <a:xfrm rot="5400000">
              <a:off x="1424" y="370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0" name="Rectangle 379"/>
            <p:cNvSpPr>
              <a:spLocks noChangeArrowheads="1"/>
            </p:cNvSpPr>
            <p:nvPr/>
          </p:nvSpPr>
          <p:spPr bwMode="auto">
            <a:xfrm rot="5400000">
              <a:off x="1428" y="424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1" name="Rectangle 380"/>
            <p:cNvSpPr>
              <a:spLocks noChangeArrowheads="1"/>
            </p:cNvSpPr>
            <p:nvPr/>
          </p:nvSpPr>
          <p:spPr bwMode="auto">
            <a:xfrm rot="5400000">
              <a:off x="1368" y="307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" name="Rectangle 381"/>
            <p:cNvSpPr>
              <a:spLocks noChangeArrowheads="1"/>
            </p:cNvSpPr>
            <p:nvPr/>
          </p:nvSpPr>
          <p:spPr bwMode="auto">
            <a:xfrm rot="5400000">
              <a:off x="1368" y="18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3" name="Rectangle 382"/>
            <p:cNvSpPr>
              <a:spLocks noChangeArrowheads="1"/>
            </p:cNvSpPr>
            <p:nvPr/>
          </p:nvSpPr>
          <p:spPr bwMode="auto">
            <a:xfrm rot="5400000">
              <a:off x="1368" y="42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4" name="Rectangle 383"/>
            <p:cNvSpPr>
              <a:spLocks noChangeArrowheads="1"/>
            </p:cNvSpPr>
            <p:nvPr/>
          </p:nvSpPr>
          <p:spPr bwMode="auto">
            <a:xfrm rot="5400000">
              <a:off x="1368" y="248"/>
              <a:ext cx="58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5" name="Rectangle 384"/>
            <p:cNvSpPr>
              <a:spLocks noChangeArrowheads="1"/>
            </p:cNvSpPr>
            <p:nvPr/>
          </p:nvSpPr>
          <p:spPr bwMode="auto">
            <a:xfrm rot="5400000">
              <a:off x="1426" y="248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6" name="Rectangle 385"/>
            <p:cNvSpPr>
              <a:spLocks noChangeArrowheads="1"/>
            </p:cNvSpPr>
            <p:nvPr/>
          </p:nvSpPr>
          <p:spPr bwMode="auto">
            <a:xfrm rot="5400000">
              <a:off x="1368" y="365"/>
              <a:ext cx="58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7" name="Rectangle 386"/>
            <p:cNvSpPr>
              <a:spLocks noChangeArrowheads="1"/>
            </p:cNvSpPr>
            <p:nvPr/>
          </p:nvSpPr>
          <p:spPr bwMode="auto">
            <a:xfrm rot="5400000">
              <a:off x="1191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8" name="Rectangle 387"/>
            <p:cNvSpPr>
              <a:spLocks noChangeArrowheads="1"/>
            </p:cNvSpPr>
            <p:nvPr/>
          </p:nvSpPr>
          <p:spPr bwMode="auto">
            <a:xfrm rot="5400000">
              <a:off x="2609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9" name="Rectangle 388"/>
            <p:cNvSpPr>
              <a:spLocks noChangeArrowheads="1"/>
            </p:cNvSpPr>
            <p:nvPr/>
          </p:nvSpPr>
          <p:spPr bwMode="auto">
            <a:xfrm rot="5400000">
              <a:off x="2667" y="309"/>
              <a:ext cx="295" cy="5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0" name="Rectangle 389"/>
            <p:cNvSpPr>
              <a:spLocks noChangeArrowheads="1"/>
            </p:cNvSpPr>
            <p:nvPr/>
          </p:nvSpPr>
          <p:spPr bwMode="auto">
            <a:xfrm rot="5400000">
              <a:off x="1132" y="307"/>
              <a:ext cx="291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1" name="Rectangle 390"/>
            <p:cNvSpPr>
              <a:spLocks noChangeArrowheads="1"/>
            </p:cNvSpPr>
            <p:nvPr/>
          </p:nvSpPr>
          <p:spPr bwMode="auto">
            <a:xfrm rot="5400000">
              <a:off x="1071" y="307"/>
              <a:ext cx="296" cy="58"/>
            </a:xfrm>
            <a:prstGeom prst="rect">
              <a:avLst/>
            </a:prstGeom>
            <a:solidFill>
              <a:srgbClr val="408E5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2" name="Line 391"/>
            <p:cNvSpPr>
              <a:spLocks noChangeShapeType="1"/>
            </p:cNvSpPr>
            <p:nvPr/>
          </p:nvSpPr>
          <p:spPr bwMode="auto">
            <a:xfrm rot="5400000">
              <a:off x="429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3" name="Line 392"/>
            <p:cNvSpPr>
              <a:spLocks noChangeShapeType="1"/>
            </p:cNvSpPr>
            <p:nvPr/>
          </p:nvSpPr>
          <p:spPr bwMode="auto">
            <a:xfrm rot="5400000">
              <a:off x="2920" y="-1303"/>
              <a:ext cx="0" cy="3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4" name="Line 393"/>
            <p:cNvSpPr>
              <a:spLocks noChangeShapeType="1"/>
            </p:cNvSpPr>
            <p:nvPr/>
          </p:nvSpPr>
          <p:spPr bwMode="auto">
            <a:xfrm rot="5400000">
              <a:off x="2947" y="-1391"/>
              <a:ext cx="0" cy="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5" name="Line 394"/>
            <p:cNvSpPr>
              <a:spLocks noChangeShapeType="1"/>
            </p:cNvSpPr>
            <p:nvPr/>
          </p:nvSpPr>
          <p:spPr bwMode="auto">
            <a:xfrm rot="5400000">
              <a:off x="3012" y="-1636"/>
              <a:ext cx="0" cy="3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6" name="Line 395"/>
            <p:cNvSpPr>
              <a:spLocks noChangeShapeType="1"/>
            </p:cNvSpPr>
            <p:nvPr/>
          </p:nvSpPr>
          <p:spPr bwMode="auto">
            <a:xfrm rot="5400000">
              <a:off x="2926" y="-1487"/>
              <a:ext cx="0" cy="3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7" name="Line 396"/>
            <p:cNvSpPr>
              <a:spLocks noChangeShapeType="1"/>
            </p:cNvSpPr>
            <p:nvPr/>
          </p:nvSpPr>
          <p:spPr bwMode="auto">
            <a:xfrm rot="5400000">
              <a:off x="2968" y="-1474"/>
              <a:ext cx="0" cy="35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8" name="Line 397"/>
            <p:cNvSpPr>
              <a:spLocks noChangeShapeType="1"/>
            </p:cNvSpPr>
            <p:nvPr/>
          </p:nvSpPr>
          <p:spPr bwMode="auto">
            <a:xfrm rot="5400000">
              <a:off x="2855" y="-1182"/>
              <a:ext cx="0" cy="3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49" name="Line 398"/>
            <p:cNvSpPr>
              <a:spLocks noChangeShapeType="1"/>
            </p:cNvSpPr>
            <p:nvPr/>
          </p:nvSpPr>
          <p:spPr bwMode="auto">
            <a:xfrm rot="5400000">
              <a:off x="423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" name="Line 399"/>
            <p:cNvSpPr>
              <a:spLocks noChangeShapeType="1"/>
            </p:cNvSpPr>
            <p:nvPr/>
          </p:nvSpPr>
          <p:spPr bwMode="auto">
            <a:xfrm rot="5400000">
              <a:off x="417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1" name="Line 400"/>
            <p:cNvSpPr>
              <a:spLocks noChangeShapeType="1"/>
            </p:cNvSpPr>
            <p:nvPr/>
          </p:nvSpPr>
          <p:spPr bwMode="auto">
            <a:xfrm rot="5400000">
              <a:off x="411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2" name="Line 401"/>
            <p:cNvSpPr>
              <a:spLocks noChangeShapeType="1"/>
            </p:cNvSpPr>
            <p:nvPr/>
          </p:nvSpPr>
          <p:spPr bwMode="auto">
            <a:xfrm rot="5400000">
              <a:off x="405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3" name="Line 402"/>
            <p:cNvSpPr>
              <a:spLocks noChangeShapeType="1"/>
            </p:cNvSpPr>
            <p:nvPr/>
          </p:nvSpPr>
          <p:spPr bwMode="auto">
            <a:xfrm rot="5400000">
              <a:off x="399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4" name="Line 403"/>
            <p:cNvSpPr>
              <a:spLocks noChangeShapeType="1"/>
            </p:cNvSpPr>
            <p:nvPr/>
          </p:nvSpPr>
          <p:spPr bwMode="auto">
            <a:xfrm rot="5400000">
              <a:off x="38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5" name="Line 404"/>
            <p:cNvSpPr>
              <a:spLocks noChangeShapeType="1"/>
            </p:cNvSpPr>
            <p:nvPr/>
          </p:nvSpPr>
          <p:spPr bwMode="auto">
            <a:xfrm rot="5400000">
              <a:off x="3819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6" name="Line 405"/>
            <p:cNvSpPr>
              <a:spLocks noChangeShapeType="1"/>
            </p:cNvSpPr>
            <p:nvPr/>
          </p:nvSpPr>
          <p:spPr bwMode="auto">
            <a:xfrm rot="5400000">
              <a:off x="3760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7" name="Line 406"/>
            <p:cNvSpPr>
              <a:spLocks noChangeShapeType="1"/>
            </p:cNvSpPr>
            <p:nvPr/>
          </p:nvSpPr>
          <p:spPr bwMode="auto">
            <a:xfrm rot="5400000">
              <a:off x="3701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8" name="Line 407"/>
            <p:cNvSpPr>
              <a:spLocks noChangeShapeType="1"/>
            </p:cNvSpPr>
            <p:nvPr/>
          </p:nvSpPr>
          <p:spPr bwMode="auto">
            <a:xfrm rot="5400000">
              <a:off x="3642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9" name="Line 408"/>
            <p:cNvSpPr>
              <a:spLocks noChangeShapeType="1"/>
            </p:cNvSpPr>
            <p:nvPr/>
          </p:nvSpPr>
          <p:spPr bwMode="auto">
            <a:xfrm rot="5400000">
              <a:off x="3583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0" name="Line 409"/>
            <p:cNvSpPr>
              <a:spLocks noChangeShapeType="1"/>
            </p:cNvSpPr>
            <p:nvPr/>
          </p:nvSpPr>
          <p:spPr bwMode="auto">
            <a:xfrm rot="5400000">
              <a:off x="35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" name="Line 410"/>
            <p:cNvSpPr>
              <a:spLocks noChangeShapeType="1"/>
            </p:cNvSpPr>
            <p:nvPr/>
          </p:nvSpPr>
          <p:spPr bwMode="auto">
            <a:xfrm rot="5400000">
              <a:off x="3465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2" name="Line 411"/>
            <p:cNvSpPr>
              <a:spLocks noChangeShapeType="1"/>
            </p:cNvSpPr>
            <p:nvPr/>
          </p:nvSpPr>
          <p:spPr bwMode="auto">
            <a:xfrm rot="5400000">
              <a:off x="3346" y="336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3" name="Line 412"/>
            <p:cNvSpPr>
              <a:spLocks noChangeShapeType="1"/>
            </p:cNvSpPr>
            <p:nvPr/>
          </p:nvSpPr>
          <p:spPr bwMode="auto">
            <a:xfrm rot="5400000">
              <a:off x="32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4" name="Line 413"/>
            <p:cNvSpPr>
              <a:spLocks noChangeShapeType="1"/>
            </p:cNvSpPr>
            <p:nvPr/>
          </p:nvSpPr>
          <p:spPr bwMode="auto">
            <a:xfrm rot="5400000">
              <a:off x="32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5" name="Line 414"/>
            <p:cNvSpPr>
              <a:spLocks noChangeShapeType="1"/>
            </p:cNvSpPr>
            <p:nvPr/>
          </p:nvSpPr>
          <p:spPr bwMode="auto">
            <a:xfrm rot="5400000">
              <a:off x="31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6" name="Line 415"/>
            <p:cNvSpPr>
              <a:spLocks noChangeShapeType="1"/>
            </p:cNvSpPr>
            <p:nvPr/>
          </p:nvSpPr>
          <p:spPr bwMode="auto">
            <a:xfrm rot="5400000">
              <a:off x="31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7" name="Line 416"/>
            <p:cNvSpPr>
              <a:spLocks noChangeShapeType="1"/>
            </p:cNvSpPr>
            <p:nvPr/>
          </p:nvSpPr>
          <p:spPr bwMode="auto">
            <a:xfrm rot="5400000">
              <a:off x="30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8" name="Line 417"/>
            <p:cNvSpPr>
              <a:spLocks noChangeShapeType="1"/>
            </p:cNvSpPr>
            <p:nvPr/>
          </p:nvSpPr>
          <p:spPr bwMode="auto">
            <a:xfrm rot="5400000">
              <a:off x="29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9" name="Line 418"/>
            <p:cNvSpPr>
              <a:spLocks noChangeShapeType="1"/>
            </p:cNvSpPr>
            <p:nvPr/>
          </p:nvSpPr>
          <p:spPr bwMode="auto">
            <a:xfrm rot="5400000">
              <a:off x="29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0" name="Line 419"/>
            <p:cNvSpPr>
              <a:spLocks noChangeShapeType="1"/>
            </p:cNvSpPr>
            <p:nvPr/>
          </p:nvSpPr>
          <p:spPr bwMode="auto">
            <a:xfrm rot="5400000">
              <a:off x="28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" name="Line 420"/>
            <p:cNvSpPr>
              <a:spLocks noChangeShapeType="1"/>
            </p:cNvSpPr>
            <p:nvPr/>
          </p:nvSpPr>
          <p:spPr bwMode="auto">
            <a:xfrm rot="5400000">
              <a:off x="27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2" name="Line 421"/>
            <p:cNvSpPr>
              <a:spLocks noChangeShapeType="1"/>
            </p:cNvSpPr>
            <p:nvPr/>
          </p:nvSpPr>
          <p:spPr bwMode="auto">
            <a:xfrm rot="5400000">
              <a:off x="26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3" name="Line 422"/>
            <p:cNvSpPr>
              <a:spLocks noChangeShapeType="1"/>
            </p:cNvSpPr>
            <p:nvPr/>
          </p:nvSpPr>
          <p:spPr bwMode="auto">
            <a:xfrm rot="5400000">
              <a:off x="257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4" name="Line 423"/>
            <p:cNvSpPr>
              <a:spLocks noChangeShapeType="1"/>
            </p:cNvSpPr>
            <p:nvPr/>
          </p:nvSpPr>
          <p:spPr bwMode="auto">
            <a:xfrm rot="5400000">
              <a:off x="25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5" name="Line 424"/>
            <p:cNvSpPr>
              <a:spLocks noChangeShapeType="1"/>
            </p:cNvSpPr>
            <p:nvPr/>
          </p:nvSpPr>
          <p:spPr bwMode="auto">
            <a:xfrm rot="5400000">
              <a:off x="24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6" name="Line 425"/>
            <p:cNvSpPr>
              <a:spLocks noChangeShapeType="1"/>
            </p:cNvSpPr>
            <p:nvPr/>
          </p:nvSpPr>
          <p:spPr bwMode="auto">
            <a:xfrm rot="5400000">
              <a:off x="24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7" name="Line 426"/>
            <p:cNvSpPr>
              <a:spLocks noChangeShapeType="1"/>
            </p:cNvSpPr>
            <p:nvPr/>
          </p:nvSpPr>
          <p:spPr bwMode="auto">
            <a:xfrm rot="5400000">
              <a:off x="23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8" name="Line 427"/>
            <p:cNvSpPr>
              <a:spLocks noChangeShapeType="1"/>
            </p:cNvSpPr>
            <p:nvPr/>
          </p:nvSpPr>
          <p:spPr bwMode="auto">
            <a:xfrm rot="5400000">
              <a:off x="228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9" name="Line 428"/>
            <p:cNvSpPr>
              <a:spLocks noChangeShapeType="1"/>
            </p:cNvSpPr>
            <p:nvPr/>
          </p:nvSpPr>
          <p:spPr bwMode="auto">
            <a:xfrm rot="5400000">
              <a:off x="216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0" name="Line 429"/>
            <p:cNvSpPr>
              <a:spLocks noChangeShapeType="1"/>
            </p:cNvSpPr>
            <p:nvPr/>
          </p:nvSpPr>
          <p:spPr bwMode="auto">
            <a:xfrm rot="5400000">
              <a:off x="210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" name="Line 430"/>
            <p:cNvSpPr>
              <a:spLocks noChangeShapeType="1"/>
            </p:cNvSpPr>
            <p:nvPr/>
          </p:nvSpPr>
          <p:spPr bwMode="auto">
            <a:xfrm rot="5400000">
              <a:off x="204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" name="Line 431"/>
            <p:cNvSpPr>
              <a:spLocks noChangeShapeType="1"/>
            </p:cNvSpPr>
            <p:nvPr/>
          </p:nvSpPr>
          <p:spPr bwMode="auto">
            <a:xfrm rot="5400000">
              <a:off x="192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3" name="Line 432"/>
            <p:cNvSpPr>
              <a:spLocks noChangeShapeType="1"/>
            </p:cNvSpPr>
            <p:nvPr/>
          </p:nvSpPr>
          <p:spPr bwMode="auto">
            <a:xfrm rot="5400000">
              <a:off x="187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4" name="Line 433"/>
            <p:cNvSpPr>
              <a:spLocks noChangeShapeType="1"/>
            </p:cNvSpPr>
            <p:nvPr/>
          </p:nvSpPr>
          <p:spPr bwMode="auto">
            <a:xfrm rot="5400000">
              <a:off x="181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5" name="Line 434"/>
            <p:cNvSpPr>
              <a:spLocks noChangeShapeType="1"/>
            </p:cNvSpPr>
            <p:nvPr/>
          </p:nvSpPr>
          <p:spPr bwMode="auto">
            <a:xfrm rot="5400000">
              <a:off x="175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6" name="Line 435"/>
            <p:cNvSpPr>
              <a:spLocks noChangeShapeType="1"/>
            </p:cNvSpPr>
            <p:nvPr/>
          </p:nvSpPr>
          <p:spPr bwMode="auto">
            <a:xfrm rot="5400000">
              <a:off x="1693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7" name="Line 436"/>
            <p:cNvSpPr>
              <a:spLocks noChangeShapeType="1"/>
            </p:cNvSpPr>
            <p:nvPr/>
          </p:nvSpPr>
          <p:spPr bwMode="auto">
            <a:xfrm rot="5400000">
              <a:off x="1634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8" name="Line 437"/>
            <p:cNvSpPr>
              <a:spLocks noChangeShapeType="1"/>
            </p:cNvSpPr>
            <p:nvPr/>
          </p:nvSpPr>
          <p:spPr bwMode="auto">
            <a:xfrm rot="5400000">
              <a:off x="15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9" name="Line 438"/>
            <p:cNvSpPr>
              <a:spLocks noChangeShapeType="1"/>
            </p:cNvSpPr>
            <p:nvPr/>
          </p:nvSpPr>
          <p:spPr bwMode="auto">
            <a:xfrm rot="5400000">
              <a:off x="1456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0" name="Line 439"/>
            <p:cNvSpPr>
              <a:spLocks noChangeShapeType="1"/>
            </p:cNvSpPr>
            <p:nvPr/>
          </p:nvSpPr>
          <p:spPr bwMode="auto">
            <a:xfrm rot="5400000">
              <a:off x="139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1" name="Line 440"/>
            <p:cNvSpPr>
              <a:spLocks noChangeShapeType="1"/>
            </p:cNvSpPr>
            <p:nvPr/>
          </p:nvSpPr>
          <p:spPr bwMode="auto">
            <a:xfrm rot="5400000">
              <a:off x="133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" name="Line 441"/>
            <p:cNvSpPr>
              <a:spLocks noChangeShapeType="1"/>
            </p:cNvSpPr>
            <p:nvPr/>
          </p:nvSpPr>
          <p:spPr bwMode="auto">
            <a:xfrm rot="5400000">
              <a:off x="127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" name="Line 442"/>
            <p:cNvSpPr>
              <a:spLocks noChangeShapeType="1"/>
            </p:cNvSpPr>
            <p:nvPr/>
          </p:nvSpPr>
          <p:spPr bwMode="auto">
            <a:xfrm rot="5400000">
              <a:off x="121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4" name="Line 443"/>
            <p:cNvSpPr>
              <a:spLocks noChangeShapeType="1"/>
            </p:cNvSpPr>
            <p:nvPr/>
          </p:nvSpPr>
          <p:spPr bwMode="auto">
            <a:xfrm rot="5400000">
              <a:off x="1160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5" name="Line 444"/>
            <p:cNvSpPr>
              <a:spLocks noChangeShapeType="1"/>
            </p:cNvSpPr>
            <p:nvPr/>
          </p:nvSpPr>
          <p:spPr bwMode="auto">
            <a:xfrm rot="5400000">
              <a:off x="1101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6" name="Line 445"/>
            <p:cNvSpPr>
              <a:spLocks noChangeShapeType="1"/>
            </p:cNvSpPr>
            <p:nvPr/>
          </p:nvSpPr>
          <p:spPr bwMode="auto">
            <a:xfrm rot="5400000">
              <a:off x="1042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7" name="Line 446"/>
            <p:cNvSpPr>
              <a:spLocks noChangeShapeType="1"/>
            </p:cNvSpPr>
            <p:nvPr/>
          </p:nvSpPr>
          <p:spPr bwMode="auto">
            <a:xfrm rot="5400000">
              <a:off x="443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8" name="Line 447"/>
            <p:cNvSpPr>
              <a:spLocks noChangeShapeType="1"/>
            </p:cNvSpPr>
            <p:nvPr/>
          </p:nvSpPr>
          <p:spPr bwMode="auto">
            <a:xfrm rot="5400000">
              <a:off x="4349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9" name="Line 448"/>
            <p:cNvSpPr>
              <a:spLocks noChangeShapeType="1"/>
            </p:cNvSpPr>
            <p:nvPr/>
          </p:nvSpPr>
          <p:spPr bwMode="auto">
            <a:xfrm rot="5400000">
              <a:off x="4498" y="307"/>
              <a:ext cx="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0" name="Line 449"/>
            <p:cNvSpPr>
              <a:spLocks noChangeShapeType="1"/>
            </p:cNvSpPr>
            <p:nvPr/>
          </p:nvSpPr>
          <p:spPr bwMode="auto">
            <a:xfrm rot="5400000">
              <a:off x="4647" y="33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1" name="Line 451"/>
            <p:cNvSpPr>
              <a:spLocks noChangeShapeType="1"/>
            </p:cNvSpPr>
            <p:nvPr/>
          </p:nvSpPr>
          <p:spPr bwMode="auto">
            <a:xfrm rot="5400000">
              <a:off x="151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" name="Line 454"/>
            <p:cNvSpPr>
              <a:spLocks noChangeShapeType="1"/>
            </p:cNvSpPr>
            <p:nvPr/>
          </p:nvSpPr>
          <p:spPr bwMode="auto">
            <a:xfrm rot="5400000">
              <a:off x="3937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3" name="Line 456"/>
            <p:cNvSpPr>
              <a:spLocks noChangeShapeType="1"/>
            </p:cNvSpPr>
            <p:nvPr/>
          </p:nvSpPr>
          <p:spPr bwMode="auto">
            <a:xfrm rot="5400000">
              <a:off x="1988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4" name="Line 458"/>
            <p:cNvSpPr>
              <a:spLocks noChangeShapeType="1"/>
            </p:cNvSpPr>
            <p:nvPr/>
          </p:nvSpPr>
          <p:spPr bwMode="auto">
            <a:xfrm rot="5400000">
              <a:off x="2224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5" name="Line 460"/>
            <p:cNvSpPr>
              <a:spLocks noChangeShapeType="1"/>
            </p:cNvSpPr>
            <p:nvPr/>
          </p:nvSpPr>
          <p:spPr bwMode="auto">
            <a:xfrm rot="5400000">
              <a:off x="2697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6" name="Line 462"/>
            <p:cNvSpPr>
              <a:spLocks noChangeShapeType="1"/>
            </p:cNvSpPr>
            <p:nvPr/>
          </p:nvSpPr>
          <p:spPr bwMode="auto">
            <a:xfrm rot="5400000">
              <a:off x="2875" y="335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7" name="Line 464"/>
            <p:cNvSpPr>
              <a:spLocks noChangeShapeType="1"/>
            </p:cNvSpPr>
            <p:nvPr/>
          </p:nvSpPr>
          <p:spPr bwMode="auto">
            <a:xfrm rot="5400000">
              <a:off x="3406" y="334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72AB4-3AFB-4B32-AC1B-C168BD4AD9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41"/>
            <a:ext cx="2590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5692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EA67-B4D0-43AC-B433-310AF18A87FC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F995E-3A7A-4F7E-BD75-B9001206956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8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EF466-E8BF-404A-B28F-5217BAB3800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6783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C1EF0-0680-4FA1-8C29-DE5DAFD110A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2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846BE-EC03-4D8D-B925-17DCACD4603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03B82-B254-4D3D-8A0C-B5D5DE1FDDAE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4F180-9DB1-44CE-8489-235AB877DE8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0802-5F16-4EE1-8D15-A551C148E595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5C737-EA7C-4E15-9C32-9DB90E22946A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5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8467" y="6245225"/>
            <a:ext cx="248708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fld id="{681C472A-FDC1-499D-AA2E-2EE2A0332C66}" type="datetime1">
              <a:rPr lang="en-US" smtClean="0"/>
              <a:t>11/12/2020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25933" y="6245225"/>
            <a:ext cx="3056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fld id="{4577FE26-ACD1-4964-932B-823877B1C5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3012" y="241300"/>
            <a:ext cx="57151" cy="65024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 rot="5400000">
            <a:off x="579967" y="6444193"/>
            <a:ext cx="0" cy="922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56" name="Rectangle 132"/>
          <p:cNvSpPr>
            <a:spLocks noChangeArrowheads="1"/>
          </p:cNvSpPr>
          <p:nvPr/>
        </p:nvSpPr>
        <p:spPr bwMode="auto">
          <a:xfrm>
            <a:off x="900163" y="1030291"/>
            <a:ext cx="10737273" cy="5794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408E5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" name="Rectangle 440"/>
          <p:cNvSpPr>
            <a:spLocks noChangeArrowheads="1"/>
          </p:cNvSpPr>
          <p:nvPr/>
        </p:nvSpPr>
        <p:spPr bwMode="auto">
          <a:xfrm>
            <a:off x="180975" y="88900"/>
            <a:ext cx="473075" cy="667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35" name="Group 444"/>
          <p:cNvGrpSpPr>
            <a:grpSpLocks/>
          </p:cNvGrpSpPr>
          <p:nvPr/>
        </p:nvGrpSpPr>
        <p:grpSpPr bwMode="auto">
          <a:xfrm>
            <a:off x="179388" y="133350"/>
            <a:ext cx="474662" cy="6648450"/>
            <a:chOff x="113" y="84"/>
            <a:chExt cx="299" cy="4188"/>
          </a:xfrm>
        </p:grpSpPr>
        <p:grpSp>
          <p:nvGrpSpPr>
            <p:cNvPr id="236" name="Group 443"/>
            <p:cNvGrpSpPr>
              <a:grpSpLocks/>
            </p:cNvGrpSpPr>
            <p:nvPr/>
          </p:nvGrpSpPr>
          <p:grpSpPr bwMode="auto">
            <a:xfrm>
              <a:off x="113" y="84"/>
              <a:ext cx="299" cy="3237"/>
              <a:chOff x="113" y="84"/>
              <a:chExt cx="299" cy="3237"/>
            </a:xfrm>
          </p:grpSpPr>
          <p:sp>
            <p:nvSpPr>
              <p:cNvPr id="238" name="Rectangle 138"/>
              <p:cNvSpPr>
                <a:spLocks noChangeArrowheads="1"/>
              </p:cNvSpPr>
              <p:nvPr/>
            </p:nvSpPr>
            <p:spPr bwMode="auto">
              <a:xfrm>
                <a:off x="115" y="4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39" name="Rectangle 140"/>
              <p:cNvSpPr>
                <a:spLocks noChangeArrowheads="1"/>
              </p:cNvSpPr>
              <p:nvPr/>
            </p:nvSpPr>
            <p:spPr bwMode="auto">
              <a:xfrm>
                <a:off x="292" y="54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0" name="Rectangle 141"/>
              <p:cNvSpPr>
                <a:spLocks noChangeArrowheads="1"/>
              </p:cNvSpPr>
              <p:nvPr/>
            </p:nvSpPr>
            <p:spPr bwMode="auto">
              <a:xfrm>
                <a:off x="231" y="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1" name="Rectangle 143"/>
              <p:cNvSpPr>
                <a:spLocks noChangeArrowheads="1"/>
              </p:cNvSpPr>
              <p:nvPr/>
            </p:nvSpPr>
            <p:spPr bwMode="auto">
              <a:xfrm>
                <a:off x="173" y="101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2" name="Rectangle 146"/>
              <p:cNvSpPr>
                <a:spLocks noChangeArrowheads="1"/>
              </p:cNvSpPr>
              <p:nvPr/>
            </p:nvSpPr>
            <p:spPr bwMode="auto">
              <a:xfrm>
                <a:off x="118" y="66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3" name="Rectangle 247"/>
              <p:cNvSpPr>
                <a:spLocks noChangeArrowheads="1"/>
              </p:cNvSpPr>
              <p:nvPr/>
            </p:nvSpPr>
            <p:spPr bwMode="auto">
              <a:xfrm>
                <a:off x="172" y="72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4" name="Rectangle 248"/>
              <p:cNvSpPr>
                <a:spLocks noChangeArrowheads="1"/>
              </p:cNvSpPr>
              <p:nvPr/>
            </p:nvSpPr>
            <p:spPr bwMode="auto">
              <a:xfrm>
                <a:off x="231" y="96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5" name="Rectangle 249"/>
              <p:cNvSpPr>
                <a:spLocks noChangeArrowheads="1"/>
              </p:cNvSpPr>
              <p:nvPr/>
            </p:nvSpPr>
            <p:spPr bwMode="auto">
              <a:xfrm>
                <a:off x="354" y="7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" name="Rectangle 250"/>
              <p:cNvSpPr>
                <a:spLocks noChangeArrowheads="1"/>
              </p:cNvSpPr>
              <p:nvPr/>
            </p:nvSpPr>
            <p:spPr bwMode="auto">
              <a:xfrm>
                <a:off x="351" y="101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7" name="Rectangle 251"/>
              <p:cNvSpPr>
                <a:spLocks noChangeArrowheads="1"/>
              </p:cNvSpPr>
              <p:nvPr/>
            </p:nvSpPr>
            <p:spPr bwMode="auto">
              <a:xfrm>
                <a:off x="292" y="1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8" name="Rectangle 253"/>
              <p:cNvSpPr>
                <a:spLocks noChangeArrowheads="1"/>
              </p:cNvSpPr>
              <p:nvPr/>
            </p:nvSpPr>
            <p:spPr bwMode="auto">
              <a:xfrm>
                <a:off x="234" y="10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9" name="Rectangle 254"/>
              <p:cNvSpPr>
                <a:spLocks noChangeArrowheads="1"/>
              </p:cNvSpPr>
              <p:nvPr/>
            </p:nvSpPr>
            <p:spPr bwMode="auto">
              <a:xfrm>
                <a:off x="173" y="90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0" name="Rectangle 255"/>
              <p:cNvSpPr>
                <a:spLocks noChangeArrowheads="1"/>
              </p:cNvSpPr>
              <p:nvPr/>
            </p:nvSpPr>
            <p:spPr bwMode="auto">
              <a:xfrm>
                <a:off x="292" y="90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1" name="Rectangle 258"/>
              <p:cNvSpPr>
                <a:spLocks noChangeArrowheads="1"/>
              </p:cNvSpPr>
              <p:nvPr/>
            </p:nvSpPr>
            <p:spPr bwMode="auto">
              <a:xfrm>
                <a:off x="115" y="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2" name="Rectangle 261"/>
              <p:cNvSpPr>
                <a:spLocks noChangeArrowheads="1"/>
              </p:cNvSpPr>
              <p:nvPr/>
            </p:nvSpPr>
            <p:spPr bwMode="auto">
              <a:xfrm>
                <a:off x="118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3" name="Rectangle 262"/>
              <p:cNvSpPr>
                <a:spLocks noChangeArrowheads="1"/>
              </p:cNvSpPr>
              <p:nvPr/>
            </p:nvSpPr>
            <p:spPr bwMode="auto">
              <a:xfrm>
                <a:off x="354" y="11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4" name="Rectangle 265"/>
              <p:cNvSpPr>
                <a:spLocks noChangeArrowheads="1"/>
              </p:cNvSpPr>
              <p:nvPr/>
            </p:nvSpPr>
            <p:spPr bwMode="auto">
              <a:xfrm>
                <a:off x="231" y="119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5" name="Rectangle 266"/>
              <p:cNvSpPr>
                <a:spLocks noChangeArrowheads="1"/>
              </p:cNvSpPr>
              <p:nvPr/>
            </p:nvSpPr>
            <p:spPr bwMode="auto">
              <a:xfrm>
                <a:off x="296" y="119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" name="Rectangle 267"/>
              <p:cNvSpPr>
                <a:spLocks noChangeArrowheads="1"/>
              </p:cNvSpPr>
              <p:nvPr/>
            </p:nvSpPr>
            <p:spPr bwMode="auto">
              <a:xfrm>
                <a:off x="116" y="119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7" name="Rectangle 268"/>
              <p:cNvSpPr>
                <a:spLocks noChangeArrowheads="1"/>
              </p:cNvSpPr>
              <p:nvPr/>
            </p:nvSpPr>
            <p:spPr bwMode="auto">
              <a:xfrm>
                <a:off x="173" y="125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8" name="Rectangle 269"/>
              <p:cNvSpPr>
                <a:spLocks noChangeArrowheads="1"/>
              </p:cNvSpPr>
              <p:nvPr/>
            </p:nvSpPr>
            <p:spPr bwMode="auto">
              <a:xfrm>
                <a:off x="354" y="125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9" name="Rectangle 270"/>
              <p:cNvSpPr>
                <a:spLocks noChangeArrowheads="1"/>
              </p:cNvSpPr>
              <p:nvPr/>
            </p:nvSpPr>
            <p:spPr bwMode="auto">
              <a:xfrm>
                <a:off x="232" y="125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295" y="13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1" name="Rectangle 272"/>
              <p:cNvSpPr>
                <a:spLocks noChangeArrowheads="1"/>
              </p:cNvSpPr>
              <p:nvPr/>
            </p:nvSpPr>
            <p:spPr bwMode="auto">
              <a:xfrm>
                <a:off x="118" y="131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2" name="Rectangle 273"/>
              <p:cNvSpPr>
                <a:spLocks noChangeArrowheads="1"/>
              </p:cNvSpPr>
              <p:nvPr/>
            </p:nvSpPr>
            <p:spPr bwMode="auto">
              <a:xfrm>
                <a:off x="174" y="131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3" name="Rectangle 277"/>
              <p:cNvSpPr>
                <a:spLocks noChangeArrowheads="1"/>
              </p:cNvSpPr>
              <p:nvPr/>
            </p:nvSpPr>
            <p:spPr bwMode="auto">
              <a:xfrm>
                <a:off x="350" y="137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4" name="Rectangle 278"/>
              <p:cNvSpPr>
                <a:spLocks noChangeArrowheads="1"/>
              </p:cNvSpPr>
              <p:nvPr/>
            </p:nvSpPr>
            <p:spPr bwMode="auto">
              <a:xfrm>
                <a:off x="175" y="1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5" name="Rectangle 279"/>
              <p:cNvSpPr>
                <a:spLocks noChangeArrowheads="1"/>
              </p:cNvSpPr>
              <p:nvPr/>
            </p:nvSpPr>
            <p:spPr bwMode="auto">
              <a:xfrm>
                <a:off x="232" y="137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6" name="Rectangle 280"/>
              <p:cNvSpPr>
                <a:spLocks noChangeArrowheads="1"/>
              </p:cNvSpPr>
              <p:nvPr/>
            </p:nvSpPr>
            <p:spPr bwMode="auto">
              <a:xfrm>
                <a:off x="296" y="143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7" name="Rectangle 281"/>
              <p:cNvSpPr>
                <a:spLocks noChangeArrowheads="1"/>
              </p:cNvSpPr>
              <p:nvPr/>
            </p:nvSpPr>
            <p:spPr bwMode="auto">
              <a:xfrm>
                <a:off x="351" y="143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8" name="Rectangle 282"/>
              <p:cNvSpPr>
                <a:spLocks noChangeArrowheads="1"/>
              </p:cNvSpPr>
              <p:nvPr/>
            </p:nvSpPr>
            <p:spPr bwMode="auto">
              <a:xfrm>
                <a:off x="119" y="14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69" name="Rectangle 283"/>
              <p:cNvSpPr>
                <a:spLocks noChangeArrowheads="1"/>
              </p:cNvSpPr>
              <p:nvPr/>
            </p:nvSpPr>
            <p:spPr bwMode="auto">
              <a:xfrm>
                <a:off x="173" y="148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0" name="Rectangle 284"/>
              <p:cNvSpPr>
                <a:spLocks noChangeArrowheads="1"/>
              </p:cNvSpPr>
              <p:nvPr/>
            </p:nvSpPr>
            <p:spPr bwMode="auto">
              <a:xfrm>
                <a:off x="23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1" name="Rectangle 285"/>
              <p:cNvSpPr>
                <a:spLocks noChangeArrowheads="1"/>
              </p:cNvSpPr>
              <p:nvPr/>
            </p:nvSpPr>
            <p:spPr bwMode="auto">
              <a:xfrm>
                <a:off x="296" y="148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2" name="Rectangle 286"/>
              <p:cNvSpPr>
                <a:spLocks noChangeArrowheads="1"/>
              </p:cNvSpPr>
              <p:nvPr/>
            </p:nvSpPr>
            <p:spPr bwMode="auto">
              <a:xfrm>
                <a:off x="351" y="149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3" name="Rectangle 438"/>
              <p:cNvSpPr>
                <a:spLocks noChangeArrowheads="1"/>
              </p:cNvSpPr>
              <p:nvPr/>
            </p:nvSpPr>
            <p:spPr bwMode="auto">
              <a:xfrm>
                <a:off x="232" y="84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4" name="Rectangle 287"/>
              <p:cNvSpPr>
                <a:spLocks noChangeArrowheads="1"/>
              </p:cNvSpPr>
              <p:nvPr/>
            </p:nvSpPr>
            <p:spPr bwMode="auto">
              <a:xfrm>
                <a:off x="115" y="155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5" name="Rectangle 288"/>
              <p:cNvSpPr>
                <a:spLocks noChangeArrowheads="1"/>
              </p:cNvSpPr>
              <p:nvPr/>
            </p:nvSpPr>
            <p:spPr bwMode="auto">
              <a:xfrm>
                <a:off x="173" y="155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6" name="Rectangle 289"/>
              <p:cNvSpPr>
                <a:spLocks noChangeArrowheads="1"/>
              </p:cNvSpPr>
              <p:nvPr/>
            </p:nvSpPr>
            <p:spPr bwMode="auto">
              <a:xfrm>
                <a:off x="292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7" name="Rectangle 290"/>
              <p:cNvSpPr>
                <a:spLocks noChangeArrowheads="1"/>
              </p:cNvSpPr>
              <p:nvPr/>
            </p:nvSpPr>
            <p:spPr bwMode="auto">
              <a:xfrm>
                <a:off x="354" y="1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8" name="Rectangle 291"/>
              <p:cNvSpPr>
                <a:spLocks noChangeArrowheads="1"/>
              </p:cNvSpPr>
              <p:nvPr/>
            </p:nvSpPr>
            <p:spPr bwMode="auto">
              <a:xfrm>
                <a:off x="351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79" name="Rectangle 292"/>
              <p:cNvSpPr>
                <a:spLocks noChangeArrowheads="1"/>
              </p:cNvSpPr>
              <p:nvPr/>
            </p:nvSpPr>
            <p:spPr bwMode="auto">
              <a:xfrm>
                <a:off x="233" y="161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0" name="Rectangle 293"/>
              <p:cNvSpPr>
                <a:spLocks noChangeArrowheads="1"/>
              </p:cNvSpPr>
              <p:nvPr/>
            </p:nvSpPr>
            <p:spPr bwMode="auto">
              <a:xfrm>
                <a:off x="177" y="160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1" name="Rectangle 294"/>
              <p:cNvSpPr>
                <a:spLocks noChangeArrowheads="1"/>
              </p:cNvSpPr>
              <p:nvPr/>
            </p:nvSpPr>
            <p:spPr bwMode="auto">
              <a:xfrm>
                <a:off x="119" y="160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2" name="Rectangle 295"/>
              <p:cNvSpPr>
                <a:spLocks noChangeArrowheads="1"/>
              </p:cNvSpPr>
              <p:nvPr/>
            </p:nvSpPr>
            <p:spPr bwMode="auto">
              <a:xfrm>
                <a:off x="119" y="166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3" name="Rectangle 296"/>
              <p:cNvSpPr>
                <a:spLocks noChangeArrowheads="1"/>
              </p:cNvSpPr>
              <p:nvPr/>
            </p:nvSpPr>
            <p:spPr bwMode="auto">
              <a:xfrm>
                <a:off x="232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4" name="Rectangle 297"/>
              <p:cNvSpPr>
                <a:spLocks noChangeArrowheads="1"/>
              </p:cNvSpPr>
              <p:nvPr/>
            </p:nvSpPr>
            <p:spPr bwMode="auto">
              <a:xfrm>
                <a:off x="295" y="16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5" name="Rectangle 298"/>
              <p:cNvSpPr>
                <a:spLocks noChangeArrowheads="1"/>
              </p:cNvSpPr>
              <p:nvPr/>
            </p:nvSpPr>
            <p:spPr bwMode="auto">
              <a:xfrm>
                <a:off x="350" y="166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6" name="Rectangle 303"/>
              <p:cNvSpPr>
                <a:spLocks noChangeArrowheads="1"/>
              </p:cNvSpPr>
              <p:nvPr/>
            </p:nvSpPr>
            <p:spPr bwMode="auto">
              <a:xfrm>
                <a:off x="177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7" name="Rectangle 304"/>
              <p:cNvSpPr>
                <a:spLocks noChangeArrowheads="1"/>
              </p:cNvSpPr>
              <p:nvPr/>
            </p:nvSpPr>
            <p:spPr bwMode="auto">
              <a:xfrm>
                <a:off x="232" y="172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8" name="Rectangle 305"/>
              <p:cNvSpPr>
                <a:spLocks noChangeArrowheads="1"/>
              </p:cNvSpPr>
              <p:nvPr/>
            </p:nvSpPr>
            <p:spPr bwMode="auto">
              <a:xfrm>
                <a:off x="295" y="172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89" name="Rectangle 306"/>
              <p:cNvSpPr>
                <a:spLocks noChangeArrowheads="1"/>
              </p:cNvSpPr>
              <p:nvPr/>
            </p:nvSpPr>
            <p:spPr bwMode="auto">
              <a:xfrm>
                <a:off x="350" y="172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0" name="Rectangle 259"/>
              <p:cNvSpPr>
                <a:spLocks noChangeArrowheads="1"/>
              </p:cNvSpPr>
              <p:nvPr/>
            </p:nvSpPr>
            <p:spPr bwMode="auto">
              <a:xfrm>
                <a:off x="114" y="1787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1" name="Rectangle 414"/>
              <p:cNvSpPr>
                <a:spLocks noChangeArrowheads="1"/>
              </p:cNvSpPr>
              <p:nvPr/>
            </p:nvSpPr>
            <p:spPr bwMode="auto">
              <a:xfrm>
                <a:off x="232" y="237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2" name="Rectangle 307"/>
              <p:cNvSpPr>
                <a:spLocks noChangeArrowheads="1"/>
              </p:cNvSpPr>
              <p:nvPr/>
            </p:nvSpPr>
            <p:spPr bwMode="auto">
              <a:xfrm>
                <a:off x="174" y="196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3" name="Rectangle 308"/>
              <p:cNvSpPr>
                <a:spLocks noChangeArrowheads="1"/>
              </p:cNvSpPr>
              <p:nvPr/>
            </p:nvSpPr>
            <p:spPr bwMode="auto">
              <a:xfrm>
                <a:off x="296" y="202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4" name="Rectangle 309"/>
              <p:cNvSpPr>
                <a:spLocks noChangeArrowheads="1"/>
              </p:cNvSpPr>
              <p:nvPr/>
            </p:nvSpPr>
            <p:spPr bwMode="auto">
              <a:xfrm>
                <a:off x="116" y="207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5" name="Rectangle 310"/>
              <p:cNvSpPr>
                <a:spLocks noChangeArrowheads="1"/>
              </p:cNvSpPr>
              <p:nvPr/>
            </p:nvSpPr>
            <p:spPr bwMode="auto">
              <a:xfrm>
                <a:off x="234" y="21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6" name="Rectangle 311"/>
              <p:cNvSpPr>
                <a:spLocks noChangeArrowheads="1"/>
              </p:cNvSpPr>
              <p:nvPr/>
            </p:nvSpPr>
            <p:spPr bwMode="auto">
              <a:xfrm>
                <a:off x="175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7" name="Rectangle 312"/>
              <p:cNvSpPr>
                <a:spLocks noChangeArrowheads="1"/>
              </p:cNvSpPr>
              <p:nvPr/>
            </p:nvSpPr>
            <p:spPr bwMode="auto">
              <a:xfrm>
                <a:off x="292" y="219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8" name="Rectangle 313"/>
              <p:cNvSpPr>
                <a:spLocks noChangeArrowheads="1"/>
              </p:cNvSpPr>
              <p:nvPr/>
            </p:nvSpPr>
            <p:spPr bwMode="auto">
              <a:xfrm>
                <a:off x="350" y="225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99" name="Rectangle 314"/>
              <p:cNvSpPr>
                <a:spLocks noChangeArrowheads="1"/>
              </p:cNvSpPr>
              <p:nvPr/>
            </p:nvSpPr>
            <p:spPr bwMode="auto">
              <a:xfrm>
                <a:off x="115" y="225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0" name="Rectangle 317"/>
              <p:cNvSpPr>
                <a:spLocks noChangeArrowheads="1"/>
              </p:cNvSpPr>
              <p:nvPr/>
            </p:nvSpPr>
            <p:spPr bwMode="auto">
              <a:xfrm>
                <a:off x="232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1" name="Rectangle 318"/>
              <p:cNvSpPr>
                <a:spLocks noChangeArrowheads="1"/>
              </p:cNvSpPr>
              <p:nvPr/>
            </p:nvSpPr>
            <p:spPr bwMode="auto">
              <a:xfrm>
                <a:off x="116" y="231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2" name="Rectangle 319"/>
              <p:cNvSpPr>
                <a:spLocks noChangeArrowheads="1"/>
              </p:cNvSpPr>
              <p:nvPr/>
            </p:nvSpPr>
            <p:spPr bwMode="auto">
              <a:xfrm>
                <a:off x="350" y="231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3" name="Rectangle 320"/>
              <p:cNvSpPr>
                <a:spLocks noChangeArrowheads="1"/>
              </p:cNvSpPr>
              <p:nvPr/>
            </p:nvSpPr>
            <p:spPr bwMode="auto">
              <a:xfrm>
                <a:off x="350" y="237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4" name="Rectangle 321"/>
              <p:cNvSpPr>
                <a:spLocks noChangeArrowheads="1"/>
              </p:cNvSpPr>
              <p:nvPr/>
            </p:nvSpPr>
            <p:spPr bwMode="auto">
              <a:xfrm>
                <a:off x="174" y="237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5" name="Rectangle 384"/>
              <p:cNvSpPr>
                <a:spLocks noChangeArrowheads="1"/>
              </p:cNvSpPr>
              <p:nvPr/>
            </p:nvSpPr>
            <p:spPr bwMode="auto">
              <a:xfrm>
                <a:off x="354" y="208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6" name="Rectangle 385"/>
              <p:cNvSpPr>
                <a:spLocks noChangeArrowheads="1"/>
              </p:cNvSpPr>
              <p:nvPr/>
            </p:nvSpPr>
            <p:spPr bwMode="auto">
              <a:xfrm>
                <a:off x="118" y="196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7" name="Rectangle 386"/>
              <p:cNvSpPr>
                <a:spLocks noChangeArrowheads="1"/>
              </p:cNvSpPr>
              <p:nvPr/>
            </p:nvSpPr>
            <p:spPr bwMode="auto">
              <a:xfrm>
                <a:off x="234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8" name="Rectangle 387"/>
              <p:cNvSpPr>
                <a:spLocks noChangeArrowheads="1"/>
              </p:cNvSpPr>
              <p:nvPr/>
            </p:nvSpPr>
            <p:spPr bwMode="auto">
              <a:xfrm>
                <a:off x="296" y="196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09" name="Rectangle 388"/>
              <p:cNvSpPr>
                <a:spLocks noChangeArrowheads="1"/>
              </p:cNvSpPr>
              <p:nvPr/>
            </p:nvSpPr>
            <p:spPr bwMode="auto">
              <a:xfrm>
                <a:off x="351" y="196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0" name="Rectangle 389"/>
              <p:cNvSpPr>
                <a:spLocks noChangeArrowheads="1"/>
              </p:cNvSpPr>
              <p:nvPr/>
            </p:nvSpPr>
            <p:spPr bwMode="auto">
              <a:xfrm>
                <a:off x="350" y="202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1" name="Rectangle 390"/>
              <p:cNvSpPr>
                <a:spLocks noChangeArrowheads="1"/>
              </p:cNvSpPr>
              <p:nvPr/>
            </p:nvSpPr>
            <p:spPr bwMode="auto">
              <a:xfrm>
                <a:off x="232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2" name="Rectangle 391"/>
              <p:cNvSpPr>
                <a:spLocks noChangeArrowheads="1"/>
              </p:cNvSpPr>
              <p:nvPr/>
            </p:nvSpPr>
            <p:spPr bwMode="auto">
              <a:xfrm>
                <a:off x="175" y="202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3" name="Rectangle 392"/>
              <p:cNvSpPr>
                <a:spLocks noChangeArrowheads="1"/>
              </p:cNvSpPr>
              <p:nvPr/>
            </p:nvSpPr>
            <p:spPr bwMode="auto">
              <a:xfrm>
                <a:off x="119" y="202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4" name="Rectangle 393"/>
              <p:cNvSpPr>
                <a:spLocks noChangeArrowheads="1"/>
              </p:cNvSpPr>
              <p:nvPr/>
            </p:nvSpPr>
            <p:spPr bwMode="auto">
              <a:xfrm>
                <a:off x="291" y="208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5" name="Rectangle 394"/>
              <p:cNvSpPr>
                <a:spLocks noChangeArrowheads="1"/>
              </p:cNvSpPr>
              <p:nvPr/>
            </p:nvSpPr>
            <p:spPr bwMode="auto">
              <a:xfrm>
                <a:off x="232" y="20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6" name="Rectangle 395"/>
              <p:cNvSpPr>
                <a:spLocks noChangeArrowheads="1"/>
              </p:cNvSpPr>
              <p:nvPr/>
            </p:nvSpPr>
            <p:spPr bwMode="auto">
              <a:xfrm>
                <a:off x="175" y="2084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7" name="Rectangle 396"/>
              <p:cNvSpPr>
                <a:spLocks noChangeArrowheads="1"/>
              </p:cNvSpPr>
              <p:nvPr/>
            </p:nvSpPr>
            <p:spPr bwMode="auto">
              <a:xfrm>
                <a:off x="351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8" name="Rectangle 397"/>
              <p:cNvSpPr>
                <a:spLocks noChangeArrowheads="1"/>
              </p:cNvSpPr>
              <p:nvPr/>
            </p:nvSpPr>
            <p:spPr bwMode="auto">
              <a:xfrm>
                <a:off x="294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19" name="Rectangle 398"/>
              <p:cNvSpPr>
                <a:spLocks noChangeArrowheads="1"/>
              </p:cNvSpPr>
              <p:nvPr/>
            </p:nvSpPr>
            <p:spPr bwMode="auto">
              <a:xfrm>
                <a:off x="177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0" name="Rectangle 399"/>
              <p:cNvSpPr>
                <a:spLocks noChangeArrowheads="1"/>
              </p:cNvSpPr>
              <p:nvPr/>
            </p:nvSpPr>
            <p:spPr bwMode="auto">
              <a:xfrm>
                <a:off x="115" y="213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1" name="Rectangle 400"/>
              <p:cNvSpPr>
                <a:spLocks noChangeArrowheads="1"/>
              </p:cNvSpPr>
              <p:nvPr/>
            </p:nvSpPr>
            <p:spPr bwMode="auto">
              <a:xfrm>
                <a:off x="35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2" name="Rectangle 401"/>
              <p:cNvSpPr>
                <a:spLocks noChangeArrowheads="1"/>
              </p:cNvSpPr>
              <p:nvPr/>
            </p:nvSpPr>
            <p:spPr bwMode="auto">
              <a:xfrm>
                <a:off x="231" y="219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3" name="Rectangle 402"/>
              <p:cNvSpPr>
                <a:spLocks noChangeArrowheads="1"/>
              </p:cNvSpPr>
              <p:nvPr/>
            </p:nvSpPr>
            <p:spPr bwMode="auto">
              <a:xfrm>
                <a:off x="115" y="220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4" name="Rectangle 405"/>
              <p:cNvSpPr>
                <a:spLocks noChangeArrowheads="1"/>
              </p:cNvSpPr>
              <p:nvPr/>
            </p:nvSpPr>
            <p:spPr bwMode="auto">
              <a:xfrm>
                <a:off x="232" y="225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5" name="Rectangle 406"/>
              <p:cNvSpPr>
                <a:spLocks noChangeArrowheads="1"/>
              </p:cNvSpPr>
              <p:nvPr/>
            </p:nvSpPr>
            <p:spPr bwMode="auto">
              <a:xfrm>
                <a:off x="177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6" name="Rectangle 407"/>
              <p:cNvSpPr>
                <a:spLocks noChangeArrowheads="1"/>
              </p:cNvSpPr>
              <p:nvPr/>
            </p:nvSpPr>
            <p:spPr bwMode="auto">
              <a:xfrm>
                <a:off x="292" y="225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7" name="Rectangle 411"/>
              <p:cNvSpPr>
                <a:spLocks noChangeArrowheads="1"/>
              </p:cNvSpPr>
              <p:nvPr/>
            </p:nvSpPr>
            <p:spPr bwMode="auto">
              <a:xfrm>
                <a:off x="174" y="23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8" name="Rectangle 412"/>
              <p:cNvSpPr>
                <a:spLocks noChangeArrowheads="1"/>
              </p:cNvSpPr>
              <p:nvPr/>
            </p:nvSpPr>
            <p:spPr bwMode="auto">
              <a:xfrm>
                <a:off x="295" y="2316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29" name="Rectangle 413"/>
              <p:cNvSpPr>
                <a:spLocks noChangeArrowheads="1"/>
              </p:cNvSpPr>
              <p:nvPr/>
            </p:nvSpPr>
            <p:spPr bwMode="auto">
              <a:xfrm>
                <a:off x="119" y="237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0" name="Rectangle 415"/>
              <p:cNvSpPr>
                <a:spLocks noChangeArrowheads="1"/>
              </p:cNvSpPr>
              <p:nvPr/>
            </p:nvSpPr>
            <p:spPr bwMode="auto">
              <a:xfrm>
                <a:off x="295" y="237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1" name="Rectangle 322"/>
              <p:cNvSpPr>
                <a:spLocks noChangeArrowheads="1"/>
              </p:cNvSpPr>
              <p:nvPr/>
            </p:nvSpPr>
            <p:spPr bwMode="auto">
              <a:xfrm>
                <a:off x="29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2" name="Rectangle 323"/>
              <p:cNvSpPr>
                <a:spLocks noChangeArrowheads="1"/>
              </p:cNvSpPr>
              <p:nvPr/>
            </p:nvSpPr>
            <p:spPr bwMode="auto">
              <a:xfrm>
                <a:off x="175" y="243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3" name="Rectangle 324"/>
              <p:cNvSpPr>
                <a:spLocks noChangeArrowheads="1"/>
              </p:cNvSpPr>
              <p:nvPr/>
            </p:nvSpPr>
            <p:spPr bwMode="auto">
              <a:xfrm>
                <a:off x="115" y="243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4" name="Rectangle 328"/>
              <p:cNvSpPr>
                <a:spLocks noChangeArrowheads="1"/>
              </p:cNvSpPr>
              <p:nvPr/>
            </p:nvSpPr>
            <p:spPr bwMode="auto">
              <a:xfrm>
                <a:off x="23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5" name="Rectangle 329"/>
              <p:cNvSpPr>
                <a:spLocks noChangeArrowheads="1"/>
              </p:cNvSpPr>
              <p:nvPr/>
            </p:nvSpPr>
            <p:spPr bwMode="auto">
              <a:xfrm>
                <a:off x="296" y="249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6" name="Rectangle 330"/>
              <p:cNvSpPr>
                <a:spLocks noChangeArrowheads="1"/>
              </p:cNvSpPr>
              <p:nvPr/>
            </p:nvSpPr>
            <p:spPr bwMode="auto">
              <a:xfrm>
                <a:off x="174" y="24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7" name="Rectangle 331"/>
              <p:cNvSpPr>
                <a:spLocks noChangeArrowheads="1"/>
              </p:cNvSpPr>
              <p:nvPr/>
            </p:nvSpPr>
            <p:spPr bwMode="auto">
              <a:xfrm>
                <a:off x="115" y="255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8" name="Rectangle 332"/>
              <p:cNvSpPr>
                <a:spLocks noChangeArrowheads="1"/>
              </p:cNvSpPr>
              <p:nvPr/>
            </p:nvSpPr>
            <p:spPr bwMode="auto">
              <a:xfrm>
                <a:off x="173" y="255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39" name="Rectangle 333"/>
              <p:cNvSpPr>
                <a:spLocks noChangeArrowheads="1"/>
              </p:cNvSpPr>
              <p:nvPr/>
            </p:nvSpPr>
            <p:spPr bwMode="auto">
              <a:xfrm>
                <a:off x="350" y="255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0" name="Rectangle 334"/>
              <p:cNvSpPr>
                <a:spLocks noChangeArrowheads="1"/>
              </p:cNvSpPr>
              <p:nvPr/>
            </p:nvSpPr>
            <p:spPr bwMode="auto">
              <a:xfrm>
                <a:off x="295" y="261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1" name="Rectangle 335"/>
              <p:cNvSpPr>
                <a:spLocks noChangeArrowheads="1"/>
              </p:cNvSpPr>
              <p:nvPr/>
            </p:nvSpPr>
            <p:spPr bwMode="auto">
              <a:xfrm>
                <a:off x="116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2" name="Rectangle 336"/>
              <p:cNvSpPr>
                <a:spLocks noChangeArrowheads="1"/>
              </p:cNvSpPr>
              <p:nvPr/>
            </p:nvSpPr>
            <p:spPr bwMode="auto">
              <a:xfrm>
                <a:off x="352" y="2611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3" name="Rectangle 409"/>
              <p:cNvSpPr>
                <a:spLocks noChangeArrowheads="1"/>
              </p:cNvSpPr>
              <p:nvPr/>
            </p:nvSpPr>
            <p:spPr bwMode="auto">
              <a:xfrm>
                <a:off x="352" y="243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354" y="24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5" name="Rectangle 417"/>
              <p:cNvSpPr>
                <a:spLocks noChangeArrowheads="1"/>
              </p:cNvSpPr>
              <p:nvPr/>
            </p:nvSpPr>
            <p:spPr bwMode="auto">
              <a:xfrm>
                <a:off x="232" y="243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6" name="Rectangle 419"/>
              <p:cNvSpPr>
                <a:spLocks noChangeArrowheads="1"/>
              </p:cNvSpPr>
              <p:nvPr/>
            </p:nvSpPr>
            <p:spPr bwMode="auto">
              <a:xfrm>
                <a:off x="296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7" name="Rectangle 420"/>
              <p:cNvSpPr>
                <a:spLocks noChangeArrowheads="1"/>
              </p:cNvSpPr>
              <p:nvPr/>
            </p:nvSpPr>
            <p:spPr bwMode="auto">
              <a:xfrm>
                <a:off x="232" y="2551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8" name="Rectangle 421"/>
              <p:cNvSpPr>
                <a:spLocks noChangeArrowheads="1"/>
              </p:cNvSpPr>
              <p:nvPr/>
            </p:nvSpPr>
            <p:spPr bwMode="auto">
              <a:xfrm>
                <a:off x="118" y="249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49" name="Rectangle 422"/>
              <p:cNvSpPr>
                <a:spLocks noChangeArrowheads="1"/>
              </p:cNvSpPr>
              <p:nvPr/>
            </p:nvSpPr>
            <p:spPr bwMode="auto">
              <a:xfrm>
                <a:off x="23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0" name="Rectangle 423"/>
              <p:cNvSpPr>
                <a:spLocks noChangeArrowheads="1"/>
              </p:cNvSpPr>
              <p:nvPr/>
            </p:nvSpPr>
            <p:spPr bwMode="auto">
              <a:xfrm>
                <a:off x="173" y="261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1" name="Rectangle 344"/>
              <p:cNvSpPr>
                <a:spLocks noChangeArrowheads="1"/>
              </p:cNvSpPr>
              <p:nvPr/>
            </p:nvSpPr>
            <p:spPr bwMode="auto">
              <a:xfrm>
                <a:off x="234" y="267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2" name="Rectangle 345"/>
              <p:cNvSpPr>
                <a:spLocks noChangeArrowheads="1"/>
              </p:cNvSpPr>
              <p:nvPr/>
            </p:nvSpPr>
            <p:spPr bwMode="auto">
              <a:xfrm>
                <a:off x="293" y="267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3" name="Rectangle 346"/>
              <p:cNvSpPr>
                <a:spLocks noChangeArrowheads="1"/>
              </p:cNvSpPr>
              <p:nvPr/>
            </p:nvSpPr>
            <p:spPr bwMode="auto">
              <a:xfrm>
                <a:off x="354" y="26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4" name="Rectangle 347"/>
              <p:cNvSpPr>
                <a:spLocks noChangeArrowheads="1"/>
              </p:cNvSpPr>
              <p:nvPr/>
            </p:nvSpPr>
            <p:spPr bwMode="auto">
              <a:xfrm>
                <a:off x="118" y="26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5" name="Rectangle 348"/>
              <p:cNvSpPr>
                <a:spLocks noChangeArrowheads="1"/>
              </p:cNvSpPr>
              <p:nvPr/>
            </p:nvSpPr>
            <p:spPr bwMode="auto">
              <a:xfrm>
                <a:off x="177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6" name="Rectangle 349"/>
              <p:cNvSpPr>
                <a:spLocks noChangeArrowheads="1"/>
              </p:cNvSpPr>
              <p:nvPr/>
            </p:nvSpPr>
            <p:spPr bwMode="auto">
              <a:xfrm>
                <a:off x="233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7" name="Rectangle 350"/>
              <p:cNvSpPr>
                <a:spLocks noChangeArrowheads="1"/>
              </p:cNvSpPr>
              <p:nvPr/>
            </p:nvSpPr>
            <p:spPr bwMode="auto">
              <a:xfrm>
                <a:off x="292" y="27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8" name="Rectangle 351"/>
              <p:cNvSpPr>
                <a:spLocks noChangeArrowheads="1"/>
              </p:cNvSpPr>
              <p:nvPr/>
            </p:nvSpPr>
            <p:spPr bwMode="auto">
              <a:xfrm>
                <a:off x="351" y="272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59" name="Rectangle 352"/>
              <p:cNvSpPr>
                <a:spLocks noChangeArrowheads="1"/>
              </p:cNvSpPr>
              <p:nvPr/>
            </p:nvSpPr>
            <p:spPr bwMode="auto">
              <a:xfrm>
                <a:off x="119" y="279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0" name="Rectangle 353"/>
              <p:cNvSpPr>
                <a:spLocks noChangeArrowheads="1"/>
              </p:cNvSpPr>
              <p:nvPr/>
            </p:nvSpPr>
            <p:spPr bwMode="auto">
              <a:xfrm>
                <a:off x="233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1" name="Rectangle 354"/>
              <p:cNvSpPr>
                <a:spLocks noChangeArrowheads="1"/>
              </p:cNvSpPr>
              <p:nvPr/>
            </p:nvSpPr>
            <p:spPr bwMode="auto">
              <a:xfrm>
                <a:off x="292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2" name="Rectangle 355"/>
              <p:cNvSpPr>
                <a:spLocks noChangeArrowheads="1"/>
              </p:cNvSpPr>
              <p:nvPr/>
            </p:nvSpPr>
            <p:spPr bwMode="auto">
              <a:xfrm>
                <a:off x="351" y="278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3" name="Rectangle 364"/>
              <p:cNvSpPr>
                <a:spLocks noChangeArrowheads="1"/>
              </p:cNvSpPr>
              <p:nvPr/>
            </p:nvSpPr>
            <p:spPr bwMode="auto">
              <a:xfrm>
                <a:off x="119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4" name="Rectangle 365"/>
              <p:cNvSpPr>
                <a:spLocks noChangeArrowheads="1"/>
              </p:cNvSpPr>
              <p:nvPr/>
            </p:nvSpPr>
            <p:spPr bwMode="auto">
              <a:xfrm>
                <a:off x="175" y="2847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5" name="Rectangle 366"/>
              <p:cNvSpPr>
                <a:spLocks noChangeArrowheads="1"/>
              </p:cNvSpPr>
              <p:nvPr/>
            </p:nvSpPr>
            <p:spPr bwMode="auto">
              <a:xfrm>
                <a:off x="234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6" name="Rectangle 367"/>
              <p:cNvSpPr>
                <a:spLocks noChangeArrowheads="1"/>
              </p:cNvSpPr>
              <p:nvPr/>
            </p:nvSpPr>
            <p:spPr bwMode="auto">
              <a:xfrm>
                <a:off x="292" y="284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7" name="Rectangle 427"/>
              <p:cNvSpPr>
                <a:spLocks noChangeArrowheads="1"/>
              </p:cNvSpPr>
              <p:nvPr/>
            </p:nvSpPr>
            <p:spPr bwMode="auto">
              <a:xfrm>
                <a:off x="174" y="267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8" name="Rectangle 428"/>
              <p:cNvSpPr>
                <a:spLocks noChangeArrowheads="1"/>
              </p:cNvSpPr>
              <p:nvPr/>
            </p:nvSpPr>
            <p:spPr bwMode="auto">
              <a:xfrm>
                <a:off x="115" y="2730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69" name="Rectangle 429"/>
              <p:cNvSpPr>
                <a:spLocks noChangeArrowheads="1"/>
              </p:cNvSpPr>
              <p:nvPr/>
            </p:nvSpPr>
            <p:spPr bwMode="auto">
              <a:xfrm>
                <a:off x="175" y="2792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0" name="Rectangle 432"/>
              <p:cNvSpPr>
                <a:spLocks noChangeArrowheads="1"/>
              </p:cNvSpPr>
              <p:nvPr/>
            </p:nvSpPr>
            <p:spPr bwMode="auto">
              <a:xfrm>
                <a:off x="350" y="2847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1" name="Rectangle 368"/>
              <p:cNvSpPr>
                <a:spLocks noChangeArrowheads="1"/>
              </p:cNvSpPr>
              <p:nvPr/>
            </p:nvSpPr>
            <p:spPr bwMode="auto">
              <a:xfrm>
                <a:off x="354" y="290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2" name="Rectangle 369"/>
              <p:cNvSpPr>
                <a:spLocks noChangeArrowheads="1"/>
              </p:cNvSpPr>
              <p:nvPr/>
            </p:nvSpPr>
            <p:spPr bwMode="auto">
              <a:xfrm>
                <a:off x="233" y="290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3" name="Rectangle 370"/>
              <p:cNvSpPr>
                <a:spLocks noChangeArrowheads="1"/>
              </p:cNvSpPr>
              <p:nvPr/>
            </p:nvSpPr>
            <p:spPr bwMode="auto">
              <a:xfrm>
                <a:off x="292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4" name="Rectangle 371"/>
              <p:cNvSpPr>
                <a:spLocks noChangeArrowheads="1"/>
              </p:cNvSpPr>
              <p:nvPr/>
            </p:nvSpPr>
            <p:spPr bwMode="auto">
              <a:xfrm>
                <a:off x="115" y="2905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5" name="Rectangle 372"/>
              <p:cNvSpPr>
                <a:spLocks noChangeArrowheads="1"/>
              </p:cNvSpPr>
              <p:nvPr/>
            </p:nvSpPr>
            <p:spPr bwMode="auto">
              <a:xfrm>
                <a:off x="173" y="296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6" name="Rectangle 373"/>
              <p:cNvSpPr>
                <a:spLocks noChangeArrowheads="1"/>
              </p:cNvSpPr>
              <p:nvPr/>
            </p:nvSpPr>
            <p:spPr bwMode="auto">
              <a:xfrm>
                <a:off x="119" y="2970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7" name="Rectangle 374"/>
              <p:cNvSpPr>
                <a:spLocks noChangeArrowheads="1"/>
              </p:cNvSpPr>
              <p:nvPr/>
            </p:nvSpPr>
            <p:spPr bwMode="auto">
              <a:xfrm>
                <a:off x="291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8" name="Rectangle 375"/>
              <p:cNvSpPr>
                <a:spLocks noChangeArrowheads="1"/>
              </p:cNvSpPr>
              <p:nvPr/>
            </p:nvSpPr>
            <p:spPr bwMode="auto">
              <a:xfrm>
                <a:off x="354" y="2969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79" name="Rectangle 433"/>
              <p:cNvSpPr>
                <a:spLocks noChangeArrowheads="1"/>
              </p:cNvSpPr>
              <p:nvPr/>
            </p:nvSpPr>
            <p:spPr bwMode="auto">
              <a:xfrm>
                <a:off x="175" y="2905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0" name="Rectangle 434"/>
              <p:cNvSpPr>
                <a:spLocks noChangeArrowheads="1"/>
              </p:cNvSpPr>
              <p:nvPr/>
            </p:nvSpPr>
            <p:spPr bwMode="auto">
              <a:xfrm>
                <a:off x="233" y="2969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1" name="Rectangle 376"/>
              <p:cNvSpPr>
                <a:spLocks noChangeArrowheads="1"/>
              </p:cNvSpPr>
              <p:nvPr/>
            </p:nvSpPr>
            <p:spPr bwMode="auto">
              <a:xfrm>
                <a:off x="118" y="302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2" name="Rectangle 377"/>
              <p:cNvSpPr>
                <a:spLocks noChangeArrowheads="1"/>
              </p:cNvSpPr>
              <p:nvPr/>
            </p:nvSpPr>
            <p:spPr bwMode="auto">
              <a:xfrm>
                <a:off x="234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3" name="Rectangle 378"/>
              <p:cNvSpPr>
                <a:spLocks noChangeArrowheads="1"/>
              </p:cNvSpPr>
              <p:nvPr/>
            </p:nvSpPr>
            <p:spPr bwMode="auto">
              <a:xfrm>
                <a:off x="296" y="3028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4" name="Rectangle 379"/>
              <p:cNvSpPr>
                <a:spLocks noChangeArrowheads="1"/>
              </p:cNvSpPr>
              <p:nvPr/>
            </p:nvSpPr>
            <p:spPr bwMode="auto">
              <a:xfrm>
                <a:off x="350" y="3024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5" name="Rectangle 380"/>
              <p:cNvSpPr>
                <a:spLocks noChangeArrowheads="1"/>
              </p:cNvSpPr>
              <p:nvPr/>
            </p:nvSpPr>
            <p:spPr bwMode="auto">
              <a:xfrm>
                <a:off x="233" y="3083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6" name="Rectangle 381"/>
              <p:cNvSpPr>
                <a:spLocks noChangeArrowheads="1"/>
              </p:cNvSpPr>
              <p:nvPr/>
            </p:nvSpPr>
            <p:spPr bwMode="auto">
              <a:xfrm>
                <a:off x="119" y="3086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7" name="Rectangle 382"/>
              <p:cNvSpPr>
                <a:spLocks noChangeArrowheads="1"/>
              </p:cNvSpPr>
              <p:nvPr/>
            </p:nvSpPr>
            <p:spPr bwMode="auto">
              <a:xfrm>
                <a:off x="35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8" name="Rectangle 383"/>
              <p:cNvSpPr>
                <a:spLocks noChangeArrowheads="1"/>
              </p:cNvSpPr>
              <p:nvPr/>
            </p:nvSpPr>
            <p:spPr bwMode="auto">
              <a:xfrm>
                <a:off x="174" y="3082"/>
                <a:ext cx="58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89" name="Rectangle 435"/>
              <p:cNvSpPr>
                <a:spLocks noChangeArrowheads="1"/>
              </p:cNvSpPr>
              <p:nvPr/>
            </p:nvSpPr>
            <p:spPr bwMode="auto">
              <a:xfrm>
                <a:off x="174" y="3028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0" name="Rectangle 436"/>
              <p:cNvSpPr>
                <a:spLocks noChangeArrowheads="1"/>
              </p:cNvSpPr>
              <p:nvPr/>
            </p:nvSpPr>
            <p:spPr bwMode="auto">
              <a:xfrm>
                <a:off x="291" y="3083"/>
                <a:ext cx="5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1" name="Rectangle 260"/>
              <p:cNvSpPr>
                <a:spLocks noChangeArrowheads="1"/>
              </p:cNvSpPr>
              <p:nvPr/>
            </p:nvSpPr>
            <p:spPr bwMode="auto">
              <a:xfrm>
                <a:off x="117" y="3145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2" name="Rectangle 246"/>
              <p:cNvSpPr>
                <a:spLocks noChangeArrowheads="1"/>
              </p:cNvSpPr>
              <p:nvPr/>
            </p:nvSpPr>
            <p:spPr bwMode="auto">
              <a:xfrm>
                <a:off x="113" y="1902"/>
                <a:ext cx="298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3" name="Rectangle 245"/>
              <p:cNvSpPr>
                <a:spLocks noChangeArrowheads="1"/>
              </p:cNvSpPr>
              <p:nvPr/>
            </p:nvSpPr>
            <p:spPr bwMode="auto">
              <a:xfrm>
                <a:off x="117" y="1845"/>
                <a:ext cx="295" cy="58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4" name="Rectangle 244"/>
              <p:cNvSpPr>
                <a:spLocks noChangeArrowheads="1"/>
              </p:cNvSpPr>
              <p:nvPr/>
            </p:nvSpPr>
            <p:spPr bwMode="auto">
              <a:xfrm>
                <a:off x="117" y="3204"/>
                <a:ext cx="291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5" name="Rectangle 243"/>
              <p:cNvSpPr>
                <a:spLocks noChangeArrowheads="1"/>
              </p:cNvSpPr>
              <p:nvPr/>
            </p:nvSpPr>
            <p:spPr bwMode="auto">
              <a:xfrm>
                <a:off x="114" y="3262"/>
                <a:ext cx="296" cy="58"/>
              </a:xfrm>
              <a:prstGeom prst="rect">
                <a:avLst/>
              </a:prstGeom>
              <a:solidFill>
                <a:srgbClr val="408E5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6" name="Line 148"/>
              <p:cNvSpPr>
                <a:spLocks noChangeShapeType="1"/>
              </p:cNvSpPr>
              <p:nvPr/>
            </p:nvSpPr>
            <p:spPr bwMode="auto">
              <a:xfrm>
                <a:off x="113" y="48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7" name="Line 144"/>
              <p:cNvSpPr>
                <a:spLocks noChangeShapeType="1"/>
              </p:cNvSpPr>
              <p:nvPr/>
            </p:nvSpPr>
            <p:spPr bwMode="auto">
              <a:xfrm>
                <a:off x="350" y="293"/>
                <a:ext cx="0" cy="30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8" name="Line 142"/>
              <p:cNvSpPr>
                <a:spLocks noChangeShapeType="1"/>
              </p:cNvSpPr>
              <p:nvPr/>
            </p:nvSpPr>
            <p:spPr bwMode="auto">
              <a:xfrm>
                <a:off x="291" y="203"/>
                <a:ext cx="0" cy="3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399" name="Line 136"/>
              <p:cNvSpPr>
                <a:spLocks noChangeShapeType="1"/>
              </p:cNvSpPr>
              <p:nvPr/>
            </p:nvSpPr>
            <p:spPr bwMode="auto">
              <a:xfrm>
                <a:off x="114" y="84"/>
                <a:ext cx="0" cy="32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0" name="Line 137"/>
              <p:cNvSpPr>
                <a:spLocks noChangeShapeType="1"/>
              </p:cNvSpPr>
              <p:nvPr/>
            </p:nvSpPr>
            <p:spPr bwMode="auto">
              <a:xfrm>
                <a:off x="173" y="267"/>
                <a:ext cx="0" cy="30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1" name="Line 139"/>
              <p:cNvSpPr>
                <a:spLocks noChangeShapeType="1"/>
              </p:cNvSpPr>
              <p:nvPr/>
            </p:nvSpPr>
            <p:spPr bwMode="auto">
              <a:xfrm>
                <a:off x="232" y="154"/>
                <a:ext cx="0" cy="3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2" name="Line 145"/>
              <p:cNvSpPr>
                <a:spLocks noChangeShapeType="1"/>
              </p:cNvSpPr>
              <p:nvPr/>
            </p:nvSpPr>
            <p:spPr bwMode="auto">
              <a:xfrm>
                <a:off x="409" y="388"/>
                <a:ext cx="0" cy="29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3" name="Line 149"/>
              <p:cNvSpPr>
                <a:spLocks noChangeShapeType="1"/>
              </p:cNvSpPr>
              <p:nvPr/>
            </p:nvSpPr>
            <p:spPr bwMode="auto">
              <a:xfrm>
                <a:off x="113" y="54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4" name="Line 151"/>
              <p:cNvSpPr>
                <a:spLocks noChangeShapeType="1"/>
              </p:cNvSpPr>
              <p:nvPr/>
            </p:nvSpPr>
            <p:spPr bwMode="auto">
              <a:xfrm>
                <a:off x="113" y="60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5" name="Line 153"/>
              <p:cNvSpPr>
                <a:spLocks noChangeShapeType="1"/>
              </p:cNvSpPr>
              <p:nvPr/>
            </p:nvSpPr>
            <p:spPr bwMode="auto">
              <a:xfrm>
                <a:off x="113" y="66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6" name="Line 154"/>
              <p:cNvSpPr>
                <a:spLocks noChangeShapeType="1"/>
              </p:cNvSpPr>
              <p:nvPr/>
            </p:nvSpPr>
            <p:spPr bwMode="auto">
              <a:xfrm>
                <a:off x="113" y="72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7" name="Line 156"/>
              <p:cNvSpPr>
                <a:spLocks noChangeShapeType="1"/>
              </p:cNvSpPr>
              <p:nvPr/>
            </p:nvSpPr>
            <p:spPr bwMode="auto">
              <a:xfrm>
                <a:off x="113" y="78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8" name="Line 157"/>
              <p:cNvSpPr>
                <a:spLocks noChangeShapeType="1"/>
              </p:cNvSpPr>
              <p:nvPr/>
            </p:nvSpPr>
            <p:spPr bwMode="auto">
              <a:xfrm>
                <a:off x="113" y="84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9" name="Line 158"/>
              <p:cNvSpPr>
                <a:spLocks noChangeShapeType="1"/>
              </p:cNvSpPr>
              <p:nvPr/>
            </p:nvSpPr>
            <p:spPr bwMode="auto">
              <a:xfrm>
                <a:off x="113" y="90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0" name="Line 159"/>
              <p:cNvSpPr>
                <a:spLocks noChangeShapeType="1"/>
              </p:cNvSpPr>
              <p:nvPr/>
            </p:nvSpPr>
            <p:spPr bwMode="auto">
              <a:xfrm>
                <a:off x="113" y="95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1" name="Line 161"/>
              <p:cNvSpPr>
                <a:spLocks noChangeShapeType="1"/>
              </p:cNvSpPr>
              <p:nvPr/>
            </p:nvSpPr>
            <p:spPr bwMode="auto">
              <a:xfrm>
                <a:off x="113" y="101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2" name="Line 162"/>
              <p:cNvSpPr>
                <a:spLocks noChangeShapeType="1"/>
              </p:cNvSpPr>
              <p:nvPr/>
            </p:nvSpPr>
            <p:spPr bwMode="auto">
              <a:xfrm>
                <a:off x="113" y="107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3" name="Line 163"/>
              <p:cNvSpPr>
                <a:spLocks noChangeShapeType="1"/>
              </p:cNvSpPr>
              <p:nvPr/>
            </p:nvSpPr>
            <p:spPr bwMode="auto">
              <a:xfrm>
                <a:off x="113" y="113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4" name="Line 164"/>
              <p:cNvSpPr>
                <a:spLocks noChangeShapeType="1"/>
              </p:cNvSpPr>
              <p:nvPr/>
            </p:nvSpPr>
            <p:spPr bwMode="auto">
              <a:xfrm>
                <a:off x="113" y="119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5" name="Line 166"/>
              <p:cNvSpPr>
                <a:spLocks noChangeShapeType="1"/>
              </p:cNvSpPr>
              <p:nvPr/>
            </p:nvSpPr>
            <p:spPr bwMode="auto">
              <a:xfrm>
                <a:off x="113" y="125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6" name="Line 167"/>
              <p:cNvSpPr>
                <a:spLocks noChangeShapeType="1"/>
              </p:cNvSpPr>
              <p:nvPr/>
            </p:nvSpPr>
            <p:spPr bwMode="auto">
              <a:xfrm>
                <a:off x="113" y="131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7" name="Line 168"/>
              <p:cNvSpPr>
                <a:spLocks noChangeShapeType="1"/>
              </p:cNvSpPr>
              <p:nvPr/>
            </p:nvSpPr>
            <p:spPr bwMode="auto">
              <a:xfrm>
                <a:off x="113" y="137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8" name="Line 169"/>
              <p:cNvSpPr>
                <a:spLocks noChangeShapeType="1"/>
              </p:cNvSpPr>
              <p:nvPr/>
            </p:nvSpPr>
            <p:spPr bwMode="auto">
              <a:xfrm>
                <a:off x="113" y="143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9" name="Line 171"/>
              <p:cNvSpPr>
                <a:spLocks noChangeShapeType="1"/>
              </p:cNvSpPr>
              <p:nvPr/>
            </p:nvSpPr>
            <p:spPr bwMode="auto">
              <a:xfrm>
                <a:off x="113" y="149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0" name="Line 172"/>
              <p:cNvSpPr>
                <a:spLocks noChangeShapeType="1"/>
              </p:cNvSpPr>
              <p:nvPr/>
            </p:nvSpPr>
            <p:spPr bwMode="auto">
              <a:xfrm>
                <a:off x="113" y="154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1" name="Line 173"/>
              <p:cNvSpPr>
                <a:spLocks noChangeShapeType="1"/>
              </p:cNvSpPr>
              <p:nvPr/>
            </p:nvSpPr>
            <p:spPr bwMode="auto">
              <a:xfrm>
                <a:off x="113" y="160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2" name="Line 174"/>
              <p:cNvSpPr>
                <a:spLocks noChangeShapeType="1"/>
              </p:cNvSpPr>
              <p:nvPr/>
            </p:nvSpPr>
            <p:spPr bwMode="auto">
              <a:xfrm>
                <a:off x="113" y="166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3" name="Line 176"/>
              <p:cNvSpPr>
                <a:spLocks noChangeShapeType="1"/>
              </p:cNvSpPr>
              <p:nvPr/>
            </p:nvSpPr>
            <p:spPr bwMode="auto">
              <a:xfrm>
                <a:off x="113" y="172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4" name="Line 177"/>
              <p:cNvSpPr>
                <a:spLocks noChangeShapeType="1"/>
              </p:cNvSpPr>
              <p:nvPr/>
            </p:nvSpPr>
            <p:spPr bwMode="auto">
              <a:xfrm>
                <a:off x="113" y="178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5" name="Line 178"/>
              <p:cNvSpPr>
                <a:spLocks noChangeShapeType="1"/>
              </p:cNvSpPr>
              <p:nvPr/>
            </p:nvSpPr>
            <p:spPr bwMode="auto">
              <a:xfrm>
                <a:off x="113" y="184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6" name="Line 179"/>
              <p:cNvSpPr>
                <a:spLocks noChangeShapeType="1"/>
              </p:cNvSpPr>
              <p:nvPr/>
            </p:nvSpPr>
            <p:spPr bwMode="auto">
              <a:xfrm>
                <a:off x="113" y="190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7" name="Line 181"/>
              <p:cNvSpPr>
                <a:spLocks noChangeShapeType="1"/>
              </p:cNvSpPr>
              <p:nvPr/>
            </p:nvSpPr>
            <p:spPr bwMode="auto">
              <a:xfrm>
                <a:off x="113" y="196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8" name="Line 182"/>
              <p:cNvSpPr>
                <a:spLocks noChangeShapeType="1"/>
              </p:cNvSpPr>
              <p:nvPr/>
            </p:nvSpPr>
            <p:spPr bwMode="auto">
              <a:xfrm>
                <a:off x="113" y="202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9" name="Line 183"/>
              <p:cNvSpPr>
                <a:spLocks noChangeShapeType="1"/>
              </p:cNvSpPr>
              <p:nvPr/>
            </p:nvSpPr>
            <p:spPr bwMode="auto">
              <a:xfrm>
                <a:off x="113" y="208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0" name="Line 195"/>
              <p:cNvSpPr>
                <a:spLocks noChangeShapeType="1"/>
              </p:cNvSpPr>
              <p:nvPr/>
            </p:nvSpPr>
            <p:spPr bwMode="auto">
              <a:xfrm>
                <a:off x="113" y="213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1" name="Line 196"/>
              <p:cNvSpPr>
                <a:spLocks noChangeShapeType="1"/>
              </p:cNvSpPr>
              <p:nvPr/>
            </p:nvSpPr>
            <p:spPr bwMode="auto">
              <a:xfrm>
                <a:off x="113" y="219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2" name="Line 197"/>
              <p:cNvSpPr>
                <a:spLocks noChangeShapeType="1"/>
              </p:cNvSpPr>
              <p:nvPr/>
            </p:nvSpPr>
            <p:spPr bwMode="auto">
              <a:xfrm>
                <a:off x="113" y="225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3" name="Line 198"/>
              <p:cNvSpPr>
                <a:spLocks noChangeShapeType="1"/>
              </p:cNvSpPr>
              <p:nvPr/>
            </p:nvSpPr>
            <p:spPr bwMode="auto">
              <a:xfrm>
                <a:off x="113" y="231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4" name="Line 199"/>
              <p:cNvSpPr>
                <a:spLocks noChangeShapeType="1"/>
              </p:cNvSpPr>
              <p:nvPr/>
            </p:nvSpPr>
            <p:spPr bwMode="auto">
              <a:xfrm>
                <a:off x="113" y="237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5" name="Line 200"/>
              <p:cNvSpPr>
                <a:spLocks noChangeShapeType="1"/>
              </p:cNvSpPr>
              <p:nvPr/>
            </p:nvSpPr>
            <p:spPr bwMode="auto">
              <a:xfrm>
                <a:off x="113" y="243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6" name="Line 201"/>
              <p:cNvSpPr>
                <a:spLocks noChangeShapeType="1"/>
              </p:cNvSpPr>
              <p:nvPr/>
            </p:nvSpPr>
            <p:spPr bwMode="auto">
              <a:xfrm>
                <a:off x="113" y="249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7" name="Line 202"/>
              <p:cNvSpPr>
                <a:spLocks noChangeShapeType="1"/>
              </p:cNvSpPr>
              <p:nvPr/>
            </p:nvSpPr>
            <p:spPr bwMode="auto">
              <a:xfrm>
                <a:off x="113" y="255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8" name="Line 203"/>
              <p:cNvSpPr>
                <a:spLocks noChangeShapeType="1"/>
              </p:cNvSpPr>
              <p:nvPr/>
            </p:nvSpPr>
            <p:spPr bwMode="auto">
              <a:xfrm>
                <a:off x="113" y="261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9" name="Line 205"/>
              <p:cNvSpPr>
                <a:spLocks noChangeShapeType="1"/>
              </p:cNvSpPr>
              <p:nvPr/>
            </p:nvSpPr>
            <p:spPr bwMode="auto">
              <a:xfrm>
                <a:off x="113" y="267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0" name="Line 206"/>
              <p:cNvSpPr>
                <a:spLocks noChangeShapeType="1"/>
              </p:cNvSpPr>
              <p:nvPr/>
            </p:nvSpPr>
            <p:spPr bwMode="auto">
              <a:xfrm>
                <a:off x="113" y="2729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1" name="Line 207"/>
              <p:cNvSpPr>
                <a:spLocks noChangeShapeType="1"/>
              </p:cNvSpPr>
              <p:nvPr/>
            </p:nvSpPr>
            <p:spPr bwMode="auto">
              <a:xfrm>
                <a:off x="113" y="278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2" name="Line 208"/>
              <p:cNvSpPr>
                <a:spLocks noChangeShapeType="1"/>
              </p:cNvSpPr>
              <p:nvPr/>
            </p:nvSpPr>
            <p:spPr bwMode="auto">
              <a:xfrm>
                <a:off x="113" y="2847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3" name="Line 209"/>
              <p:cNvSpPr>
                <a:spLocks noChangeShapeType="1"/>
              </p:cNvSpPr>
              <p:nvPr/>
            </p:nvSpPr>
            <p:spPr bwMode="auto">
              <a:xfrm>
                <a:off x="113" y="2906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4" name="Line 210"/>
              <p:cNvSpPr>
                <a:spLocks noChangeShapeType="1"/>
              </p:cNvSpPr>
              <p:nvPr/>
            </p:nvSpPr>
            <p:spPr bwMode="auto">
              <a:xfrm>
                <a:off x="113" y="2965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5" name="Line 211"/>
              <p:cNvSpPr>
                <a:spLocks noChangeShapeType="1"/>
              </p:cNvSpPr>
              <p:nvPr/>
            </p:nvSpPr>
            <p:spPr bwMode="auto">
              <a:xfrm>
                <a:off x="113" y="3024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6" name="Line 212"/>
              <p:cNvSpPr>
                <a:spLocks noChangeShapeType="1"/>
              </p:cNvSpPr>
              <p:nvPr/>
            </p:nvSpPr>
            <p:spPr bwMode="auto">
              <a:xfrm>
                <a:off x="113" y="308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7" name="Line 214"/>
              <p:cNvSpPr>
                <a:spLocks noChangeShapeType="1"/>
              </p:cNvSpPr>
              <p:nvPr/>
            </p:nvSpPr>
            <p:spPr bwMode="auto">
              <a:xfrm>
                <a:off x="113" y="3143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8" name="Line 215"/>
              <p:cNvSpPr>
                <a:spLocks noChangeShapeType="1"/>
              </p:cNvSpPr>
              <p:nvPr/>
            </p:nvSpPr>
            <p:spPr bwMode="auto">
              <a:xfrm>
                <a:off x="113" y="3202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9" name="Line 216"/>
              <p:cNvSpPr>
                <a:spLocks noChangeShapeType="1"/>
              </p:cNvSpPr>
              <p:nvPr/>
            </p:nvSpPr>
            <p:spPr bwMode="auto">
              <a:xfrm>
                <a:off x="113" y="3261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0" name="Line 217"/>
              <p:cNvSpPr>
                <a:spLocks noChangeShapeType="1"/>
              </p:cNvSpPr>
              <p:nvPr/>
            </p:nvSpPr>
            <p:spPr bwMode="auto">
              <a:xfrm>
                <a:off x="113" y="3320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1" name="Line 235"/>
              <p:cNvSpPr>
                <a:spLocks noChangeShapeType="1"/>
              </p:cNvSpPr>
              <p:nvPr/>
            </p:nvSpPr>
            <p:spPr bwMode="auto">
              <a:xfrm>
                <a:off x="113" y="36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2" name="Line 236"/>
              <p:cNvSpPr>
                <a:spLocks noChangeShapeType="1"/>
              </p:cNvSpPr>
              <p:nvPr/>
            </p:nvSpPr>
            <p:spPr bwMode="auto">
              <a:xfrm>
                <a:off x="113" y="428"/>
                <a:ext cx="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3" name="Line 238"/>
              <p:cNvSpPr>
                <a:spLocks noChangeShapeType="1"/>
              </p:cNvSpPr>
              <p:nvPr/>
            </p:nvSpPr>
            <p:spPr bwMode="auto">
              <a:xfrm>
                <a:off x="113" y="309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4" name="Line 241"/>
              <p:cNvSpPr>
                <a:spLocks noChangeShapeType="1"/>
              </p:cNvSpPr>
              <p:nvPr/>
            </p:nvSpPr>
            <p:spPr bwMode="auto">
              <a:xfrm>
                <a:off x="233" y="249"/>
                <a:ext cx="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pic>
          <p:nvPicPr>
            <p:cNvPr id="237" name="Picture 233" descr="mason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3378"/>
              <a:ext cx="294" cy="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130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github.io/levels/1/challenges/1" TargetMode="External"/><Relationship Id="rId4" Type="http://schemas.openxmlformats.org/officeDocument/2006/relationships/hyperlink" Target="https://in.udacity.com/course/how-to-use-git-and-github--ud775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Git-Basics" TargetMode="External"/><Relationship Id="rId2" Type="http://schemas.openxmlformats.org/officeDocument/2006/relationships/hyperlink" Target="https://services.github.com/on-demand/downloads/github-git-cheat-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book/en/v2/Git-Branching-Basic-Branching-and-Merging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udacity.com/2015/06/a-beginners-git-github-tutorial.html" TargetMode="External"/><Relationship Id="rId2" Type="http://schemas.openxmlformats.org/officeDocument/2006/relationships/hyperlink" Target="http://blog.scottlowe.org/2015/01/14/non-programmer-git-int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scottlowe.org/2015/01/27/using-fork-branch-git-workflow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" y="1781176"/>
            <a:ext cx="8092440" cy="1470025"/>
          </a:xfrm>
        </p:spPr>
        <p:txBody>
          <a:bodyPr/>
          <a:lstStyle/>
          <a:p>
            <a:r>
              <a:rPr lang="en-US" dirty="0"/>
              <a:t>Git: </a:t>
            </a:r>
            <a:br>
              <a:rPr lang="en-US" dirty="0"/>
            </a:br>
            <a:r>
              <a:rPr lang="en-US" dirty="0"/>
              <a:t>Version Control &amp;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R. Bradley</a:t>
            </a:r>
          </a:p>
        </p:txBody>
      </p:sp>
    </p:spTree>
    <p:extLst>
      <p:ext uri="{BB962C8B-B14F-4D97-AF65-F5344CB8AC3E}">
        <p14:creationId xmlns:p14="http://schemas.microsoft.com/office/powerpoint/2010/main" val="19114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85" y="1584773"/>
            <a:ext cx="4357119" cy="25588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1" y="1584774"/>
            <a:ext cx="4357119" cy="25588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557" y="3303378"/>
            <a:ext cx="1820562" cy="115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6218" y="883011"/>
            <a:ext cx="165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8379" y="883011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219200" y="4226560"/>
            <a:ext cx="10690578" cy="2306320"/>
          </a:xfrm>
        </p:spPr>
        <p:txBody>
          <a:bodyPr/>
          <a:lstStyle/>
          <a:p>
            <a:r>
              <a:rPr lang="en-US" dirty="0"/>
              <a:t>Only 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will ever appear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Git permits switching between versions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branches</a:t>
            </a:r>
            <a:r>
              <a:rPr lang="en-US" dirty="0"/>
              <a:t>) </a:t>
            </a:r>
          </a:p>
          <a:p>
            <a:r>
              <a:rPr lang="en-US" dirty="0"/>
              <a:t>Git will apply whatever changes are appropriate for the version you want to use</a:t>
            </a:r>
          </a:p>
        </p:txBody>
      </p:sp>
    </p:spTree>
    <p:extLst>
      <p:ext uri="{BB962C8B-B14F-4D97-AF65-F5344CB8AC3E}">
        <p14:creationId xmlns:p14="http://schemas.microsoft.com/office/powerpoint/2010/main" val="308882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Git Command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61793" r="92900"/>
          <a:stretch/>
        </p:blipFill>
        <p:spPr>
          <a:xfrm>
            <a:off x="4685232" y="2116474"/>
            <a:ext cx="2980164" cy="45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62526"/>
            <a:ext cx="10836442" cy="5163637"/>
          </a:xfrm>
        </p:spPr>
        <p:txBody>
          <a:bodyPr/>
          <a:lstStyle/>
          <a:p>
            <a:r>
              <a:rPr lang="en-US" dirty="0"/>
              <a:t>Change directory to the git-tutorial folder</a:t>
            </a:r>
          </a:p>
          <a:p>
            <a:pPr lvl="1"/>
            <a:r>
              <a:rPr lang="en-US" dirty="0"/>
              <a:t>Type drive letter corresponding to the location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  <a:r>
              <a:rPr lang="en-US" dirty="0"/>
              <a:t> folder, then a colon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/>
            <a:r>
              <a:rPr lang="en-US" dirty="0"/>
              <a:t>Copy file path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from Windows Explorer,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Paste into Git Command window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command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>
                <a:cs typeface="Courier New" panose="02070309020205020404" pitchFamily="49" charset="0"/>
              </a:rPr>
              <a:t> = </a:t>
            </a:r>
            <a:r>
              <a:rPr lang="en-US" b="1" u="sng" dirty="0"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hange </a:t>
            </a:r>
            <a:r>
              <a:rPr lang="en-US" b="1" u="sng" dirty="0">
                <a:cs typeface="Courier New" panose="02070309020205020404" pitchFamily="49" charset="0"/>
              </a:rPr>
              <a:t>d</a:t>
            </a:r>
            <a:r>
              <a:rPr lang="en-US" dirty="0">
                <a:cs typeface="Courier New" panose="02070309020205020404" pitchFamily="49" charset="0"/>
              </a:rPr>
              <a:t>irectories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Pasting requires right-clicking on upper left Git icon</a:t>
            </a:r>
          </a:p>
          <a:p>
            <a:r>
              <a:rPr lang="en-US" dirty="0">
                <a:cs typeface="Courier New" panose="02070309020205020404" pitchFamily="49" charset="0"/>
              </a:rPr>
              <a:t>See subsequent slides for screenshots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13" y="1447800"/>
            <a:ext cx="6448425" cy="373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48074" y="1856234"/>
            <a:ext cx="416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Your drive will most likely be c: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673400"/>
            <a:ext cx="82677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6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0" t="4405" r="80976" b="58869"/>
          <a:stretch/>
        </p:blipFill>
        <p:spPr>
          <a:xfrm>
            <a:off x="1106906" y="1219200"/>
            <a:ext cx="6460957" cy="377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511425"/>
            <a:ext cx="6448425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9137" y="2981325"/>
            <a:ext cx="6391275" cy="61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18938"/>
            <a:ext cx="10363200" cy="500722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Initialize the folder as a git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tells git to start tracking changes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init</a:t>
            </a:r>
            <a:r>
              <a:rPr lang="en-US" dirty="0"/>
              <a:t> in Git Command window,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9887" y="3533775"/>
            <a:ext cx="6391275" cy="822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as a file for git to keep track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5137" y="3672682"/>
            <a:ext cx="6391275" cy="546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2842"/>
            <a:ext cx="10363200" cy="50433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status of folder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392363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52725" y="3848100"/>
            <a:ext cx="6391275" cy="2060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7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86590"/>
            <a:ext cx="10607842" cy="51395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Commit initial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dirty="0"/>
              <a:t>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my.py –m “message”</a:t>
            </a:r>
            <a:r>
              <a:rPr lang="en-US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/>
              <a:t>The message give a brief description of the change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our message will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“Initial commit”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0353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57500" y="5648325"/>
            <a:ext cx="6391275" cy="11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14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You’ll need to perform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US" dirty="0"/>
              <a:t>command each time you want to commit changes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0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ADEF-0F24-47A8-972C-E6C8A0B9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9C1E-548E-4F42-9837-6828E036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  <a:p>
            <a:r>
              <a:rPr lang="en-US" dirty="0"/>
              <a:t>GitHub Desktop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4F22-8D39-42F4-95C8-EB994375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44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06906"/>
            <a:ext cx="10363200" cy="501925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We will revise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so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51142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47950" y="5657850"/>
            <a:ext cx="639127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7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to make sure you created a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</a:t>
            </a:r>
            <a:r>
              <a:rPr lang="en-US" dirty="0"/>
              <a:t>gets list of branches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shows which branch you are working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74955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619750"/>
            <a:ext cx="6391275" cy="942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88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Change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819400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334000"/>
            <a:ext cx="6391275" cy="122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4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Revise the Python Program in Spyder, and save,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10" y="1779671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8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94874"/>
            <a:ext cx="10363200" cy="50312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Make desired revisions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so the working code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is not disrupted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make sure revisions work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</a:t>
            </a:r>
          </a:p>
          <a:p>
            <a:pPr lvl="1">
              <a:spcBef>
                <a:spcPts val="0"/>
              </a:spcBef>
            </a:pPr>
            <a:r>
              <a:rPr lang="en-US" dirty="0"/>
              <a:t>… then merge back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when you want to finalize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12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89242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14450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my.py</a:t>
            </a:r>
            <a:r>
              <a:rPr lang="en-US" dirty="0"/>
              <a:t>, then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“Comment out print statement”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300" y="4295775"/>
            <a:ext cx="6391275" cy="2266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4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7" y="2661315"/>
            <a:ext cx="6448425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0654"/>
            <a:ext cx="10363200" cy="51155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For illustration, go back to master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Spyder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53757" y="5572125"/>
            <a:ext cx="6391275" cy="71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9903" r="47491" b="13448"/>
          <a:stretch/>
        </p:blipFill>
        <p:spPr>
          <a:xfrm>
            <a:off x="6964132" y="3496553"/>
            <a:ext cx="4326203" cy="322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1451" y="2661315"/>
            <a:ext cx="3993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Code is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solidFill>
                  <a:srgbClr val="FF0000"/>
                </a:solidFill>
              </a:rPr>
              <a:t> branch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is untouched</a:t>
            </a:r>
          </a:p>
        </p:txBody>
      </p:sp>
    </p:spTree>
    <p:extLst>
      <p:ext uri="{BB962C8B-B14F-4D97-AF65-F5344CB8AC3E}">
        <p14:creationId xmlns:p14="http://schemas.microsoft.com/office/powerpoint/2010/main" val="1674355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Merge changes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451895"/>
            <a:ext cx="6448425" cy="3733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1300" y="5048250"/>
            <a:ext cx="6391275" cy="1143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5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0316"/>
            <a:ext cx="10363200" cy="506584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Now check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</a:t>
            </a:r>
          </a:p>
          <a:p>
            <a:pPr>
              <a:spcBef>
                <a:spcPts val="0"/>
              </a:spcBef>
            </a:pPr>
            <a:r>
              <a:rPr lang="en-US" dirty="0"/>
              <a:t>It reflects the change made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23" y="2184095"/>
            <a:ext cx="7726049" cy="45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07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725"/>
            <a:ext cx="10363200" cy="46783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–d test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cs typeface="Courier New" panose="02070309020205020404" pitchFamily="49" charset="0"/>
              </a:rPr>
              <a:t>to verify deletion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7495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80988"/>
            <a:ext cx="10363200" cy="511290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Have you revised a working program, and then it didn’t work anymore?</a:t>
            </a:r>
          </a:p>
          <a:p>
            <a:pPr>
              <a:spcBef>
                <a:spcPts val="300"/>
              </a:spcBef>
            </a:pPr>
            <a:r>
              <a:rPr lang="en-US" dirty="0"/>
              <a:t>Version control permits program development while avoiding breaking a program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You can always revert to a previous functional copy</a:t>
            </a:r>
          </a:p>
          <a:p>
            <a:pPr>
              <a:spcBef>
                <a:spcPts val="300"/>
              </a:spcBef>
            </a:pPr>
            <a:r>
              <a:rPr lang="en-US" dirty="0"/>
              <a:t>Git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a sole developer: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Install git on your computer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For collaboration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Use desktop git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25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Revert to a former commit level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to see commit history</a:t>
            </a:r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5114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6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commit-hash-number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152650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1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19325"/>
            <a:ext cx="6448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1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59556"/>
            <a:ext cx="10363200" cy="51666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Check out the file in Spyder… back to original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need to close the file in Spyder, then reopen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222" y="2035289"/>
            <a:ext cx="7573962" cy="444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2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desktop git</a:t>
            </a:r>
          </a:p>
          <a:p>
            <a:pPr lvl="1"/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udacity.com course</a:t>
            </a:r>
          </a:p>
          <a:p>
            <a:pPr lvl="1"/>
            <a:r>
              <a:rPr lang="en-US" dirty="0">
                <a:hlinkClick r:id="rId4"/>
              </a:rPr>
              <a:t>https://in.udacity.com/course/how-to-use-git-and-github--ud775/</a:t>
            </a:r>
            <a:r>
              <a:rPr lang="en-US" dirty="0"/>
              <a:t> </a:t>
            </a:r>
          </a:p>
          <a:p>
            <a:r>
              <a:rPr lang="en-US" dirty="0"/>
              <a:t>Online interactive tutorial</a:t>
            </a:r>
          </a:p>
          <a:p>
            <a:pPr lvl="1"/>
            <a:r>
              <a:rPr lang="en-US" dirty="0">
                <a:hlinkClick r:id="rId5"/>
              </a:rPr>
              <a:t>https://try.github.io/levels/1/challenges/1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61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Cheat Sheet</a:t>
            </a:r>
          </a:p>
          <a:p>
            <a:pPr lvl="1"/>
            <a:r>
              <a:rPr lang="en-US" dirty="0">
                <a:hlinkClick r:id="rId2"/>
              </a:rPr>
              <a:t>https://services.github.com/on-demand/downloads/github-git-cheat-sheet.pdf</a:t>
            </a:r>
            <a:r>
              <a:rPr lang="en-US" dirty="0"/>
              <a:t> </a:t>
            </a:r>
          </a:p>
          <a:p>
            <a:r>
              <a:rPr lang="en-US" dirty="0"/>
              <a:t>Written tutorials</a:t>
            </a:r>
          </a:p>
          <a:p>
            <a:pPr lvl="1"/>
            <a:r>
              <a:rPr lang="en-US" dirty="0">
                <a:hlinkClick r:id="rId3"/>
              </a:rPr>
              <a:t>https://git-scm.com/book/en/v2/Getting-Started-Git-Basics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Branching &amp; merging</a:t>
            </a:r>
          </a:p>
          <a:p>
            <a:pPr lvl="2"/>
            <a:r>
              <a:rPr lang="en-US" dirty="0">
                <a:hlinkClick r:id="rId4"/>
              </a:rPr>
              <a:t>https://git-scm.com/book/en/v2/Git-Branching-Basic-Branching-and-Merging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tutorials</a:t>
            </a:r>
          </a:p>
          <a:p>
            <a:pPr lvl="1"/>
            <a:r>
              <a:rPr lang="en-US" dirty="0">
                <a:hlinkClick r:id="rId2"/>
              </a:rPr>
              <a:t>Udacity:</a:t>
            </a:r>
            <a:r>
              <a:rPr lang="en-US" dirty="0">
                <a:hlinkClick r:id="rId3"/>
              </a:rPr>
              <a:t>http://blog.udacity.com/2015/06/a-beginners-git-github-tutorial.html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http://blog.scottlowe.org/2015/01/14/non-programmer-git-intro/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http://blog.scottlowe.org/2015/01/27/using-fork-branch-git-workflow/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7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965E4-F79F-4BDF-9BF7-6D91105A1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45F47B-4C37-4F6D-AC57-C759AB126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AF27-1209-4EB8-ADB0-6961DDAC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7860-6CDA-4E21-A86A-6E1E92F4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12D6-B4F9-4F69-A350-5B3386057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219200"/>
            <a:ext cx="10363200" cy="4906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https://desktop.github.com/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87B-3FA8-4BA4-A976-D8AA5559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01DB-C09C-46DA-9602-5C1CCD4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34" y="1927843"/>
            <a:ext cx="8140169" cy="45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8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95A-E754-4343-AC60-62E5D652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5550-F8AB-46CA-B7CC-CA9347AD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git on your desktop/laptop</a:t>
            </a:r>
          </a:p>
          <a:p>
            <a:r>
              <a:rPr lang="en-US" dirty="0"/>
              <a:t>Publishes repo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E1F0D-AF0E-487D-8982-3238FF7F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61536"/>
            <a:ext cx="10363200" cy="49646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Git permits a temporary copy of code to be created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branch; can be multiple branches</a:t>
            </a:r>
          </a:p>
          <a:p>
            <a:pPr>
              <a:spcBef>
                <a:spcPts val="0"/>
              </a:spcBef>
            </a:pPr>
            <a:r>
              <a:rPr lang="en-US" dirty="0"/>
              <a:t>Changes are made to branches</a:t>
            </a:r>
          </a:p>
          <a:p>
            <a:pPr>
              <a:spcBef>
                <a:spcPts val="0"/>
              </a:spcBef>
            </a:pPr>
            <a:r>
              <a:rPr lang="en-US" dirty="0"/>
              <a:t>Discussed, debugged, then merged back into the master branch</a:t>
            </a:r>
          </a:p>
          <a:p>
            <a:pPr>
              <a:spcBef>
                <a:spcPts val="0"/>
              </a:spcBef>
            </a:pPr>
            <a:r>
              <a:rPr lang="en-US" dirty="0"/>
              <a:t>Master branch code is never disrupted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470424"/>
            <a:ext cx="9144000" cy="2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82352"/>
            <a:ext cx="10363200" cy="5043812"/>
          </a:xfrm>
        </p:spPr>
        <p:txBody>
          <a:bodyPr/>
          <a:lstStyle/>
          <a:p>
            <a:r>
              <a:rPr lang="en-US" dirty="0"/>
              <a:t>Clone your GitHub personal website onto your computer with GitHub Desktop App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DAA83E-7B9F-4053-B821-4A6B85475648}"/>
              </a:ext>
            </a:extLst>
          </p:cNvPr>
          <p:cNvGrpSpPr/>
          <p:nvPr/>
        </p:nvGrpSpPr>
        <p:grpSpPr>
          <a:xfrm>
            <a:off x="3121571" y="2340852"/>
            <a:ext cx="6334199" cy="4144815"/>
            <a:chOff x="3121571" y="2340852"/>
            <a:chExt cx="6334199" cy="41448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CAD31F-772E-42AF-ABB5-5A167AF5AC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02" t="14385" r="64357" b="12927"/>
            <a:stretch/>
          </p:blipFill>
          <p:spPr>
            <a:xfrm>
              <a:off x="3121571" y="2340852"/>
              <a:ext cx="6334199" cy="41448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A6ADF-CCF7-4C71-9283-97ABFA8B29A4}"/>
                </a:ext>
              </a:extLst>
            </p:cNvPr>
            <p:cNvSpPr/>
            <p:nvPr/>
          </p:nvSpPr>
          <p:spPr>
            <a:xfrm>
              <a:off x="6905297" y="4288221"/>
              <a:ext cx="840827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7DA053-31EF-43BC-B32A-BF63F1C64B13}"/>
                </a:ext>
              </a:extLst>
            </p:cNvPr>
            <p:cNvSpPr/>
            <p:nvPr/>
          </p:nvSpPr>
          <p:spPr>
            <a:xfrm>
              <a:off x="5395293" y="5602227"/>
              <a:ext cx="1510004" cy="3468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30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a file in that cloned repo on </a:t>
            </a:r>
            <a:r>
              <a:rPr lang="en-US"/>
              <a:t>your computer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7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changes to your computer</a:t>
            </a:r>
          </a:p>
          <a:p>
            <a:r>
              <a:rPr lang="en-US" dirty="0" err="1"/>
              <a:t>xxxx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35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“Push” to GitHub repo</a:t>
            </a:r>
          </a:p>
          <a:p>
            <a:r>
              <a:rPr lang="en-US" dirty="0"/>
              <a:t>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5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288C-55DC-40DC-81E0-6C6BF2F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11D3-FE13-429D-A751-4E55B9A4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Manage your website files on your computer</a:t>
            </a:r>
          </a:p>
          <a:p>
            <a:pPr lvl="1"/>
            <a:r>
              <a:rPr lang="en-US" dirty="0"/>
              <a:t>Upload/push to GitHub.com</a:t>
            </a:r>
          </a:p>
          <a:p>
            <a:pPr lvl="2"/>
            <a:r>
              <a:rPr lang="en-US" dirty="0"/>
              <a:t> Easier than dragging and dropping</a:t>
            </a:r>
          </a:p>
          <a:p>
            <a:pPr lvl="1"/>
            <a:r>
              <a:rPr lang="en-US" dirty="0"/>
              <a:t>Can do this with any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C1C9-3625-4D30-AADD-451CD50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3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13254"/>
            <a:ext cx="10363200" cy="51129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Collaboration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Multiple people cannot edit software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5</a:t>
            </a:fld>
            <a:endParaRPr lang="en-US" dirty="0"/>
          </a:p>
        </p:txBody>
      </p:sp>
      <p:pic>
        <p:nvPicPr>
          <p:cNvPr id="46" name="Picture 45" descr="ClamCase ClamBook &lt;strong&gt;Laptop&lt;/strong&gt; Dock for iPhone and Android Phon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959" y="2993574"/>
            <a:ext cx="1920447" cy="1152268"/>
          </a:xfrm>
          <a:prstGeom prst="rect">
            <a:avLst/>
          </a:prstGeom>
        </p:spPr>
      </p:pic>
      <p:pic>
        <p:nvPicPr>
          <p:cNvPr id="47" name="Picture 46" descr="Publicado por ROSITA Y DANNY en 21: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4896" r="7375" b="19808"/>
          <a:stretch/>
        </p:blipFill>
        <p:spPr>
          <a:xfrm>
            <a:off x="1194486" y="2841128"/>
            <a:ext cx="2207740" cy="1457161"/>
          </a:xfrm>
          <a:prstGeom prst="rect">
            <a:avLst/>
          </a:prstGeom>
        </p:spPr>
      </p:pic>
      <p:pic>
        <p:nvPicPr>
          <p:cNvPr id="49" name="Picture 48" descr="File:BCDS &lt;strong&gt;Laptop&lt;/strong&gt;.JPG - Wikipedia, the free encyclo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b="29794"/>
          <a:stretch/>
        </p:blipFill>
        <p:spPr>
          <a:xfrm>
            <a:off x="5127215" y="5258874"/>
            <a:ext cx="2422915" cy="139620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378" y="2071077"/>
            <a:ext cx="3570588" cy="2997262"/>
          </a:xfrm>
          <a:prstGeom prst="rect">
            <a:avLst/>
          </a:prstGeom>
        </p:spPr>
      </p:pic>
      <p:cxnSp>
        <p:nvCxnSpPr>
          <p:cNvPr id="53" name="Straight Arrow Connector 52"/>
          <p:cNvCxnSpPr>
            <a:stCxn id="47" idx="3"/>
            <a:endCxn id="51" idx="1"/>
          </p:cNvCxnSpPr>
          <p:nvPr/>
        </p:nvCxnSpPr>
        <p:spPr>
          <a:xfrm flipV="1">
            <a:off x="3402226" y="3569708"/>
            <a:ext cx="1151152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0"/>
            <a:endCxn id="51" idx="2"/>
          </p:cNvCxnSpPr>
          <p:nvPr/>
        </p:nvCxnSpPr>
        <p:spPr>
          <a:xfrm flipH="1" flipV="1">
            <a:off x="6338672" y="5068339"/>
            <a:ext cx="1" cy="19053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46" idx="1"/>
          </p:cNvCxnSpPr>
          <p:nvPr/>
        </p:nvCxnSpPr>
        <p:spPr>
          <a:xfrm>
            <a:off x="8123966" y="3569708"/>
            <a:ext cx="768993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590095">
            <a:off x="4608061" y="2437729"/>
            <a:ext cx="1954381" cy="646331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Conflicts</a:t>
            </a:r>
          </a:p>
        </p:txBody>
      </p:sp>
      <p:sp>
        <p:nvSpPr>
          <p:cNvPr id="61" name="TextBox 60"/>
          <p:cNvSpPr txBox="1"/>
          <p:nvPr/>
        </p:nvSpPr>
        <p:spPr>
          <a:xfrm rot="2072224">
            <a:off x="5782914" y="3435068"/>
            <a:ext cx="2236510" cy="1200329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Corrupted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826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focus on git in the context of a sole developer</a:t>
            </a:r>
          </a:p>
          <a:p>
            <a:pPr lvl="1"/>
            <a:r>
              <a:rPr lang="en-US" dirty="0"/>
              <a:t>… and Github as a portfolio repository</a:t>
            </a:r>
          </a:p>
          <a:p>
            <a:r>
              <a:rPr lang="en-US" dirty="0"/>
              <a:t>Relatively small step from there to collaboration </a:t>
            </a:r>
          </a:p>
          <a:p>
            <a:pPr lvl="1"/>
            <a:r>
              <a:rPr lang="en-US" dirty="0"/>
              <a:t>Extra session later for this, time permitting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8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git:</a:t>
            </a:r>
          </a:p>
          <a:p>
            <a:pPr lvl="1"/>
            <a:r>
              <a:rPr lang="en-US" dirty="0">
                <a:hlinkClick r:id="rId2"/>
              </a:rPr>
              <a:t>https://git-scm.com/download/win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 all default configuration settings</a:t>
            </a:r>
          </a:p>
          <a:p>
            <a:r>
              <a:rPr lang="en-US" dirty="0"/>
              <a:t>Download and unzip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git_tutorial.zip</a:t>
            </a:r>
            <a:endParaRPr lang="en-US" dirty="0"/>
          </a:p>
          <a:p>
            <a:pPr lvl="1"/>
            <a:r>
              <a:rPr lang="en-US" dirty="0"/>
              <a:t>See Blackboard</a:t>
            </a:r>
          </a:p>
          <a:p>
            <a:pPr lvl="1"/>
            <a:r>
              <a:rPr lang="en-US" dirty="0"/>
              <a:t>Folder has one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/>
              <a:t>    </a:t>
            </a:r>
          </a:p>
          <a:p>
            <a:r>
              <a:rPr lang="en-US" dirty="0"/>
              <a:t>This session:</a:t>
            </a:r>
          </a:p>
          <a:p>
            <a:pPr lvl="1"/>
            <a:r>
              <a:rPr lang="en-US" dirty="0"/>
              <a:t>We’ll step through a basic sequence of git commands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80" y="1328738"/>
            <a:ext cx="3035937" cy="12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447800"/>
            <a:ext cx="10742141" cy="4678363"/>
          </a:xfrm>
        </p:spPr>
        <p:txBody>
          <a:bodyPr/>
          <a:lstStyle/>
          <a:p>
            <a:r>
              <a:rPr lang="en-US" dirty="0"/>
              <a:t>Conceptually what’s happening…</a:t>
            </a:r>
          </a:p>
          <a:p>
            <a:r>
              <a:rPr lang="en-US" dirty="0"/>
              <a:t>We’ll be working on a Python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my.py</a:t>
            </a:r>
            <a:r>
              <a:rPr lang="en-US" dirty="0">
                <a:cs typeface="Courier New" panose="02070309020205020404" pitchFamily="49" charset="0"/>
              </a:rPr>
              <a:t> in a folder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git_tutorial</a:t>
            </a:r>
          </a:p>
          <a:p>
            <a:r>
              <a:rPr lang="en-US" dirty="0"/>
              <a:t>We’ll create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and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branch works, but we want to make changes</a:t>
            </a:r>
          </a:p>
          <a:p>
            <a:pPr lvl="1"/>
            <a:r>
              <a:rPr lang="en-US" dirty="0"/>
              <a:t>We’ll make changes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branch</a:t>
            </a:r>
          </a:p>
          <a:p>
            <a:r>
              <a:rPr lang="en-US" dirty="0"/>
              <a:t>Git keeps track of multiple versions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dirty="0"/>
              <a:t> by logging changes made in each version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on Your Laptop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FE26-ACD1-4964-932B-823877B1C5B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r="4945"/>
          <a:stretch/>
        </p:blipFill>
        <p:spPr>
          <a:xfrm>
            <a:off x="1011676" y="2120383"/>
            <a:ext cx="11025188" cy="3083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125" y="2870904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942279" y="2851447"/>
            <a:ext cx="7617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483998" y="4190624"/>
            <a:ext cx="201529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work on  </a:t>
            </a:r>
            <a:r>
              <a:rPr lang="en-US" sz="1400" dirty="0">
                <a:sym typeface="Symbol" panose="05050102010706020507" pitchFamily="18" charset="2"/>
              </a:rPr>
              <a:t></a:t>
            </a:r>
            <a:r>
              <a:rPr lang="en-US" sz="1400" dirty="0"/>
              <a:t>test </a:t>
            </a:r>
            <a:r>
              <a:rPr lang="en-US" sz="1400" dirty="0">
                <a:sym typeface="Symbol" panose="05050102010706020507" pitchFamily="18" charset="2"/>
              </a:rPr>
              <a:t> version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resentation3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2B2B2"/>
      </a:accent1>
      <a:accent2>
        <a:srgbClr val="E2BF2C"/>
      </a:accent2>
      <a:accent3>
        <a:srgbClr val="FFFFFF"/>
      </a:accent3>
      <a:accent4>
        <a:srgbClr val="000000"/>
      </a:accent4>
      <a:accent5>
        <a:srgbClr val="D5D5D5"/>
      </a:accent5>
      <a:accent6>
        <a:srgbClr val="CDAD27"/>
      </a:accent6>
      <a:hlink>
        <a:srgbClr val="0033CC"/>
      </a:hlink>
      <a:folHlink>
        <a:srgbClr val="CC3300"/>
      </a:folHlink>
    </a:clrScheme>
    <a:fontScheme name="Presentation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3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2B2B2"/>
        </a:accent1>
        <a:accent2>
          <a:srgbClr val="E2BF2C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DAD27"/>
        </a:accent6>
        <a:hlink>
          <a:srgbClr val="0033CC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MWide.potx" id="{49ED956E-C4A8-43BF-B05B-1EC0FA056741}" vid="{C9A4002D-6931-46BA-98F4-55A833DAB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WMWide</Template>
  <TotalTime>2537</TotalTime>
  <Words>1162</Words>
  <Application>Microsoft Office PowerPoint</Application>
  <PresentationFormat>Widescreen</PresentationFormat>
  <Paragraphs>222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Theme1</vt:lpstr>
      <vt:lpstr>Git:  Version Control &amp; Collaboration</vt:lpstr>
      <vt:lpstr>Topics</vt:lpstr>
      <vt:lpstr>Version Control</vt:lpstr>
      <vt:lpstr>Version Control</vt:lpstr>
      <vt:lpstr>Version Control</vt:lpstr>
      <vt:lpstr>Version Control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on Your Laptop</vt:lpstr>
      <vt:lpstr>Git Resources</vt:lpstr>
      <vt:lpstr>Git Resources</vt:lpstr>
      <vt:lpstr>Git Resources</vt:lpstr>
      <vt:lpstr>GitHub Desktop App</vt:lpstr>
      <vt:lpstr>Install GitHub Desktop App</vt:lpstr>
      <vt:lpstr>GitHub Desktop App</vt:lpstr>
      <vt:lpstr>Exercise</vt:lpstr>
      <vt:lpstr>Exercise</vt:lpstr>
      <vt:lpstr>Exercise</vt:lpstr>
      <vt:lpstr>Exercise</vt:lpstr>
      <vt:lpstr>Exercise</vt:lpstr>
    </vt:vector>
  </TitlesOfParts>
  <Company>William &amp; Mary - Raymond A. Mason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… on your laptop</dc:title>
  <dc:creator>Bradley, Jim R</dc:creator>
  <cp:lastModifiedBy>J Bradley</cp:lastModifiedBy>
  <cp:revision>168</cp:revision>
  <dcterms:created xsi:type="dcterms:W3CDTF">2017-03-11T16:09:14Z</dcterms:created>
  <dcterms:modified xsi:type="dcterms:W3CDTF">2020-11-12T22:00:40Z</dcterms:modified>
</cp:coreProperties>
</file>