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28/2/2022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28/2/2022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28/2/2022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28/2/2022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28/2/2022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28/2/2022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28/2/2022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Ορθογώνιο"/>
          <p:cNvSpPr/>
          <p:nvPr/>
        </p:nvSpPr>
        <p:spPr>
          <a:xfrm>
            <a:off x="3059832" y="2348880"/>
            <a:ext cx="3888432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3 - Έλλειψη"/>
          <p:cNvSpPr/>
          <p:nvPr/>
        </p:nvSpPr>
        <p:spPr>
          <a:xfrm>
            <a:off x="3347864" y="2564904"/>
            <a:ext cx="720080" cy="72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4 - Έλλειψη"/>
          <p:cNvSpPr/>
          <p:nvPr/>
        </p:nvSpPr>
        <p:spPr>
          <a:xfrm>
            <a:off x="6012160" y="2564904"/>
            <a:ext cx="720080" cy="72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0" name="9 - Ευθεία γραμμή σύνδεσης"/>
          <p:cNvCxnSpPr/>
          <p:nvPr/>
        </p:nvCxnSpPr>
        <p:spPr>
          <a:xfrm>
            <a:off x="3131840" y="1844824"/>
            <a:ext cx="0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- Ευθεία γραμμή σύνδεσης"/>
          <p:cNvCxnSpPr/>
          <p:nvPr/>
        </p:nvCxnSpPr>
        <p:spPr>
          <a:xfrm>
            <a:off x="4139952" y="1844824"/>
            <a:ext cx="0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- Ορθογώνιο"/>
          <p:cNvSpPr/>
          <p:nvPr/>
        </p:nvSpPr>
        <p:spPr>
          <a:xfrm>
            <a:off x="5868144" y="1556792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Έλλειψη"/>
          <p:cNvSpPr/>
          <p:nvPr/>
        </p:nvSpPr>
        <p:spPr>
          <a:xfrm>
            <a:off x="6156176" y="1700808"/>
            <a:ext cx="504056" cy="5040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22" name="21 - Ευθεία γραμμή σύνδεσης"/>
          <p:cNvCxnSpPr/>
          <p:nvPr/>
        </p:nvCxnSpPr>
        <p:spPr>
          <a:xfrm>
            <a:off x="1763688" y="3068960"/>
            <a:ext cx="72008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- Ευθεία γραμμή σύνδεσης"/>
          <p:cNvCxnSpPr/>
          <p:nvPr/>
        </p:nvCxnSpPr>
        <p:spPr>
          <a:xfrm flipH="1">
            <a:off x="2483768" y="2852936"/>
            <a:ext cx="72008" cy="22440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- Έλλειψη"/>
          <p:cNvSpPr/>
          <p:nvPr/>
        </p:nvSpPr>
        <p:spPr>
          <a:xfrm>
            <a:off x="2267744" y="2780928"/>
            <a:ext cx="216024" cy="216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42 - Ορθογώνιο"/>
          <p:cNvSpPr/>
          <p:nvPr/>
        </p:nvSpPr>
        <p:spPr>
          <a:xfrm rot="18420981">
            <a:off x="2469164" y="2161604"/>
            <a:ext cx="360040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9" name="48 - Ευθεία γραμμή σύνδεσης"/>
          <p:cNvCxnSpPr/>
          <p:nvPr/>
        </p:nvCxnSpPr>
        <p:spPr>
          <a:xfrm flipV="1">
            <a:off x="1907704" y="2348880"/>
            <a:ext cx="360040" cy="72008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- Ευθεία γραμμή σύνδεσης"/>
          <p:cNvCxnSpPr/>
          <p:nvPr/>
        </p:nvCxnSpPr>
        <p:spPr>
          <a:xfrm>
            <a:off x="2267744" y="2276872"/>
            <a:ext cx="288032" cy="57606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- Ευθεία γραμμή σύνδεσης"/>
          <p:cNvCxnSpPr/>
          <p:nvPr/>
        </p:nvCxnSpPr>
        <p:spPr>
          <a:xfrm flipH="1">
            <a:off x="2426732" y="2341347"/>
            <a:ext cx="201052" cy="223557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- Ορθογώνιο"/>
          <p:cNvSpPr/>
          <p:nvPr/>
        </p:nvSpPr>
        <p:spPr>
          <a:xfrm>
            <a:off x="3059832" y="4221088"/>
            <a:ext cx="388843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1" name="70 - Στρογγυλεμένο ορθογώνιο"/>
          <p:cNvSpPr/>
          <p:nvPr/>
        </p:nvSpPr>
        <p:spPr>
          <a:xfrm>
            <a:off x="3347864" y="4005064"/>
            <a:ext cx="72008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2" name="71 - Στρογγυλεμένο ορθογώνιο"/>
          <p:cNvSpPr/>
          <p:nvPr/>
        </p:nvSpPr>
        <p:spPr>
          <a:xfrm>
            <a:off x="3347864" y="6021288"/>
            <a:ext cx="72008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3" name="72 - Στρογγυλεμένο ορθογώνιο"/>
          <p:cNvSpPr/>
          <p:nvPr/>
        </p:nvSpPr>
        <p:spPr>
          <a:xfrm>
            <a:off x="6012160" y="4005064"/>
            <a:ext cx="72008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4" name="73 - Στρογγυλεμένο ορθογώνιο"/>
          <p:cNvSpPr/>
          <p:nvPr/>
        </p:nvSpPr>
        <p:spPr>
          <a:xfrm>
            <a:off x="6012160" y="6021288"/>
            <a:ext cx="72008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5" name="74 - Ορθογώνιο"/>
          <p:cNvSpPr/>
          <p:nvPr/>
        </p:nvSpPr>
        <p:spPr>
          <a:xfrm>
            <a:off x="5868144" y="4437112"/>
            <a:ext cx="1008112" cy="13681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76" name="75 - Ορθογώνιο"/>
          <p:cNvSpPr/>
          <p:nvPr/>
        </p:nvSpPr>
        <p:spPr>
          <a:xfrm>
            <a:off x="3131840" y="4388854"/>
            <a:ext cx="1008112" cy="1417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77" name="76 - Στρογγυλεμένο ορθογώνιο"/>
          <p:cNvSpPr/>
          <p:nvPr/>
        </p:nvSpPr>
        <p:spPr>
          <a:xfrm>
            <a:off x="6156176" y="4365104"/>
            <a:ext cx="504056" cy="72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8" name="77 - Στρογγυλεμένο ορθογώνιο"/>
          <p:cNvSpPr/>
          <p:nvPr/>
        </p:nvSpPr>
        <p:spPr>
          <a:xfrm>
            <a:off x="6156176" y="5805264"/>
            <a:ext cx="504056" cy="72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7" name="6 - Ευθεία γραμμή σύνδεσης"/>
          <p:cNvCxnSpPr/>
          <p:nvPr/>
        </p:nvCxnSpPr>
        <p:spPr>
          <a:xfrm>
            <a:off x="2195736" y="4293096"/>
            <a:ext cx="4248472" cy="2375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- Ευθεία γραμμή σύνδεσης"/>
          <p:cNvCxnSpPr/>
          <p:nvPr/>
        </p:nvCxnSpPr>
        <p:spPr>
          <a:xfrm>
            <a:off x="2195736" y="5877272"/>
            <a:ext cx="4248472" cy="2450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- Ευθεία γραμμή σύνδεσης"/>
          <p:cNvCxnSpPr/>
          <p:nvPr/>
        </p:nvCxnSpPr>
        <p:spPr>
          <a:xfrm>
            <a:off x="2843808" y="4293096"/>
            <a:ext cx="0" cy="1584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- Ευθεία γραμμή σύνδεσης"/>
          <p:cNvCxnSpPr/>
          <p:nvPr/>
        </p:nvCxnSpPr>
        <p:spPr>
          <a:xfrm>
            <a:off x="5148064" y="4293096"/>
            <a:ext cx="0" cy="1584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- Ορθογώνιο"/>
          <p:cNvSpPr/>
          <p:nvPr/>
        </p:nvSpPr>
        <p:spPr>
          <a:xfrm rot="21327778">
            <a:off x="2843808" y="2065422"/>
            <a:ext cx="3528392" cy="720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4" name="83 - Ορθογώνιο"/>
          <p:cNvSpPr/>
          <p:nvPr/>
        </p:nvSpPr>
        <p:spPr>
          <a:xfrm rot="18537701" flipV="1">
            <a:off x="2290973" y="2486631"/>
            <a:ext cx="7465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6" name="85 - Ορθογώνιο"/>
          <p:cNvSpPr/>
          <p:nvPr/>
        </p:nvSpPr>
        <p:spPr>
          <a:xfrm>
            <a:off x="1907704" y="4365862"/>
            <a:ext cx="720080" cy="14401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0" name="89 - Στρογγυλεμένο ορθογώνιο"/>
          <p:cNvSpPr/>
          <p:nvPr/>
        </p:nvSpPr>
        <p:spPr>
          <a:xfrm>
            <a:off x="2267744" y="4149080"/>
            <a:ext cx="216024" cy="21602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2" name="91 - Στρογγυλεμένο ορθογώνιο"/>
          <p:cNvSpPr/>
          <p:nvPr/>
        </p:nvSpPr>
        <p:spPr>
          <a:xfrm>
            <a:off x="2267744" y="5805264"/>
            <a:ext cx="216024" cy="21602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Ορθογώνιο"/>
          <p:cNvSpPr/>
          <p:nvPr/>
        </p:nvSpPr>
        <p:spPr>
          <a:xfrm>
            <a:off x="3059832" y="2420888"/>
            <a:ext cx="3888432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3 - Έλλειψη"/>
          <p:cNvSpPr/>
          <p:nvPr/>
        </p:nvSpPr>
        <p:spPr>
          <a:xfrm>
            <a:off x="3347864" y="2636912"/>
            <a:ext cx="720080" cy="72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4 - Έλλειψη"/>
          <p:cNvSpPr/>
          <p:nvPr/>
        </p:nvSpPr>
        <p:spPr>
          <a:xfrm>
            <a:off x="6012160" y="2636912"/>
            <a:ext cx="720080" cy="72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0" name="9 - Ευθεία γραμμή σύνδεσης"/>
          <p:cNvCxnSpPr/>
          <p:nvPr/>
        </p:nvCxnSpPr>
        <p:spPr>
          <a:xfrm>
            <a:off x="3131840" y="1916832"/>
            <a:ext cx="0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- Ευθεία γραμμή σύνδεσης"/>
          <p:cNvCxnSpPr/>
          <p:nvPr/>
        </p:nvCxnSpPr>
        <p:spPr>
          <a:xfrm>
            <a:off x="4139952" y="1916832"/>
            <a:ext cx="0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- Ορθογώνιο"/>
          <p:cNvSpPr/>
          <p:nvPr/>
        </p:nvSpPr>
        <p:spPr>
          <a:xfrm>
            <a:off x="4716016" y="1628800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Έλλειψη"/>
          <p:cNvSpPr/>
          <p:nvPr/>
        </p:nvSpPr>
        <p:spPr>
          <a:xfrm>
            <a:off x="4932040" y="1772816"/>
            <a:ext cx="504056" cy="5040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22" name="21 - Ευθεία γραμμή σύνδεσης"/>
          <p:cNvCxnSpPr/>
          <p:nvPr/>
        </p:nvCxnSpPr>
        <p:spPr>
          <a:xfrm>
            <a:off x="1763688" y="3140968"/>
            <a:ext cx="72008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- Ευθεία γραμμή σύνδεσης"/>
          <p:cNvCxnSpPr/>
          <p:nvPr/>
        </p:nvCxnSpPr>
        <p:spPr>
          <a:xfrm flipH="1">
            <a:off x="2483768" y="2924944"/>
            <a:ext cx="72008" cy="22440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- Έλλειψη"/>
          <p:cNvSpPr/>
          <p:nvPr/>
        </p:nvSpPr>
        <p:spPr>
          <a:xfrm>
            <a:off x="2267744" y="2852936"/>
            <a:ext cx="216024" cy="216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42 - Ορθογώνιο"/>
          <p:cNvSpPr/>
          <p:nvPr/>
        </p:nvSpPr>
        <p:spPr>
          <a:xfrm rot="18420981">
            <a:off x="2469164" y="2233612"/>
            <a:ext cx="360040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9" name="48 - Ευθεία γραμμή σύνδεσης"/>
          <p:cNvCxnSpPr/>
          <p:nvPr/>
        </p:nvCxnSpPr>
        <p:spPr>
          <a:xfrm flipV="1">
            <a:off x="1907704" y="2420888"/>
            <a:ext cx="360040" cy="72008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- Ευθεία γραμμή σύνδεσης"/>
          <p:cNvCxnSpPr/>
          <p:nvPr/>
        </p:nvCxnSpPr>
        <p:spPr>
          <a:xfrm>
            <a:off x="2267744" y="2348880"/>
            <a:ext cx="288032" cy="57606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- Ευθεία γραμμή σύνδεσης"/>
          <p:cNvCxnSpPr/>
          <p:nvPr/>
        </p:nvCxnSpPr>
        <p:spPr>
          <a:xfrm flipH="1">
            <a:off x="2426732" y="2413355"/>
            <a:ext cx="201052" cy="223557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- Ορθογώνιο"/>
          <p:cNvSpPr/>
          <p:nvPr/>
        </p:nvSpPr>
        <p:spPr>
          <a:xfrm>
            <a:off x="3059832" y="4293096"/>
            <a:ext cx="388843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1" name="70 - Στρογγυλεμένο ορθογώνιο"/>
          <p:cNvSpPr/>
          <p:nvPr/>
        </p:nvSpPr>
        <p:spPr>
          <a:xfrm>
            <a:off x="3347864" y="4077072"/>
            <a:ext cx="72008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2" name="71 - Στρογγυλεμένο ορθογώνιο"/>
          <p:cNvSpPr/>
          <p:nvPr/>
        </p:nvSpPr>
        <p:spPr>
          <a:xfrm>
            <a:off x="3347864" y="6093296"/>
            <a:ext cx="72008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3" name="72 - Στρογγυλεμένο ορθογώνιο"/>
          <p:cNvSpPr/>
          <p:nvPr/>
        </p:nvSpPr>
        <p:spPr>
          <a:xfrm>
            <a:off x="6012160" y="4077072"/>
            <a:ext cx="72008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4" name="73 - Στρογγυλεμένο ορθογώνιο"/>
          <p:cNvSpPr/>
          <p:nvPr/>
        </p:nvSpPr>
        <p:spPr>
          <a:xfrm>
            <a:off x="6012160" y="6093296"/>
            <a:ext cx="72008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5" name="74 - Ορθογώνιο"/>
          <p:cNvSpPr/>
          <p:nvPr/>
        </p:nvSpPr>
        <p:spPr>
          <a:xfrm>
            <a:off x="4716016" y="4509120"/>
            <a:ext cx="1008112" cy="13681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77" name="76 - Στρογγυλεμένο ορθογώνιο"/>
          <p:cNvSpPr/>
          <p:nvPr/>
        </p:nvSpPr>
        <p:spPr>
          <a:xfrm>
            <a:off x="4932040" y="4437112"/>
            <a:ext cx="504056" cy="72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8" name="77 - Στρογγυλεμένο ορθογώνιο"/>
          <p:cNvSpPr/>
          <p:nvPr/>
        </p:nvSpPr>
        <p:spPr>
          <a:xfrm>
            <a:off x="4932040" y="5877272"/>
            <a:ext cx="504056" cy="72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7" name="6 - Ευθεία γραμμή σύνδεσης"/>
          <p:cNvCxnSpPr/>
          <p:nvPr/>
        </p:nvCxnSpPr>
        <p:spPr>
          <a:xfrm>
            <a:off x="2195736" y="4365104"/>
            <a:ext cx="4248472" cy="2375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- Ευθεία γραμμή σύνδεσης"/>
          <p:cNvCxnSpPr/>
          <p:nvPr/>
        </p:nvCxnSpPr>
        <p:spPr>
          <a:xfrm>
            <a:off x="2195736" y="5949280"/>
            <a:ext cx="4248472" cy="2450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- Ευθεία γραμμή σύνδεσης"/>
          <p:cNvCxnSpPr/>
          <p:nvPr/>
        </p:nvCxnSpPr>
        <p:spPr>
          <a:xfrm>
            <a:off x="4427984" y="4365104"/>
            <a:ext cx="0" cy="1584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- Ορθογώνιο"/>
          <p:cNvSpPr/>
          <p:nvPr/>
        </p:nvSpPr>
        <p:spPr>
          <a:xfrm rot="21152474">
            <a:off x="2843808" y="2073535"/>
            <a:ext cx="3528392" cy="720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4" name="83 - Ορθογώνιο"/>
          <p:cNvSpPr/>
          <p:nvPr/>
        </p:nvSpPr>
        <p:spPr>
          <a:xfrm rot="18537701" flipV="1">
            <a:off x="2290973" y="2558639"/>
            <a:ext cx="7465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1" name="30 - Ευθεία γραμμή σύνδεσης"/>
          <p:cNvCxnSpPr/>
          <p:nvPr/>
        </p:nvCxnSpPr>
        <p:spPr>
          <a:xfrm>
            <a:off x="2771800" y="4365104"/>
            <a:ext cx="0" cy="1584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- Ορθογώνιο"/>
          <p:cNvSpPr/>
          <p:nvPr/>
        </p:nvSpPr>
        <p:spPr>
          <a:xfrm>
            <a:off x="1907704" y="4437870"/>
            <a:ext cx="720080" cy="144016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32 - Στρογγυλεμένο ορθογώνιο"/>
          <p:cNvSpPr/>
          <p:nvPr/>
        </p:nvSpPr>
        <p:spPr>
          <a:xfrm>
            <a:off x="2267744" y="4221088"/>
            <a:ext cx="216024" cy="21602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33 - Στρογγυλεμένο ορθογώνιο"/>
          <p:cNvSpPr/>
          <p:nvPr/>
        </p:nvSpPr>
        <p:spPr>
          <a:xfrm>
            <a:off x="2267744" y="5877272"/>
            <a:ext cx="216024" cy="21602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38 - Ορθογώνιο"/>
          <p:cNvSpPr/>
          <p:nvPr/>
        </p:nvSpPr>
        <p:spPr>
          <a:xfrm>
            <a:off x="3131840" y="4460862"/>
            <a:ext cx="1008112" cy="1417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cxnSp>
        <p:nvCxnSpPr>
          <p:cNvPr id="41" name="40 - Ευθεία γραμμή σύνδεσης"/>
          <p:cNvCxnSpPr/>
          <p:nvPr/>
        </p:nvCxnSpPr>
        <p:spPr>
          <a:xfrm>
            <a:off x="2195736" y="4437112"/>
            <a:ext cx="0" cy="1440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- Ευθεία γραμμή σύνδεσης"/>
          <p:cNvCxnSpPr/>
          <p:nvPr/>
        </p:nvCxnSpPr>
        <p:spPr>
          <a:xfrm>
            <a:off x="1907704" y="4581128"/>
            <a:ext cx="28803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- Ευθεία γραμμή σύνδεσης"/>
          <p:cNvCxnSpPr/>
          <p:nvPr/>
        </p:nvCxnSpPr>
        <p:spPr>
          <a:xfrm>
            <a:off x="1907704" y="4733528"/>
            <a:ext cx="28803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- Ευθεία γραμμή σύνδεσης"/>
          <p:cNvCxnSpPr/>
          <p:nvPr/>
        </p:nvCxnSpPr>
        <p:spPr>
          <a:xfrm>
            <a:off x="1907704" y="4869160"/>
            <a:ext cx="28803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- Ευθεία γραμμή σύνδεσης"/>
          <p:cNvCxnSpPr/>
          <p:nvPr/>
        </p:nvCxnSpPr>
        <p:spPr>
          <a:xfrm>
            <a:off x="1907704" y="5013176"/>
            <a:ext cx="28803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- Ευθεία γραμμή σύνδεσης"/>
          <p:cNvCxnSpPr/>
          <p:nvPr/>
        </p:nvCxnSpPr>
        <p:spPr>
          <a:xfrm>
            <a:off x="1907704" y="5157192"/>
            <a:ext cx="28803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- Ευθεία γραμμή σύνδεσης"/>
          <p:cNvCxnSpPr/>
          <p:nvPr/>
        </p:nvCxnSpPr>
        <p:spPr>
          <a:xfrm>
            <a:off x="1907704" y="5301208"/>
            <a:ext cx="28803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- Ευθεία γραμμή σύνδεσης"/>
          <p:cNvCxnSpPr/>
          <p:nvPr/>
        </p:nvCxnSpPr>
        <p:spPr>
          <a:xfrm>
            <a:off x="1907704" y="5445224"/>
            <a:ext cx="28803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- Ευθεία γραμμή σύνδεσης"/>
          <p:cNvCxnSpPr/>
          <p:nvPr/>
        </p:nvCxnSpPr>
        <p:spPr>
          <a:xfrm>
            <a:off x="1907704" y="5589240"/>
            <a:ext cx="28803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- Ευθεία γραμμή σύνδεσης"/>
          <p:cNvCxnSpPr/>
          <p:nvPr/>
        </p:nvCxnSpPr>
        <p:spPr>
          <a:xfrm>
            <a:off x="1907704" y="5733256"/>
            <a:ext cx="28803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- Ευθεία γραμμή σύνδεσης"/>
          <p:cNvCxnSpPr/>
          <p:nvPr/>
        </p:nvCxnSpPr>
        <p:spPr>
          <a:xfrm>
            <a:off x="2915816" y="4365104"/>
            <a:ext cx="0" cy="1584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- Ορθογώνιο"/>
          <p:cNvSpPr/>
          <p:nvPr/>
        </p:nvSpPr>
        <p:spPr>
          <a:xfrm>
            <a:off x="2699792" y="4581128"/>
            <a:ext cx="28803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62" name="61 - Ευθεία γραμμή σύνδεσης"/>
          <p:cNvCxnSpPr/>
          <p:nvPr/>
        </p:nvCxnSpPr>
        <p:spPr>
          <a:xfrm>
            <a:off x="2483768" y="5264825"/>
            <a:ext cx="360040" cy="0"/>
          </a:xfrm>
          <a:prstGeom prst="line">
            <a:avLst/>
          </a:prstGeom>
          <a:ln w="762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- Στρογγυλεμένο ορθογώνιο"/>
          <p:cNvSpPr/>
          <p:nvPr/>
        </p:nvSpPr>
        <p:spPr>
          <a:xfrm>
            <a:off x="6228184" y="1700808"/>
            <a:ext cx="504056" cy="36004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57 - Επεξήγηση με παραλληλόγραμμο"/>
          <p:cNvSpPr/>
          <p:nvPr/>
        </p:nvSpPr>
        <p:spPr>
          <a:xfrm>
            <a:off x="2627784" y="980728"/>
            <a:ext cx="1440160" cy="648072"/>
          </a:xfrm>
          <a:prstGeom prst="wedgeRectCallout">
            <a:avLst>
              <a:gd name="adj1" fmla="val 12975"/>
              <a:gd name="adj2" fmla="val 1092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chemeClr val="tx1"/>
                </a:solidFill>
              </a:rPr>
              <a:t>Δοχείο απορριμμάτων</a:t>
            </a:r>
            <a:endParaRPr lang="el-GR" sz="1400" dirty="0">
              <a:solidFill>
                <a:schemeClr val="tx1"/>
              </a:solidFill>
            </a:endParaRPr>
          </a:p>
        </p:txBody>
      </p:sp>
      <p:sp>
        <p:nvSpPr>
          <p:cNvPr id="61" name="60 - Επεξήγηση με παραλληλόγραμμο"/>
          <p:cNvSpPr/>
          <p:nvPr/>
        </p:nvSpPr>
        <p:spPr>
          <a:xfrm>
            <a:off x="6156176" y="1052736"/>
            <a:ext cx="1152128" cy="432048"/>
          </a:xfrm>
          <a:prstGeom prst="wedgeRectCallout">
            <a:avLst>
              <a:gd name="adj1" fmla="val -20833"/>
              <a:gd name="adj2" fmla="val 872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chemeClr val="tx1"/>
                </a:solidFill>
              </a:rPr>
              <a:t>αντίβαρο</a:t>
            </a:r>
            <a:endParaRPr lang="el-GR" sz="1400" dirty="0">
              <a:solidFill>
                <a:schemeClr val="tx1"/>
              </a:solidFill>
            </a:endParaRPr>
          </a:p>
        </p:txBody>
      </p:sp>
      <p:sp>
        <p:nvSpPr>
          <p:cNvPr id="63" name="62 - Επεξήγηση με παραλληλόγραμμο"/>
          <p:cNvSpPr/>
          <p:nvPr/>
        </p:nvSpPr>
        <p:spPr>
          <a:xfrm>
            <a:off x="72008" y="1916832"/>
            <a:ext cx="1547664" cy="720080"/>
          </a:xfrm>
          <a:prstGeom prst="wedgeRectCallout">
            <a:avLst>
              <a:gd name="adj1" fmla="val 75145"/>
              <a:gd name="adj2" fmla="val 627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chemeClr val="tx1"/>
                </a:solidFill>
              </a:rPr>
              <a:t>Διάτρητη </a:t>
            </a:r>
            <a:r>
              <a:rPr lang="el-GR" sz="1400" dirty="0" smtClean="0">
                <a:solidFill>
                  <a:schemeClr val="tx1"/>
                </a:solidFill>
              </a:rPr>
              <a:t>κ</a:t>
            </a:r>
            <a:r>
              <a:rPr lang="el-GR" sz="1400" dirty="0" smtClean="0">
                <a:solidFill>
                  <a:schemeClr val="tx1"/>
                </a:solidFill>
              </a:rPr>
              <a:t>ουτάλα συλλογής απορριμμάτων</a:t>
            </a:r>
            <a:endParaRPr lang="el-GR" sz="1400" dirty="0">
              <a:solidFill>
                <a:schemeClr val="tx1"/>
              </a:solidFill>
            </a:endParaRPr>
          </a:p>
        </p:txBody>
      </p:sp>
      <p:sp>
        <p:nvSpPr>
          <p:cNvPr id="64" name="63 - TextBox"/>
          <p:cNvSpPr txBox="1"/>
          <p:nvPr/>
        </p:nvSpPr>
        <p:spPr>
          <a:xfrm>
            <a:off x="3923928" y="3140968"/>
            <a:ext cx="22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Αριστερή πλάγια όψη</a:t>
            </a:r>
            <a:endParaRPr lang="el-GR" dirty="0"/>
          </a:p>
        </p:txBody>
      </p:sp>
      <p:sp>
        <p:nvSpPr>
          <p:cNvPr id="65" name="64 - TextBox"/>
          <p:cNvSpPr txBox="1"/>
          <p:nvPr/>
        </p:nvSpPr>
        <p:spPr>
          <a:xfrm>
            <a:off x="4670504" y="6165304"/>
            <a:ext cx="9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κάτοψη</a:t>
            </a:r>
            <a:endParaRPr lang="el-GR" dirty="0"/>
          </a:p>
        </p:txBody>
      </p:sp>
      <p:sp>
        <p:nvSpPr>
          <p:cNvPr id="66" name="65 - Επεξήγηση με παραλληλόγραμμο"/>
          <p:cNvSpPr/>
          <p:nvPr/>
        </p:nvSpPr>
        <p:spPr>
          <a:xfrm>
            <a:off x="1547664" y="1196752"/>
            <a:ext cx="720080" cy="504056"/>
          </a:xfrm>
          <a:prstGeom prst="wedgeRectCallout">
            <a:avLst>
              <a:gd name="adj1" fmla="val 76939"/>
              <a:gd name="adj2" fmla="val 1449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Servo motor</a:t>
            </a:r>
            <a:endParaRPr lang="el-GR" sz="1400" dirty="0">
              <a:solidFill>
                <a:schemeClr val="tx1"/>
              </a:solidFill>
            </a:endParaRPr>
          </a:p>
        </p:txBody>
      </p:sp>
      <p:sp>
        <p:nvSpPr>
          <p:cNvPr id="67" name="66 - Επεξήγηση με παραλληλόγραμμο"/>
          <p:cNvSpPr/>
          <p:nvPr/>
        </p:nvSpPr>
        <p:spPr>
          <a:xfrm>
            <a:off x="4572000" y="980728"/>
            <a:ext cx="720080" cy="504056"/>
          </a:xfrm>
          <a:prstGeom prst="wedgeRectCallout">
            <a:avLst>
              <a:gd name="adj1" fmla="val 25815"/>
              <a:gd name="adj2" fmla="val 978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Servo motor</a:t>
            </a:r>
            <a:endParaRPr lang="el-G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</Words>
  <Application>Microsoft Office PowerPoint</Application>
  <PresentationFormat>Προβολή στην οθόνη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3" baseType="lpstr">
      <vt:lpstr>Θέμα του Office</vt:lpstr>
      <vt:lpstr>Διαφάνεια 1</vt:lpstr>
      <vt:lpstr>Διαφάνεια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ΘΕΟΔΩΡΟΣ</dc:creator>
  <cp:lastModifiedBy>ΘΕΟΔΩΡΟΣ</cp:lastModifiedBy>
  <cp:revision>24</cp:revision>
  <dcterms:created xsi:type="dcterms:W3CDTF">2022-02-19T20:26:08Z</dcterms:created>
  <dcterms:modified xsi:type="dcterms:W3CDTF">2022-02-28T19:50:33Z</dcterms:modified>
</cp:coreProperties>
</file>