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B22A-30A9-4755-9A0A-CD31A9F60E26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57B0C-8C55-4E19-8DA6-7DEB849C2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7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57B0C-8C55-4E19-8DA6-7DEB849C296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DF6C9A-F2BA-46F4-8905-63542AB1936A}" type="datetimeFigureOut">
              <a:rPr lang="en-US" smtClean="0"/>
              <a:t>04/03/14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2F10C51-7F5B-4756-8D99-D32D863688D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2goCopenhagen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70892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Andreadis Evmenios </a:t>
            </a:r>
          </a:p>
          <a:p>
            <a:r>
              <a:rPr lang="da-DK" dirty="0" smtClean="0"/>
              <a:t>Melidis Zikos</a:t>
            </a:r>
          </a:p>
          <a:p>
            <a:r>
              <a:rPr lang="da-DK" dirty="0" smtClean="0"/>
              <a:t>Tzemis Evangelos</a:t>
            </a:r>
          </a:p>
          <a:p>
            <a:r>
              <a:rPr lang="da-DK" dirty="0" smtClean="0"/>
              <a:t>Tsirozoglou Dimitris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Create a new web site</a:t>
            </a:r>
          </a:p>
          <a:p>
            <a:r>
              <a:rPr lang="da-DK" dirty="0" smtClean="0"/>
              <a:t>Create a mobile </a:t>
            </a:r>
            <a:r>
              <a:rPr lang="da-DK" dirty="0" err="1" smtClean="0"/>
              <a:t>application</a:t>
            </a:r>
            <a:r>
              <a:rPr lang="da-DK" dirty="0" smtClean="0"/>
              <a:t> </a:t>
            </a:r>
            <a:r>
              <a:rPr lang="da-DK" dirty="0" smtClean="0"/>
              <a:t>for</a:t>
            </a:r>
            <a:r>
              <a:rPr lang="da-DK" dirty="0" smtClean="0"/>
              <a:t> </a:t>
            </a:r>
            <a:r>
              <a:rPr lang="da-DK" dirty="0" smtClean="0"/>
              <a:t>iOS &amp; 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*the creation of the web site is in collaboration with the existing development team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Sprint Goals</a:t>
            </a:r>
            <a:endParaRPr lang="en-US" dirty="0" smtClean="0"/>
          </a:p>
          <a:p>
            <a:pPr lvl="1"/>
            <a:r>
              <a:rPr lang="da-DK" dirty="0" smtClean="0"/>
              <a:t>Decision which tools we will use</a:t>
            </a:r>
          </a:p>
          <a:p>
            <a:pPr lvl="1"/>
            <a:r>
              <a:rPr lang="da-DK" dirty="0" smtClean="0"/>
              <a:t>Install &amp; read documentation</a:t>
            </a:r>
          </a:p>
          <a:p>
            <a:pPr lvl="1"/>
            <a:r>
              <a:rPr lang="da-DK" dirty="0" smtClean="0"/>
              <a:t>Find Web Hosting Provider</a:t>
            </a:r>
          </a:p>
          <a:p>
            <a:pPr lvl="1"/>
            <a:r>
              <a:rPr lang="da-DK" dirty="0" smtClean="0"/>
              <a:t>Create the back end for the Event Page</a:t>
            </a:r>
          </a:p>
        </p:txBody>
      </p:sp>
      <p:pic>
        <p:nvPicPr>
          <p:cNvPr id="4" name="Picture 3" descr="cloudbees-jenk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21088"/>
            <a:ext cx="1512168" cy="1296144"/>
          </a:xfrm>
          <a:prstGeom prst="rect">
            <a:avLst/>
          </a:prstGeom>
        </p:spPr>
      </p:pic>
      <p:pic>
        <p:nvPicPr>
          <p:cNvPr id="5" name="Picture 4" descr="eclip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2520280" cy="914400"/>
          </a:xfrm>
          <a:prstGeom prst="rect">
            <a:avLst/>
          </a:prstGeom>
        </p:spPr>
      </p:pic>
      <p:pic>
        <p:nvPicPr>
          <p:cNvPr id="6" name="Picture 5" descr="Grails_logo_2009_201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437112"/>
            <a:ext cx="1763688" cy="688579"/>
          </a:xfrm>
          <a:prstGeom prst="rect">
            <a:avLst/>
          </a:prstGeom>
        </p:spPr>
      </p:pic>
      <p:pic>
        <p:nvPicPr>
          <p:cNvPr id="7" name="Picture 6" descr="6a00d8341c767353ef016762f7c808970b-800w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229200"/>
            <a:ext cx="1584176" cy="1129308"/>
          </a:xfrm>
          <a:prstGeom prst="rect">
            <a:avLst/>
          </a:prstGeom>
        </p:spPr>
      </p:pic>
      <p:pic>
        <p:nvPicPr>
          <p:cNvPr id="8" name="Picture 7" descr="687474703a2f2f636c2e6c792f31493233336a316c3258336333313143314331482f4769742d4c6f676f2d32436f6c6f722e706e67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445224"/>
            <a:ext cx="2016224" cy="8419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was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Read documentation &amp; install Drupal</a:t>
            </a:r>
          </a:p>
          <a:p>
            <a:r>
              <a:rPr lang="da-DK" dirty="0" smtClean="0"/>
              <a:t>Read documentation &amp; install Grails</a:t>
            </a:r>
          </a:p>
          <a:p>
            <a:r>
              <a:rPr lang="da-DK" dirty="0" smtClean="0"/>
              <a:t>Install additional appropriate tools</a:t>
            </a:r>
          </a:p>
          <a:p>
            <a:r>
              <a:rPr lang="da-DK" dirty="0" smtClean="0"/>
              <a:t>Create the domain classes for the Event</a:t>
            </a:r>
          </a:p>
          <a:p>
            <a:r>
              <a:rPr lang="da-DK" dirty="0" smtClean="0"/>
              <a:t>Create tests for the domain classes</a:t>
            </a:r>
          </a:p>
          <a:p>
            <a:r>
              <a:rPr lang="da-DK" dirty="0" smtClean="0"/>
              <a:t>Create a calendar </a:t>
            </a:r>
          </a:p>
          <a:p>
            <a:r>
              <a:rPr lang="da-DK" dirty="0" smtClean="0"/>
              <a:t>Interaction between calendar and database</a:t>
            </a:r>
          </a:p>
          <a:p>
            <a:r>
              <a:rPr lang="da-DK" dirty="0" smtClean="0"/>
              <a:t>Integrate with social media </a:t>
            </a:r>
          </a:p>
          <a:p>
            <a:r>
              <a:rPr lang="da-DK" dirty="0" smtClean="0"/>
              <a:t>Add the HTML code</a:t>
            </a:r>
          </a:p>
          <a:p>
            <a:endParaRPr lang="da-DK" dirty="0" smtClean="0"/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What is Finished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Read documentation &amp; </a:t>
            </a:r>
            <a:r>
              <a:rPr lang="da-DK" dirty="0" err="1" smtClean="0"/>
              <a:t>install</a:t>
            </a:r>
            <a:r>
              <a:rPr lang="da-DK" dirty="0" smtClean="0"/>
              <a:t> </a:t>
            </a:r>
            <a:r>
              <a:rPr lang="da-DK" dirty="0" err="1" smtClean="0"/>
              <a:t>Drupal</a:t>
            </a:r>
            <a:r>
              <a:rPr lang="da-DK" dirty="0" smtClean="0"/>
              <a:t>   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da-DK" dirty="0" smtClean="0"/>
          </a:p>
          <a:p>
            <a:r>
              <a:rPr lang="da-DK" dirty="0" smtClean="0"/>
              <a:t>Read documentation &amp; </a:t>
            </a:r>
            <a:r>
              <a:rPr lang="da-DK" dirty="0" err="1" smtClean="0"/>
              <a:t>install</a:t>
            </a:r>
            <a:r>
              <a:rPr lang="da-DK" dirty="0" smtClean="0"/>
              <a:t> </a:t>
            </a:r>
            <a:r>
              <a:rPr lang="da-DK" dirty="0" err="1" smtClean="0"/>
              <a:t>Grails</a:t>
            </a:r>
            <a:r>
              <a:rPr lang="da-DK" dirty="0" smtClean="0"/>
              <a:t>	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da-DK" dirty="0" smtClean="0"/>
          </a:p>
          <a:p>
            <a:r>
              <a:rPr lang="da-DK" dirty="0" smtClean="0"/>
              <a:t>Install additional </a:t>
            </a:r>
            <a:r>
              <a:rPr lang="da-DK" dirty="0" err="1" smtClean="0"/>
              <a:t>appropriate</a:t>
            </a:r>
            <a:r>
              <a:rPr lang="da-DK" dirty="0" smtClean="0"/>
              <a:t> </a:t>
            </a:r>
            <a:r>
              <a:rPr lang="da-DK" dirty="0" err="1" smtClean="0"/>
              <a:t>tools</a:t>
            </a:r>
            <a:r>
              <a:rPr lang="da-DK" dirty="0" smtClean="0"/>
              <a:t>	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da-DK" dirty="0" smtClean="0"/>
          </a:p>
          <a:p>
            <a:r>
              <a:rPr lang="da-DK" dirty="0" smtClean="0"/>
              <a:t>Create the domain classes for the </a:t>
            </a:r>
            <a:r>
              <a:rPr lang="da-DK" dirty="0" smtClean="0"/>
              <a:t>Event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da-DK" dirty="0" smtClean="0"/>
          </a:p>
          <a:p>
            <a:r>
              <a:rPr lang="da-DK" dirty="0" smtClean="0"/>
              <a:t>Create tests for the domain </a:t>
            </a:r>
            <a:r>
              <a:rPr lang="da-DK" dirty="0" err="1" smtClean="0"/>
              <a:t>classes</a:t>
            </a:r>
            <a:r>
              <a:rPr lang="da-DK" dirty="0" smtClean="0"/>
              <a:t>	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da-DK" dirty="0" smtClean="0"/>
          </a:p>
          <a:p>
            <a:r>
              <a:rPr lang="da-DK" dirty="0" smtClean="0"/>
              <a:t>Create a </a:t>
            </a:r>
            <a:r>
              <a:rPr lang="da-DK" dirty="0" err="1" smtClean="0"/>
              <a:t>calendar</a:t>
            </a:r>
            <a:r>
              <a:rPr lang="da-DK" dirty="0" smtClean="0"/>
              <a:t> </a:t>
            </a:r>
            <a:r>
              <a:rPr lang="da-DK" dirty="0" smtClean="0"/>
              <a:t>              		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✓</a:t>
            </a:r>
            <a:endParaRPr lang="da-DK" dirty="0" smtClean="0"/>
          </a:p>
          <a:p>
            <a:r>
              <a:rPr lang="da-DK" dirty="0" smtClean="0"/>
              <a:t>Interaction between calendar and </a:t>
            </a:r>
            <a:r>
              <a:rPr lang="da-DK" dirty="0" smtClean="0"/>
              <a:t>database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✗</a:t>
            </a:r>
            <a:endParaRPr lang="da-DK" dirty="0" smtClean="0"/>
          </a:p>
          <a:p>
            <a:r>
              <a:rPr lang="da-DK" dirty="0" smtClean="0"/>
              <a:t>Integrate with social media </a:t>
            </a:r>
            <a:r>
              <a:rPr lang="da-DK" dirty="0" smtClean="0"/>
              <a:t>		 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✗</a:t>
            </a:r>
            <a:endParaRPr lang="da-DK" dirty="0" smtClean="0"/>
          </a:p>
          <a:p>
            <a:r>
              <a:rPr lang="da-DK" dirty="0" smtClean="0"/>
              <a:t>Add the HTML </a:t>
            </a:r>
            <a:r>
              <a:rPr lang="da-DK" dirty="0" err="1" smtClean="0"/>
              <a:t>code</a:t>
            </a:r>
            <a:r>
              <a:rPr lang="en-US" dirty="0">
                <a:latin typeface="Zapf Dingbats"/>
                <a:ea typeface="Zapf Dingbats"/>
                <a:cs typeface="Zapf Dingbats"/>
              </a:rPr>
              <a:t>	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			     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✗</a:t>
            </a:r>
            <a:endParaRPr lang="da-DK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Implementation started using Drupal</a:t>
            </a:r>
          </a:p>
          <a:p>
            <a:r>
              <a:rPr lang="da-DK" dirty="0" smtClean="0"/>
              <a:t>Change to Groovy/Grails</a:t>
            </a:r>
          </a:p>
          <a:p>
            <a:r>
              <a:rPr lang="da-DK" dirty="0" smtClean="0"/>
              <a:t>Unexpected facts delay the start of the project</a:t>
            </a:r>
          </a:p>
          <a:p>
            <a:r>
              <a:rPr lang="da-DK" dirty="0" smtClean="0"/>
              <a:t>Start working on completing the user stories and our tasks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</TotalTime>
  <Words>154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2goCopenhagen</vt:lpstr>
      <vt:lpstr>Project Overview</vt:lpstr>
      <vt:lpstr>Sprint Overview </vt:lpstr>
      <vt:lpstr>What was planned</vt:lpstr>
      <vt:lpstr>What is Finished</vt:lpstr>
      <vt:lpstr>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Mitsos</dc:creator>
  <cp:lastModifiedBy>Zikos Melidis</cp:lastModifiedBy>
  <cp:revision>24</cp:revision>
  <dcterms:created xsi:type="dcterms:W3CDTF">2014-03-04T13:39:47Z</dcterms:created>
  <dcterms:modified xsi:type="dcterms:W3CDTF">2014-03-04T22:57:43Z</dcterms:modified>
</cp:coreProperties>
</file>