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C56C-AC69-4E0C-A147-A07C7E67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F9F50-3CF3-4665-B2E1-1178DC45D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80A8-E11B-4C36-8080-8A2E71F3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1B7B-C3F3-4A21-A16D-A2976DAD869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477D9-B8D4-4844-A99B-700DADAF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214F9-1C52-4B43-9756-530B4B92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BB4-91CD-4571-9022-D706136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8B92-4913-468B-805E-3A4118F5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F493C-C195-48C2-95FC-56522C5DA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7A27-D963-4737-B88A-DE5B85C4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1B7B-C3F3-4A21-A16D-A2976DAD869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FE21F-A806-4581-8BF0-46F918A6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9C19A-ECA7-4801-A596-9CD87ABE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BB4-91CD-4571-9022-D706136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3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2CC2C-74AD-4127-900E-0228D48F4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A950F-8157-495C-8C93-604CDD725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4659C-AFF0-428B-8248-0732516C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1B7B-C3F3-4A21-A16D-A2976DAD869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F792E-9480-4F5A-BE59-50BA3041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43E9D-A31E-453C-864E-B6FD9298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BB4-91CD-4571-9022-D706136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56C9-28B3-4A18-860E-CBBF6169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B948F-845A-47CB-A1F8-542A7C323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34B70-3597-462B-A478-456F231C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1B7B-C3F3-4A21-A16D-A2976DAD869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E2A4A-94A1-462C-9A9B-145601F1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9DC9-E39D-4908-89FE-CF124AFD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BB4-91CD-4571-9022-D706136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1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0253-394F-4CC0-9538-72778C2E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0682A-6AD3-475D-8DB3-AC967738E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314AD-9469-4BED-A098-E8BBD432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1B7B-C3F3-4A21-A16D-A2976DAD869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343C8-1E1D-4A76-BE0A-7E7C1D7D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17AEA-FF56-4C22-B780-321D5E2D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BB4-91CD-4571-9022-D706136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F7B1-8316-48BB-9D96-F04EBD3D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921C4-4A83-465E-9F25-F5084CB0E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666C4-9285-4964-B614-7728C768D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3BD7-6071-4B6C-957F-A1AE0334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1B7B-C3F3-4A21-A16D-A2976DAD869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4763C-516B-4F7F-978B-A97EEA03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0F69A-5391-4E77-828F-EDD654A4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BB4-91CD-4571-9022-D706136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3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0669-4765-43E6-A86E-56E9EADD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725F7-D411-4CED-BEB4-240F0A622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D670D-9EF9-4566-93AF-8D222709E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FD2C4-0325-40E8-81DD-39B303F6C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29623-D44F-4703-9216-60AA14D45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58222-5BE7-47A5-89A4-8C4D7ADE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1B7B-C3F3-4A21-A16D-A2976DAD869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8130B-DCA3-404E-A18F-C47EB6C5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0DB34-D256-4B9C-B76B-398D4C0B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BB4-91CD-4571-9022-D706136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8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7E38-95D0-43AA-A6A3-49A73230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A7D05-3424-406C-B7CA-C7165EB9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1B7B-C3F3-4A21-A16D-A2976DAD869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009C9-7816-49D7-82C9-B2511E1F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9292C-6440-4BC1-B9C8-458D17CD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BB4-91CD-4571-9022-D706136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9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98DF4-A6D2-4056-BE3F-40630D4C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1B7B-C3F3-4A21-A16D-A2976DAD869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D7480-FD3F-48F1-8BEC-74E54C53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003AC-AE70-483C-9B93-53756D05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BB4-91CD-4571-9022-D706136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8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7B00-A807-4636-BF5A-0419844D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10E6-DAE1-40FA-A379-72CAC13F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0EB9E-0C5D-42FA-9828-4DA91F454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7E59E-B77B-4688-B2D1-9CDA65EF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1B7B-C3F3-4A21-A16D-A2976DAD869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834B3-0E13-4D87-95D8-3DEC7A0E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74932-B0EF-4C5C-844D-8F5CFCD1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BB4-91CD-4571-9022-D706136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8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A04E-2CFA-4441-95A1-B1267D6C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7BC0C-EFFC-4D3E-BFB2-4D67875E3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970CC-D119-44D5-A517-5F36370DD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7BF85-F4FC-433F-9B1C-75E76703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1B7B-C3F3-4A21-A16D-A2976DAD869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93AA-9769-4CD4-B0D3-BAA62704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88834-025C-47BE-AF67-45C3579B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BB4-91CD-4571-9022-D706136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9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2F3D5-2A9D-4217-95DA-7E35E5E1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1F4E1-2B02-4F7B-BBA0-3F8F32690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DFA9-08AC-499B-85B3-13738828A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1B7B-C3F3-4A21-A16D-A2976DAD869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32D97-13B6-4505-A9F2-50F2551A6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458C4-1E80-4D40-9C9F-138898738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8BB4-91CD-4571-9022-D706136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8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t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CBE7393-7E0D-4D11-A9D4-C1F7DE6E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69" y="1218489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A0CF2B-987A-41B7-92C1-EA82B2EEF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1" y="791158"/>
            <a:ext cx="6755951" cy="4655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A2EF4-75D0-4337-98AE-5EF7CDD050F5}"/>
              </a:ext>
            </a:extLst>
          </p:cNvPr>
          <p:cNvSpPr txBox="1"/>
          <p:nvPr/>
        </p:nvSpPr>
        <p:spPr>
          <a:xfrm>
            <a:off x="6874042" y="791158"/>
            <a:ext cx="641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7491E-2AB6-4685-861C-DC705EC2BA77}"/>
              </a:ext>
            </a:extLst>
          </p:cNvPr>
          <p:cNvSpPr txBox="1"/>
          <p:nvPr/>
        </p:nvSpPr>
        <p:spPr>
          <a:xfrm>
            <a:off x="7668126" y="1764632"/>
            <a:ext cx="92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Stalled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072C57-771D-4A73-B7C9-E3A2840E38CD}"/>
              </a:ext>
            </a:extLst>
          </p:cNvPr>
          <p:cNvSpPr txBox="1"/>
          <p:nvPr/>
        </p:nvSpPr>
        <p:spPr>
          <a:xfrm>
            <a:off x="9127958" y="1647032"/>
            <a:ext cx="92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Waving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A46C7-C848-4D2C-A2F9-3AC69B78269F}"/>
              </a:ext>
            </a:extLst>
          </p:cNvPr>
          <p:cNvSpPr txBox="1"/>
          <p:nvPr/>
        </p:nvSpPr>
        <p:spPr>
          <a:xfrm>
            <a:off x="9312442" y="4189706"/>
            <a:ext cx="175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Smooth motile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E4F296-C540-4489-85C9-1F3C7665836F}"/>
              </a:ext>
            </a:extLst>
          </p:cNvPr>
          <p:cNvCxnSpPr/>
          <p:nvPr/>
        </p:nvCxnSpPr>
        <p:spPr>
          <a:xfrm>
            <a:off x="9023684" y="1560599"/>
            <a:ext cx="0" cy="3219948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11DD2BF-182A-49B7-A322-B57FC4B55991}"/>
              </a:ext>
            </a:extLst>
          </p:cNvPr>
          <p:cNvSpPr/>
          <p:nvPr/>
        </p:nvSpPr>
        <p:spPr>
          <a:xfrm rot="2348225">
            <a:off x="7981990" y="3755145"/>
            <a:ext cx="473236" cy="46522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4625B01-BD30-4749-B522-47C7B8287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74" y="353929"/>
            <a:ext cx="3657600" cy="2743200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9A79B95-3A31-4FE5-B2D2-A845D68A6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68" y="353929"/>
            <a:ext cx="3657600" cy="2743200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45A14422-ACDC-497B-B43F-7AFC8ED6A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74" y="3097129"/>
            <a:ext cx="3657600" cy="2743200"/>
          </a:xfrm>
          <a:prstGeom prst="rect">
            <a:avLst/>
          </a:prstGeom>
        </p:spPr>
      </p:pic>
      <p:pic>
        <p:nvPicPr>
          <p:cNvPr id="1026" name="Picture 2" descr="https://lh5.googleusercontent.com/xE1MGr4lXBqEuVWhE8vWGpkzInkczFqYC-MSMHj53H71sf8V2SESNYp1fppprAdPzSW6FvV90EVIKr8SwLDIhspsS8bohLOjPRmfTo5lFV5_qA9rUI3F5O3izyJzRJPQkhLlyRQbCIw">
            <a:extLst>
              <a:ext uri="{FF2B5EF4-FFF2-40B4-BE49-F238E27FC236}">
                <a16:creationId xmlns:a16="http://schemas.microsoft.com/office/drawing/2014/main" id="{B0C4501F-CE68-4246-A2C4-45B8ADE2F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568" y="3055746"/>
            <a:ext cx="44227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144D7E2-3B07-4B16-844A-BA23541DBC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08"/>
          <a:stretch/>
        </p:blipFill>
        <p:spPr>
          <a:xfrm>
            <a:off x="1511968" y="2943726"/>
            <a:ext cx="3657600" cy="1534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FE3905-A6B0-4888-9CCD-1FEBDFA60FE4}"/>
              </a:ext>
            </a:extLst>
          </p:cNvPr>
          <p:cNvSpPr/>
          <p:nvPr/>
        </p:nvSpPr>
        <p:spPr>
          <a:xfrm>
            <a:off x="5169568" y="3097129"/>
            <a:ext cx="437148" cy="331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0C73CC-A21C-45EF-965D-6C372DEC3480}"/>
              </a:ext>
            </a:extLst>
          </p:cNvPr>
          <p:cNvSpPr txBox="1"/>
          <p:nvPr/>
        </p:nvSpPr>
        <p:spPr>
          <a:xfrm>
            <a:off x="1628274" y="272716"/>
            <a:ext cx="33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B636D-8BA0-4CF5-A9EF-CAACC22B64A3}"/>
              </a:ext>
            </a:extLst>
          </p:cNvPr>
          <p:cNvSpPr txBox="1"/>
          <p:nvPr/>
        </p:nvSpPr>
        <p:spPr>
          <a:xfrm>
            <a:off x="5233738" y="272716"/>
            <a:ext cx="33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D02E5D-0CF3-4F70-96DB-07B2E35D2006}"/>
              </a:ext>
            </a:extLst>
          </p:cNvPr>
          <p:cNvSpPr txBox="1"/>
          <p:nvPr/>
        </p:nvSpPr>
        <p:spPr>
          <a:xfrm>
            <a:off x="1628274" y="3047179"/>
            <a:ext cx="33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7C798-6098-4A91-B150-1067C5F45204}"/>
              </a:ext>
            </a:extLst>
          </p:cNvPr>
          <p:cNvSpPr txBox="1"/>
          <p:nvPr/>
        </p:nvSpPr>
        <p:spPr>
          <a:xfrm>
            <a:off x="5285874" y="3055746"/>
            <a:ext cx="33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1654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EC3D8B-AC26-4323-8787-6CC02BB29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" y="0"/>
            <a:ext cx="1215822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5FDED-DEE0-4421-B617-08B5973272D4}"/>
              </a:ext>
            </a:extLst>
          </p:cNvPr>
          <p:cNvSpPr txBox="1"/>
          <p:nvPr/>
        </p:nvSpPr>
        <p:spPr>
          <a:xfrm>
            <a:off x="617621" y="149474"/>
            <a:ext cx="641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1833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907522-FB28-467A-A34F-017C79C4E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" y="0"/>
            <a:ext cx="1215822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E14DB3-D6BF-4DA5-BD68-89F945599DA0}"/>
              </a:ext>
            </a:extLst>
          </p:cNvPr>
          <p:cNvSpPr txBox="1"/>
          <p:nvPr/>
        </p:nvSpPr>
        <p:spPr>
          <a:xfrm>
            <a:off x="617621" y="149474"/>
            <a:ext cx="641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7494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35F0642-65AE-48DC-9ECA-9D2CE860A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8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Masutani</dc:creator>
  <cp:lastModifiedBy>Evan Masutani</cp:lastModifiedBy>
  <cp:revision>10</cp:revision>
  <dcterms:created xsi:type="dcterms:W3CDTF">2019-05-03T01:53:33Z</dcterms:created>
  <dcterms:modified xsi:type="dcterms:W3CDTF">2019-05-03T04:18:53Z</dcterms:modified>
</cp:coreProperties>
</file>