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7"/>
  </p:notesMasterIdLst>
  <p:sldIdLst>
    <p:sldId id="256" r:id="rId2"/>
    <p:sldId id="269" r:id="rId3"/>
    <p:sldId id="258" r:id="rId4"/>
    <p:sldId id="259" r:id="rId5"/>
    <p:sldId id="260" r:id="rId6"/>
    <p:sldId id="264" r:id="rId7"/>
    <p:sldId id="293" r:id="rId8"/>
    <p:sldId id="296" r:id="rId9"/>
    <p:sldId id="297" r:id="rId10"/>
    <p:sldId id="295" r:id="rId11"/>
    <p:sldId id="266" r:id="rId12"/>
    <p:sldId id="278" r:id="rId13"/>
    <p:sldId id="279" r:id="rId14"/>
    <p:sldId id="265" r:id="rId15"/>
    <p:sldId id="270" r:id="rId16"/>
    <p:sldId id="294" r:id="rId17"/>
    <p:sldId id="298" r:id="rId18"/>
    <p:sldId id="280" r:id="rId19"/>
    <p:sldId id="281" r:id="rId20"/>
    <p:sldId id="282" r:id="rId21"/>
    <p:sldId id="257" r:id="rId22"/>
    <p:sldId id="261" r:id="rId23"/>
    <p:sldId id="284" r:id="rId24"/>
    <p:sldId id="285" r:id="rId25"/>
    <p:sldId id="283" r:id="rId26"/>
    <p:sldId id="286" r:id="rId27"/>
    <p:sldId id="287" r:id="rId28"/>
    <p:sldId id="288" r:id="rId29"/>
    <p:sldId id="289" r:id="rId30"/>
    <p:sldId id="290" r:id="rId31"/>
    <p:sldId id="299" r:id="rId32"/>
    <p:sldId id="291" r:id="rId33"/>
    <p:sldId id="292" r:id="rId34"/>
    <p:sldId id="263" r:id="rId35"/>
    <p:sldId id="274" r:id="rId36"/>
  </p:sldIdLst>
  <p:sldSz cx="12192000" cy="6858000"/>
  <p:notesSz cx="6858000" cy="9144000"/>
  <p:embeddedFontLst>
    <p:embeddedFont>
      <p:font typeface="Abril Fatface" panose="02000503000000020003" pitchFamily="2" charset="0"/>
      <p:regular r:id="rId38"/>
    </p:embeddedFont>
    <p:embeddedFont>
      <p:font typeface="Calibri" panose="020F050202020403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Medium"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MIDTERM 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396" r="639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t="1562" b="1562"/>
          <a:stretch/>
        </p:blipFill>
        <p:spPr>
          <a:xfrm>
            <a:off x="6642275" y="1011870"/>
            <a:ext cx="4665600" cy="5143124"/>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597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04" r="60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801" r="801"/>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9273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1108</Words>
  <Application>Microsoft Office PowerPoint</Application>
  <PresentationFormat>Widescreen</PresentationFormat>
  <Paragraphs>109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Arial</vt:lpstr>
      <vt:lpstr>Aldrich</vt:lpstr>
      <vt:lpstr>Abril Fatface</vt:lpstr>
      <vt:lpstr>Roboto Medium</vt:lpstr>
      <vt:lpstr>Roboto</vt:lpstr>
      <vt:lpstr>SlidesMania</vt:lpstr>
      <vt:lpstr>MIDTERM PROGRESS REPORT</vt:lpstr>
      <vt:lpstr>TEAM MEMBER</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LE DINH HUY 20194776</cp:lastModifiedBy>
  <cp:revision>83</cp:revision>
  <dcterms:modified xsi:type="dcterms:W3CDTF">2023-07-08T16:51:42Z</dcterms:modified>
</cp:coreProperties>
</file>