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8"/>
  </p:notesMasterIdLst>
  <p:sldIdLst>
    <p:sldId id="256" r:id="rId2"/>
    <p:sldId id="269" r:id="rId3"/>
    <p:sldId id="258" r:id="rId4"/>
    <p:sldId id="259" r:id="rId5"/>
    <p:sldId id="260" r:id="rId6"/>
    <p:sldId id="264" r:id="rId7"/>
    <p:sldId id="293" r:id="rId8"/>
    <p:sldId id="296" r:id="rId9"/>
    <p:sldId id="297" r:id="rId10"/>
    <p:sldId id="295" r:id="rId11"/>
    <p:sldId id="266" r:id="rId12"/>
    <p:sldId id="278" r:id="rId13"/>
    <p:sldId id="279" r:id="rId14"/>
    <p:sldId id="265" r:id="rId15"/>
    <p:sldId id="270" r:id="rId16"/>
    <p:sldId id="294" r:id="rId17"/>
    <p:sldId id="298" r:id="rId18"/>
    <p:sldId id="280" r:id="rId19"/>
    <p:sldId id="281" r:id="rId20"/>
    <p:sldId id="282" r:id="rId21"/>
    <p:sldId id="257" r:id="rId22"/>
    <p:sldId id="261" r:id="rId23"/>
    <p:sldId id="284" r:id="rId24"/>
    <p:sldId id="285" r:id="rId25"/>
    <p:sldId id="283" r:id="rId26"/>
    <p:sldId id="286" r:id="rId27"/>
    <p:sldId id="287" r:id="rId28"/>
    <p:sldId id="288" r:id="rId29"/>
    <p:sldId id="289" r:id="rId30"/>
    <p:sldId id="290" r:id="rId31"/>
    <p:sldId id="299" r:id="rId32"/>
    <p:sldId id="291" r:id="rId33"/>
    <p:sldId id="300" r:id="rId34"/>
    <p:sldId id="292" r:id="rId35"/>
    <p:sldId id="263" r:id="rId36"/>
    <p:sldId id="274" r:id="rId37"/>
  </p:sldIdLst>
  <p:sldSz cx="12192000" cy="6858000"/>
  <p:notesSz cx="6858000" cy="9144000"/>
  <p:embeddedFontLst>
    <p:embeddedFont>
      <p:font typeface="Abril Fatface" panose="02000503000000020003" pitchFamily="2" charset="0"/>
      <p:regular r:id="rId39"/>
    </p:embeddedFon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edium"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MIDTERM 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396" r="639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8E0FE87D-D34A-DAF6-8AE5-A2D06233764E}"/>
              </a:ext>
            </a:extLst>
          </p:cNvPr>
          <p:cNvPicPr>
            <a:picLocks noChangeAspect="1"/>
          </p:cNvPicPr>
          <p:nvPr/>
        </p:nvPicPr>
        <p:blipFill>
          <a:blip r:embed="rId3"/>
          <a:stretch>
            <a:fillRect/>
          </a:stretch>
        </p:blipFill>
        <p:spPr>
          <a:xfrm>
            <a:off x="6272535" y="818038"/>
            <a:ext cx="4102074" cy="5242130"/>
          </a:xfrm>
          <a:prstGeom prst="rect">
            <a:avLst/>
          </a:prstGeom>
        </p:spPr>
      </p:pic>
    </p:spTree>
    <p:extLst>
      <p:ext uri="{BB962C8B-B14F-4D97-AF65-F5344CB8AC3E}">
        <p14:creationId xmlns:p14="http://schemas.microsoft.com/office/powerpoint/2010/main" val="10597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04" r="60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8D44ED0-0B23-8978-90BA-4B4590D30BCB}"/>
              </a:ext>
            </a:extLst>
          </p:cNvPr>
          <p:cNvPicPr>
            <a:picLocks noChangeAspect="1"/>
          </p:cNvPicPr>
          <p:nvPr/>
        </p:nvPicPr>
        <p:blipFill>
          <a:blip r:embed="rId3"/>
          <a:stretch>
            <a:fillRect/>
          </a:stretch>
        </p:blipFill>
        <p:spPr>
          <a:xfrm>
            <a:off x="4725084" y="603992"/>
            <a:ext cx="7020967" cy="5845409"/>
          </a:xfrm>
          <a:prstGeom prst="rect">
            <a:avLst/>
          </a:prstGeom>
        </p:spPr>
      </p:pic>
    </p:spTree>
    <p:extLst>
      <p:ext uri="{BB962C8B-B14F-4D97-AF65-F5344CB8AC3E}">
        <p14:creationId xmlns:p14="http://schemas.microsoft.com/office/powerpoint/2010/main" val="379273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F96A370F-AB3C-8ABA-BC5B-473F8A76CC70}"/>
              </a:ext>
            </a:extLst>
          </p:cNvPr>
          <p:cNvPicPr>
            <a:picLocks noChangeAspect="1"/>
          </p:cNvPicPr>
          <p:nvPr/>
        </p:nvPicPr>
        <p:blipFill>
          <a:blip r:embed="rId3"/>
          <a:stretch>
            <a:fillRect/>
          </a:stretch>
        </p:blipFill>
        <p:spPr>
          <a:xfrm>
            <a:off x="4700875" y="603992"/>
            <a:ext cx="7012748" cy="5708943"/>
          </a:xfrm>
          <a:prstGeom prst="rect">
            <a:avLst/>
          </a:prstGeom>
        </p:spPr>
      </p:pic>
    </p:spTree>
    <p:extLst>
      <p:ext uri="{BB962C8B-B14F-4D97-AF65-F5344CB8AC3E}">
        <p14:creationId xmlns:p14="http://schemas.microsoft.com/office/powerpoint/2010/main" val="4136035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1122</Words>
  <Application>Microsoft Office PowerPoint</Application>
  <PresentationFormat>Widescreen</PresentationFormat>
  <Paragraphs>111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Abril Fatface</vt:lpstr>
      <vt:lpstr>Arial</vt:lpstr>
      <vt:lpstr>Roboto</vt:lpstr>
      <vt:lpstr>Roboto Medium</vt:lpstr>
      <vt:lpstr>Calibri</vt:lpstr>
      <vt:lpstr>Aldrich</vt:lpstr>
      <vt:lpstr>SlidesMania</vt:lpstr>
      <vt:lpstr>MIDTERM PROGRESS REPORT</vt:lpstr>
      <vt:lpstr>TEAM MEMBER</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PHAM MINH DANG 20194737</cp:lastModifiedBy>
  <cp:revision>85</cp:revision>
  <dcterms:modified xsi:type="dcterms:W3CDTF">2023-07-17T14:24:09Z</dcterms:modified>
</cp:coreProperties>
</file>