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9"/>
  </p:notesMasterIdLst>
  <p:sldIdLst>
    <p:sldId id="256" r:id="rId2"/>
    <p:sldId id="269" r:id="rId3"/>
    <p:sldId id="258" r:id="rId4"/>
    <p:sldId id="259" r:id="rId5"/>
    <p:sldId id="260" r:id="rId6"/>
    <p:sldId id="266" r:id="rId7"/>
    <p:sldId id="278" r:id="rId8"/>
    <p:sldId id="279" r:id="rId9"/>
    <p:sldId id="265" r:id="rId10"/>
    <p:sldId id="270" r:id="rId11"/>
    <p:sldId id="264" r:id="rId12"/>
    <p:sldId id="280" r:id="rId13"/>
    <p:sldId id="281" r:id="rId14"/>
    <p:sldId id="282" r:id="rId15"/>
    <p:sldId id="257" r:id="rId16"/>
    <p:sldId id="261" r:id="rId17"/>
    <p:sldId id="284" r:id="rId18"/>
    <p:sldId id="285" r:id="rId19"/>
    <p:sldId id="283" r:id="rId20"/>
    <p:sldId id="286" r:id="rId21"/>
    <p:sldId id="287" r:id="rId22"/>
    <p:sldId id="288" r:id="rId23"/>
    <p:sldId id="289" r:id="rId24"/>
    <p:sldId id="290" r:id="rId25"/>
    <p:sldId id="291" r:id="rId26"/>
    <p:sldId id="292" r:id="rId27"/>
    <p:sldId id="263" r:id="rId28"/>
    <p:sldId id="274" r:id="rId29"/>
    <p:sldId id="262" r:id="rId30"/>
    <p:sldId id="267" r:id="rId31"/>
    <p:sldId id="268" r:id="rId32"/>
    <p:sldId id="271" r:id="rId33"/>
    <p:sldId id="272" r:id="rId34"/>
    <p:sldId id="273" r:id="rId35"/>
    <p:sldId id="275" r:id="rId36"/>
    <p:sldId id="276" r:id="rId37"/>
    <p:sldId id="277" r:id="rId38"/>
  </p:sldIdLst>
  <p:sldSz cx="12192000" cy="6858000"/>
  <p:notesSz cx="6858000" cy="9144000"/>
  <p:embeddedFontLst>
    <p:embeddedFont>
      <p:font typeface="Abril Fatface" panose="02000503000000020003" pitchFamily="2" charset="0"/>
      <p:regular r:id="rId40"/>
    </p:embeddedFont>
    <p:embeddedFont>
      <p:font typeface="Calibri" panose="020F0502020204030204" pitchFamily="34" charset="0"/>
      <p:regular r:id="rId41"/>
      <p:bold r:id="rId42"/>
      <p:italic r:id="rId43"/>
      <p:boldItalic r:id="rId44"/>
    </p:embeddedFont>
    <p:embeddedFont>
      <p:font typeface="Griffy" panose="020B0604020202020204" charset="0"/>
      <p:regular r:id="rId45"/>
    </p:embeddedFont>
    <p:embeddedFont>
      <p:font typeface="Homemade Apple" panose="020B0604020202020204" charset="0"/>
      <p:regular r:id="rId46"/>
    </p:embeddedFont>
    <p:embeddedFont>
      <p:font typeface="Poppins" panose="00000500000000000000" pitchFamily="2" charset="0"/>
      <p:regular r:id="rId47"/>
      <p:bold r:id="rId48"/>
      <p:italic r:id="rId49"/>
      <p:boldItalic r:id="rId50"/>
    </p:embeddedFont>
    <p:embeddedFont>
      <p:font typeface="Roboto" panose="020B0604020202020204" pitchFamily="2" charset="0"/>
      <p:regular r:id="rId51"/>
      <p:bold r:id="rId52"/>
      <p:italic r:id="rId53"/>
      <p:boldItalic r:id="rId54"/>
    </p:embeddedFont>
    <p:embeddedFont>
      <p:font typeface="Roboto Medium"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214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805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3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775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696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7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30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640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735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859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29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457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949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073618e60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a073618e60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073618e60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a073618e60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a073618e60_0_6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a073618e60_0_9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a073618e60_0_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a0744a8d9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a0744a8d9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2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2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hyperlink" Target="https://twitter.com/SlidesManiaSM/"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411"/>
        <p:cNvGrpSpPr/>
        <p:nvPr/>
      </p:nvGrpSpPr>
      <p:grpSpPr>
        <a:xfrm>
          <a:off x="0" y="0"/>
          <a:ext cx="0" cy="0"/>
          <a:chOff x="0" y="0"/>
          <a:chExt cx="0" cy="0"/>
        </a:xfrm>
      </p:grpSpPr>
      <p:sp>
        <p:nvSpPr>
          <p:cNvPr id="412" name="Google Shape;412;p1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3" name="Google Shape;413;p12"/>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4" name="Google Shape;414;p12"/>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15" name="Google Shape;415;p12"/>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16" name="Google Shape;416;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7" name="Google Shape;417;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8" name="Google Shape;418;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9" name="Google Shape;419;p12"/>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20" name="Google Shape;420;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1" name="Google Shape;421;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2" name="Google Shape;422;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431"/>
        <p:cNvGrpSpPr/>
        <p:nvPr/>
      </p:nvGrpSpPr>
      <p:grpSpPr>
        <a:xfrm>
          <a:off x="0" y="0"/>
          <a:ext cx="0" cy="0"/>
          <a:chOff x="0" y="0"/>
          <a:chExt cx="0" cy="0"/>
        </a:xfrm>
      </p:grpSpPr>
      <p:sp>
        <p:nvSpPr>
          <p:cNvPr id="432" name="Google Shape;432;p1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3" name="Google Shape;433;p14"/>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34" name="Google Shape;434;p14"/>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35" name="Google Shape;435;p14"/>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36" name="Google Shape;436;p14"/>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7" name="Google Shape;437;p14"/>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438" name="Google Shape;438;p14"/>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9" name="Google Shape;439;p14"/>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40" name="Google Shape;440;p14"/>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441" name="Google Shape;441;p14"/>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2" name="Google Shape;442;p14"/>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3" name="Google Shape;443;p14"/>
          <p:cNvSpPr/>
          <p:nvPr/>
        </p:nvSpPr>
        <p:spPr>
          <a:xfrm>
            <a:off x="10152800" y="5247875"/>
            <a:ext cx="5907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44" name="Google Shape;444;p14"/>
          <p:cNvGrpSpPr/>
          <p:nvPr/>
        </p:nvGrpSpPr>
        <p:grpSpPr>
          <a:xfrm>
            <a:off x="732895" y="5475284"/>
            <a:ext cx="687238" cy="651187"/>
            <a:chOff x="1759452" y="6189595"/>
            <a:chExt cx="687238" cy="651187"/>
          </a:xfrm>
        </p:grpSpPr>
        <p:sp>
          <p:nvSpPr>
            <p:cNvPr id="445" name="Google Shape;445;p14"/>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4"/>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4"/>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4"/>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4"/>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4"/>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14"/>
          <p:cNvGrpSpPr/>
          <p:nvPr/>
        </p:nvGrpSpPr>
        <p:grpSpPr>
          <a:xfrm rot="5400000" flipH="1">
            <a:off x="10690036" y="5431345"/>
            <a:ext cx="757664" cy="739072"/>
            <a:chOff x="2714053" y="3696339"/>
            <a:chExt cx="757664" cy="739072"/>
          </a:xfrm>
        </p:grpSpPr>
        <p:sp>
          <p:nvSpPr>
            <p:cNvPr id="452" name="Google Shape;452;p14"/>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4"/>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4"/>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4"/>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4"/>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4"/>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4"/>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9" name="Google Shape;459;p14"/>
          <p:cNvSpPr/>
          <p:nvPr/>
        </p:nvSpPr>
        <p:spPr>
          <a:xfrm rot="-5030020">
            <a:off x="1455329" y="5206797"/>
            <a:ext cx="715706" cy="713370"/>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0" name="Google Shape;460;p14"/>
          <p:cNvGrpSpPr/>
          <p:nvPr/>
        </p:nvGrpSpPr>
        <p:grpSpPr>
          <a:xfrm>
            <a:off x="10108179" y="5169377"/>
            <a:ext cx="679947" cy="652506"/>
            <a:chOff x="3896486" y="3679569"/>
            <a:chExt cx="792294" cy="760319"/>
          </a:xfrm>
        </p:grpSpPr>
        <p:sp>
          <p:nvSpPr>
            <p:cNvPr id="461" name="Google Shape;461;p14"/>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4"/>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4"/>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4"/>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65"/>
        <p:cNvGrpSpPr/>
        <p:nvPr/>
      </p:nvGrpSpPr>
      <p:grpSpPr>
        <a:xfrm>
          <a:off x="0" y="0"/>
          <a:ext cx="0" cy="0"/>
          <a:chOff x="0" y="0"/>
          <a:chExt cx="0" cy="0"/>
        </a:xfrm>
      </p:grpSpPr>
      <p:sp>
        <p:nvSpPr>
          <p:cNvPr id="466" name="Google Shape;466;p1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7" name="Google Shape;467;p1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8" name="Google Shape;468;p15"/>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69" name="Google Shape;469;p15"/>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70" name="Google Shape;470;p15"/>
          <p:cNvSpPr txBox="1">
            <a:spLocks noGrp="1"/>
          </p:cNvSpPr>
          <p:nvPr>
            <p:ph type="subTitle" idx="1"/>
          </p:nvPr>
        </p:nvSpPr>
        <p:spPr>
          <a:xfrm>
            <a:off x="1014275" y="2364825"/>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1" name="Google Shape;471;p15"/>
          <p:cNvSpPr txBox="1">
            <a:spLocks noGrp="1"/>
          </p:cNvSpPr>
          <p:nvPr>
            <p:ph type="subTitle" idx="2"/>
          </p:nvPr>
        </p:nvSpPr>
        <p:spPr>
          <a:xfrm>
            <a:off x="1014275"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2" name="Google Shape;472;p15"/>
          <p:cNvSpPr txBox="1">
            <a:spLocks noGrp="1"/>
          </p:cNvSpPr>
          <p:nvPr>
            <p:ph type="subTitle" idx="3"/>
          </p:nvPr>
        </p:nvSpPr>
        <p:spPr>
          <a:xfrm>
            <a:off x="8150124" y="2373026"/>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3" name="Google Shape;473;p15"/>
          <p:cNvSpPr txBox="1">
            <a:spLocks noGrp="1"/>
          </p:cNvSpPr>
          <p:nvPr>
            <p:ph type="subTitle" idx="4"/>
          </p:nvPr>
        </p:nvSpPr>
        <p:spPr>
          <a:xfrm>
            <a:off x="4601473" y="2379993"/>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4" name="Google Shape;474;p15"/>
          <p:cNvSpPr txBox="1">
            <a:spLocks noGrp="1"/>
          </p:cNvSpPr>
          <p:nvPr>
            <p:ph type="subTitle" idx="5"/>
          </p:nvPr>
        </p:nvSpPr>
        <p:spPr>
          <a:xfrm>
            <a:off x="4601473"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5" name="Google Shape;475;p15"/>
          <p:cNvSpPr txBox="1">
            <a:spLocks noGrp="1"/>
          </p:cNvSpPr>
          <p:nvPr>
            <p:ph type="subTitle" idx="6"/>
          </p:nvPr>
        </p:nvSpPr>
        <p:spPr>
          <a:xfrm>
            <a:off x="8150124" y="4200440"/>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6" name="Google Shape;476;p15"/>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77" name="Google Shape;477;p15"/>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78" name="Google Shape;478;p15"/>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79" name="Google Shape;479;p15"/>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0" name="Google Shape;480;p15"/>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1" name="Google Shape;481;p15"/>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2" name="Google Shape;482;p15"/>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3" name="Google Shape;483;p15"/>
          <p:cNvSpPr/>
          <p:nvPr/>
        </p:nvSpPr>
        <p:spPr>
          <a:xfrm flipH="1">
            <a:off x="10878110" y="53945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15"/>
          <p:cNvSpPr/>
          <p:nvPr/>
        </p:nvSpPr>
        <p:spPr>
          <a:xfrm rot="-2064314">
            <a:off x="603340" y="54607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15"/>
          <p:cNvGrpSpPr/>
          <p:nvPr/>
        </p:nvGrpSpPr>
        <p:grpSpPr>
          <a:xfrm flipH="1">
            <a:off x="10832626" y="5359112"/>
            <a:ext cx="714761" cy="797669"/>
            <a:chOff x="5932213" y="4153080"/>
            <a:chExt cx="714761" cy="797669"/>
          </a:xfrm>
        </p:grpSpPr>
        <p:sp>
          <p:nvSpPr>
            <p:cNvPr id="486" name="Google Shape;486;p15"/>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5"/>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15"/>
          <p:cNvGrpSpPr/>
          <p:nvPr/>
        </p:nvGrpSpPr>
        <p:grpSpPr>
          <a:xfrm>
            <a:off x="10816529" y="963315"/>
            <a:ext cx="679947" cy="652506"/>
            <a:chOff x="3896486" y="3679569"/>
            <a:chExt cx="792294" cy="760319"/>
          </a:xfrm>
        </p:grpSpPr>
        <p:sp>
          <p:nvSpPr>
            <p:cNvPr id="502" name="Google Shape;502;p15"/>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507"/>
        <p:cNvGrpSpPr/>
        <p:nvPr/>
      </p:nvGrpSpPr>
      <p:grpSpPr>
        <a:xfrm>
          <a:off x="0" y="0"/>
          <a:ext cx="0" cy="0"/>
          <a:chOff x="0" y="0"/>
          <a:chExt cx="0" cy="0"/>
        </a:xfrm>
      </p:grpSpPr>
      <p:sp>
        <p:nvSpPr>
          <p:cNvPr id="508" name="Google Shape;508;p16"/>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9" name="Google Shape;509;p16"/>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10" name="Google Shape;510;p16"/>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11" name="Google Shape;511;p16"/>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12" name="Google Shape;512;p16"/>
          <p:cNvSpPr txBox="1">
            <a:spLocks noGrp="1"/>
          </p:cNvSpPr>
          <p:nvPr>
            <p:ph type="subTitle" idx="1"/>
          </p:nvPr>
        </p:nvSpPr>
        <p:spPr>
          <a:xfrm>
            <a:off x="8378500" y="2110975"/>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3" name="Google Shape;513;p16"/>
          <p:cNvSpPr txBox="1">
            <a:spLocks noGrp="1"/>
          </p:cNvSpPr>
          <p:nvPr>
            <p:ph type="subTitle" idx="2"/>
          </p:nvPr>
        </p:nvSpPr>
        <p:spPr>
          <a:xfrm>
            <a:off x="8378500" y="3797957"/>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4" name="Google Shape;514;p1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5" name="Google Shape;515;p16"/>
          <p:cNvSpPr txBox="1">
            <a:spLocks noGrp="1"/>
          </p:cNvSpPr>
          <p:nvPr>
            <p:ph type="body" idx="3"/>
          </p:nvPr>
        </p:nvSpPr>
        <p:spPr>
          <a:xfrm>
            <a:off x="8378500" y="2546975"/>
            <a:ext cx="2873400" cy="11106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16" name="Google Shape;516;p16"/>
          <p:cNvSpPr txBox="1">
            <a:spLocks noGrp="1"/>
          </p:cNvSpPr>
          <p:nvPr>
            <p:ph type="body" idx="4"/>
          </p:nvPr>
        </p:nvSpPr>
        <p:spPr>
          <a:xfrm>
            <a:off x="8378500" y="4201900"/>
            <a:ext cx="2873400" cy="11106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517" name="Google Shape;517;p16"/>
          <p:cNvGrpSpPr/>
          <p:nvPr/>
        </p:nvGrpSpPr>
        <p:grpSpPr>
          <a:xfrm>
            <a:off x="10824011" y="5368933"/>
            <a:ext cx="757664" cy="739072"/>
            <a:chOff x="2714053" y="3696339"/>
            <a:chExt cx="757664" cy="739072"/>
          </a:xfrm>
        </p:grpSpPr>
        <p:sp>
          <p:nvSpPr>
            <p:cNvPr id="518" name="Google Shape;518;p16"/>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6"/>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6"/>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6"/>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25"/>
        <p:cNvGrpSpPr/>
        <p:nvPr/>
      </p:nvGrpSpPr>
      <p:grpSpPr>
        <a:xfrm>
          <a:off x="0" y="0"/>
          <a:ext cx="0" cy="0"/>
          <a:chOff x="0" y="0"/>
          <a:chExt cx="0" cy="0"/>
        </a:xfrm>
      </p:grpSpPr>
      <p:sp>
        <p:nvSpPr>
          <p:cNvPr id="526" name="Google Shape;526;p1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7" name="Google Shape;527;p1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8" name="Google Shape;528;p1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29" name="Google Shape;529;p1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30" name="Google Shape;530;p17"/>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1" name="Google Shape;531;p17"/>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2" name="Google Shape;532;p17"/>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3" name="Google Shape;533;p17"/>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4" name="Google Shape;534;p17"/>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5" name="Google Shape;535;p17"/>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6" name="Google Shape;536;p17"/>
          <p:cNvSpPr txBox="1">
            <a:spLocks noGrp="1"/>
          </p:cNvSpPr>
          <p:nvPr>
            <p:ph type="body" idx="6"/>
          </p:nvPr>
        </p:nvSpPr>
        <p:spPr>
          <a:xfrm>
            <a:off x="807888" y="3177102"/>
            <a:ext cx="1847400" cy="23301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8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37" name="Google Shape;537;p17"/>
          <p:cNvSpPr txBox="1">
            <a:spLocks noGrp="1"/>
          </p:cNvSpPr>
          <p:nvPr>
            <p:ph type="body" idx="7"/>
          </p:nvPr>
        </p:nvSpPr>
        <p:spPr>
          <a:xfrm>
            <a:off x="2990091"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8" name="Google Shape;538;p17"/>
          <p:cNvSpPr txBox="1">
            <a:spLocks noGrp="1"/>
          </p:cNvSpPr>
          <p:nvPr>
            <p:ph type="body" idx="8"/>
          </p:nvPr>
        </p:nvSpPr>
        <p:spPr>
          <a:xfrm>
            <a:off x="5172295"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9" name="Google Shape;539;p17"/>
          <p:cNvSpPr txBox="1">
            <a:spLocks noGrp="1"/>
          </p:cNvSpPr>
          <p:nvPr>
            <p:ph type="body" idx="9"/>
          </p:nvPr>
        </p:nvSpPr>
        <p:spPr>
          <a:xfrm>
            <a:off x="7354499"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40" name="Google Shape;540;p17"/>
          <p:cNvSpPr txBox="1">
            <a:spLocks noGrp="1"/>
          </p:cNvSpPr>
          <p:nvPr>
            <p:ph type="body" idx="13"/>
          </p:nvPr>
        </p:nvSpPr>
        <p:spPr>
          <a:xfrm>
            <a:off x="9536702"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541" name="Google Shape;541;p17"/>
          <p:cNvGrpSpPr/>
          <p:nvPr/>
        </p:nvGrpSpPr>
        <p:grpSpPr>
          <a:xfrm>
            <a:off x="10824011" y="5368933"/>
            <a:ext cx="757664" cy="739072"/>
            <a:chOff x="2714053" y="3696339"/>
            <a:chExt cx="757664" cy="739072"/>
          </a:xfrm>
        </p:grpSpPr>
        <p:sp>
          <p:nvSpPr>
            <p:cNvPr id="542" name="Google Shape;542;p17"/>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17"/>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50" name="Google Shape;550;p17"/>
          <p:cNvGrpSpPr/>
          <p:nvPr/>
        </p:nvGrpSpPr>
        <p:grpSpPr>
          <a:xfrm>
            <a:off x="10876004" y="684690"/>
            <a:ext cx="679947" cy="652506"/>
            <a:chOff x="3896486" y="3679569"/>
            <a:chExt cx="792294" cy="760319"/>
          </a:xfrm>
        </p:grpSpPr>
        <p:sp>
          <p:nvSpPr>
            <p:cNvPr id="551" name="Google Shape;551;p17"/>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7"/>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5" name="Google Shape;555;p17"/>
          <p:cNvSpPr/>
          <p:nvPr/>
        </p:nvSpPr>
        <p:spPr>
          <a:xfrm rot="1751628">
            <a:off x="602950" y="782309"/>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57"/>
        <p:cNvGrpSpPr/>
        <p:nvPr/>
      </p:nvGrpSpPr>
      <p:grpSpPr>
        <a:xfrm>
          <a:off x="0" y="0"/>
          <a:ext cx="0" cy="0"/>
          <a:chOff x="0" y="0"/>
          <a:chExt cx="0" cy="0"/>
        </a:xfrm>
      </p:grpSpPr>
      <p:sp>
        <p:nvSpPr>
          <p:cNvPr id="558" name="Google Shape;558;p18"/>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1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0" name="Google Shape;560;p18"/>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1" name="Google Shape;561;p18"/>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62" name="Google Shape;562;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63" name="Google Shape;563;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64" name="Google Shape;564;p1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565"/>
        <p:cNvGrpSpPr/>
        <p:nvPr/>
      </p:nvGrpSpPr>
      <p:grpSpPr>
        <a:xfrm>
          <a:off x="0" y="0"/>
          <a:ext cx="0" cy="0"/>
          <a:chOff x="0" y="0"/>
          <a:chExt cx="0" cy="0"/>
        </a:xfrm>
      </p:grpSpPr>
      <p:sp>
        <p:nvSpPr>
          <p:cNvPr id="566" name="Google Shape;566;p1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19"/>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8" name="Google Shape;568;p19"/>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9" name="Google Shape;569;p19"/>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0" name="Google Shape;570;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1" name="Google Shape;571;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bg>
      <p:bgPr>
        <a:solidFill>
          <a:schemeClr val="lt1"/>
        </a:solidFill>
        <a:effectLst/>
      </p:bgPr>
    </p:bg>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625"/>
        <p:cNvGrpSpPr/>
        <p:nvPr/>
      </p:nvGrpSpPr>
      <p:grpSpPr>
        <a:xfrm>
          <a:off x="0" y="0"/>
          <a:ext cx="0" cy="0"/>
          <a:chOff x="0" y="0"/>
          <a:chExt cx="0" cy="0"/>
        </a:xfrm>
      </p:grpSpPr>
      <p:grpSp>
        <p:nvGrpSpPr>
          <p:cNvPr id="626" name="Google Shape;626;p21"/>
          <p:cNvGrpSpPr/>
          <p:nvPr/>
        </p:nvGrpSpPr>
        <p:grpSpPr>
          <a:xfrm>
            <a:off x="0" y="0"/>
            <a:ext cx="12192000" cy="6858000"/>
            <a:chOff x="0" y="0"/>
            <a:chExt cx="12192000" cy="6858000"/>
          </a:xfrm>
        </p:grpSpPr>
        <p:sp>
          <p:nvSpPr>
            <p:cNvPr id="627" name="Google Shape;627;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629" name="Google Shape;629;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630" name="Google Shape;63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631" name="Google Shape;63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632" name="Google Shape;63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633" name="Google Shape;63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634" name="Google Shape;634;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635" name="Google Shape;635;p21"/>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03"/>
        <p:cNvGrpSpPr/>
        <p:nvPr/>
      </p:nvGrpSpPr>
      <p:grpSpPr>
        <a:xfrm>
          <a:off x="0" y="0"/>
          <a:ext cx="0" cy="0"/>
          <a:chOff x="0" y="0"/>
          <a:chExt cx="0" cy="0"/>
        </a:xfrm>
      </p:grpSpPr>
      <p:sp>
        <p:nvSpPr>
          <p:cNvPr id="104" name="Google Shape;104;p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4"/>
          <p:cNvSpPr/>
          <p:nvPr/>
        </p:nvSpPr>
        <p:spPr>
          <a:xfrm>
            <a:off x="462403" y="589064"/>
            <a:ext cx="11267204" cy="5832335"/>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4"/>
          <p:cNvSpPr txBox="1">
            <a:spLocks noGrp="1"/>
          </p:cNvSpPr>
          <p:nvPr>
            <p:ph type="title"/>
          </p:nvPr>
        </p:nvSpPr>
        <p:spPr>
          <a:xfrm>
            <a:off x="1107800" y="2014550"/>
            <a:ext cx="5322600" cy="883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07" name="Google Shape;107;p4"/>
          <p:cNvSpPr txBox="1">
            <a:spLocks noGrp="1"/>
          </p:cNvSpPr>
          <p:nvPr>
            <p:ph type="body" idx="1"/>
          </p:nvPr>
        </p:nvSpPr>
        <p:spPr>
          <a:xfrm>
            <a:off x="1107775" y="28854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108" name="Google Shape;108;p4"/>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09" name="Google Shape;109;p4"/>
          <p:cNvSpPr/>
          <p:nvPr/>
        </p:nvSpPr>
        <p:spPr>
          <a:xfrm>
            <a:off x="10523938" y="1061050"/>
            <a:ext cx="600300" cy="7299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0" name="Google Shape;110;p4"/>
          <p:cNvGrpSpPr/>
          <p:nvPr/>
        </p:nvGrpSpPr>
        <p:grpSpPr>
          <a:xfrm>
            <a:off x="10815985" y="3031813"/>
            <a:ext cx="788140" cy="2965544"/>
            <a:chOff x="8686327" y="1939200"/>
            <a:chExt cx="788140" cy="2965544"/>
          </a:xfrm>
        </p:grpSpPr>
        <p:sp>
          <p:nvSpPr>
            <p:cNvPr id="111" name="Google Shape;111;p4"/>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4"/>
          <p:cNvGrpSpPr/>
          <p:nvPr/>
        </p:nvGrpSpPr>
        <p:grpSpPr>
          <a:xfrm rot="742108">
            <a:off x="828210" y="943750"/>
            <a:ext cx="741052" cy="743051"/>
            <a:chOff x="7970244" y="-543333"/>
            <a:chExt cx="741045" cy="743044"/>
          </a:xfrm>
        </p:grpSpPr>
        <p:sp>
          <p:nvSpPr>
            <p:cNvPr id="117" name="Google Shape;117;p4"/>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4"/>
          <p:cNvGrpSpPr/>
          <p:nvPr/>
        </p:nvGrpSpPr>
        <p:grpSpPr>
          <a:xfrm>
            <a:off x="6351594" y="5440918"/>
            <a:ext cx="718538" cy="497904"/>
            <a:chOff x="9711053" y="4291818"/>
            <a:chExt cx="718538" cy="497904"/>
          </a:xfrm>
        </p:grpSpPr>
        <p:sp>
          <p:nvSpPr>
            <p:cNvPr id="122" name="Google Shape;122;p4"/>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4"/>
          <p:cNvSpPr/>
          <p:nvPr/>
        </p:nvSpPr>
        <p:spPr>
          <a:xfrm rot="9520326">
            <a:off x="6364803" y="10013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128;p4"/>
          <p:cNvGrpSpPr/>
          <p:nvPr/>
        </p:nvGrpSpPr>
        <p:grpSpPr>
          <a:xfrm rot="8833535">
            <a:off x="1821778" y="4894042"/>
            <a:ext cx="2273755" cy="966829"/>
            <a:chOff x="4590347" y="1490179"/>
            <a:chExt cx="1314037" cy="558745"/>
          </a:xfrm>
        </p:grpSpPr>
        <p:sp>
          <p:nvSpPr>
            <p:cNvPr id="129" name="Google Shape;129;p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4"/>
          <p:cNvGrpSpPr/>
          <p:nvPr/>
        </p:nvGrpSpPr>
        <p:grpSpPr>
          <a:xfrm rot="869819">
            <a:off x="10404787" y="847333"/>
            <a:ext cx="838597" cy="935870"/>
            <a:chOff x="5932213" y="4153080"/>
            <a:chExt cx="714761" cy="797669"/>
          </a:xfrm>
        </p:grpSpPr>
        <p:sp>
          <p:nvSpPr>
            <p:cNvPr id="132" name="Google Shape;132;p4"/>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322"/>
        <p:cNvGrpSpPr/>
        <p:nvPr/>
      </p:nvGrpSpPr>
      <p:grpSpPr>
        <a:xfrm>
          <a:off x="0" y="0"/>
          <a:ext cx="0" cy="0"/>
          <a:chOff x="0" y="0"/>
          <a:chExt cx="0" cy="0"/>
        </a:xfrm>
      </p:grpSpPr>
      <p:sp>
        <p:nvSpPr>
          <p:cNvPr id="323" name="Google Shape;323;p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9"/>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5" name="Google Shape;325;p9"/>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326" name="Google Shape;326;p9"/>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327" name="Google Shape;327;p9"/>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28" name="Google Shape;328;p9"/>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329" name="Google Shape;329;p9"/>
          <p:cNvSpPr/>
          <p:nvPr/>
        </p:nvSpPr>
        <p:spPr>
          <a:xfrm rot="-9520326" flipH="1">
            <a:off x="904428" y="10135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9"/>
          <p:cNvSpPr/>
          <p:nvPr/>
        </p:nvSpPr>
        <p:spPr>
          <a:xfrm rot="-459229">
            <a:off x="931621" y="52901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1" name="Google Shape;331;p9"/>
          <p:cNvGrpSpPr/>
          <p:nvPr/>
        </p:nvGrpSpPr>
        <p:grpSpPr>
          <a:xfrm rot="-1479810">
            <a:off x="1078385" y="5228368"/>
            <a:ext cx="735272" cy="651165"/>
            <a:chOff x="3116097" y="-1477902"/>
            <a:chExt cx="735251" cy="651147"/>
          </a:xfrm>
        </p:grpSpPr>
        <p:sp>
          <p:nvSpPr>
            <p:cNvPr id="332" name="Google Shape;332;p9"/>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9"/>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9"/>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9"/>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9"/>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0" name="Google Shape;340;p9"/>
          <p:cNvSpPr/>
          <p:nvPr/>
        </p:nvSpPr>
        <p:spPr>
          <a:xfrm rot="8735686">
            <a:off x="10585365" y="83670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hyperlink" Target="https://unsplash.com/"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671788" y="2197920"/>
            <a:ext cx="7153800" cy="1230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MIDTERM PROGRESS REPORT</a:t>
            </a:r>
            <a:endParaRPr dirty="0"/>
          </a:p>
        </p:txBody>
      </p:sp>
      <p:sp>
        <p:nvSpPr>
          <p:cNvPr id="641" name="Google Shape;641;p22"/>
          <p:cNvSpPr txBox="1">
            <a:spLocks noGrp="1"/>
          </p:cNvSpPr>
          <p:nvPr>
            <p:ph type="subTitle" idx="1"/>
          </p:nvPr>
        </p:nvSpPr>
        <p:spPr>
          <a:xfrm>
            <a:off x="2756896" y="3685561"/>
            <a:ext cx="5367300" cy="524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sz="2000" dirty="0"/>
              <a:t>GROUP 10</a:t>
            </a:r>
            <a:endParaRPr sz="2000" dirty="0"/>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Protocol Processing</a:t>
            </a:r>
            <a:endParaRPr dirty="0">
              <a:highlight>
                <a:schemeClr val="accent2"/>
              </a:highlight>
            </a:endParaRPr>
          </a:p>
        </p:txBody>
      </p:sp>
      <p:sp>
        <p:nvSpPr>
          <p:cNvPr id="1043" name="Google Shape;1043;p36"/>
          <p:cNvSpPr txBox="1">
            <a:spLocks noGrp="1"/>
          </p:cNvSpPr>
          <p:nvPr>
            <p:ph type="body" idx="3"/>
          </p:nvPr>
        </p:nvSpPr>
        <p:spPr>
          <a:xfrm>
            <a:off x="8494437" y="2694745"/>
            <a:ext cx="2873400" cy="2181967"/>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Tx/>
              <a:buChar char="-"/>
            </a:pPr>
            <a:r>
              <a:rPr lang="vi-VN" sz="1800" dirty="0"/>
              <a:t>We use finite state machine to present state</a:t>
            </a:r>
          </a:p>
          <a:p>
            <a:pPr marL="285750" lvl="0" indent="-285750" algn="l" rtl="0">
              <a:spcBef>
                <a:spcPts val="0"/>
              </a:spcBef>
              <a:spcAft>
                <a:spcPts val="0"/>
              </a:spcAft>
              <a:buFontTx/>
              <a:buChar char="-"/>
            </a:pPr>
            <a:r>
              <a:rPr lang="vi-VN" sz="1800" dirty="0"/>
              <a:t>Image beside is our finite state machine graph</a:t>
            </a:r>
            <a:endParaRPr sz="1800" dirty="0"/>
          </a:p>
          <a:p>
            <a:pPr marL="0" lvl="0" indent="0" algn="l" rtl="0">
              <a:spcBef>
                <a:spcPts val="0"/>
              </a:spcBef>
              <a:spcAft>
                <a:spcPts val="0"/>
              </a:spcAft>
              <a:buNone/>
            </a:pPr>
            <a:endParaRPr sz="1800" dirty="0"/>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tretch>
            <a:fillRect/>
          </a:stretch>
        </p:blipFill>
        <p:spPr>
          <a:xfrm>
            <a:off x="632624" y="1853627"/>
            <a:ext cx="7734627" cy="3819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2. Usecase, class diagram, flowchart</a:t>
            </a:r>
            <a:endParaRPr sz="6800" dirty="0">
              <a:highlight>
                <a:schemeClr val="accent2"/>
              </a:highlight>
            </a:endParaRP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061884" y="99713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Main Usecase</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3 main usecase: display rank, authentication, play game</a:t>
            </a:r>
          </a:p>
          <a:p>
            <a:pPr marL="342900" lvl="0" indent="-342900" algn="l" rtl="0">
              <a:spcBef>
                <a:spcPts val="0"/>
              </a:spcBef>
              <a:spcAft>
                <a:spcPts val="0"/>
              </a:spcAft>
              <a:buFontTx/>
              <a:buChar char="-"/>
            </a:pPr>
            <a:r>
              <a:rPr lang="vi-VN" dirty="0"/>
              <a:t>Display rank is show client rank</a:t>
            </a:r>
          </a:p>
          <a:p>
            <a:pPr marL="342900" lvl="0" indent="-342900" algn="l" rtl="0">
              <a:spcBef>
                <a:spcPts val="0"/>
              </a:spcBef>
              <a:spcAft>
                <a:spcPts val="0"/>
              </a:spcAft>
              <a:buFontTx/>
              <a:buChar char="-"/>
            </a:pPr>
            <a:r>
              <a:rPr lang="vi-VN" dirty="0"/>
              <a:t>Authentication is include: login, logout, register</a:t>
            </a:r>
          </a:p>
          <a:p>
            <a:pPr marL="342900" lvl="0" indent="-342900" algn="l" rtl="0">
              <a:spcBef>
                <a:spcPts val="0"/>
              </a:spcBef>
              <a:spcAft>
                <a:spcPts val="0"/>
              </a:spcAft>
              <a:buFontTx/>
              <a:buChar char="-"/>
            </a:pPr>
            <a:r>
              <a:rPr lang="vi-VN" dirty="0"/>
              <a:t>Play game is about: play with opponent, play with computer</a:t>
            </a: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t="2335" b="2335"/>
          <a:stretch/>
        </p:blipFill>
        <p:spPr>
          <a:xfrm>
            <a:off x="5242267" y="766899"/>
            <a:ext cx="607466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6188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061884" y="99713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 Usecase</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3 sub usecase: login, logout, resgiter</a:t>
            </a:r>
          </a:p>
          <a:p>
            <a:pPr marL="342900" lvl="0" indent="-342900" algn="l" rtl="0">
              <a:spcBef>
                <a:spcPts val="0"/>
              </a:spcBef>
              <a:spcAft>
                <a:spcPts val="0"/>
              </a:spcAft>
              <a:buFontTx/>
              <a:buChar char="-"/>
            </a:pPr>
            <a:r>
              <a:rPr lang="vi-VN" dirty="0"/>
              <a:t>If user has account then can login</a:t>
            </a:r>
          </a:p>
          <a:p>
            <a:pPr marL="342900" lvl="0" indent="-342900" algn="l" rtl="0">
              <a:spcBef>
                <a:spcPts val="0"/>
              </a:spcBef>
              <a:spcAft>
                <a:spcPts val="0"/>
              </a:spcAft>
              <a:buFontTx/>
              <a:buChar char="-"/>
            </a:pPr>
            <a:r>
              <a:rPr lang="vi-VN" dirty="0"/>
              <a:t>If user don’t have account then resgiter</a:t>
            </a:r>
            <a:endParaRPr dirty="0"/>
          </a:p>
        </p:txBody>
      </p:sp>
      <p:pic>
        <p:nvPicPr>
          <p:cNvPr id="730" name="Google Shape;730;p31"/>
          <p:cNvPicPr preferRelativeResize="0"/>
          <p:nvPr/>
        </p:nvPicPr>
        <p:blipFill rotWithShape="1">
          <a:blip r:embed="rId3"/>
          <a:srcRect l="2189" r="2189"/>
          <a:stretch/>
        </p:blipFill>
        <p:spPr>
          <a:xfrm>
            <a:off x="5098863" y="766899"/>
            <a:ext cx="6349779"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76568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061884" y="99713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Game</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4 sub usecase: create room, join room, play with computer, display rank</a:t>
            </a:r>
          </a:p>
          <a:p>
            <a:pPr marL="342900" lvl="0" indent="-342900" algn="l" rtl="0">
              <a:spcBef>
                <a:spcPts val="0"/>
              </a:spcBef>
              <a:spcAft>
                <a:spcPts val="0"/>
              </a:spcAft>
              <a:buFontTx/>
              <a:buChar char="-"/>
            </a:pPr>
            <a:r>
              <a:rPr lang="vi-VN" dirty="0"/>
              <a:t>User can create new room or join existed room or play with computer</a:t>
            </a:r>
          </a:p>
          <a:p>
            <a:pPr marL="342900" lvl="0" indent="-342900" algn="l" rtl="0">
              <a:spcBef>
                <a:spcPts val="0"/>
              </a:spcBef>
              <a:spcAft>
                <a:spcPts val="0"/>
              </a:spcAft>
              <a:buFontTx/>
              <a:buChar char="-"/>
            </a:pPr>
            <a:r>
              <a:rPr lang="vi-VN" dirty="0"/>
              <a:t>User can view rank</a:t>
            </a:r>
            <a:endParaRPr dirty="0"/>
          </a:p>
        </p:txBody>
      </p:sp>
      <p:pic>
        <p:nvPicPr>
          <p:cNvPr id="730" name="Google Shape;730;p31"/>
          <p:cNvPicPr preferRelativeResize="0"/>
          <p:nvPr/>
        </p:nvPicPr>
        <p:blipFill rotWithShape="1">
          <a:blip r:embed="rId3"/>
          <a:srcRect t="1001" b="1001"/>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04010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3" name="Google Shape;653;p23"/>
          <p:cNvSpPr txBox="1">
            <a:spLocks noGrp="1"/>
          </p:cNvSpPr>
          <p:nvPr>
            <p:ph type="title"/>
          </p:nvPr>
        </p:nvSpPr>
        <p:spPr>
          <a:xfrm>
            <a:off x="3624858" y="1916228"/>
            <a:ext cx="5322600" cy="883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a:t>
            </a:r>
            <a:endParaRPr dirty="0"/>
          </a:p>
        </p:txBody>
      </p:sp>
      <p:sp>
        <p:nvSpPr>
          <p:cNvPr id="654" name="Google Shape;654;p23"/>
          <p:cNvSpPr txBox="1">
            <a:spLocks noGrp="1"/>
          </p:cNvSpPr>
          <p:nvPr>
            <p:ph type="body" idx="1"/>
          </p:nvPr>
        </p:nvSpPr>
        <p:spPr>
          <a:xfrm>
            <a:off x="3624833" y="2787128"/>
            <a:ext cx="5322600" cy="22359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vi-VN" dirty="0"/>
              <a:t>Because the flow chart is too big then we split it into two sub-flow charts: auth and play flow charts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tretch>
            <a:fillRect/>
          </a:stretch>
        </p:blipFill>
        <p:spPr>
          <a:xfrm>
            <a:off x="525867" y="580103"/>
            <a:ext cx="11145023" cy="59780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rcRect/>
          <a:stretch/>
        </p:blipFill>
        <p:spPr>
          <a:xfrm>
            <a:off x="452284" y="580103"/>
            <a:ext cx="11228439" cy="5978013"/>
          </a:xfrm>
          <a:prstGeom prst="rect">
            <a:avLst/>
          </a:prstGeom>
        </p:spPr>
      </p:pic>
    </p:spTree>
    <p:extLst>
      <p:ext uri="{BB962C8B-B14F-4D97-AF65-F5344CB8AC3E}">
        <p14:creationId xmlns:p14="http://schemas.microsoft.com/office/powerpoint/2010/main" val="316833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3. Work Progress</a:t>
            </a:r>
            <a:endParaRPr sz="6800" dirty="0">
              <a:highlight>
                <a:schemeClr val="accent2"/>
              </a:highlight>
            </a:endParaRPr>
          </a:p>
        </p:txBody>
      </p:sp>
      <p:sp>
        <p:nvSpPr>
          <p:cNvPr id="723" name="Google Shape;723;p30"/>
          <p:cNvSpPr txBox="1">
            <a:spLocks noGrp="1"/>
          </p:cNvSpPr>
          <p:nvPr>
            <p:ph type="body" idx="4294967295"/>
          </p:nvPr>
        </p:nvSpPr>
        <p:spPr>
          <a:xfrm>
            <a:off x="548250" y="6477000"/>
            <a:ext cx="11095500" cy="28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200"/>
              <a:t>This is where you section ends. Duplicate this set of slides as many times you need to go over all your sections.</a:t>
            </a:r>
            <a:endParaRPr sz="1200"/>
          </a:p>
        </p:txBody>
      </p:sp>
    </p:spTree>
    <p:extLst>
      <p:ext uri="{BB962C8B-B14F-4D97-AF65-F5344CB8AC3E}">
        <p14:creationId xmlns:p14="http://schemas.microsoft.com/office/powerpoint/2010/main" val="195252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Work Progress</a:t>
            </a:r>
            <a:endParaRPr dirty="0"/>
          </a:p>
        </p:txBody>
      </p:sp>
      <p:sp>
        <p:nvSpPr>
          <p:cNvPr id="695" name="Google Shape;695;p27"/>
          <p:cNvSpPr txBox="1">
            <a:spLocks noGrp="1"/>
          </p:cNvSpPr>
          <p:nvPr>
            <p:ph type="body" idx="4"/>
          </p:nvPr>
        </p:nvSpPr>
        <p:spPr>
          <a:xfrm>
            <a:off x="6464149" y="2091374"/>
            <a:ext cx="4961100" cy="346385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Features that we’ve done: </a:t>
            </a:r>
          </a:p>
          <a:p>
            <a:pPr marL="457200" lvl="1" indent="0">
              <a:spcBef>
                <a:spcPts val="0"/>
              </a:spcBef>
              <a:buNone/>
            </a:pPr>
            <a:r>
              <a:rPr lang="vi-VN" dirty="0"/>
              <a:t>+ Auth: user can login, register new account and logout from app</a:t>
            </a:r>
          </a:p>
          <a:p>
            <a:pPr marL="457200" lvl="1" indent="0">
              <a:spcBef>
                <a:spcPts val="0"/>
              </a:spcBef>
              <a:buNone/>
            </a:pPr>
            <a:r>
              <a:rPr lang="vi-VN" dirty="0"/>
              <a:t>+ Play game: user can create new room, join room from list of online rooms</a:t>
            </a:r>
          </a:p>
          <a:p>
            <a:pPr marL="457200" lvl="1" indent="0">
              <a:spcBef>
                <a:spcPts val="0"/>
              </a:spcBef>
              <a:buNone/>
            </a:pPr>
            <a:r>
              <a:rPr lang="vi-VN" dirty="0"/>
              <a:t>+ In a room, user can answer question, if correct then add point and go to next question</a:t>
            </a:r>
          </a:p>
          <a:p>
            <a:pPr marL="457200" lvl="1" indent="0">
              <a:spcBef>
                <a:spcPts val="0"/>
              </a:spcBef>
              <a:buNone/>
            </a:pPr>
            <a:r>
              <a:rPr lang="vi-VN" dirty="0"/>
              <a:t>+ Rank: user can see rank of all users</a:t>
            </a:r>
            <a:endParaRPr dirty="0"/>
          </a:p>
        </p:txBody>
      </p:sp>
      <p:sp>
        <p:nvSpPr>
          <p:cNvPr id="696" name="Google Shape;696;p27"/>
          <p:cNvSpPr txBox="1">
            <a:spLocks noGrp="1"/>
          </p:cNvSpPr>
          <p:nvPr>
            <p:ph type="body" idx="3"/>
          </p:nvPr>
        </p:nvSpPr>
        <p:spPr>
          <a:xfrm>
            <a:off x="873350" y="2102733"/>
            <a:ext cx="4960800" cy="3187022"/>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We choose Qt framwork which is C++ framework to build our app</a:t>
            </a:r>
          </a:p>
          <a:p>
            <a:pPr marL="342900" lvl="0" indent="-342900" algn="l" rtl="0">
              <a:spcBef>
                <a:spcPts val="0"/>
              </a:spcBef>
              <a:spcAft>
                <a:spcPts val="0"/>
              </a:spcAft>
              <a:buFontTx/>
              <a:buChar char="-"/>
            </a:pPr>
            <a:r>
              <a:rPr lang="vi-VN" dirty="0"/>
              <a:t>Then we design database, choosing type of message (json for transmiting message between client and server), learn how to implement API and communicate with socket</a:t>
            </a:r>
          </a:p>
          <a:p>
            <a:pPr marL="342900" lvl="0" indent="-342900" algn="l" rtl="0">
              <a:spcBef>
                <a:spcPts val="0"/>
              </a:spcBef>
              <a:spcAft>
                <a:spcPts val="0"/>
              </a:spcAft>
              <a:buFontTx/>
              <a:buChar char="-"/>
            </a:pPr>
            <a:r>
              <a:rPr lang="vi-VN" dirty="0"/>
              <a:t>Then we design app UI and add learn how to interact with component in UI</a:t>
            </a:r>
            <a:endParaRPr dirty="0"/>
          </a:p>
          <a:p>
            <a:pPr marL="0" lvl="0" indent="0" algn="l" rtl="0">
              <a:spcBef>
                <a:spcPts val="2100"/>
              </a:spcBef>
              <a:spcAft>
                <a:spcPts val="2100"/>
              </a:spcAft>
              <a:buNone/>
            </a:pP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5059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5"/>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TEAM MEMBER</a:t>
            </a:r>
            <a:endParaRPr dirty="0"/>
          </a:p>
        </p:txBody>
      </p:sp>
      <p:sp>
        <p:nvSpPr>
          <p:cNvPr id="803" name="Google Shape;803;p35"/>
          <p:cNvSpPr txBox="1">
            <a:spLocks noGrp="1"/>
          </p:cNvSpPr>
          <p:nvPr>
            <p:ph type="subTitle" idx="1"/>
          </p:nvPr>
        </p:nvSpPr>
        <p:spPr>
          <a:xfrm>
            <a:off x="1189042" y="3548567"/>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Phạm Minh Đăng 20194737</a:t>
            </a:r>
            <a:endParaRPr sz="1800" dirty="0">
              <a:solidFill>
                <a:schemeClr val="dk1"/>
              </a:solidFill>
            </a:endParaRPr>
          </a:p>
        </p:txBody>
      </p:sp>
      <p:sp>
        <p:nvSpPr>
          <p:cNvPr id="804" name="Google Shape;804;p35"/>
          <p:cNvSpPr txBox="1">
            <a:spLocks noGrp="1"/>
          </p:cNvSpPr>
          <p:nvPr>
            <p:ph type="subTitle" idx="2"/>
          </p:nvPr>
        </p:nvSpPr>
        <p:spPr>
          <a:xfrm>
            <a:off x="4713300" y="3548566"/>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Lê Đình Huy - 20194776</a:t>
            </a:r>
            <a:endParaRPr sz="1800" dirty="0">
              <a:solidFill>
                <a:schemeClr val="dk1"/>
              </a:solidFill>
            </a:endParaRPr>
          </a:p>
        </p:txBody>
      </p:sp>
      <p:sp>
        <p:nvSpPr>
          <p:cNvPr id="805" name="Google Shape;805;p35"/>
          <p:cNvSpPr txBox="1">
            <a:spLocks noGrp="1"/>
          </p:cNvSpPr>
          <p:nvPr>
            <p:ph type="subTitle" idx="3"/>
          </p:nvPr>
        </p:nvSpPr>
        <p:spPr>
          <a:xfrm>
            <a:off x="8257792" y="3548566"/>
            <a:ext cx="2658600" cy="548866"/>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Đặng Minh Khôi - 20194781</a:t>
            </a:r>
            <a:endParaRPr sz="1800" dirty="0">
              <a:solidFill>
                <a:schemeClr val="dk1"/>
              </a:solidFill>
            </a:endParaRPr>
          </a:p>
        </p:txBody>
      </p:sp>
      <p:sp>
        <p:nvSpPr>
          <p:cNvPr id="806" name="Google Shape;806;p35"/>
          <p:cNvSpPr txBox="1">
            <a:spLocks noGrp="1"/>
          </p:cNvSpPr>
          <p:nvPr>
            <p:ph type="body" idx="4"/>
          </p:nvPr>
        </p:nvSpPr>
        <p:spPr>
          <a:xfrm>
            <a:off x="1189050" y="4077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 Backend Developer</a:t>
            </a:r>
          </a:p>
        </p:txBody>
      </p:sp>
      <p:sp>
        <p:nvSpPr>
          <p:cNvPr id="807" name="Google Shape;807;p35"/>
          <p:cNvSpPr txBox="1">
            <a:spLocks noGrp="1"/>
          </p:cNvSpPr>
          <p:nvPr>
            <p:ph type="body" idx="5"/>
          </p:nvPr>
        </p:nvSpPr>
        <p:spPr>
          <a:xfrm>
            <a:off x="4713300" y="4066196"/>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 Frontend Developer</a:t>
            </a:r>
            <a:endParaRPr dirty="0"/>
          </a:p>
        </p:txBody>
      </p:sp>
      <p:sp>
        <p:nvSpPr>
          <p:cNvPr id="808" name="Google Shape;808;p35"/>
          <p:cNvSpPr txBox="1">
            <a:spLocks noGrp="1"/>
          </p:cNvSpPr>
          <p:nvPr>
            <p:ph type="body" idx="6"/>
          </p:nvPr>
        </p:nvSpPr>
        <p:spPr>
          <a:xfrm>
            <a:off x="8237550" y="4052967"/>
            <a:ext cx="2658900" cy="923400"/>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2100"/>
              </a:spcAft>
              <a:buFontTx/>
              <a:buChar char="-"/>
            </a:pPr>
            <a:r>
              <a:rPr lang="en-US" dirty="0"/>
              <a:t>Ui Designer</a:t>
            </a:r>
          </a:p>
          <a:p>
            <a:pPr marL="285750" lvl="0" indent="-285750" algn="l" rtl="0">
              <a:spcBef>
                <a:spcPts val="0"/>
              </a:spcBef>
              <a:spcAft>
                <a:spcPts val="2100"/>
              </a:spcAft>
              <a:buFontTx/>
              <a:buChar char="-"/>
            </a:pPr>
            <a:r>
              <a:rPr lang="en-US" dirty="0"/>
              <a:t>Writing Docs</a:t>
            </a:r>
            <a:endParaRPr dirty="0"/>
          </a:p>
        </p:txBody>
      </p:sp>
      <p:sp>
        <p:nvSpPr>
          <p:cNvPr id="809" name="Google Shape;809;p35"/>
          <p:cNvSpPr/>
          <p:nvPr/>
        </p:nvSpPr>
        <p:spPr>
          <a:xfrm>
            <a:off x="1798642" y="2033438"/>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323717" y="2062167"/>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8847142" y="2062184"/>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2" name="Google Shape;812;p35"/>
          <p:cNvPicPr preferRelativeResize="0"/>
          <p:nvPr/>
        </p:nvPicPr>
        <p:blipFill rotWithShape="1">
          <a:blip r:embed="rId3"/>
          <a:srcRect l="156" r="156"/>
          <a:stretch/>
        </p:blipFill>
        <p:spPr>
          <a:xfrm>
            <a:off x="1800302" y="2054807"/>
            <a:ext cx="1389900" cy="1389900"/>
          </a:xfrm>
          <a:prstGeom prst="ellipse">
            <a:avLst/>
          </a:prstGeom>
          <a:noFill/>
          <a:ln>
            <a:noFill/>
          </a:ln>
        </p:spPr>
      </p:pic>
      <p:pic>
        <p:nvPicPr>
          <p:cNvPr id="813" name="Google Shape;813;p35"/>
          <p:cNvPicPr preferRelativeResize="0"/>
          <p:nvPr/>
        </p:nvPicPr>
        <p:blipFill>
          <a:blip r:embed="rId4"/>
          <a:srcRect/>
          <a:stretch/>
        </p:blipFill>
        <p:spPr>
          <a:xfrm>
            <a:off x="5325375" y="2063813"/>
            <a:ext cx="1389900" cy="1389900"/>
          </a:xfrm>
          <a:prstGeom prst="ellipse">
            <a:avLst/>
          </a:prstGeom>
          <a:noFill/>
          <a:ln>
            <a:noFill/>
          </a:ln>
        </p:spPr>
      </p:pic>
      <p:pic>
        <p:nvPicPr>
          <p:cNvPr id="814" name="Google Shape;814;p35"/>
          <p:cNvPicPr preferRelativeResize="0"/>
          <p:nvPr/>
        </p:nvPicPr>
        <p:blipFill rotWithShape="1">
          <a:blip r:embed="rId5"/>
          <a:srcRect/>
          <a:stretch/>
        </p:blipFill>
        <p:spPr>
          <a:xfrm>
            <a:off x="8848802" y="2044127"/>
            <a:ext cx="1389900" cy="1389900"/>
          </a:xfrm>
          <a:prstGeom prst="ellipse">
            <a:avLst/>
          </a:prstGeom>
          <a:noFill/>
          <a:ln>
            <a:noFill/>
          </a:ln>
        </p:spPr>
      </p:pic>
      <p:sp>
        <p:nvSpPr>
          <p:cNvPr id="815" name="Google Shape;815;p35"/>
          <p:cNvSpPr/>
          <p:nvPr/>
        </p:nvSpPr>
        <p:spPr>
          <a:xfrm rot="7488241">
            <a:off x="5221045" y="2005768"/>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p:cNvSpPr/>
          <p:nvPr/>
        </p:nvSpPr>
        <p:spPr>
          <a:xfrm rot="-9522060" flipH="1">
            <a:off x="1256326" y="1895219"/>
            <a:ext cx="851365" cy="530556"/>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p:cNvSpPr/>
          <p:nvPr/>
        </p:nvSpPr>
        <p:spPr>
          <a:xfrm flipH="1">
            <a:off x="9987295" y="1857682"/>
            <a:ext cx="636955" cy="921411"/>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p:cNvSpPr/>
          <p:nvPr/>
        </p:nvSpPr>
        <p:spPr>
          <a:xfrm rot="10800000" flipH="1">
            <a:off x="4191631" y="6031073"/>
            <a:ext cx="3702232" cy="98336"/>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35"/>
          <p:cNvGrpSpPr/>
          <p:nvPr/>
        </p:nvGrpSpPr>
        <p:grpSpPr>
          <a:xfrm rot="-742108" flipH="1">
            <a:off x="8775060" y="847875"/>
            <a:ext cx="741052" cy="743051"/>
            <a:chOff x="7970244" y="-543333"/>
            <a:chExt cx="741045" cy="743044"/>
          </a:xfrm>
        </p:grpSpPr>
        <p:sp>
          <p:nvSpPr>
            <p:cNvPr id="820" name="Google Shape;820;p35"/>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Login: if users have account then they can login to app. If account is not exist or password is wrong then it will show error</a:t>
            </a:r>
            <a:endParaRPr dirty="0"/>
          </a:p>
        </p:txBody>
      </p:sp>
      <p:pic>
        <p:nvPicPr>
          <p:cNvPr id="730" name="Google Shape;730;p31"/>
          <p:cNvPicPr preferRelativeResize="0"/>
          <p:nvPr/>
        </p:nvPicPr>
        <p:blipFill rotWithShape="1">
          <a:blip r:embed="rId3"/>
          <a:srcRect l="729" r="729"/>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1817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Register: if users don’t have account then they create new one. If account is exist then it will show error</a:t>
            </a:r>
            <a:endParaRPr dirty="0"/>
          </a:p>
        </p:txBody>
      </p:sp>
      <p:pic>
        <p:nvPicPr>
          <p:cNvPr id="730" name="Google Shape;730;p31"/>
          <p:cNvPicPr preferRelativeResize="0"/>
          <p:nvPr/>
        </p:nvPicPr>
        <p:blipFill rotWithShape="1">
          <a:blip r:embed="rId3"/>
          <a:srcRect l="912" r="912"/>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36190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In main room, user can: </a:t>
            </a:r>
            <a:br>
              <a:rPr lang="vi-VN" dirty="0"/>
            </a:br>
            <a:r>
              <a:rPr lang="vi-VN" dirty="0"/>
              <a:t>+ Create room</a:t>
            </a:r>
            <a:br>
              <a:rPr lang="vi-VN" dirty="0"/>
            </a:br>
            <a:r>
              <a:rPr lang="vi-VN" dirty="0"/>
              <a:t>+ Join room (from room list)</a:t>
            </a:r>
            <a:br>
              <a:rPr lang="vi-VN" dirty="0"/>
            </a:br>
            <a:r>
              <a:rPr lang="vi-VN" dirty="0"/>
              <a:t>+ Play with computer (future feature)</a:t>
            </a:r>
            <a:br>
              <a:rPr lang="vi-VN" dirty="0"/>
            </a:br>
            <a:r>
              <a:rPr lang="vi-VN" dirty="0"/>
              <a:t>+ Show rank</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1488" r="1488"/>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31694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create room, owner room will wait for opponent. Only after opponent join, owner can click start then new question will show up and clock will run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1113" r="111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4901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user joining room, the game starts and each user try to answer correct, who answer correct will get point and next question will show up and clock will run again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02" r="502"/>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779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1024" r="1024"/>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92733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4. Difficulty</a:t>
            </a:r>
            <a:endParaRPr sz="6800" dirty="0">
              <a:highlight>
                <a:schemeClr val="accent2"/>
              </a:highlight>
            </a:endParaRPr>
          </a:p>
        </p:txBody>
      </p:sp>
    </p:spTree>
    <p:extLst>
      <p:ext uri="{BB962C8B-B14F-4D97-AF65-F5344CB8AC3E}">
        <p14:creationId xmlns:p14="http://schemas.microsoft.com/office/powerpoint/2010/main" val="4134060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Difficulty</a:t>
            </a:r>
            <a:endParaRPr dirty="0"/>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Learning new technology</a:t>
            </a:r>
            <a:endParaRPr dirty="0"/>
          </a:p>
        </p:txBody>
      </p:sp>
      <p:sp>
        <p:nvSpPr>
          <p:cNvPr id="713" name="Google Shape;713;p29"/>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In working progress, we have some arguments in coding style, design app</a:t>
            </a:r>
            <a:endParaRPr sz="1600" dirty="0"/>
          </a:p>
          <a:p>
            <a:pPr marL="0" lvl="0" indent="0" algn="l" rtl="0">
              <a:spcBef>
                <a:spcPts val="2100"/>
              </a:spcBef>
              <a:spcAft>
                <a:spcPts val="0"/>
              </a:spcAft>
              <a:buNone/>
            </a:pPr>
            <a:endParaRPr sz="1600" dirty="0"/>
          </a:p>
          <a:p>
            <a:pPr marL="0" lvl="0" indent="0" algn="l" rtl="0">
              <a:spcBef>
                <a:spcPts val="2100"/>
              </a:spcBef>
              <a:spcAft>
                <a:spcPts val="2100"/>
              </a:spcAft>
              <a:buNone/>
            </a:pPr>
            <a:endParaRPr sz="1600" dirty="0"/>
          </a:p>
        </p:txBody>
      </p:sp>
      <p:sp>
        <p:nvSpPr>
          <p:cNvPr id="714" name="Google Shape;714;p29"/>
          <p:cNvSpPr txBox="1">
            <a:spLocks noGrp="1"/>
          </p:cNvSpPr>
          <p:nvPr>
            <p:ph type="subTitle" idx="2"/>
          </p:nvPr>
        </p:nvSpPr>
        <p:spPr>
          <a:xfrm>
            <a:off x="1217550" y="3250751"/>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Teamwork</a:t>
            </a:r>
            <a:endParaRPr dirty="0"/>
          </a:p>
        </p:txBody>
      </p:sp>
      <p:sp>
        <p:nvSpPr>
          <p:cNvPr id="715" name="Google Shape;715;p29"/>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Due to in this semester, we have a lot of work to do (projects, home assigments...) then we face difficulties on scheduling to do this project</a:t>
            </a:r>
            <a:endParaRPr sz="1600" dirty="0"/>
          </a:p>
          <a:p>
            <a:pPr marL="0" lvl="0" indent="0" algn="l" rtl="0">
              <a:spcBef>
                <a:spcPts val="2100"/>
              </a:spcBef>
              <a:spcAft>
                <a:spcPts val="2100"/>
              </a:spcAft>
              <a:buNone/>
            </a:pPr>
            <a:endParaRPr sz="1600" dirty="0"/>
          </a:p>
        </p:txBody>
      </p:sp>
      <p:sp>
        <p:nvSpPr>
          <p:cNvPr id="716" name="Google Shape;716;p29"/>
          <p:cNvSpPr txBox="1">
            <a:spLocks noGrp="1"/>
          </p:cNvSpPr>
          <p:nvPr>
            <p:ph type="subTitle" idx="3"/>
          </p:nvPr>
        </p:nvSpPr>
        <p:spPr>
          <a:xfrm>
            <a:off x="1217550" y="45264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Time management</a:t>
            </a:r>
            <a:endParaRPr dirty="0"/>
          </a:p>
        </p:txBody>
      </p:sp>
      <p:sp>
        <p:nvSpPr>
          <p:cNvPr id="717" name="Google Shape;717;p29"/>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1600" dirty="0"/>
              <a:t>- We have some difficult in learning new framework (Qt) and it take time to understand concept of Qt</a:t>
            </a:r>
            <a:endParaRPr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3187552" y="2758200"/>
            <a:ext cx="5873400" cy="1341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
        <p:nvSpPr>
          <p:cNvPr id="1178" name="Google Shape;1178;p40"/>
          <p:cNvSpPr txBox="1">
            <a:spLocks noGrp="1"/>
          </p:cNvSpPr>
          <p:nvPr>
            <p:ph type="subTitle" idx="1"/>
          </p:nvPr>
        </p:nvSpPr>
        <p:spPr>
          <a:xfrm>
            <a:off x="3333502" y="3995850"/>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DO YOU HAVE ANY QUESTIONS?</a:t>
            </a:r>
            <a:endParaRPr dirty="0"/>
          </a:p>
        </p:txBody>
      </p:sp>
      <p:grpSp>
        <p:nvGrpSpPr>
          <p:cNvPr id="1186" name="Google Shape;1186;p40"/>
          <p:cNvGrpSpPr/>
          <p:nvPr/>
        </p:nvGrpSpPr>
        <p:grpSpPr>
          <a:xfrm>
            <a:off x="9537055" y="2115538"/>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866805" y="2115538"/>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8"/>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Clearly, animals </a:t>
            </a:r>
            <a:r>
              <a:rPr lang="en">
                <a:highlight>
                  <a:schemeClr val="accent2"/>
                </a:highlight>
              </a:rPr>
              <a:t>know more than we think</a:t>
            </a:r>
            <a:r>
              <a:rPr lang="en"/>
              <a:t>, and think a great deal more than we know.</a:t>
            </a:r>
            <a:endParaRPr/>
          </a:p>
        </p:txBody>
      </p:sp>
      <p:sp>
        <p:nvSpPr>
          <p:cNvPr id="703" name="Google Shape;703;p28"/>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704" name="Google Shape;704;p28"/>
          <p:cNvGrpSpPr/>
          <p:nvPr/>
        </p:nvGrpSpPr>
        <p:grpSpPr>
          <a:xfrm rot="10800000">
            <a:off x="5477077" y="891526"/>
            <a:ext cx="1237846" cy="872004"/>
            <a:chOff x="621403" y="597265"/>
            <a:chExt cx="1588204" cy="1118814"/>
          </a:xfrm>
        </p:grpSpPr>
        <p:sp>
          <p:nvSpPr>
            <p:cNvPr id="705" name="Google Shape;705;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660" name="Google Shape;660;p24"/>
          <p:cNvSpPr txBox="1">
            <a:spLocks noGrp="1"/>
          </p:cNvSpPr>
          <p:nvPr>
            <p:ph type="body" idx="1"/>
          </p:nvPr>
        </p:nvSpPr>
        <p:spPr>
          <a:xfrm>
            <a:off x="1860055" y="3016825"/>
            <a:ext cx="3095400" cy="105664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endParaRPr dirty="0"/>
          </a:p>
        </p:txBody>
      </p:sp>
      <p:sp>
        <p:nvSpPr>
          <p:cNvPr id="661" name="Google Shape;661;p24"/>
          <p:cNvSpPr txBox="1">
            <a:spLocks noGrp="1"/>
          </p:cNvSpPr>
          <p:nvPr>
            <p:ph type="body" idx="2"/>
          </p:nvPr>
        </p:nvSpPr>
        <p:spPr>
          <a:xfrm>
            <a:off x="7271351" y="2984561"/>
            <a:ext cx="3095400" cy="933961"/>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This is use case and app process, state</a:t>
            </a:r>
            <a:endParaRPr dirty="0"/>
          </a:p>
        </p:txBody>
      </p:sp>
      <p:sp>
        <p:nvSpPr>
          <p:cNvPr id="662" name="Google Shape;662;p24"/>
          <p:cNvSpPr txBox="1">
            <a:spLocks noGrp="1"/>
          </p:cNvSpPr>
          <p:nvPr>
            <p:ph type="body" idx="3"/>
          </p:nvPr>
        </p:nvSpPr>
        <p:spPr>
          <a:xfrm>
            <a:off x="7278715" y="4851934"/>
            <a:ext cx="3095400" cy="886486"/>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Difficult in working</a:t>
            </a:r>
            <a:endParaRPr dirty="0"/>
          </a:p>
        </p:txBody>
      </p:sp>
      <p:sp>
        <p:nvSpPr>
          <p:cNvPr id="664" name="Google Shape;664;p24"/>
          <p:cNvSpPr txBox="1">
            <a:spLocks noGrp="1"/>
          </p:cNvSpPr>
          <p:nvPr>
            <p:ph type="title" idx="5"/>
          </p:nvPr>
        </p:nvSpPr>
        <p:spPr>
          <a:xfrm>
            <a:off x="1860055" y="2232814"/>
            <a:ext cx="3095400" cy="8785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1 | APPLICATION PROTOCOL DESIGN</a:t>
            </a:r>
            <a:endParaRPr dirty="0"/>
          </a:p>
        </p:txBody>
      </p:sp>
      <p:sp>
        <p:nvSpPr>
          <p:cNvPr id="665" name="Google Shape;665;p24"/>
          <p:cNvSpPr txBox="1">
            <a:spLocks noGrp="1"/>
          </p:cNvSpPr>
          <p:nvPr>
            <p:ph type="title" idx="6"/>
          </p:nvPr>
        </p:nvSpPr>
        <p:spPr>
          <a:xfrm>
            <a:off x="7278715" y="2200551"/>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2 | USE-CASE AND PROCESS</a:t>
            </a:r>
            <a:endParaRPr dirty="0"/>
          </a:p>
        </p:txBody>
      </p:sp>
      <p:sp>
        <p:nvSpPr>
          <p:cNvPr id="666" name="Google Shape;666;p24"/>
          <p:cNvSpPr txBox="1">
            <a:spLocks noGrp="1"/>
          </p:cNvSpPr>
          <p:nvPr>
            <p:ph type="title" idx="7"/>
          </p:nvPr>
        </p:nvSpPr>
        <p:spPr>
          <a:xfrm>
            <a:off x="7278715" y="4303698"/>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4 | DIFFICULTY</a:t>
            </a:r>
            <a:endParaRPr dirty="0"/>
          </a:p>
        </p:txBody>
      </p:sp>
      <p:sp>
        <p:nvSpPr>
          <p:cNvPr id="668" name="Google Shape;668;p24"/>
          <p:cNvSpPr txBox="1">
            <a:spLocks noGrp="1"/>
          </p:cNvSpPr>
          <p:nvPr>
            <p:ph type="body" idx="9"/>
          </p:nvPr>
        </p:nvSpPr>
        <p:spPr>
          <a:xfrm>
            <a:off x="1860055" y="4863426"/>
            <a:ext cx="3095400" cy="106765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App progress and image of progress</a:t>
            </a:r>
            <a:endParaRPr dirty="0"/>
          </a:p>
        </p:txBody>
      </p:sp>
      <p:sp>
        <p:nvSpPr>
          <p:cNvPr id="670" name="Google Shape;670;p24"/>
          <p:cNvSpPr txBox="1">
            <a:spLocks noGrp="1"/>
          </p:cNvSpPr>
          <p:nvPr>
            <p:ph type="title" idx="14"/>
          </p:nvPr>
        </p:nvSpPr>
        <p:spPr>
          <a:xfrm>
            <a:off x="1823447" y="4304218"/>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3 | WORK PROGRESS</a:t>
            </a:r>
            <a:endParaRPr dirty="0"/>
          </a:p>
        </p:txBody>
      </p:sp>
      <p:sp>
        <p:nvSpPr>
          <p:cNvPr id="672" name="Google Shape;672;p24"/>
          <p:cNvSpPr/>
          <p:nvPr/>
        </p:nvSpPr>
        <p:spPr>
          <a:xfrm rot="10800000" flipH="1">
            <a:off x="2762242"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33"/>
          <p:cNvSpPr/>
          <p:nvPr/>
        </p:nvSpPr>
        <p:spPr>
          <a:xfrm>
            <a:off x="1136525" y="2013988"/>
            <a:ext cx="2972100" cy="2972100"/>
          </a:xfrm>
          <a:prstGeom prst="blockArc">
            <a:avLst>
              <a:gd name="adj1" fmla="val 10800000"/>
              <a:gd name="adj2" fmla="val 10760814"/>
              <a:gd name="adj3" fmla="val 203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4609947" y="2013988"/>
            <a:ext cx="2972100" cy="2972100"/>
          </a:xfrm>
          <a:prstGeom prst="blockArc">
            <a:avLst>
              <a:gd name="adj1" fmla="val 10800000"/>
              <a:gd name="adj2" fmla="val 16353360"/>
              <a:gd name="adj3" fmla="val 16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083368" y="1871913"/>
            <a:ext cx="2972100" cy="2972100"/>
          </a:xfrm>
          <a:prstGeom prst="blockArc">
            <a:avLst>
              <a:gd name="adj1" fmla="val 10800000"/>
              <a:gd name="adj2" fmla="val 5252396"/>
              <a:gd name="adj3" fmla="val 128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txBox="1">
            <a:spLocks noGrp="1"/>
          </p:cNvSpPr>
          <p:nvPr>
            <p:ph type="title" idx="2"/>
          </p:nvPr>
        </p:nvSpPr>
        <p:spPr>
          <a:xfrm>
            <a:off x="732900" y="973700"/>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SOME FACTS ABOUT </a:t>
            </a:r>
            <a:r>
              <a:rPr lang="en">
                <a:highlight>
                  <a:schemeClr val="accent2"/>
                </a:highlight>
              </a:rPr>
              <a:t>MY CATS.</a:t>
            </a:r>
            <a:endParaRPr>
              <a:highlight>
                <a:schemeClr val="accent2"/>
              </a:highlight>
            </a:endParaRPr>
          </a:p>
        </p:txBody>
      </p:sp>
      <p:sp>
        <p:nvSpPr>
          <p:cNvPr id="774" name="Google Shape;774;p33"/>
          <p:cNvSpPr txBox="1">
            <a:spLocks noGrp="1"/>
          </p:cNvSpPr>
          <p:nvPr>
            <p:ph type="body" idx="5"/>
          </p:nvPr>
        </p:nvSpPr>
        <p:spPr>
          <a:xfrm>
            <a:off x="4740923" y="3712591"/>
            <a:ext cx="2683800" cy="842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Traveled by plane. Twice!</a:t>
            </a:r>
            <a:endParaRPr/>
          </a:p>
        </p:txBody>
      </p:sp>
      <p:sp>
        <p:nvSpPr>
          <p:cNvPr id="775" name="Google Shape;775;p33"/>
          <p:cNvSpPr txBox="1">
            <a:spLocks noGrp="1"/>
          </p:cNvSpPr>
          <p:nvPr>
            <p:ph type="body" idx="6"/>
          </p:nvPr>
        </p:nvSpPr>
        <p:spPr>
          <a:xfrm>
            <a:off x="1280569" y="3712591"/>
            <a:ext cx="2683800" cy="842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Of my cats are adorable.</a:t>
            </a:r>
            <a:endParaRPr/>
          </a:p>
        </p:txBody>
      </p:sp>
      <p:sp>
        <p:nvSpPr>
          <p:cNvPr id="776" name="Google Shape;776;p33"/>
          <p:cNvSpPr txBox="1">
            <a:spLocks noGrp="1"/>
          </p:cNvSpPr>
          <p:nvPr>
            <p:ph type="title"/>
          </p:nvPr>
        </p:nvSpPr>
        <p:spPr>
          <a:xfrm>
            <a:off x="1280569" y="2592531"/>
            <a:ext cx="2683800" cy="10821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000"/>
              <a:t>100</a:t>
            </a:r>
            <a:r>
              <a:rPr lang="en" sz="5000">
                <a:highlight>
                  <a:schemeClr val="accent2"/>
                </a:highlight>
              </a:rPr>
              <a:t>%</a:t>
            </a:r>
            <a:endParaRPr sz="5000">
              <a:highlight>
                <a:schemeClr val="accent2"/>
              </a:highlight>
            </a:endParaRPr>
          </a:p>
        </p:txBody>
      </p:sp>
      <p:sp>
        <p:nvSpPr>
          <p:cNvPr id="777" name="Google Shape;777;p33"/>
          <p:cNvSpPr txBox="1">
            <a:spLocks noGrp="1"/>
          </p:cNvSpPr>
          <p:nvPr>
            <p:ph type="title" idx="3"/>
          </p:nvPr>
        </p:nvSpPr>
        <p:spPr>
          <a:xfrm>
            <a:off x="4740915" y="2592531"/>
            <a:ext cx="2683800" cy="10821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000"/>
              <a:t>25</a:t>
            </a:r>
            <a:r>
              <a:rPr lang="en" sz="5000">
                <a:highlight>
                  <a:schemeClr val="accent2"/>
                </a:highlight>
              </a:rPr>
              <a:t>%</a:t>
            </a:r>
            <a:endParaRPr sz="5000">
              <a:highlight>
                <a:schemeClr val="accent2"/>
              </a:highlight>
            </a:endParaRPr>
          </a:p>
        </p:txBody>
      </p:sp>
      <p:sp>
        <p:nvSpPr>
          <p:cNvPr id="778" name="Google Shape;778;p33"/>
          <p:cNvSpPr txBox="1">
            <a:spLocks noGrp="1"/>
          </p:cNvSpPr>
          <p:nvPr>
            <p:ph type="title" idx="4"/>
          </p:nvPr>
        </p:nvSpPr>
        <p:spPr>
          <a:xfrm>
            <a:off x="8211645" y="2631834"/>
            <a:ext cx="2683800" cy="10821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000"/>
              <a:t>75</a:t>
            </a:r>
            <a:r>
              <a:rPr lang="en" sz="5000">
                <a:highlight>
                  <a:schemeClr val="accent2"/>
                </a:highlight>
              </a:rPr>
              <a:t>%</a:t>
            </a:r>
            <a:endParaRPr sz="5000">
              <a:highlight>
                <a:schemeClr val="accent2"/>
              </a:highlight>
            </a:endParaRPr>
          </a:p>
        </p:txBody>
      </p:sp>
      <p:sp>
        <p:nvSpPr>
          <p:cNvPr id="779" name="Google Shape;779;p33"/>
          <p:cNvSpPr txBox="1">
            <a:spLocks noGrp="1"/>
          </p:cNvSpPr>
          <p:nvPr>
            <p:ph type="body" idx="1"/>
          </p:nvPr>
        </p:nvSpPr>
        <p:spPr>
          <a:xfrm>
            <a:off x="8211638" y="3762044"/>
            <a:ext cx="2683800" cy="842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Are females.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4"/>
          <p:cNvSpPr txBox="1">
            <a:spLocks noGrp="1"/>
          </p:cNvSpPr>
          <p:nvPr>
            <p:ph type="title"/>
          </p:nvPr>
        </p:nvSpPr>
        <p:spPr>
          <a:xfrm>
            <a:off x="1014275" y="1251788"/>
            <a:ext cx="10163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LET’S REVIEW SOME FACTS.</a:t>
            </a:r>
            <a:endParaRPr/>
          </a:p>
        </p:txBody>
      </p:sp>
      <p:sp>
        <p:nvSpPr>
          <p:cNvPr id="785" name="Google Shape;785;p34"/>
          <p:cNvSpPr txBox="1">
            <a:spLocks noGrp="1"/>
          </p:cNvSpPr>
          <p:nvPr>
            <p:ph type="subTitle" idx="1"/>
          </p:nvPr>
        </p:nvSpPr>
        <p:spPr>
          <a:xfrm>
            <a:off x="1014275" y="2364825"/>
            <a:ext cx="30276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Elephants</a:t>
            </a:r>
            <a:endParaRPr/>
          </a:p>
        </p:txBody>
      </p:sp>
      <p:sp>
        <p:nvSpPr>
          <p:cNvPr id="786" name="Google Shape;786;p34"/>
          <p:cNvSpPr txBox="1">
            <a:spLocks noGrp="1"/>
          </p:cNvSpPr>
          <p:nvPr>
            <p:ph type="body" idx="8"/>
          </p:nvPr>
        </p:nvSpPr>
        <p:spPr>
          <a:xfrm>
            <a:off x="8150113" y="4772213"/>
            <a:ext cx="3027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787" name="Google Shape;787;p34"/>
          <p:cNvSpPr txBox="1">
            <a:spLocks noGrp="1"/>
          </p:cNvSpPr>
          <p:nvPr>
            <p:ph type="subTitle" idx="2"/>
          </p:nvPr>
        </p:nvSpPr>
        <p:spPr>
          <a:xfrm>
            <a:off x="1014275" y="4216652"/>
            <a:ext cx="30276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Dogs</a:t>
            </a:r>
            <a:endParaRPr/>
          </a:p>
        </p:txBody>
      </p:sp>
      <p:sp>
        <p:nvSpPr>
          <p:cNvPr id="788" name="Google Shape;788;p34"/>
          <p:cNvSpPr txBox="1">
            <a:spLocks noGrp="1"/>
          </p:cNvSpPr>
          <p:nvPr>
            <p:ph type="body" idx="13"/>
          </p:nvPr>
        </p:nvSpPr>
        <p:spPr>
          <a:xfrm>
            <a:off x="1014275" y="2943413"/>
            <a:ext cx="3027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Elephants can sense storms.</a:t>
            </a:r>
            <a:endParaRPr/>
          </a:p>
          <a:p>
            <a:pPr marL="0" lvl="0" indent="0" algn="l" rtl="0">
              <a:spcBef>
                <a:spcPts val="2100"/>
              </a:spcBef>
              <a:spcAft>
                <a:spcPts val="2100"/>
              </a:spcAft>
              <a:buNone/>
            </a:pPr>
            <a:endParaRPr/>
          </a:p>
        </p:txBody>
      </p:sp>
      <p:sp>
        <p:nvSpPr>
          <p:cNvPr id="789" name="Google Shape;789;p34"/>
          <p:cNvSpPr txBox="1">
            <a:spLocks noGrp="1"/>
          </p:cNvSpPr>
          <p:nvPr>
            <p:ph type="subTitle" idx="3"/>
          </p:nvPr>
        </p:nvSpPr>
        <p:spPr>
          <a:xfrm>
            <a:off x="8150124" y="2373026"/>
            <a:ext cx="30276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Cats</a:t>
            </a:r>
            <a:endParaRPr/>
          </a:p>
        </p:txBody>
      </p:sp>
      <p:sp>
        <p:nvSpPr>
          <p:cNvPr id="790" name="Google Shape;790;p34"/>
          <p:cNvSpPr txBox="1">
            <a:spLocks noGrp="1"/>
          </p:cNvSpPr>
          <p:nvPr>
            <p:ph type="body" idx="15"/>
          </p:nvPr>
        </p:nvSpPr>
        <p:spPr>
          <a:xfrm>
            <a:off x="1014275" y="4772213"/>
            <a:ext cx="3027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 can smell your feelings.</a:t>
            </a:r>
            <a:endParaRPr/>
          </a:p>
        </p:txBody>
      </p:sp>
      <p:sp>
        <p:nvSpPr>
          <p:cNvPr id="791" name="Google Shape;791;p34"/>
          <p:cNvSpPr txBox="1">
            <a:spLocks noGrp="1"/>
          </p:cNvSpPr>
          <p:nvPr>
            <p:ph type="subTitle" idx="4"/>
          </p:nvPr>
        </p:nvSpPr>
        <p:spPr>
          <a:xfrm>
            <a:off x="4601473" y="2379993"/>
            <a:ext cx="30276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Pandas</a:t>
            </a:r>
            <a:endParaRPr/>
          </a:p>
        </p:txBody>
      </p:sp>
      <p:sp>
        <p:nvSpPr>
          <p:cNvPr id="792" name="Google Shape;792;p34"/>
          <p:cNvSpPr txBox="1">
            <a:spLocks noGrp="1"/>
          </p:cNvSpPr>
          <p:nvPr>
            <p:ph type="subTitle" idx="5"/>
          </p:nvPr>
        </p:nvSpPr>
        <p:spPr>
          <a:xfrm>
            <a:off x="4601473" y="4216652"/>
            <a:ext cx="30276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Kangaroos</a:t>
            </a:r>
            <a:endParaRPr/>
          </a:p>
        </p:txBody>
      </p:sp>
      <p:sp>
        <p:nvSpPr>
          <p:cNvPr id="793" name="Google Shape;793;p34"/>
          <p:cNvSpPr txBox="1">
            <a:spLocks noGrp="1"/>
          </p:cNvSpPr>
          <p:nvPr>
            <p:ph type="subTitle" idx="6"/>
          </p:nvPr>
        </p:nvSpPr>
        <p:spPr>
          <a:xfrm>
            <a:off x="8150124" y="4200440"/>
            <a:ext cx="30276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Koalas</a:t>
            </a:r>
            <a:endParaRPr/>
          </a:p>
        </p:txBody>
      </p:sp>
      <p:sp>
        <p:nvSpPr>
          <p:cNvPr id="794" name="Google Shape;794;p34"/>
          <p:cNvSpPr txBox="1">
            <a:spLocks noGrp="1"/>
          </p:cNvSpPr>
          <p:nvPr>
            <p:ph type="body" idx="7"/>
          </p:nvPr>
        </p:nvSpPr>
        <p:spPr>
          <a:xfrm>
            <a:off x="4601468" y="2943413"/>
            <a:ext cx="3027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795" name="Google Shape;795;p34"/>
          <p:cNvSpPr txBox="1">
            <a:spLocks noGrp="1"/>
          </p:cNvSpPr>
          <p:nvPr>
            <p:ph type="body" idx="9"/>
          </p:nvPr>
        </p:nvSpPr>
        <p:spPr>
          <a:xfrm>
            <a:off x="4601468" y="4772213"/>
            <a:ext cx="3027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t>There are more kangaroos than humans in Australia.</a:t>
            </a:r>
            <a:endParaRPr/>
          </a:p>
          <a:p>
            <a:pPr marL="0" lvl="0" indent="0" algn="l" rtl="0">
              <a:spcBef>
                <a:spcPts val="2100"/>
              </a:spcBef>
              <a:spcAft>
                <a:spcPts val="2100"/>
              </a:spcAft>
              <a:buNone/>
            </a:pPr>
            <a:endParaRPr/>
          </a:p>
        </p:txBody>
      </p:sp>
      <p:sp>
        <p:nvSpPr>
          <p:cNvPr id="796" name="Google Shape;796;p34"/>
          <p:cNvSpPr txBox="1">
            <a:spLocks noGrp="1"/>
          </p:cNvSpPr>
          <p:nvPr>
            <p:ph type="body" idx="14"/>
          </p:nvPr>
        </p:nvSpPr>
        <p:spPr>
          <a:xfrm>
            <a:off x="8150113" y="2943413"/>
            <a:ext cx="30276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 use their whiskers as feelers</a:t>
            </a:r>
            <a:endParaRPr/>
          </a:p>
        </p:txBody>
      </p:sp>
      <p:sp>
        <p:nvSpPr>
          <p:cNvPr id="797" name="Google Shape;797;p34"/>
          <p:cNvSpPr/>
          <p:nvPr/>
        </p:nvSpPr>
        <p:spPr>
          <a:xfrm>
            <a:off x="1809175" y="905154"/>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37"/>
          <p:cNvSpPr txBox="1">
            <a:spLocks noGrp="1"/>
          </p:cNvSpPr>
          <p:nvPr>
            <p:ph type="title"/>
          </p:nvPr>
        </p:nvSpPr>
        <p:spPr>
          <a:xfrm>
            <a:off x="807888" y="1065250"/>
            <a:ext cx="10505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AND THIS IS A TIMELINE</a:t>
            </a:r>
            <a:endParaRPr/>
          </a:p>
        </p:txBody>
      </p:sp>
      <p:sp>
        <p:nvSpPr>
          <p:cNvPr id="1050" name="Google Shape;1050;p37"/>
          <p:cNvSpPr txBox="1">
            <a:spLocks noGrp="1"/>
          </p:cNvSpPr>
          <p:nvPr>
            <p:ph type="subTitle" idx="1"/>
          </p:nvPr>
        </p:nvSpPr>
        <p:spPr>
          <a:xfrm>
            <a:off x="807888" y="2406880"/>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1999</a:t>
            </a:r>
            <a:endParaRPr>
              <a:solidFill>
                <a:schemeClr val="dk1"/>
              </a:solidFill>
              <a:highlight>
                <a:schemeClr val="accent2"/>
              </a:highlight>
            </a:endParaRPr>
          </a:p>
        </p:txBody>
      </p:sp>
      <p:sp>
        <p:nvSpPr>
          <p:cNvPr id="1051" name="Google Shape;1051;p37"/>
          <p:cNvSpPr txBox="1">
            <a:spLocks noGrp="1"/>
          </p:cNvSpPr>
          <p:nvPr>
            <p:ph type="body" idx="7"/>
          </p:nvPr>
        </p:nvSpPr>
        <p:spPr>
          <a:xfrm>
            <a:off x="2990091" y="3253302"/>
            <a:ext cx="18474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1052" name="Google Shape;1052;p37"/>
          <p:cNvSpPr txBox="1">
            <a:spLocks noGrp="1"/>
          </p:cNvSpPr>
          <p:nvPr>
            <p:ph type="subTitle" idx="2"/>
          </p:nvPr>
        </p:nvSpPr>
        <p:spPr>
          <a:xfrm>
            <a:off x="2990093" y="2406880"/>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2005</a:t>
            </a:r>
            <a:endParaRPr>
              <a:solidFill>
                <a:schemeClr val="dk1"/>
              </a:solidFill>
              <a:highlight>
                <a:schemeClr val="accent2"/>
              </a:highlight>
            </a:endParaRPr>
          </a:p>
        </p:txBody>
      </p:sp>
      <p:sp>
        <p:nvSpPr>
          <p:cNvPr id="1053" name="Google Shape;1053;p37"/>
          <p:cNvSpPr txBox="1">
            <a:spLocks noGrp="1"/>
          </p:cNvSpPr>
          <p:nvPr>
            <p:ph type="body" idx="8"/>
          </p:nvPr>
        </p:nvSpPr>
        <p:spPr>
          <a:xfrm>
            <a:off x="5172295" y="3253302"/>
            <a:ext cx="18474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1054" name="Google Shape;1054;p37"/>
          <p:cNvSpPr txBox="1">
            <a:spLocks noGrp="1"/>
          </p:cNvSpPr>
          <p:nvPr>
            <p:ph type="subTitle" idx="3"/>
          </p:nvPr>
        </p:nvSpPr>
        <p:spPr>
          <a:xfrm>
            <a:off x="5172298" y="2433380"/>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2015</a:t>
            </a:r>
            <a:endParaRPr>
              <a:solidFill>
                <a:schemeClr val="dk1"/>
              </a:solidFill>
              <a:highlight>
                <a:schemeClr val="accent2"/>
              </a:highlight>
            </a:endParaRPr>
          </a:p>
        </p:txBody>
      </p:sp>
      <p:sp>
        <p:nvSpPr>
          <p:cNvPr id="1055" name="Google Shape;1055;p37"/>
          <p:cNvSpPr txBox="1">
            <a:spLocks noGrp="1"/>
          </p:cNvSpPr>
          <p:nvPr>
            <p:ph type="body" idx="9"/>
          </p:nvPr>
        </p:nvSpPr>
        <p:spPr>
          <a:xfrm>
            <a:off x="7354499" y="3253302"/>
            <a:ext cx="18474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1056" name="Google Shape;1056;p37"/>
          <p:cNvSpPr txBox="1">
            <a:spLocks noGrp="1"/>
          </p:cNvSpPr>
          <p:nvPr>
            <p:ph type="subTitle" idx="4"/>
          </p:nvPr>
        </p:nvSpPr>
        <p:spPr>
          <a:xfrm>
            <a:off x="7354504" y="2433380"/>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2019</a:t>
            </a:r>
            <a:endParaRPr>
              <a:solidFill>
                <a:schemeClr val="dk1"/>
              </a:solidFill>
              <a:highlight>
                <a:schemeClr val="accent2"/>
              </a:highlight>
            </a:endParaRPr>
          </a:p>
        </p:txBody>
      </p:sp>
      <p:sp>
        <p:nvSpPr>
          <p:cNvPr id="1057" name="Google Shape;1057;p37"/>
          <p:cNvSpPr txBox="1">
            <a:spLocks noGrp="1"/>
          </p:cNvSpPr>
          <p:nvPr>
            <p:ph type="subTitle" idx="5"/>
          </p:nvPr>
        </p:nvSpPr>
        <p:spPr>
          <a:xfrm>
            <a:off x="9536709" y="2406880"/>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2022</a:t>
            </a:r>
            <a:endParaRPr>
              <a:solidFill>
                <a:schemeClr val="dk1"/>
              </a:solidFill>
              <a:highlight>
                <a:schemeClr val="accent2"/>
              </a:highlight>
            </a:endParaRPr>
          </a:p>
        </p:txBody>
      </p:sp>
      <p:sp>
        <p:nvSpPr>
          <p:cNvPr id="1058" name="Google Shape;1058;p37"/>
          <p:cNvSpPr txBox="1">
            <a:spLocks noGrp="1"/>
          </p:cNvSpPr>
          <p:nvPr>
            <p:ph type="body" idx="6"/>
          </p:nvPr>
        </p:nvSpPr>
        <p:spPr>
          <a:xfrm>
            <a:off x="807888" y="3253302"/>
            <a:ext cx="18474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1059" name="Google Shape;1059;p37"/>
          <p:cNvSpPr txBox="1">
            <a:spLocks noGrp="1"/>
          </p:cNvSpPr>
          <p:nvPr>
            <p:ph type="body" idx="13"/>
          </p:nvPr>
        </p:nvSpPr>
        <p:spPr>
          <a:xfrm>
            <a:off x="9536702" y="3253302"/>
            <a:ext cx="18474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grpSp>
        <p:nvGrpSpPr>
          <p:cNvPr id="1060" name="Google Shape;1060;p37"/>
          <p:cNvGrpSpPr/>
          <p:nvPr/>
        </p:nvGrpSpPr>
        <p:grpSpPr>
          <a:xfrm rot="10800000">
            <a:off x="4229733" y="2273576"/>
            <a:ext cx="1427438" cy="606909"/>
            <a:chOff x="4590347" y="1490179"/>
            <a:chExt cx="1314037" cy="558745"/>
          </a:xfrm>
        </p:grpSpPr>
        <p:sp>
          <p:nvSpPr>
            <p:cNvPr id="1061" name="Google Shape;1061;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3" name="Google Shape;1063;p37"/>
          <p:cNvGrpSpPr/>
          <p:nvPr/>
        </p:nvGrpSpPr>
        <p:grpSpPr>
          <a:xfrm rot="5400000" flipH="1">
            <a:off x="2613637" y="2029227"/>
            <a:ext cx="377938" cy="1362206"/>
            <a:chOff x="2748074" y="4303871"/>
            <a:chExt cx="377938" cy="1362206"/>
          </a:xfrm>
        </p:grpSpPr>
        <p:sp>
          <p:nvSpPr>
            <p:cNvPr id="1064" name="Google Shape;1064;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6" name="Google Shape;1066;p37"/>
          <p:cNvGrpSpPr/>
          <p:nvPr/>
        </p:nvGrpSpPr>
        <p:grpSpPr>
          <a:xfrm rot="5400000">
            <a:off x="6998137" y="1979527"/>
            <a:ext cx="377938" cy="1362206"/>
            <a:chOff x="2748074" y="4303871"/>
            <a:chExt cx="377938" cy="1362206"/>
          </a:xfrm>
        </p:grpSpPr>
        <p:sp>
          <p:nvSpPr>
            <p:cNvPr id="1067" name="Google Shape;1067;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9" name="Google Shape;1069;p37"/>
          <p:cNvGrpSpPr/>
          <p:nvPr/>
        </p:nvGrpSpPr>
        <p:grpSpPr>
          <a:xfrm flipH="1">
            <a:off x="8630058" y="2357176"/>
            <a:ext cx="1427438" cy="606909"/>
            <a:chOff x="4590347" y="1490179"/>
            <a:chExt cx="1314037" cy="558745"/>
          </a:xfrm>
        </p:grpSpPr>
        <p:sp>
          <p:nvSpPr>
            <p:cNvPr id="1070" name="Google Shape;1070;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grpSp>
        <p:nvGrpSpPr>
          <p:cNvPr id="1076" name="Google Shape;1076;p38"/>
          <p:cNvGrpSpPr/>
          <p:nvPr/>
        </p:nvGrpSpPr>
        <p:grpSpPr>
          <a:xfrm rot="5400000">
            <a:off x="6256620" y="1820105"/>
            <a:ext cx="5006513" cy="3427003"/>
            <a:chOff x="2345366" y="140711"/>
            <a:chExt cx="6483441" cy="4437974"/>
          </a:xfrm>
        </p:grpSpPr>
        <p:sp>
          <p:nvSpPr>
            <p:cNvPr id="1077" name="Google Shape;1077;p38"/>
            <p:cNvSpPr/>
            <p:nvPr/>
          </p:nvSpPr>
          <p:spPr>
            <a:xfrm>
              <a:off x="2362377" y="163678"/>
              <a:ext cx="6449417" cy="4392004"/>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w="38100" cap="flat" cmpd="sng">
              <a:solidFill>
                <a:srgbClr val="4343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078" name="Google Shape;1078;p38"/>
            <p:cNvGrpSpPr/>
            <p:nvPr/>
          </p:nvGrpSpPr>
          <p:grpSpPr>
            <a:xfrm>
              <a:off x="2345366" y="140711"/>
              <a:ext cx="6483441" cy="4437974"/>
              <a:chOff x="390725" y="192901"/>
              <a:chExt cx="9367780" cy="6412330"/>
            </a:xfrm>
          </p:grpSpPr>
          <p:sp>
            <p:nvSpPr>
              <p:cNvPr id="1079" name="Google Shape;1079;p38"/>
              <p:cNvSpPr/>
              <p:nvPr/>
            </p:nvSpPr>
            <p:spPr>
              <a:xfrm>
                <a:off x="433022" y="255001"/>
                <a:ext cx="9309250" cy="6342300"/>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080" name="Google Shape;1080;p38"/>
              <p:cNvGrpSpPr/>
              <p:nvPr/>
            </p:nvGrpSpPr>
            <p:grpSpPr>
              <a:xfrm>
                <a:off x="9036100" y="3183177"/>
                <a:ext cx="492960" cy="492960"/>
                <a:chOff x="9132580" y="3159701"/>
                <a:chExt cx="371233" cy="371233"/>
              </a:xfrm>
            </p:grpSpPr>
            <p:sp>
              <p:nvSpPr>
                <p:cNvPr id="1081" name="Google Shape;1081;p38"/>
                <p:cNvSpPr/>
                <p:nvPr/>
              </p:nvSpPr>
              <p:spPr>
                <a:xfrm>
                  <a:off x="9132580" y="3159701"/>
                  <a:ext cx="371233" cy="371233"/>
                </a:xfrm>
                <a:custGeom>
                  <a:avLst/>
                  <a:gdLst/>
                  <a:ahLst/>
                  <a:cxnLst/>
                  <a:rect l="l" t="t" r="r" b="b"/>
                  <a:pathLst>
                    <a:path w="358679" h="358679" extrusionOk="0">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2" name="Google Shape;1082;p38"/>
                <p:cNvSpPr/>
                <p:nvPr/>
              </p:nvSpPr>
              <p:spPr>
                <a:xfrm>
                  <a:off x="9138858" y="3166118"/>
                  <a:ext cx="267486" cy="358181"/>
                </a:xfrm>
                <a:custGeom>
                  <a:avLst/>
                  <a:gdLst/>
                  <a:ahLst/>
                  <a:cxnLst/>
                  <a:rect l="l" t="t" r="r" b="b"/>
                  <a:pathLst>
                    <a:path w="258441" h="346069" extrusionOk="0">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3" name="Google Shape;1083;p38"/>
                <p:cNvSpPr/>
                <p:nvPr/>
              </p:nvSpPr>
              <p:spPr>
                <a:xfrm>
                  <a:off x="9249765" y="3279048"/>
                  <a:ext cx="129816" cy="130304"/>
                </a:xfrm>
                <a:custGeom>
                  <a:avLst/>
                  <a:gdLst/>
                  <a:ahLst/>
                  <a:cxnLst/>
                  <a:rect l="l" t="t" r="r" b="b"/>
                  <a:pathLst>
                    <a:path w="125426" h="125898" extrusionOk="0">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84" name="Google Shape;1084;p38"/>
              <p:cNvGrpSpPr/>
              <p:nvPr/>
            </p:nvGrpSpPr>
            <p:grpSpPr>
              <a:xfrm>
                <a:off x="390725" y="192901"/>
                <a:ext cx="9367780" cy="6412330"/>
                <a:chOff x="1194635" y="234866"/>
                <a:chExt cx="9244824" cy="6489556"/>
              </a:xfrm>
            </p:grpSpPr>
            <p:sp>
              <p:nvSpPr>
                <p:cNvPr id="1085" name="Google Shape;1085;p38"/>
                <p:cNvSpPr/>
                <p:nvPr/>
              </p:nvSpPr>
              <p:spPr>
                <a:xfrm>
                  <a:off x="1217565" y="240980"/>
                  <a:ext cx="9221894" cy="6483314"/>
                </a:xfrm>
                <a:custGeom>
                  <a:avLst/>
                  <a:gdLst/>
                  <a:ahLst/>
                  <a:cxnLst/>
                  <a:rect l="l" t="t" r="r" b="b"/>
                  <a:pathLst>
                    <a:path w="9221894" h="6483314" extrusionOk="0">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6" name="Google Shape;1086;p38"/>
                <p:cNvSpPr/>
                <p:nvPr/>
              </p:nvSpPr>
              <p:spPr>
                <a:xfrm>
                  <a:off x="2119512" y="237923"/>
                  <a:ext cx="97838" cy="15287"/>
                </a:xfrm>
                <a:custGeom>
                  <a:avLst/>
                  <a:gdLst/>
                  <a:ahLst/>
                  <a:cxnLst/>
                  <a:rect l="l" t="t" r="r" b="b"/>
                  <a:pathLst>
                    <a:path w="97838" h="15287" extrusionOk="0">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7" name="Google Shape;1087;p38"/>
                <p:cNvSpPr/>
                <p:nvPr/>
              </p:nvSpPr>
              <p:spPr>
                <a:xfrm>
                  <a:off x="2510865" y="234866"/>
                  <a:ext cx="203320" cy="18344"/>
                </a:xfrm>
                <a:custGeom>
                  <a:avLst/>
                  <a:gdLst/>
                  <a:ahLst/>
                  <a:cxnLst/>
                  <a:rect l="l" t="t" r="r" b="b"/>
                  <a:pathLst>
                    <a:path w="203320" h="18344" extrusionOk="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8" name="Google Shape;1088;p38"/>
                <p:cNvSpPr/>
                <p:nvPr/>
              </p:nvSpPr>
              <p:spPr>
                <a:xfrm>
                  <a:off x="2831897" y="234866"/>
                  <a:ext cx="201791" cy="18344"/>
                </a:xfrm>
                <a:custGeom>
                  <a:avLst/>
                  <a:gdLst/>
                  <a:ahLst/>
                  <a:cxnLst/>
                  <a:rect l="l" t="t" r="r" b="b"/>
                  <a:pathLst>
                    <a:path w="201791" h="18344" extrusionOk="0">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9" name="Google Shape;1089;p38"/>
                <p:cNvSpPr/>
                <p:nvPr/>
              </p:nvSpPr>
              <p:spPr>
                <a:xfrm>
                  <a:off x="2510865" y="245567"/>
                  <a:ext cx="203320" cy="7643"/>
                </a:xfrm>
                <a:custGeom>
                  <a:avLst/>
                  <a:gdLst/>
                  <a:ahLst/>
                  <a:cxnLst/>
                  <a:rect l="l" t="t" r="r" b="b"/>
                  <a:pathLst>
                    <a:path w="203320" h="7643" extrusionOk="0">
                      <a:moveTo>
                        <a:pt x="0" y="0"/>
                      </a:moveTo>
                      <a:lnTo>
                        <a:pt x="203320" y="0"/>
                      </a:lnTo>
                      <a:lnTo>
                        <a:pt x="203320" y="7644"/>
                      </a:lnTo>
                      <a:lnTo>
                        <a:pt x="0" y="7644"/>
                      </a:lnTo>
                      <a:lnTo>
                        <a:pt x="0" y="0"/>
                      </a:lnTo>
                      <a:close/>
                    </a:path>
                  </a:pathLst>
                </a:custGeom>
                <a:solidFill>
                  <a:srgbClr val="393A3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0" name="Google Shape;1090;p38"/>
                <p:cNvSpPr/>
                <p:nvPr/>
              </p:nvSpPr>
              <p:spPr>
                <a:xfrm>
                  <a:off x="2831897" y="245567"/>
                  <a:ext cx="201791" cy="7643"/>
                </a:xfrm>
                <a:custGeom>
                  <a:avLst/>
                  <a:gdLst/>
                  <a:ahLst/>
                  <a:cxnLst/>
                  <a:rect l="l" t="t" r="r" b="b"/>
                  <a:pathLst>
                    <a:path w="201791" h="7643" extrusionOk="0">
                      <a:moveTo>
                        <a:pt x="0" y="0"/>
                      </a:moveTo>
                      <a:lnTo>
                        <a:pt x="201791" y="0"/>
                      </a:lnTo>
                      <a:lnTo>
                        <a:pt x="201791" y="7644"/>
                      </a:lnTo>
                      <a:lnTo>
                        <a:pt x="0" y="7644"/>
                      </a:lnTo>
                      <a:lnTo>
                        <a:pt x="0" y="0"/>
                      </a:lnTo>
                      <a:close/>
                    </a:path>
                  </a:pathLst>
                </a:custGeom>
                <a:solidFill>
                  <a:srgbClr val="444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1" name="Google Shape;1091;p38"/>
                <p:cNvSpPr/>
                <p:nvPr/>
              </p:nvSpPr>
              <p:spPr>
                <a:xfrm>
                  <a:off x="2119512" y="245567"/>
                  <a:ext cx="97838" cy="7643"/>
                </a:xfrm>
                <a:custGeom>
                  <a:avLst/>
                  <a:gdLst/>
                  <a:ahLst/>
                  <a:cxnLst/>
                  <a:rect l="l" t="t" r="r" b="b"/>
                  <a:pathLst>
                    <a:path w="97838" h="7643" extrusionOk="0">
                      <a:moveTo>
                        <a:pt x="0" y="0"/>
                      </a:moveTo>
                      <a:lnTo>
                        <a:pt x="97838" y="0"/>
                      </a:lnTo>
                      <a:lnTo>
                        <a:pt x="97838" y="7644"/>
                      </a:lnTo>
                      <a:lnTo>
                        <a:pt x="0" y="7644"/>
                      </a:lnTo>
                      <a:lnTo>
                        <a:pt x="0" y="0"/>
                      </a:lnTo>
                      <a:close/>
                    </a:path>
                  </a:pathLst>
                </a:custGeom>
                <a:solidFill>
                  <a:srgbClr val="35353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2" name="Google Shape;1092;p38"/>
                <p:cNvSpPr/>
                <p:nvPr/>
              </p:nvSpPr>
              <p:spPr>
                <a:xfrm>
                  <a:off x="1217565" y="251681"/>
                  <a:ext cx="9221894" cy="6472613"/>
                </a:xfrm>
                <a:custGeom>
                  <a:avLst/>
                  <a:gdLst/>
                  <a:ahLst/>
                  <a:cxnLst/>
                  <a:rect l="l" t="t" r="r" b="b"/>
                  <a:pathLst>
                    <a:path w="9221894" h="6472613" extrusionOk="0">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3" name="Google Shape;1093;p38"/>
                <p:cNvSpPr/>
                <p:nvPr/>
              </p:nvSpPr>
              <p:spPr>
                <a:xfrm>
                  <a:off x="1232853" y="266969"/>
                  <a:ext cx="9184950" cy="6442039"/>
                </a:xfrm>
                <a:custGeom>
                  <a:avLst/>
                  <a:gdLst/>
                  <a:ahLst/>
                  <a:cxnLst/>
                  <a:rect l="l" t="t" r="r" b="b"/>
                  <a:pathLst>
                    <a:path w="9184950" h="6442039" extrusionOk="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4" name="Google Shape;1094;p38"/>
                <p:cNvSpPr/>
                <p:nvPr/>
              </p:nvSpPr>
              <p:spPr>
                <a:xfrm>
                  <a:off x="1261898" y="294486"/>
                  <a:ext cx="8971056" cy="6387005"/>
                </a:xfrm>
                <a:custGeom>
                  <a:avLst/>
                  <a:gdLst/>
                  <a:ahLst/>
                  <a:cxnLst/>
                  <a:rect l="l" t="t" r="r" b="b"/>
                  <a:pathLst>
                    <a:path w="8971056" h="6387005" extrusionOk="0">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5" name="Google Shape;1095;p38"/>
                <p:cNvSpPr/>
                <p:nvPr/>
              </p:nvSpPr>
              <p:spPr>
                <a:xfrm>
                  <a:off x="1266484" y="294484"/>
                  <a:ext cx="9114629" cy="6380892"/>
                </a:xfrm>
                <a:custGeom>
                  <a:avLst/>
                  <a:gdLst/>
                  <a:ahLst/>
                  <a:cxnLst/>
                  <a:rect l="l" t="t" r="r" b="b"/>
                  <a:pathLst>
                    <a:path w="9114629" h="6380892" extrusionOk="0">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6" name="Google Shape;1096;p38"/>
                <p:cNvSpPr/>
                <p:nvPr/>
              </p:nvSpPr>
              <p:spPr>
                <a:xfrm>
                  <a:off x="1217565" y="6135737"/>
                  <a:ext cx="434157" cy="588685"/>
                </a:xfrm>
                <a:custGeom>
                  <a:avLst/>
                  <a:gdLst/>
                  <a:ahLst/>
                  <a:cxnLst/>
                  <a:rect l="l" t="t" r="r" b="b"/>
                  <a:pathLst>
                    <a:path w="434157" h="588685" extrusionOk="0">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7" name="Google Shape;1097;p38"/>
                <p:cNvSpPr/>
                <p:nvPr/>
              </p:nvSpPr>
              <p:spPr>
                <a:xfrm>
                  <a:off x="1217565" y="251681"/>
                  <a:ext cx="843855" cy="3364719"/>
                </a:xfrm>
                <a:custGeom>
                  <a:avLst/>
                  <a:gdLst/>
                  <a:ahLst/>
                  <a:cxnLst/>
                  <a:rect l="l" t="t" r="r" b="b"/>
                  <a:pathLst>
                    <a:path w="843855" h="3364719" extrusionOk="0">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8" name="Google Shape;1098;p38"/>
                <p:cNvSpPr/>
                <p:nvPr/>
              </p:nvSpPr>
              <p:spPr>
                <a:xfrm>
                  <a:off x="9999061" y="251681"/>
                  <a:ext cx="438743" cy="432628"/>
                </a:xfrm>
                <a:custGeom>
                  <a:avLst/>
                  <a:gdLst/>
                  <a:ahLst/>
                  <a:cxnLst/>
                  <a:rect l="l" t="t" r="r" b="b"/>
                  <a:pathLst>
                    <a:path w="438743" h="432628" extrusionOk="0">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9" name="Google Shape;1099;p38"/>
                <p:cNvSpPr/>
                <p:nvPr/>
              </p:nvSpPr>
              <p:spPr>
                <a:xfrm>
                  <a:off x="10000589" y="6291667"/>
                  <a:ext cx="438743" cy="432628"/>
                </a:xfrm>
                <a:custGeom>
                  <a:avLst/>
                  <a:gdLst/>
                  <a:ahLst/>
                  <a:cxnLst/>
                  <a:rect l="l" t="t" r="r" b="b"/>
                  <a:pathLst>
                    <a:path w="438743" h="432628" extrusionOk="0">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0" name="Google Shape;1100;p38"/>
                <p:cNvSpPr/>
                <p:nvPr/>
              </p:nvSpPr>
              <p:spPr>
                <a:xfrm>
                  <a:off x="1194635" y="927377"/>
                  <a:ext cx="19873" cy="337847"/>
                </a:xfrm>
                <a:custGeom>
                  <a:avLst/>
                  <a:gdLst/>
                  <a:ahLst/>
                  <a:cxnLst/>
                  <a:rect l="l" t="t" r="r" b="b"/>
                  <a:pathLst>
                    <a:path w="19873" h="337847" extrusionOk="0">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1" name="Google Shape;1101;p38"/>
                <p:cNvSpPr/>
                <p:nvPr/>
              </p:nvSpPr>
              <p:spPr>
                <a:xfrm>
                  <a:off x="1200749" y="925848"/>
                  <a:ext cx="13758" cy="339376"/>
                </a:xfrm>
                <a:custGeom>
                  <a:avLst/>
                  <a:gdLst/>
                  <a:ahLst/>
                  <a:cxnLst/>
                  <a:rect l="l" t="t" r="r" b="b"/>
                  <a:pathLst>
                    <a:path w="13758" h="339376" extrusionOk="0">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102" name="Google Shape;1102;p38"/>
            <p:cNvSpPr/>
            <p:nvPr/>
          </p:nvSpPr>
          <p:spPr>
            <a:xfrm>
              <a:off x="2893720" y="349978"/>
              <a:ext cx="5332800" cy="4001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03" name="Google Shape;1103;p38"/>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4" name="Google Shape;1104;p38"/>
          <p:cNvSpPr txBox="1">
            <a:spLocks noGrp="1"/>
          </p:cNvSpPr>
          <p:nvPr>
            <p:ph type="title"/>
          </p:nvPr>
        </p:nvSpPr>
        <p:spPr>
          <a:xfrm>
            <a:off x="876425" y="1981100"/>
            <a:ext cx="5581500" cy="12642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PRESENTING A WEBSITE </a:t>
            </a:r>
            <a:r>
              <a:rPr lang="en">
                <a:highlight>
                  <a:schemeClr val="accent2"/>
                </a:highlight>
              </a:rPr>
              <a:t>OR AN APP?</a:t>
            </a:r>
            <a:endParaRPr>
              <a:highlight>
                <a:schemeClr val="accent2"/>
              </a:highlight>
            </a:endParaRPr>
          </a:p>
        </p:txBody>
      </p:sp>
      <p:sp>
        <p:nvSpPr>
          <p:cNvPr id="1105" name="Google Shape;1105;p38"/>
          <p:cNvSpPr txBox="1">
            <a:spLocks noGrp="1"/>
          </p:cNvSpPr>
          <p:nvPr>
            <p:ph type="body" idx="1"/>
          </p:nvPr>
        </p:nvSpPr>
        <p:spPr>
          <a:xfrm>
            <a:off x="876525" y="3438950"/>
            <a:ext cx="5581500" cy="17025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a:t>If you are presenting a website, an internet product or an app, you can place a screenshot of it here.</a:t>
            </a:r>
            <a:endParaRPr/>
          </a:p>
        </p:txBody>
      </p:sp>
      <p:grpSp>
        <p:nvGrpSpPr>
          <p:cNvPr id="1106" name="Google Shape;1106;p38"/>
          <p:cNvGrpSpPr/>
          <p:nvPr/>
        </p:nvGrpSpPr>
        <p:grpSpPr>
          <a:xfrm>
            <a:off x="10680055" y="2115538"/>
            <a:ext cx="788140" cy="2965544"/>
            <a:chOff x="8686327" y="1939200"/>
            <a:chExt cx="788140" cy="2965544"/>
          </a:xfrm>
        </p:grpSpPr>
        <p:sp>
          <p:nvSpPr>
            <p:cNvPr id="1107" name="Google Shape;1107;p38"/>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8"/>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8"/>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8"/>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8"/>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2" name="Google Shape;1112;p38"/>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13" name="Google Shape;1113;p38"/>
          <p:cNvGrpSpPr/>
          <p:nvPr/>
        </p:nvGrpSpPr>
        <p:grpSpPr>
          <a:xfrm rot="-1479810">
            <a:off x="5604310" y="5220668"/>
            <a:ext cx="735272" cy="651165"/>
            <a:chOff x="3116097" y="-1477902"/>
            <a:chExt cx="735251" cy="651147"/>
          </a:xfrm>
        </p:grpSpPr>
        <p:sp>
          <p:nvSpPr>
            <p:cNvPr id="1114" name="Google Shape;1114;p38"/>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8"/>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8"/>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8"/>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8"/>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8"/>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8"/>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8"/>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2" name="Google Shape;1122;p38"/>
          <p:cNvGrpSpPr/>
          <p:nvPr/>
        </p:nvGrpSpPr>
        <p:grpSpPr>
          <a:xfrm flipH="1">
            <a:off x="695704" y="911177"/>
            <a:ext cx="679947" cy="652506"/>
            <a:chOff x="3896486" y="3679569"/>
            <a:chExt cx="792294" cy="760319"/>
          </a:xfrm>
        </p:grpSpPr>
        <p:sp>
          <p:nvSpPr>
            <p:cNvPr id="1123" name="Google Shape;1123;p3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7" name="Google Shape;1127;p38"/>
          <p:cNvSpPr/>
          <p:nvPr/>
        </p:nvSpPr>
        <p:spPr>
          <a:xfrm rot="-5400000">
            <a:off x="1547000" y="4462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grpSp>
        <p:nvGrpSpPr>
          <p:cNvPr id="1132" name="Google Shape;1132;p39"/>
          <p:cNvGrpSpPr/>
          <p:nvPr/>
        </p:nvGrpSpPr>
        <p:grpSpPr>
          <a:xfrm>
            <a:off x="1926381" y="1072276"/>
            <a:ext cx="2452706" cy="4996253"/>
            <a:chOff x="1020040" y="533174"/>
            <a:chExt cx="2721600" cy="5544000"/>
          </a:xfrm>
        </p:grpSpPr>
        <p:sp>
          <p:nvSpPr>
            <p:cNvPr id="1133" name="Google Shape;1133;p39"/>
            <p:cNvSpPr/>
            <p:nvPr/>
          </p:nvSpPr>
          <p:spPr>
            <a:xfrm rot="5322">
              <a:off x="1024388" y="535271"/>
              <a:ext cx="2712903" cy="5539807"/>
            </a:xfrm>
            <a:prstGeom prst="roundRect">
              <a:avLst>
                <a:gd name="adj" fmla="val 13728"/>
              </a:avLst>
            </a:prstGeom>
            <a:solidFill>
              <a:srgbClr val="262626"/>
            </a:solidFill>
            <a:ln w="38100" cap="flat" cmpd="sng">
              <a:solidFill>
                <a:srgbClr val="4343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34" name="Google Shape;1134;p39"/>
            <p:cNvSpPr/>
            <p:nvPr/>
          </p:nvSpPr>
          <p:spPr>
            <a:xfrm rot="5339">
              <a:off x="1117826" y="634766"/>
              <a:ext cx="2511303" cy="5315706"/>
            </a:xfrm>
            <a:prstGeom prst="roundRect">
              <a:avLst>
                <a:gd name="adj" fmla="val 11202"/>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35" name="Google Shape;1135;p39"/>
            <p:cNvSpPr/>
            <p:nvPr/>
          </p:nvSpPr>
          <p:spPr>
            <a:xfrm rot="-10793156">
              <a:off x="1702602" y="592275"/>
              <a:ext cx="1356303" cy="243601"/>
            </a:xfrm>
            <a:prstGeom prst="round2SameRect">
              <a:avLst>
                <a:gd name="adj1" fmla="val 50000"/>
                <a:gd name="adj2" fmla="val 0"/>
              </a:avLst>
            </a:prstGeom>
            <a:solidFill>
              <a:srgbClr val="2525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36" name="Google Shape;1136;p39"/>
            <p:cNvSpPr/>
            <p:nvPr/>
          </p:nvSpPr>
          <p:spPr>
            <a:xfrm>
              <a:off x="1848856" y="5858818"/>
              <a:ext cx="1063200" cy="37800"/>
            </a:xfrm>
            <a:prstGeom prst="roundRect">
              <a:avLst>
                <a:gd name="adj" fmla="val 50000"/>
              </a:avLst>
            </a:prstGeom>
            <a:solidFill>
              <a:srgbClr val="3A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39"/>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39"/>
            <p:cNvSpPr/>
            <p:nvPr/>
          </p:nvSpPr>
          <p:spPr>
            <a:xfrm>
              <a:off x="2176639" y="720996"/>
              <a:ext cx="408300" cy="37800"/>
            </a:xfrm>
            <a:prstGeom prst="roundRect">
              <a:avLst>
                <a:gd name="adj" fmla="val 50000"/>
              </a:avLst>
            </a:prstGeom>
            <a:gradFill>
              <a:gsLst>
                <a:gs pos="0">
                  <a:srgbClr val="424242"/>
                </a:gs>
                <a:gs pos="100000">
                  <a:srgbClr val="01010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9" name="Google Shape;1139;p39"/>
          <p:cNvSpPr txBox="1">
            <a:spLocks noGrp="1"/>
          </p:cNvSpPr>
          <p:nvPr>
            <p:ph type="title"/>
          </p:nvPr>
        </p:nvSpPr>
        <p:spPr>
          <a:xfrm>
            <a:off x="4918988" y="2122000"/>
            <a:ext cx="5581500" cy="1242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PRESENTING A WEBSITE </a:t>
            </a:r>
            <a:r>
              <a:rPr lang="en">
                <a:highlight>
                  <a:schemeClr val="accent2"/>
                </a:highlight>
              </a:rPr>
              <a:t>OR AN APP?</a:t>
            </a:r>
            <a:endParaRPr>
              <a:highlight>
                <a:schemeClr val="accent2"/>
              </a:highlight>
            </a:endParaRPr>
          </a:p>
        </p:txBody>
      </p:sp>
      <p:sp>
        <p:nvSpPr>
          <p:cNvPr id="1140" name="Google Shape;1140;p39"/>
          <p:cNvSpPr txBox="1">
            <a:spLocks noGrp="1"/>
          </p:cNvSpPr>
          <p:nvPr>
            <p:ph type="body" idx="1"/>
          </p:nvPr>
        </p:nvSpPr>
        <p:spPr>
          <a:xfrm>
            <a:off x="4919088" y="3503650"/>
            <a:ext cx="5581500" cy="1702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If you are presenting a website, an internet product or an app, you can place a screenshot of it here.</a:t>
            </a:r>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1"/>
          <p:cNvSpPr txBox="1">
            <a:spLocks noGrp="1"/>
          </p:cNvSpPr>
          <p:nvPr>
            <p:ph type="title"/>
          </p:nvPr>
        </p:nvSpPr>
        <p:spPr>
          <a:xfrm>
            <a:off x="2695475" y="1630800"/>
            <a:ext cx="6000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CREDITS.</a:t>
            </a:r>
            <a:endParaRPr/>
          </a:p>
        </p:txBody>
      </p:sp>
      <p:sp>
        <p:nvSpPr>
          <p:cNvPr id="1203" name="Google Shape;1203;p41"/>
          <p:cNvSpPr txBox="1">
            <a:spLocks noGrp="1"/>
          </p:cNvSpPr>
          <p:nvPr>
            <p:ph type="body" idx="1"/>
          </p:nvPr>
        </p:nvSpPr>
        <p:spPr>
          <a:xfrm>
            <a:off x="2695654" y="2479050"/>
            <a:ext cx="6675900" cy="310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a:t>Presentation Template: </a:t>
            </a:r>
            <a:r>
              <a:rPr lang="en" sz="2400" u="sng">
                <a:solidFill>
                  <a:schemeClr val="hlink"/>
                </a:solidFill>
                <a:highlight>
                  <a:schemeClr val="accent2"/>
                </a:highlight>
                <a:hlinkClick r:id="rId3"/>
              </a:rPr>
              <a:t>SlidesMania</a:t>
            </a:r>
            <a:endParaRPr sz="2400">
              <a:highlight>
                <a:schemeClr val="accent2"/>
              </a:highlight>
            </a:endParaRPr>
          </a:p>
          <a:p>
            <a:pPr marL="0" lvl="0" indent="0" algn="l" rtl="0">
              <a:spcBef>
                <a:spcPts val="2100"/>
              </a:spcBef>
              <a:spcAft>
                <a:spcPts val="0"/>
              </a:spcAft>
              <a:buNone/>
            </a:pPr>
            <a:r>
              <a:rPr lang="en" sz="2400"/>
              <a:t>Sample Images: </a:t>
            </a:r>
            <a:r>
              <a:rPr lang="en" sz="2400" u="sng">
                <a:solidFill>
                  <a:schemeClr val="hlink"/>
                </a:solidFill>
                <a:highlight>
                  <a:schemeClr val="accent2"/>
                </a:highlight>
                <a:hlinkClick r:id="rId4"/>
              </a:rPr>
              <a:t>Unsplash</a:t>
            </a:r>
            <a:endParaRPr sz="2400">
              <a:highlight>
                <a:schemeClr val="accent2"/>
              </a:highlight>
            </a:endParaRPr>
          </a:p>
          <a:p>
            <a:pPr marL="0" lvl="0" indent="0" algn="l" rtl="0">
              <a:spcBef>
                <a:spcPts val="2100"/>
              </a:spcBef>
              <a:spcAft>
                <a:spcPts val="0"/>
              </a:spcAft>
              <a:buNone/>
            </a:pPr>
            <a:r>
              <a:rPr lang="en"/>
              <a:t>Fonts used in this presentation: Roboto</a:t>
            </a:r>
            <a:endParaRPr/>
          </a:p>
          <a:p>
            <a:pPr marL="0" lvl="0" indent="0" algn="l" rtl="0">
              <a:spcBef>
                <a:spcPts val="2100"/>
              </a:spcBef>
              <a:spcAft>
                <a:spcPts val="2100"/>
              </a:spcAft>
              <a:buNone/>
            </a:pPr>
            <a:endParaRPr/>
          </a:p>
        </p:txBody>
      </p:sp>
      <p:sp>
        <p:nvSpPr>
          <p:cNvPr id="1204" name="Google Shape;1204;p41"/>
          <p:cNvSpPr/>
          <p:nvPr/>
        </p:nvSpPr>
        <p:spPr>
          <a:xfrm>
            <a:off x="1409500" y="2394304"/>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42"/>
          <p:cNvSpPr txBox="1">
            <a:spLocks noGrp="1"/>
          </p:cNvSpPr>
          <p:nvPr>
            <p:ph type="title"/>
          </p:nvPr>
        </p:nvSpPr>
        <p:spPr>
          <a:xfrm>
            <a:off x="415650" y="344902"/>
            <a:ext cx="11360700" cy="867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000"/>
              <a:t>Editable Icons</a:t>
            </a:r>
            <a:endParaRPr sz="5000"/>
          </a:p>
        </p:txBody>
      </p:sp>
      <p:grpSp>
        <p:nvGrpSpPr>
          <p:cNvPr id="1210" name="Google Shape;1210;p42"/>
          <p:cNvGrpSpPr/>
          <p:nvPr/>
        </p:nvGrpSpPr>
        <p:grpSpPr>
          <a:xfrm>
            <a:off x="3570764" y="1773752"/>
            <a:ext cx="405160" cy="253589"/>
            <a:chOff x="4797800" y="1994125"/>
            <a:chExt cx="306475" cy="186025"/>
          </a:xfrm>
        </p:grpSpPr>
        <p:sp>
          <p:nvSpPr>
            <p:cNvPr id="1211" name="Google Shape;1211;p42"/>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2" name="Google Shape;1212;p42"/>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13" name="Google Shape;1213;p42"/>
          <p:cNvSpPr/>
          <p:nvPr/>
        </p:nvSpPr>
        <p:spPr>
          <a:xfrm>
            <a:off x="3013572" y="1789650"/>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4" name="Google Shape;1214;p42"/>
          <p:cNvSpPr/>
          <p:nvPr/>
        </p:nvSpPr>
        <p:spPr>
          <a:xfrm>
            <a:off x="2598483" y="1706244"/>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5" name="Google Shape;1215;p42"/>
          <p:cNvSpPr/>
          <p:nvPr/>
        </p:nvSpPr>
        <p:spPr>
          <a:xfrm>
            <a:off x="4125519" y="1774124"/>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6" name="Google Shape;1216;p42"/>
          <p:cNvSpPr/>
          <p:nvPr/>
        </p:nvSpPr>
        <p:spPr>
          <a:xfrm>
            <a:off x="4629024" y="173126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7" name="Google Shape;1217;p42"/>
          <p:cNvSpPr/>
          <p:nvPr/>
        </p:nvSpPr>
        <p:spPr>
          <a:xfrm>
            <a:off x="5618340" y="1764938"/>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18" name="Google Shape;1218;p42"/>
          <p:cNvGrpSpPr/>
          <p:nvPr/>
        </p:nvGrpSpPr>
        <p:grpSpPr>
          <a:xfrm>
            <a:off x="6164058" y="1777777"/>
            <a:ext cx="352082" cy="254203"/>
            <a:chOff x="4250025" y="2848800"/>
            <a:chExt cx="266325" cy="186475"/>
          </a:xfrm>
        </p:grpSpPr>
        <p:sp>
          <p:nvSpPr>
            <p:cNvPr id="1219" name="Google Shape;1219;p42"/>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0" name="Google Shape;1220;p42"/>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1" name="Google Shape;1221;p42"/>
          <p:cNvGrpSpPr/>
          <p:nvPr/>
        </p:nvGrpSpPr>
        <p:grpSpPr>
          <a:xfrm>
            <a:off x="6761406" y="1741891"/>
            <a:ext cx="343224" cy="326555"/>
            <a:chOff x="4707700" y="2822475"/>
            <a:chExt cx="259625" cy="239550"/>
          </a:xfrm>
        </p:grpSpPr>
        <p:sp>
          <p:nvSpPr>
            <p:cNvPr id="1222" name="Google Shape;1222;p42"/>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3" name="Google Shape;1223;p42"/>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4" name="Google Shape;1224;p42"/>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25" name="Google Shape;1225;p42"/>
          <p:cNvSpPr/>
          <p:nvPr/>
        </p:nvSpPr>
        <p:spPr>
          <a:xfrm>
            <a:off x="7235378" y="1745476"/>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6" name="Google Shape;1226;p42"/>
          <p:cNvSpPr/>
          <p:nvPr/>
        </p:nvSpPr>
        <p:spPr>
          <a:xfrm>
            <a:off x="7758873" y="1778333"/>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27" name="Google Shape;1227;p42"/>
          <p:cNvGrpSpPr/>
          <p:nvPr/>
        </p:nvGrpSpPr>
        <p:grpSpPr>
          <a:xfrm>
            <a:off x="8396572" y="1705391"/>
            <a:ext cx="351487" cy="398940"/>
            <a:chOff x="6425500" y="2795700"/>
            <a:chExt cx="265875" cy="292650"/>
          </a:xfrm>
        </p:grpSpPr>
        <p:sp>
          <p:nvSpPr>
            <p:cNvPr id="1228" name="Google Shape;1228;p42"/>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9" name="Google Shape;1229;p42"/>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30" name="Google Shape;1230;p42"/>
          <p:cNvSpPr/>
          <p:nvPr/>
        </p:nvSpPr>
        <p:spPr>
          <a:xfrm>
            <a:off x="8894278" y="1737892"/>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31" name="Google Shape;1231;p42"/>
          <p:cNvGrpSpPr/>
          <p:nvPr/>
        </p:nvGrpSpPr>
        <p:grpSpPr>
          <a:xfrm>
            <a:off x="9474618" y="1760035"/>
            <a:ext cx="350297" cy="290464"/>
            <a:chOff x="5549875" y="2418425"/>
            <a:chExt cx="264975" cy="213075"/>
          </a:xfrm>
        </p:grpSpPr>
        <p:sp>
          <p:nvSpPr>
            <p:cNvPr id="1232" name="Google Shape;1232;p42"/>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3" name="Google Shape;1233;p42"/>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34" name="Google Shape;1234;p42"/>
          <p:cNvSpPr/>
          <p:nvPr/>
        </p:nvSpPr>
        <p:spPr>
          <a:xfrm>
            <a:off x="2620588" y="2368871"/>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35" name="Google Shape;1235;p42"/>
          <p:cNvGrpSpPr/>
          <p:nvPr/>
        </p:nvGrpSpPr>
        <p:grpSpPr>
          <a:xfrm>
            <a:off x="3570694" y="2404542"/>
            <a:ext cx="299598" cy="308322"/>
            <a:chOff x="3739275" y="2525850"/>
            <a:chExt cx="226625" cy="226175"/>
          </a:xfrm>
        </p:grpSpPr>
        <p:sp>
          <p:nvSpPr>
            <p:cNvPr id="1236" name="Google Shape;1236;p42"/>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7" name="Google Shape;1237;p42"/>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8" name="Google Shape;1238;p42"/>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9" name="Google Shape;1239;p42"/>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40" name="Google Shape;1240;p42"/>
          <p:cNvGrpSpPr/>
          <p:nvPr/>
        </p:nvGrpSpPr>
        <p:grpSpPr>
          <a:xfrm>
            <a:off x="3043876" y="2377772"/>
            <a:ext cx="272464" cy="361861"/>
            <a:chOff x="4518575" y="2506200"/>
            <a:chExt cx="206100" cy="265450"/>
          </a:xfrm>
        </p:grpSpPr>
        <p:sp>
          <p:nvSpPr>
            <p:cNvPr id="1241" name="Google Shape;1241;p42"/>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2" name="Google Shape;1242;p42"/>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3" name="Google Shape;1243;p42"/>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4" name="Google Shape;1244;p42"/>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5" name="Google Shape;1245;p42"/>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6" name="Google Shape;1246;p42"/>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7" name="Google Shape;1247;p42"/>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8" name="Google Shape;1248;p42"/>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9" name="Google Shape;1249;p42"/>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50" name="Google Shape;1250;p42"/>
          <p:cNvGrpSpPr/>
          <p:nvPr/>
        </p:nvGrpSpPr>
        <p:grpSpPr>
          <a:xfrm>
            <a:off x="4125077" y="2404742"/>
            <a:ext cx="299631" cy="308322"/>
            <a:chOff x="4164375" y="1677425"/>
            <a:chExt cx="226650" cy="226175"/>
          </a:xfrm>
        </p:grpSpPr>
        <p:sp>
          <p:nvSpPr>
            <p:cNvPr id="1251" name="Google Shape;1251;p42"/>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2" name="Google Shape;1252;p42"/>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3" name="Google Shape;1253;p42"/>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4" name="Google Shape;1254;p42"/>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5" name="Google Shape;1255;p42"/>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56" name="Google Shape;1256;p42"/>
          <p:cNvGrpSpPr/>
          <p:nvPr/>
        </p:nvGrpSpPr>
        <p:grpSpPr>
          <a:xfrm>
            <a:off x="5179042" y="2395931"/>
            <a:ext cx="299003" cy="308322"/>
            <a:chOff x="5226025" y="1677425"/>
            <a:chExt cx="226175" cy="226175"/>
          </a:xfrm>
        </p:grpSpPr>
        <p:sp>
          <p:nvSpPr>
            <p:cNvPr id="1257" name="Google Shape;1257;p42"/>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8" name="Google Shape;1258;p42"/>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59" name="Google Shape;1259;p42"/>
          <p:cNvGrpSpPr/>
          <p:nvPr/>
        </p:nvGrpSpPr>
        <p:grpSpPr>
          <a:xfrm>
            <a:off x="4652426" y="2396024"/>
            <a:ext cx="299003" cy="308322"/>
            <a:chOff x="4835275" y="1198350"/>
            <a:chExt cx="226175" cy="226175"/>
          </a:xfrm>
        </p:grpSpPr>
        <p:sp>
          <p:nvSpPr>
            <p:cNvPr id="1260" name="Google Shape;1260;p42"/>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1" name="Google Shape;1261;p42"/>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62" name="Google Shape;1262;p42"/>
          <p:cNvGrpSpPr/>
          <p:nvPr/>
        </p:nvGrpSpPr>
        <p:grpSpPr>
          <a:xfrm>
            <a:off x="6339271" y="2379923"/>
            <a:ext cx="347356" cy="358215"/>
            <a:chOff x="968775" y="1180050"/>
            <a:chExt cx="262750" cy="262775"/>
          </a:xfrm>
        </p:grpSpPr>
        <p:sp>
          <p:nvSpPr>
            <p:cNvPr id="1263" name="Google Shape;1263;p42"/>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4" name="Google Shape;1264;p42"/>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5" name="Google Shape;1265;p42"/>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66" name="Google Shape;1266;p42"/>
          <p:cNvGrpSpPr/>
          <p:nvPr/>
        </p:nvGrpSpPr>
        <p:grpSpPr>
          <a:xfrm>
            <a:off x="5704170" y="2446992"/>
            <a:ext cx="386288" cy="224042"/>
            <a:chOff x="1678900" y="1231350"/>
            <a:chExt cx="292200" cy="164350"/>
          </a:xfrm>
        </p:grpSpPr>
        <p:sp>
          <p:nvSpPr>
            <p:cNvPr id="1267" name="Google Shape;1267;p42"/>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8" name="Google Shape;1268;p42"/>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9" name="Google Shape;1269;p42"/>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70" name="Google Shape;1270;p42"/>
          <p:cNvSpPr/>
          <p:nvPr/>
        </p:nvSpPr>
        <p:spPr>
          <a:xfrm>
            <a:off x="7023159" y="2368888"/>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71" name="Google Shape;1271;p42"/>
          <p:cNvGrpSpPr/>
          <p:nvPr/>
        </p:nvGrpSpPr>
        <p:grpSpPr>
          <a:xfrm>
            <a:off x="7467406" y="2373531"/>
            <a:ext cx="322006" cy="353205"/>
            <a:chOff x="2405550" y="1181850"/>
            <a:chExt cx="243575" cy="259100"/>
          </a:xfrm>
        </p:grpSpPr>
        <p:sp>
          <p:nvSpPr>
            <p:cNvPr id="1272" name="Google Shape;1272;p42"/>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3" name="Google Shape;1273;p42"/>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4" name="Google Shape;1274;p42"/>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5" name="Google Shape;1275;p42"/>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6" name="Google Shape;1276;p42"/>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7" name="Google Shape;1277;p42"/>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78" name="Google Shape;1278;p42"/>
          <p:cNvSpPr/>
          <p:nvPr/>
        </p:nvSpPr>
        <p:spPr>
          <a:xfrm>
            <a:off x="8075550" y="2396514"/>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79" name="Google Shape;1279;p42"/>
          <p:cNvGrpSpPr/>
          <p:nvPr/>
        </p:nvGrpSpPr>
        <p:grpSpPr>
          <a:xfrm>
            <a:off x="8500593" y="2371333"/>
            <a:ext cx="286610" cy="357601"/>
            <a:chOff x="3086700" y="1180050"/>
            <a:chExt cx="216800" cy="262325"/>
          </a:xfrm>
        </p:grpSpPr>
        <p:sp>
          <p:nvSpPr>
            <p:cNvPr id="1280" name="Google Shape;1280;p42"/>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1" name="Google Shape;1281;p42"/>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82" name="Google Shape;1282;p42"/>
          <p:cNvGrpSpPr/>
          <p:nvPr/>
        </p:nvGrpSpPr>
        <p:grpSpPr>
          <a:xfrm>
            <a:off x="9007187" y="2359473"/>
            <a:ext cx="228243" cy="381321"/>
            <a:chOff x="3741075" y="1171575"/>
            <a:chExt cx="172650" cy="279725"/>
          </a:xfrm>
        </p:grpSpPr>
        <p:sp>
          <p:nvSpPr>
            <p:cNvPr id="1283" name="Google Shape;1283;p42"/>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4" name="Google Shape;1284;p42"/>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5" name="Google Shape;1285;p42"/>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6" name="Google Shape;1286;p42"/>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87" name="Google Shape;1287;p42"/>
          <p:cNvSpPr/>
          <p:nvPr/>
        </p:nvSpPr>
        <p:spPr>
          <a:xfrm>
            <a:off x="9465599" y="2371870"/>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88" name="Google Shape;1288;p42"/>
          <p:cNvGrpSpPr/>
          <p:nvPr/>
        </p:nvGrpSpPr>
        <p:grpSpPr>
          <a:xfrm>
            <a:off x="2528682" y="3103577"/>
            <a:ext cx="351520" cy="253623"/>
            <a:chOff x="952700" y="1101100"/>
            <a:chExt cx="265900" cy="186050"/>
          </a:xfrm>
        </p:grpSpPr>
        <p:sp>
          <p:nvSpPr>
            <p:cNvPr id="1289" name="Google Shape;1289;p42"/>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0" name="Google Shape;1290;p42"/>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1" name="Google Shape;1291;p42"/>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2" name="Google Shape;1292;p42"/>
          <p:cNvSpPr/>
          <p:nvPr/>
        </p:nvSpPr>
        <p:spPr>
          <a:xfrm>
            <a:off x="3055153" y="3020420"/>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3" name="Google Shape;1293;p42"/>
          <p:cNvSpPr/>
          <p:nvPr/>
        </p:nvSpPr>
        <p:spPr>
          <a:xfrm>
            <a:off x="3477015" y="3047825"/>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4" name="Google Shape;1294;p42"/>
          <p:cNvSpPr/>
          <p:nvPr/>
        </p:nvSpPr>
        <p:spPr>
          <a:xfrm>
            <a:off x="4048633" y="3047893"/>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5" name="Google Shape;1295;p42"/>
          <p:cNvSpPr/>
          <p:nvPr/>
        </p:nvSpPr>
        <p:spPr>
          <a:xfrm>
            <a:off x="4658000" y="3086034"/>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96" name="Google Shape;1296;p42"/>
          <p:cNvGrpSpPr/>
          <p:nvPr/>
        </p:nvGrpSpPr>
        <p:grpSpPr>
          <a:xfrm>
            <a:off x="5219949" y="3082177"/>
            <a:ext cx="317875" cy="344208"/>
            <a:chOff x="5583325" y="1073450"/>
            <a:chExt cx="240450" cy="252500"/>
          </a:xfrm>
        </p:grpSpPr>
        <p:sp>
          <p:nvSpPr>
            <p:cNvPr id="1297" name="Google Shape;1297;p42"/>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8" name="Google Shape;1298;p42"/>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9" name="Google Shape;1299;p42"/>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0" name="Google Shape;1300;p42"/>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01" name="Google Shape;1301;p42"/>
          <p:cNvGrpSpPr/>
          <p:nvPr/>
        </p:nvGrpSpPr>
        <p:grpSpPr>
          <a:xfrm>
            <a:off x="5703822" y="3071928"/>
            <a:ext cx="386850" cy="294962"/>
            <a:chOff x="1502275" y="3638775"/>
            <a:chExt cx="292625" cy="216375"/>
          </a:xfrm>
        </p:grpSpPr>
        <p:sp>
          <p:nvSpPr>
            <p:cNvPr id="1302" name="Google Shape;1302;p42"/>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3" name="Google Shape;1303;p42"/>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4" name="Google Shape;1304;p42"/>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5" name="Google Shape;1305;p42"/>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6" name="Google Shape;1306;p42"/>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07" name="Google Shape;1307;p42"/>
          <p:cNvGrpSpPr/>
          <p:nvPr/>
        </p:nvGrpSpPr>
        <p:grpSpPr>
          <a:xfrm>
            <a:off x="6258857" y="3016414"/>
            <a:ext cx="354428" cy="362441"/>
            <a:chOff x="3171000" y="4021950"/>
            <a:chExt cx="268100" cy="265875"/>
          </a:xfrm>
        </p:grpSpPr>
        <p:sp>
          <p:nvSpPr>
            <p:cNvPr id="1308" name="Google Shape;1308;p42"/>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9" name="Google Shape;1309;p42"/>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0" name="Google Shape;1310;p42"/>
          <p:cNvSpPr/>
          <p:nvPr/>
        </p:nvSpPr>
        <p:spPr>
          <a:xfrm>
            <a:off x="6779633" y="3050756"/>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1" name="Google Shape;1311;p42"/>
          <p:cNvSpPr/>
          <p:nvPr/>
        </p:nvSpPr>
        <p:spPr>
          <a:xfrm>
            <a:off x="7334021" y="3035213"/>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312" name="Google Shape;1312;p42"/>
          <p:cNvGrpSpPr/>
          <p:nvPr/>
        </p:nvGrpSpPr>
        <p:grpSpPr>
          <a:xfrm>
            <a:off x="7848132" y="3068067"/>
            <a:ext cx="334400" cy="344821"/>
            <a:chOff x="5684575" y="4038000"/>
            <a:chExt cx="252950" cy="252950"/>
          </a:xfrm>
        </p:grpSpPr>
        <p:sp>
          <p:nvSpPr>
            <p:cNvPr id="1313" name="Google Shape;1313;p42"/>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4" name="Google Shape;1314;p42"/>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5" name="Google Shape;1315;p42"/>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6" name="Google Shape;1316;p42"/>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7" name="Google Shape;1317;p42"/>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8" name="Google Shape;1318;p42"/>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19" name="Google Shape;1319;p42"/>
          <p:cNvGrpSpPr/>
          <p:nvPr/>
        </p:nvGrpSpPr>
        <p:grpSpPr>
          <a:xfrm>
            <a:off x="8441727" y="3026501"/>
            <a:ext cx="247115" cy="399520"/>
            <a:chOff x="1982675" y="3599525"/>
            <a:chExt cx="186925" cy="293075"/>
          </a:xfrm>
        </p:grpSpPr>
        <p:sp>
          <p:nvSpPr>
            <p:cNvPr id="1320" name="Google Shape;1320;p42"/>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1" name="Google Shape;1321;p42"/>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2" name="Google Shape;1322;p42"/>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3" name="Google Shape;1323;p42"/>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4" name="Google Shape;1324;p42"/>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25" name="Google Shape;1325;p42"/>
          <p:cNvGrpSpPr/>
          <p:nvPr/>
        </p:nvGrpSpPr>
        <p:grpSpPr>
          <a:xfrm>
            <a:off x="8947735" y="3026500"/>
            <a:ext cx="178106" cy="398940"/>
            <a:chOff x="2397075" y="3602200"/>
            <a:chExt cx="134725" cy="292650"/>
          </a:xfrm>
        </p:grpSpPr>
        <p:sp>
          <p:nvSpPr>
            <p:cNvPr id="1326" name="Google Shape;1326;p42"/>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7" name="Google Shape;1327;p42"/>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8" name="Google Shape;1328;p42"/>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9" name="Google Shape;1329;p42"/>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0" name="Google Shape;1330;p42"/>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31" name="Google Shape;1331;p42"/>
          <p:cNvGrpSpPr/>
          <p:nvPr/>
        </p:nvGrpSpPr>
        <p:grpSpPr>
          <a:xfrm>
            <a:off x="2581850" y="3710924"/>
            <a:ext cx="246520" cy="383741"/>
            <a:chOff x="2717350" y="3603525"/>
            <a:chExt cx="186475" cy="281500"/>
          </a:xfrm>
        </p:grpSpPr>
        <p:sp>
          <p:nvSpPr>
            <p:cNvPr id="1332" name="Google Shape;1332;p42"/>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3" name="Google Shape;1333;p42"/>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4" name="Google Shape;1334;p42"/>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5" name="Google Shape;1335;p42"/>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36" name="Google Shape;1336;p42"/>
          <p:cNvSpPr/>
          <p:nvPr/>
        </p:nvSpPr>
        <p:spPr>
          <a:xfrm>
            <a:off x="9383691" y="3050995"/>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337" name="Google Shape;1337;p42"/>
          <p:cNvGrpSpPr/>
          <p:nvPr/>
        </p:nvGrpSpPr>
        <p:grpSpPr>
          <a:xfrm>
            <a:off x="3024770" y="3721267"/>
            <a:ext cx="332053" cy="363054"/>
            <a:chOff x="3927075" y="3612900"/>
            <a:chExt cx="251175" cy="266325"/>
          </a:xfrm>
        </p:grpSpPr>
        <p:sp>
          <p:nvSpPr>
            <p:cNvPr id="1338" name="Google Shape;1338;p42"/>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9" name="Google Shape;1339;p42"/>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40" name="Google Shape;1340;p42"/>
          <p:cNvGrpSpPr/>
          <p:nvPr/>
        </p:nvGrpSpPr>
        <p:grpSpPr>
          <a:xfrm>
            <a:off x="3552875" y="3780864"/>
            <a:ext cx="336152" cy="347241"/>
            <a:chOff x="4324975" y="3617800"/>
            <a:chExt cx="254275" cy="254725"/>
          </a:xfrm>
        </p:grpSpPr>
        <p:sp>
          <p:nvSpPr>
            <p:cNvPr id="1341" name="Google Shape;1341;p42"/>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2" name="Google Shape;1342;p42"/>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3" name="Google Shape;1343;p42"/>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44" name="Google Shape;1344;p42"/>
          <p:cNvGrpSpPr/>
          <p:nvPr/>
        </p:nvGrpSpPr>
        <p:grpSpPr>
          <a:xfrm>
            <a:off x="4086534" y="3846536"/>
            <a:ext cx="399872" cy="217737"/>
            <a:chOff x="4728650" y="3665975"/>
            <a:chExt cx="302475" cy="159725"/>
          </a:xfrm>
        </p:grpSpPr>
        <p:sp>
          <p:nvSpPr>
            <p:cNvPr id="1345" name="Google Shape;1345;p42"/>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6" name="Google Shape;1346;p42"/>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47" name="Google Shape;1347;p42"/>
          <p:cNvGrpSpPr/>
          <p:nvPr/>
        </p:nvGrpSpPr>
        <p:grpSpPr>
          <a:xfrm>
            <a:off x="4613200" y="3803696"/>
            <a:ext cx="382719" cy="282796"/>
            <a:chOff x="5164925" y="3642775"/>
            <a:chExt cx="289500" cy="207450"/>
          </a:xfrm>
        </p:grpSpPr>
        <p:sp>
          <p:nvSpPr>
            <p:cNvPr id="1348" name="Google Shape;1348;p42"/>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9" name="Google Shape;1349;p42"/>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0" name="Google Shape;1350;p42"/>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1" name="Google Shape;1351;p42"/>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2" name="Google Shape;1352;p42"/>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53" name="Google Shape;1353;p42"/>
          <p:cNvSpPr/>
          <p:nvPr/>
        </p:nvSpPr>
        <p:spPr>
          <a:xfrm>
            <a:off x="5213990" y="3717422"/>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4" name="Google Shape;1354;p42"/>
          <p:cNvSpPr/>
          <p:nvPr/>
        </p:nvSpPr>
        <p:spPr>
          <a:xfrm>
            <a:off x="5717809" y="3749343"/>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5" name="Google Shape;1355;p42"/>
          <p:cNvSpPr/>
          <p:nvPr/>
        </p:nvSpPr>
        <p:spPr>
          <a:xfrm>
            <a:off x="6195030" y="3738589"/>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6" name="Google Shape;1356;p42"/>
          <p:cNvSpPr/>
          <p:nvPr/>
        </p:nvSpPr>
        <p:spPr>
          <a:xfrm>
            <a:off x="6776032" y="3664863"/>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7" name="Google Shape;1357;p42"/>
          <p:cNvSpPr/>
          <p:nvPr/>
        </p:nvSpPr>
        <p:spPr>
          <a:xfrm>
            <a:off x="7285385" y="3664574"/>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8" name="Google Shape;1358;p42"/>
          <p:cNvSpPr/>
          <p:nvPr/>
        </p:nvSpPr>
        <p:spPr>
          <a:xfrm>
            <a:off x="7794738" y="3657024"/>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9" name="Google Shape;1359;p42"/>
          <p:cNvSpPr/>
          <p:nvPr/>
        </p:nvSpPr>
        <p:spPr>
          <a:xfrm>
            <a:off x="8408731" y="3713485"/>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360" name="Google Shape;1360;p42"/>
          <p:cNvGrpSpPr/>
          <p:nvPr/>
        </p:nvGrpSpPr>
        <p:grpSpPr>
          <a:xfrm>
            <a:off x="8933824" y="3717916"/>
            <a:ext cx="327294" cy="334632"/>
            <a:chOff x="5717150" y="2098500"/>
            <a:chExt cx="247575" cy="245475"/>
          </a:xfrm>
        </p:grpSpPr>
        <p:sp>
          <p:nvSpPr>
            <p:cNvPr id="1361" name="Google Shape;1361;p42"/>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2" name="Google Shape;1362;p42"/>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3" name="Google Shape;1363;p42"/>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64" name="Google Shape;1364;p42"/>
          <p:cNvSpPr/>
          <p:nvPr/>
        </p:nvSpPr>
        <p:spPr>
          <a:xfrm>
            <a:off x="9483441" y="3650888"/>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5" name="Google Shape;1365;p42"/>
          <p:cNvSpPr/>
          <p:nvPr/>
        </p:nvSpPr>
        <p:spPr>
          <a:xfrm>
            <a:off x="2519500" y="4449599"/>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6" name="Google Shape;1366;p42"/>
          <p:cNvSpPr/>
          <p:nvPr/>
        </p:nvSpPr>
        <p:spPr>
          <a:xfrm>
            <a:off x="3039790" y="4430444"/>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367" name="Google Shape;1367;p42"/>
          <p:cNvGrpSpPr/>
          <p:nvPr/>
        </p:nvGrpSpPr>
        <p:grpSpPr>
          <a:xfrm>
            <a:off x="3511298" y="4358842"/>
            <a:ext cx="352082" cy="317455"/>
            <a:chOff x="6435300" y="2742175"/>
            <a:chExt cx="266325" cy="232875"/>
          </a:xfrm>
        </p:grpSpPr>
        <p:sp>
          <p:nvSpPr>
            <p:cNvPr id="1368" name="Google Shape;1368;p42"/>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9" name="Google Shape;1369;p42"/>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70" name="Google Shape;1370;p42"/>
          <p:cNvGrpSpPr/>
          <p:nvPr/>
        </p:nvGrpSpPr>
        <p:grpSpPr>
          <a:xfrm>
            <a:off x="4558258" y="4437967"/>
            <a:ext cx="333805" cy="344208"/>
            <a:chOff x="674800" y="2146225"/>
            <a:chExt cx="252500" cy="252500"/>
          </a:xfrm>
        </p:grpSpPr>
        <p:sp>
          <p:nvSpPr>
            <p:cNvPr id="1371" name="Google Shape;1371;p42"/>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2" name="Google Shape;1372;p42"/>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3" name="Google Shape;1373;p42"/>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4" name="Google Shape;1374;p42"/>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75" name="Google Shape;1375;p42"/>
          <p:cNvGrpSpPr/>
          <p:nvPr/>
        </p:nvGrpSpPr>
        <p:grpSpPr>
          <a:xfrm>
            <a:off x="5085306" y="4449453"/>
            <a:ext cx="333805" cy="344208"/>
            <a:chOff x="2164225" y="2146225"/>
            <a:chExt cx="252500" cy="252500"/>
          </a:xfrm>
        </p:grpSpPr>
        <p:sp>
          <p:nvSpPr>
            <p:cNvPr id="1376" name="Google Shape;1376;p42"/>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7" name="Google Shape;1377;p42"/>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8" name="Google Shape;1378;p42"/>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9" name="Google Shape;1379;p42"/>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80" name="Google Shape;1380;p42"/>
          <p:cNvGrpSpPr/>
          <p:nvPr/>
        </p:nvGrpSpPr>
        <p:grpSpPr>
          <a:xfrm>
            <a:off x="4031217" y="4449226"/>
            <a:ext cx="334400" cy="344821"/>
            <a:chOff x="689975" y="1737200"/>
            <a:chExt cx="252950" cy="252950"/>
          </a:xfrm>
        </p:grpSpPr>
        <p:sp>
          <p:nvSpPr>
            <p:cNvPr id="1381" name="Google Shape;1381;p42"/>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2" name="Google Shape;1382;p42"/>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3" name="Google Shape;1383;p42"/>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4" name="Google Shape;1384;p42"/>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5" name="Google Shape;1385;p42"/>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6" name="Google Shape;1386;p42"/>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387" name="Google Shape;1387;p42"/>
          <p:cNvGrpSpPr/>
          <p:nvPr/>
        </p:nvGrpSpPr>
        <p:grpSpPr>
          <a:xfrm>
            <a:off x="5612075" y="4439102"/>
            <a:ext cx="334400" cy="344208"/>
            <a:chOff x="2961350" y="1740750"/>
            <a:chExt cx="252950" cy="252500"/>
          </a:xfrm>
        </p:grpSpPr>
        <p:sp>
          <p:nvSpPr>
            <p:cNvPr id="1388" name="Google Shape;1388;p42"/>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9" name="Google Shape;1389;p42"/>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0" name="Google Shape;1390;p42"/>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1" name="Google Shape;1391;p42"/>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2" name="Google Shape;1392;p42"/>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3" name="Google Shape;1393;p42"/>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4" name="Google Shape;1394;p42"/>
          <p:cNvSpPr/>
          <p:nvPr/>
        </p:nvSpPr>
        <p:spPr>
          <a:xfrm>
            <a:off x="6169754" y="4468227"/>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grpSp>
        <p:nvGrpSpPr>
          <p:cNvPr id="1395" name="Google Shape;1395;p42"/>
          <p:cNvGrpSpPr/>
          <p:nvPr/>
        </p:nvGrpSpPr>
        <p:grpSpPr>
          <a:xfrm>
            <a:off x="6696108" y="4387468"/>
            <a:ext cx="271902" cy="376448"/>
            <a:chOff x="4026550" y="3640100"/>
            <a:chExt cx="205675" cy="276150"/>
          </a:xfrm>
        </p:grpSpPr>
        <p:sp>
          <p:nvSpPr>
            <p:cNvPr id="1396" name="Google Shape;1396;p42"/>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7" name="Google Shape;1397;p42"/>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8" name="Google Shape;1398;p42"/>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99" name="Google Shape;1399;p42"/>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00" name="Google Shape;1400;p42"/>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01" name="Google Shape;1401;p42"/>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02" name="Google Shape;1402;p42"/>
          <p:cNvSpPr/>
          <p:nvPr/>
        </p:nvSpPr>
        <p:spPr>
          <a:xfrm>
            <a:off x="7189931" y="4453383"/>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03" name="Google Shape;1403;p42"/>
          <p:cNvGrpSpPr/>
          <p:nvPr/>
        </p:nvGrpSpPr>
        <p:grpSpPr>
          <a:xfrm>
            <a:off x="7732713" y="4486703"/>
            <a:ext cx="351487" cy="294826"/>
            <a:chOff x="853250" y="4006875"/>
            <a:chExt cx="265875" cy="216275"/>
          </a:xfrm>
        </p:grpSpPr>
        <p:sp>
          <p:nvSpPr>
            <p:cNvPr id="1404" name="Google Shape;1404;p42"/>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05" name="Google Shape;1405;p42"/>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06" name="Google Shape;1406;p42"/>
          <p:cNvGrpSpPr/>
          <p:nvPr/>
        </p:nvGrpSpPr>
        <p:grpSpPr>
          <a:xfrm>
            <a:off x="8910280" y="4452282"/>
            <a:ext cx="245925" cy="363668"/>
            <a:chOff x="1978675" y="3981800"/>
            <a:chExt cx="186025" cy="266775"/>
          </a:xfrm>
        </p:grpSpPr>
        <p:sp>
          <p:nvSpPr>
            <p:cNvPr id="1407" name="Google Shape;1407;p42"/>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08" name="Google Shape;1408;p42"/>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09" name="Google Shape;1409;p42"/>
          <p:cNvSpPr/>
          <p:nvPr/>
        </p:nvSpPr>
        <p:spPr>
          <a:xfrm>
            <a:off x="8307296" y="4473715"/>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10" name="Google Shape;1410;p42"/>
          <p:cNvGrpSpPr/>
          <p:nvPr/>
        </p:nvGrpSpPr>
        <p:grpSpPr>
          <a:xfrm>
            <a:off x="9440020" y="4461726"/>
            <a:ext cx="333805" cy="344821"/>
            <a:chOff x="480325" y="3970200"/>
            <a:chExt cx="252500" cy="252950"/>
          </a:xfrm>
        </p:grpSpPr>
        <p:sp>
          <p:nvSpPr>
            <p:cNvPr id="1411" name="Google Shape;1411;p42"/>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12" name="Google Shape;1412;p42"/>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13" name="Google Shape;1413;p42"/>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14" name="Google Shape;1414;p42"/>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15" name="Google Shape;1415;p42"/>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16" name="Google Shape;1416;p42"/>
          <p:cNvSpPr/>
          <p:nvPr/>
        </p:nvSpPr>
        <p:spPr>
          <a:xfrm>
            <a:off x="2607371" y="50725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17" name="Google Shape;1417;p42"/>
          <p:cNvGrpSpPr/>
          <p:nvPr/>
        </p:nvGrpSpPr>
        <p:grpSpPr>
          <a:xfrm>
            <a:off x="3015743" y="5051331"/>
            <a:ext cx="334400" cy="344208"/>
            <a:chOff x="5745250" y="4378350"/>
            <a:chExt cx="252950" cy="252500"/>
          </a:xfrm>
        </p:grpSpPr>
        <p:sp>
          <p:nvSpPr>
            <p:cNvPr id="1418" name="Google Shape;1418;p42"/>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19" name="Google Shape;1419;p42"/>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20" name="Google Shape;1420;p42"/>
          <p:cNvGrpSpPr/>
          <p:nvPr/>
        </p:nvGrpSpPr>
        <p:grpSpPr>
          <a:xfrm>
            <a:off x="3525242" y="5055591"/>
            <a:ext cx="334400" cy="344821"/>
            <a:chOff x="6130650" y="4381475"/>
            <a:chExt cx="252950" cy="252950"/>
          </a:xfrm>
        </p:grpSpPr>
        <p:sp>
          <p:nvSpPr>
            <p:cNvPr id="1421" name="Google Shape;1421;p42"/>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22" name="Google Shape;1422;p42"/>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23" name="Google Shape;1423;p42"/>
          <p:cNvSpPr/>
          <p:nvPr/>
        </p:nvSpPr>
        <p:spPr>
          <a:xfrm>
            <a:off x="4032278" y="5070490"/>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24" name="Google Shape;1424;p42"/>
          <p:cNvGrpSpPr/>
          <p:nvPr/>
        </p:nvGrpSpPr>
        <p:grpSpPr>
          <a:xfrm>
            <a:off x="4533046" y="5078674"/>
            <a:ext cx="352082" cy="299802"/>
            <a:chOff x="6919750" y="1464650"/>
            <a:chExt cx="266325" cy="219925"/>
          </a:xfrm>
        </p:grpSpPr>
        <p:sp>
          <p:nvSpPr>
            <p:cNvPr id="1425" name="Google Shape;1425;p42"/>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26" name="Google Shape;1426;p42"/>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27" name="Google Shape;1427;p42"/>
          <p:cNvGrpSpPr/>
          <p:nvPr/>
        </p:nvGrpSpPr>
        <p:grpSpPr>
          <a:xfrm>
            <a:off x="5059243" y="5054116"/>
            <a:ext cx="366855" cy="339948"/>
            <a:chOff x="4759875" y="1027050"/>
            <a:chExt cx="277500" cy="249375"/>
          </a:xfrm>
        </p:grpSpPr>
        <p:sp>
          <p:nvSpPr>
            <p:cNvPr id="1428" name="Google Shape;1428;p42"/>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29" name="Google Shape;1429;p42"/>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30" name="Google Shape;1430;p42"/>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31" name="Google Shape;1431;p42"/>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32" name="Google Shape;1432;p42"/>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33" name="Google Shape;1433;p42"/>
          <p:cNvGrpSpPr/>
          <p:nvPr/>
        </p:nvGrpSpPr>
        <p:grpSpPr>
          <a:xfrm>
            <a:off x="5600528" y="5038090"/>
            <a:ext cx="372738" cy="343186"/>
            <a:chOff x="3357900" y="1057675"/>
            <a:chExt cx="281950" cy="251750"/>
          </a:xfrm>
        </p:grpSpPr>
        <p:sp>
          <p:nvSpPr>
            <p:cNvPr id="1434" name="Google Shape;1434;p42"/>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35" name="Google Shape;1435;p42"/>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36" name="Google Shape;1436;p42"/>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37" name="Google Shape;1437;p42"/>
          <p:cNvGrpSpPr/>
          <p:nvPr/>
        </p:nvGrpSpPr>
        <p:grpSpPr>
          <a:xfrm>
            <a:off x="6163700" y="5023095"/>
            <a:ext cx="191095" cy="401974"/>
            <a:chOff x="3783900" y="1046675"/>
            <a:chExt cx="144550" cy="294875"/>
          </a:xfrm>
        </p:grpSpPr>
        <p:sp>
          <p:nvSpPr>
            <p:cNvPr id="1438" name="Google Shape;1438;p42"/>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39" name="Google Shape;1439;p42"/>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40" name="Google Shape;1440;p42"/>
          <p:cNvSpPr/>
          <p:nvPr/>
        </p:nvSpPr>
        <p:spPr>
          <a:xfrm>
            <a:off x="6688739" y="5047329"/>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41" name="Google Shape;1441;p42"/>
          <p:cNvGrpSpPr/>
          <p:nvPr/>
        </p:nvGrpSpPr>
        <p:grpSpPr>
          <a:xfrm>
            <a:off x="7062980" y="4780478"/>
            <a:ext cx="552596" cy="674409"/>
            <a:chOff x="238550" y="1487175"/>
            <a:chExt cx="418000" cy="494725"/>
          </a:xfrm>
        </p:grpSpPr>
        <p:sp>
          <p:nvSpPr>
            <p:cNvPr id="1442" name="Google Shape;1442;p42"/>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3" name="Google Shape;1443;p42"/>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4" name="Google Shape;1444;p42"/>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5" name="Google Shape;1445;p42"/>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6" name="Google Shape;1446;p42"/>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7" name="Google Shape;1447;p42"/>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8" name="Google Shape;1448;p42"/>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9" name="Google Shape;1449;p42"/>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0" name="Google Shape;1450;p42"/>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51" name="Google Shape;1451;p42"/>
          <p:cNvSpPr/>
          <p:nvPr/>
        </p:nvSpPr>
        <p:spPr>
          <a:xfrm>
            <a:off x="7732374" y="5181214"/>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2" name="Google Shape;1452;p42"/>
          <p:cNvSpPr/>
          <p:nvPr/>
        </p:nvSpPr>
        <p:spPr>
          <a:xfrm>
            <a:off x="8223836" y="5091980"/>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53" name="Google Shape;1453;p42"/>
          <p:cNvGrpSpPr/>
          <p:nvPr/>
        </p:nvGrpSpPr>
        <p:grpSpPr>
          <a:xfrm>
            <a:off x="8815358" y="5107237"/>
            <a:ext cx="364707" cy="363804"/>
            <a:chOff x="6010925" y="3998175"/>
            <a:chExt cx="275875" cy="266875"/>
          </a:xfrm>
        </p:grpSpPr>
        <p:sp>
          <p:nvSpPr>
            <p:cNvPr id="1454" name="Google Shape;1454;p42"/>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5" name="Google Shape;1455;p42"/>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6" name="Google Shape;1456;p42"/>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7" name="Google Shape;1457;p42"/>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8" name="Google Shape;1458;p42"/>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59" name="Google Shape;1459;p42"/>
          <p:cNvGrpSpPr/>
          <p:nvPr/>
        </p:nvGrpSpPr>
        <p:grpSpPr>
          <a:xfrm>
            <a:off x="9417554" y="5125862"/>
            <a:ext cx="352082" cy="308322"/>
            <a:chOff x="6866650" y="1038650"/>
            <a:chExt cx="266325" cy="226175"/>
          </a:xfrm>
        </p:grpSpPr>
        <p:sp>
          <p:nvSpPr>
            <p:cNvPr id="1460" name="Google Shape;1460;p42"/>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1" name="Google Shape;1461;p42"/>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2" name="Google Shape;1462;p42"/>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63" name="Google Shape;1463;p42"/>
          <p:cNvGrpSpPr/>
          <p:nvPr/>
        </p:nvGrpSpPr>
        <p:grpSpPr>
          <a:xfrm>
            <a:off x="5155087" y="1762012"/>
            <a:ext cx="272497" cy="362441"/>
            <a:chOff x="2033075" y="2942475"/>
            <a:chExt cx="206125" cy="265875"/>
          </a:xfrm>
        </p:grpSpPr>
        <p:sp>
          <p:nvSpPr>
            <p:cNvPr id="1464" name="Google Shape;1464;p42"/>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5" name="Google Shape;1465;p42"/>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6" name="Google Shape;1466;p42"/>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7" name="Google Shape;1467;p42"/>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8" name="Google Shape;1468;p42"/>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9" name="Google Shape;1469;p42"/>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70" name="Google Shape;1470;p42"/>
          <p:cNvSpPr/>
          <p:nvPr/>
        </p:nvSpPr>
        <p:spPr>
          <a:xfrm>
            <a:off x="2519516" y="5702423"/>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71" name="Google Shape;1471;p42"/>
          <p:cNvGrpSpPr/>
          <p:nvPr/>
        </p:nvGrpSpPr>
        <p:grpSpPr>
          <a:xfrm>
            <a:off x="3016802" y="5738414"/>
            <a:ext cx="325576" cy="362441"/>
            <a:chOff x="3081775" y="1061400"/>
            <a:chExt cx="246275" cy="265875"/>
          </a:xfrm>
        </p:grpSpPr>
        <p:sp>
          <p:nvSpPr>
            <p:cNvPr id="1472" name="Google Shape;1472;p42"/>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3" name="Google Shape;1473;p42"/>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4" name="Google Shape;1474;p42"/>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75" name="Google Shape;1475;p42"/>
          <p:cNvGrpSpPr/>
          <p:nvPr/>
        </p:nvGrpSpPr>
        <p:grpSpPr>
          <a:xfrm>
            <a:off x="3556513" y="5780534"/>
            <a:ext cx="369202" cy="325941"/>
            <a:chOff x="2847150" y="1805000"/>
            <a:chExt cx="279275" cy="239100"/>
          </a:xfrm>
        </p:grpSpPr>
        <p:sp>
          <p:nvSpPr>
            <p:cNvPr id="1476" name="Google Shape;1476;p42"/>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7" name="Google Shape;1477;p42"/>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78" name="Google Shape;1478;p42"/>
          <p:cNvSpPr/>
          <p:nvPr/>
        </p:nvSpPr>
        <p:spPr>
          <a:xfrm>
            <a:off x="4138834" y="5830310"/>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79" name="Google Shape;1479;p42"/>
          <p:cNvGrpSpPr/>
          <p:nvPr/>
        </p:nvGrpSpPr>
        <p:grpSpPr>
          <a:xfrm>
            <a:off x="4742307" y="5724791"/>
            <a:ext cx="352082" cy="363054"/>
            <a:chOff x="6435300" y="1095300"/>
            <a:chExt cx="266325" cy="266325"/>
          </a:xfrm>
        </p:grpSpPr>
        <p:sp>
          <p:nvSpPr>
            <p:cNvPr id="1480" name="Google Shape;1480;p42"/>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1" name="Google Shape;1481;p42"/>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2" name="Google Shape;1482;p42"/>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83" name="Google Shape;1483;p42"/>
          <p:cNvSpPr/>
          <p:nvPr/>
        </p:nvSpPr>
        <p:spPr>
          <a:xfrm>
            <a:off x="5306157" y="5738979"/>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4" name="Google Shape;1484;p42"/>
          <p:cNvSpPr/>
          <p:nvPr/>
        </p:nvSpPr>
        <p:spPr>
          <a:xfrm>
            <a:off x="5766907" y="5710672"/>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85" name="Google Shape;1485;p42"/>
          <p:cNvGrpSpPr/>
          <p:nvPr/>
        </p:nvGrpSpPr>
        <p:grpSpPr>
          <a:xfrm>
            <a:off x="6295376" y="5719855"/>
            <a:ext cx="301350" cy="363054"/>
            <a:chOff x="4506525" y="1060950"/>
            <a:chExt cx="227950" cy="266325"/>
          </a:xfrm>
        </p:grpSpPr>
        <p:sp>
          <p:nvSpPr>
            <p:cNvPr id="1486" name="Google Shape;1486;p42"/>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7" name="Google Shape;1487;p42"/>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8" name="Google Shape;1488;p42"/>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9" name="Google Shape;1489;p42"/>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0" name="Google Shape;1490;p42"/>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1" name="Google Shape;1491;p42"/>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2" name="Google Shape;1492;p42"/>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93" name="Google Shape;1493;p42"/>
          <p:cNvSpPr/>
          <p:nvPr/>
        </p:nvSpPr>
        <p:spPr>
          <a:xfrm>
            <a:off x="6754423" y="5843143"/>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4" name="Google Shape;1494;p42"/>
          <p:cNvSpPr/>
          <p:nvPr/>
        </p:nvSpPr>
        <p:spPr>
          <a:xfrm>
            <a:off x="7751141" y="5797503"/>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95" name="Google Shape;1495;p42"/>
          <p:cNvGrpSpPr/>
          <p:nvPr/>
        </p:nvGrpSpPr>
        <p:grpSpPr>
          <a:xfrm>
            <a:off x="7301010" y="5797711"/>
            <a:ext cx="251246" cy="356340"/>
            <a:chOff x="867500" y="3647700"/>
            <a:chExt cx="190050" cy="261400"/>
          </a:xfrm>
        </p:grpSpPr>
        <p:sp>
          <p:nvSpPr>
            <p:cNvPr id="1496" name="Google Shape;1496;p42"/>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7" name="Google Shape;1497;p42"/>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8" name="Google Shape;1498;p42"/>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9" name="Google Shape;1499;p42"/>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0" name="Google Shape;1500;p42"/>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501" name="Google Shape;1501;p42"/>
          <p:cNvSpPr/>
          <p:nvPr/>
        </p:nvSpPr>
        <p:spPr>
          <a:xfrm>
            <a:off x="8257587" y="5764356"/>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2" name="Google Shape;1502;p42"/>
          <p:cNvSpPr/>
          <p:nvPr/>
        </p:nvSpPr>
        <p:spPr>
          <a:xfrm>
            <a:off x="8859393" y="5763094"/>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03" name="Google Shape;1503;p42"/>
          <p:cNvGrpSpPr/>
          <p:nvPr/>
        </p:nvGrpSpPr>
        <p:grpSpPr>
          <a:xfrm>
            <a:off x="9443288" y="5752884"/>
            <a:ext cx="299598" cy="398327"/>
            <a:chOff x="3707175" y="1322350"/>
            <a:chExt cx="226625" cy="292200"/>
          </a:xfrm>
        </p:grpSpPr>
        <p:sp>
          <p:nvSpPr>
            <p:cNvPr id="1504" name="Google Shape;1504;p42"/>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5" name="Google Shape;1505;p42"/>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1. APPLICATION PROTOCOL DESIGN</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App Architechture</a:t>
            </a:r>
            <a:endParaRPr dirty="0"/>
          </a:p>
        </p:txBody>
      </p:sp>
      <p:sp>
        <p:nvSpPr>
          <p:cNvPr id="688" name="Google Shape;688;p26"/>
          <p:cNvSpPr txBox="1">
            <a:spLocks noGrp="1"/>
          </p:cNvSpPr>
          <p:nvPr>
            <p:ph type="subTitle" idx="1"/>
          </p:nvPr>
        </p:nvSpPr>
        <p:spPr>
          <a:xfrm>
            <a:off x="2199000" y="242682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We apply client – server architechture to our app</a:t>
            </a:r>
            <a:endParaRPr dirty="0">
              <a:solidFill>
                <a:schemeClr val="dk1"/>
              </a:solidFill>
            </a:endParaRPr>
          </a:p>
        </p:txBody>
      </p:sp>
      <p:sp>
        <p:nvSpPr>
          <p:cNvPr id="689" name="Google Shape;689;p26"/>
          <p:cNvSpPr txBox="1">
            <a:spLocks noGrp="1"/>
          </p:cNvSpPr>
          <p:nvPr>
            <p:ph type="body" idx="2"/>
          </p:nvPr>
        </p:nvSpPr>
        <p:spPr>
          <a:xfrm>
            <a:off x="2199000" y="3239400"/>
            <a:ext cx="7794000" cy="21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 Server apcept connect from client, listen for request from client</a:t>
            </a:r>
            <a:endParaRPr dirty="0"/>
          </a:p>
          <a:p>
            <a:pPr marL="0" lvl="0" indent="0" algn="l" rtl="0">
              <a:spcBef>
                <a:spcPts val="2100"/>
              </a:spcBef>
              <a:spcAft>
                <a:spcPts val="2100"/>
              </a:spcAft>
              <a:buNone/>
            </a:pPr>
            <a:r>
              <a:rPr lang="vi-VN" dirty="0"/>
              <a:t>- Client send request to server for authentication (login, register), playing game (request to create room, join room, play with computer), and display rank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4240" r="4240"/>
          <a:stretch/>
        </p:blipFill>
        <p:spPr>
          <a:xfrm>
            <a:off x="1098124" y="1014200"/>
            <a:ext cx="4369976"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Type of message</a:t>
            </a:r>
            <a:endParaRPr sz="4900" dirty="0">
              <a:highlight>
                <a:schemeClr val="accent2"/>
              </a:highlight>
            </a:endParaRPr>
          </a:p>
        </p:txBody>
      </p:sp>
      <p:sp>
        <p:nvSpPr>
          <p:cNvPr id="755" name="Google Shape;755;p32"/>
          <p:cNvSpPr txBox="1">
            <a:spLocks noGrp="1"/>
          </p:cNvSpPr>
          <p:nvPr>
            <p:ph type="body" idx="4294967295"/>
          </p:nvPr>
        </p:nvSpPr>
        <p:spPr>
          <a:xfrm>
            <a:off x="8545200" y="1695900"/>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14 types of message</a:t>
            </a:r>
            <a:endParaRPr dirty="0"/>
          </a:p>
          <a:p>
            <a:pPr marL="0" lvl="0" indent="0" algn="l" rtl="0">
              <a:lnSpc>
                <a:spcPct val="115000"/>
              </a:lnSpc>
              <a:spcBef>
                <a:spcPts val="2100"/>
              </a:spcBef>
              <a:spcAft>
                <a:spcPts val="0"/>
              </a:spcAft>
              <a:buSzPts val="1900"/>
              <a:buNone/>
            </a:pPr>
            <a:r>
              <a:rPr lang="vi-VN" dirty="0"/>
              <a:t>- There are: CREATE_ROOM, JOIN_ROOM, LEAVE_ROOM, START_ROOM.....</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674650"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8022" r="8022"/>
          <a:stretch/>
        </p:blipFill>
        <p:spPr>
          <a:xfrm>
            <a:off x="963144" y="1101133"/>
            <a:ext cx="4369976"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Structure of message</a:t>
            </a:r>
            <a:endParaRPr sz="4900" dirty="0">
              <a:highlight>
                <a:schemeClr val="accent2"/>
              </a:highlight>
            </a:endParaRPr>
          </a:p>
        </p:txBody>
      </p:sp>
      <p:sp>
        <p:nvSpPr>
          <p:cNvPr id="755" name="Google Shape;755;p32"/>
          <p:cNvSpPr txBox="1">
            <a:spLocks noGrp="1"/>
          </p:cNvSpPr>
          <p:nvPr>
            <p:ph type="body" idx="4294967295"/>
          </p:nvPr>
        </p:nvSpPr>
        <p:spPr>
          <a:xfrm>
            <a:off x="8551882" y="1477759"/>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4 keys in a message: code, message, type, data </a:t>
            </a:r>
            <a:br>
              <a:rPr lang="vi-VN" dirty="0"/>
            </a:br>
            <a:r>
              <a:rPr lang="vi-VN" dirty="0"/>
              <a:t>- Code is about http status code</a:t>
            </a:r>
            <a:br>
              <a:rPr lang="vi-VN" dirty="0"/>
            </a:br>
            <a:r>
              <a:rPr lang="vi-VN" dirty="0"/>
              <a:t>- Message is popping up message purpose</a:t>
            </a:r>
            <a:br>
              <a:rPr lang="vi-VN" dirty="0"/>
            </a:br>
            <a:r>
              <a:rPr lang="vi-VN" dirty="0"/>
              <a:t>- Type is message type</a:t>
            </a:r>
            <a:br>
              <a:rPr lang="vi-VN" dirty="0"/>
            </a:br>
            <a:r>
              <a:rPr lang="vi-VN" dirty="0"/>
              <a:t>- Data is content data of message</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587392"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521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5700" dirty="0"/>
              <a:t>RoomData</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Room data is include: roomID, players, points, ownerId, status, questionIndex, maxQuestions</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t="1562" b="1562"/>
          <a:stretch/>
        </p:blipFill>
        <p:spPr>
          <a:xfrm>
            <a:off x="6642275" y="1011870"/>
            <a:ext cx="4665600" cy="5143124"/>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5972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5700" dirty="0"/>
              <a:t>Send answer</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SendAnswer is include: roomDetail, isTrue, content</a:t>
            </a:r>
          </a:p>
          <a:p>
            <a:pPr marL="342900" lvl="0" indent="-342900" algn="l" rtl="0">
              <a:spcBef>
                <a:spcPts val="0"/>
              </a:spcBef>
              <a:spcAft>
                <a:spcPts val="0"/>
              </a:spcAft>
              <a:buFontTx/>
              <a:buChar char="-"/>
            </a:pPr>
            <a:r>
              <a:rPr lang="vi-VN" dirty="0"/>
              <a:t>isTrue is about the answer is true or not</a:t>
            </a:r>
          </a:p>
          <a:p>
            <a:pPr marL="342900" lvl="0" indent="-342900" algn="l" rtl="0">
              <a:spcBef>
                <a:spcPts val="0"/>
              </a:spcBef>
              <a:spcAft>
                <a:spcPts val="0"/>
              </a:spcAft>
              <a:buFontTx/>
              <a:buChar char="-"/>
            </a:pPr>
            <a:r>
              <a:rPr lang="vi-VN" dirty="0"/>
              <a:t>Content is the message will append to chat</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l="3365" r="3365"/>
          <a:stretch/>
        </p:blipFill>
        <p:spPr>
          <a:xfrm>
            <a:off x="6535225" y="1166302"/>
            <a:ext cx="4665600" cy="4834259"/>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1091</Words>
  <Application>Microsoft Office PowerPoint</Application>
  <PresentationFormat>Widescreen</PresentationFormat>
  <Paragraphs>134</Paragraphs>
  <Slides>37</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Roboto Medium</vt:lpstr>
      <vt:lpstr>Homemade Apple</vt:lpstr>
      <vt:lpstr>Arial</vt:lpstr>
      <vt:lpstr>Roboto</vt:lpstr>
      <vt:lpstr>Poppins</vt:lpstr>
      <vt:lpstr>Calibri</vt:lpstr>
      <vt:lpstr>Griffy</vt:lpstr>
      <vt:lpstr>Aldrich</vt:lpstr>
      <vt:lpstr>Abril Fatface</vt:lpstr>
      <vt:lpstr>SlidesMania</vt:lpstr>
      <vt:lpstr>MIDTERM PROGRESS REPORT</vt:lpstr>
      <vt:lpstr>TEAM MEMBER</vt:lpstr>
      <vt:lpstr>TABLE OF CONTENTS.</vt:lpstr>
      <vt:lpstr>WE WILL TALK ABOUT  1. APPLICATION PROTOCOL DESIGN</vt:lpstr>
      <vt:lpstr>App Architechture</vt:lpstr>
      <vt:lpstr>Type of message</vt:lpstr>
      <vt:lpstr>Structure of message</vt:lpstr>
      <vt:lpstr>RoomData</vt:lpstr>
      <vt:lpstr>Send answer</vt:lpstr>
      <vt:lpstr>Protocol Processing</vt:lpstr>
      <vt:lpstr>2. Usecase, class diagram, flowchart</vt:lpstr>
      <vt:lpstr>Main Usecase</vt:lpstr>
      <vt:lpstr>Auth Usecase</vt:lpstr>
      <vt:lpstr>Play Game</vt:lpstr>
      <vt:lpstr>Flow Chart</vt:lpstr>
      <vt:lpstr>Flow chart </vt:lpstr>
      <vt:lpstr>Flow chart </vt:lpstr>
      <vt:lpstr>3. Work Progress</vt:lpstr>
      <vt:lpstr>Work Progress</vt:lpstr>
      <vt:lpstr>Auth</vt:lpstr>
      <vt:lpstr>Auth</vt:lpstr>
      <vt:lpstr>Playing game</vt:lpstr>
      <vt:lpstr>Playing game</vt:lpstr>
      <vt:lpstr>Playing game</vt:lpstr>
      <vt:lpstr>Rank</vt:lpstr>
      <vt:lpstr>4. Difficulty</vt:lpstr>
      <vt:lpstr>Difficulty</vt:lpstr>
      <vt:lpstr>THANK YOU!</vt:lpstr>
      <vt:lpstr>Clearly, animals know more than we think, and think a great deal more than we know.</vt:lpstr>
      <vt:lpstr>SOME FACTS ABOUT MY CATS.</vt:lpstr>
      <vt:lpstr>LET’S REVIEW SOME FACTS.</vt:lpstr>
      <vt:lpstr>AND THIS IS A TIMELINE</vt:lpstr>
      <vt:lpstr>PRESENTING A WEBSITE OR AN APP?</vt:lpstr>
      <vt:lpstr>PRESENTING A WEBSITE OR AN APP?</vt:lpstr>
      <vt:lpstr>CREDITS.</vt:lpstr>
      <vt:lpstr>Editable Icons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PROGRESS REPORT</dc:title>
  <cp:lastModifiedBy>PHAM MINH DANG 20194737</cp:lastModifiedBy>
  <cp:revision>49</cp:revision>
  <dcterms:modified xsi:type="dcterms:W3CDTF">2023-05-22T14:41:25Z</dcterms:modified>
</cp:coreProperties>
</file>