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8"/>
  </p:notesMasterIdLst>
  <p:sldIdLst>
    <p:sldId id="256" r:id="rId2"/>
    <p:sldId id="269" r:id="rId3"/>
    <p:sldId id="258" r:id="rId4"/>
    <p:sldId id="259" r:id="rId5"/>
    <p:sldId id="260" r:id="rId6"/>
    <p:sldId id="264" r:id="rId7"/>
    <p:sldId id="293" r:id="rId8"/>
    <p:sldId id="296" r:id="rId9"/>
    <p:sldId id="297" r:id="rId10"/>
    <p:sldId id="295" r:id="rId11"/>
    <p:sldId id="266" r:id="rId12"/>
    <p:sldId id="278" r:id="rId13"/>
    <p:sldId id="279" r:id="rId14"/>
    <p:sldId id="265" r:id="rId15"/>
    <p:sldId id="270" r:id="rId16"/>
    <p:sldId id="294" r:id="rId17"/>
    <p:sldId id="298" r:id="rId18"/>
    <p:sldId id="280" r:id="rId19"/>
    <p:sldId id="281" r:id="rId20"/>
    <p:sldId id="282" r:id="rId21"/>
    <p:sldId id="257" r:id="rId22"/>
    <p:sldId id="261" r:id="rId23"/>
    <p:sldId id="284" r:id="rId24"/>
    <p:sldId id="285" r:id="rId25"/>
    <p:sldId id="283" r:id="rId26"/>
    <p:sldId id="286" r:id="rId27"/>
    <p:sldId id="287" r:id="rId28"/>
    <p:sldId id="288" r:id="rId29"/>
    <p:sldId id="289" r:id="rId30"/>
    <p:sldId id="290" r:id="rId31"/>
    <p:sldId id="299" r:id="rId32"/>
    <p:sldId id="291" r:id="rId33"/>
    <p:sldId id="300" r:id="rId34"/>
    <p:sldId id="292" r:id="rId35"/>
    <p:sldId id="263" r:id="rId36"/>
    <p:sldId id="274" r:id="rId37"/>
  </p:sldIdLst>
  <p:sldSz cx="12192000" cy="6858000"/>
  <p:notesSz cx="6858000" cy="9144000"/>
  <p:embeddedFontLst>
    <p:embeddedFont>
      <p:font typeface="Abril Fatface" panose="02000503000000020003" pitchFamily="2" charset="0"/>
      <p:regular r:id="rId39"/>
    </p:embeddedFont>
    <p:embeddedFont>
      <p:font typeface="Calibri" panose="020F0502020204030204" pitchFamily="34" charset="0"/>
      <p:regular r:id="rId40"/>
      <p:bold r:id="rId41"/>
      <p:italic r:id="rId42"/>
      <p:boldItalic r:id="rId43"/>
    </p:embeddedFont>
    <p:embeddedFont>
      <p:font typeface="Roboto" panose="02000000000000000000" pitchFamily="2" charset="0"/>
      <p:regular r:id="rId44"/>
      <p:bold r:id="rId45"/>
      <p:italic r:id="rId46"/>
      <p:boldItalic r:id="rId47"/>
    </p:embeddedFont>
    <p:embeddedFont>
      <p:font typeface="Roboto Medium"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0955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1c3728c1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82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9929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831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a073618e6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a073618e6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88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214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80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ga073618e60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0" name="Google Shape;800;ga073618e60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335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775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6696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77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30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26408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7359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859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29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3772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74577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2597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949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a073618e6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a073618e6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313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919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1596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2" name="Google Shape;12;p2"/>
          <p:cNvSpPr/>
          <p:nvPr/>
        </p:nvSpPr>
        <p:spPr>
          <a:xfrm>
            <a:off x="725509" y="648979"/>
            <a:ext cx="10740900" cy="55599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3" name="Google Shape;13;p2"/>
          <p:cNvSpPr/>
          <p:nvPr/>
        </p:nvSpPr>
        <p:spPr>
          <a:xfrm rot="10800000" flipH="1">
            <a:off x="725621" y="648933"/>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 name="Google Shape;14;p2"/>
          <p:cNvSpPr txBox="1">
            <a:spLocks noGrp="1"/>
          </p:cNvSpPr>
          <p:nvPr>
            <p:ph type="title"/>
          </p:nvPr>
        </p:nvSpPr>
        <p:spPr>
          <a:xfrm>
            <a:off x="2682300" y="2520775"/>
            <a:ext cx="7153800" cy="1230600"/>
          </a:xfrm>
          <a:prstGeom prst="rect">
            <a:avLst/>
          </a:prstGeom>
        </p:spPr>
        <p:txBody>
          <a:bodyPr spcFirstLastPara="1" wrap="square" lIns="121900" tIns="121900" rIns="121900" bIns="121900" anchor="ctr" anchorCtr="0">
            <a:noAutofit/>
          </a:bodyPr>
          <a:lstStyle>
            <a:lvl1pPr lvl="0">
              <a:lnSpc>
                <a:spcPct val="100000"/>
              </a:lnSpc>
              <a:spcBef>
                <a:spcPts val="0"/>
              </a:spcBef>
              <a:spcAft>
                <a:spcPts val="0"/>
              </a:spcAft>
              <a:buSzPts val="5400"/>
              <a:buNone/>
              <a:defRPr sz="5400"/>
            </a:lvl1pPr>
            <a:lvl2pPr lvl="1">
              <a:lnSpc>
                <a:spcPct val="100000"/>
              </a:lnSpc>
              <a:spcBef>
                <a:spcPts val="0"/>
              </a:spcBef>
              <a:spcAft>
                <a:spcPts val="0"/>
              </a:spcAft>
              <a:buSzPts val="5400"/>
              <a:buNone/>
              <a:defRPr sz="5400"/>
            </a:lvl2pPr>
            <a:lvl3pPr lvl="2">
              <a:lnSpc>
                <a:spcPct val="100000"/>
              </a:lnSpc>
              <a:spcBef>
                <a:spcPts val="0"/>
              </a:spcBef>
              <a:spcAft>
                <a:spcPts val="0"/>
              </a:spcAft>
              <a:buSzPts val="5400"/>
              <a:buNone/>
              <a:defRPr sz="5400"/>
            </a:lvl3pPr>
            <a:lvl4pPr lvl="3">
              <a:lnSpc>
                <a:spcPct val="100000"/>
              </a:lnSpc>
              <a:spcBef>
                <a:spcPts val="0"/>
              </a:spcBef>
              <a:spcAft>
                <a:spcPts val="0"/>
              </a:spcAft>
              <a:buSzPts val="5400"/>
              <a:buNone/>
              <a:defRPr sz="5400"/>
            </a:lvl4pPr>
            <a:lvl5pPr lvl="4">
              <a:lnSpc>
                <a:spcPct val="100000"/>
              </a:lnSpc>
              <a:spcBef>
                <a:spcPts val="0"/>
              </a:spcBef>
              <a:spcAft>
                <a:spcPts val="0"/>
              </a:spcAft>
              <a:buSzPts val="5400"/>
              <a:buNone/>
              <a:defRPr sz="5400"/>
            </a:lvl5pPr>
            <a:lvl6pPr lvl="5">
              <a:lnSpc>
                <a:spcPct val="100000"/>
              </a:lnSpc>
              <a:spcBef>
                <a:spcPts val="0"/>
              </a:spcBef>
              <a:spcAft>
                <a:spcPts val="0"/>
              </a:spcAft>
              <a:buSzPts val="5400"/>
              <a:buNone/>
              <a:defRPr sz="5400"/>
            </a:lvl6pPr>
            <a:lvl7pPr lvl="6">
              <a:lnSpc>
                <a:spcPct val="100000"/>
              </a:lnSpc>
              <a:spcBef>
                <a:spcPts val="0"/>
              </a:spcBef>
              <a:spcAft>
                <a:spcPts val="0"/>
              </a:spcAft>
              <a:buSzPts val="5400"/>
              <a:buNone/>
              <a:defRPr sz="5400"/>
            </a:lvl7pPr>
            <a:lvl8pPr lvl="7">
              <a:lnSpc>
                <a:spcPct val="100000"/>
              </a:lnSpc>
              <a:spcBef>
                <a:spcPts val="0"/>
              </a:spcBef>
              <a:spcAft>
                <a:spcPts val="0"/>
              </a:spcAft>
              <a:buSzPts val="5400"/>
              <a:buNone/>
              <a:defRPr sz="5400"/>
            </a:lvl8pPr>
            <a:lvl9pPr lvl="8">
              <a:lnSpc>
                <a:spcPct val="100000"/>
              </a:lnSpc>
              <a:spcBef>
                <a:spcPts val="0"/>
              </a:spcBef>
              <a:spcAft>
                <a:spcPts val="0"/>
              </a:spcAft>
              <a:buSzPts val="5400"/>
              <a:buNone/>
              <a:defRPr sz="5400"/>
            </a:lvl9pPr>
          </a:lstStyle>
          <a:p>
            <a:endParaRPr/>
          </a:p>
        </p:txBody>
      </p:sp>
      <p:sp>
        <p:nvSpPr>
          <p:cNvPr id="15" name="Google Shape;15;p2"/>
          <p:cNvSpPr txBox="1">
            <a:spLocks noGrp="1"/>
          </p:cNvSpPr>
          <p:nvPr>
            <p:ph type="subTitle" idx="1"/>
          </p:nvPr>
        </p:nvSpPr>
        <p:spPr>
          <a:xfrm>
            <a:off x="2682300" y="3976125"/>
            <a:ext cx="7153800" cy="524100"/>
          </a:xfrm>
          <a:prstGeom prst="rect">
            <a:avLst/>
          </a:prstGeom>
          <a:solidFill>
            <a:schemeClr val="accent2"/>
          </a:solidFill>
        </p:spPr>
        <p:txBody>
          <a:bodyPr spcFirstLastPara="1" wrap="square" lIns="121900" tIns="121900" rIns="121900" bIns="121900" anchor="ctr" anchorCtr="0">
            <a:noAutofit/>
          </a:bodyPr>
          <a:lstStyle>
            <a:lvl1pPr lvl="0">
              <a:lnSpc>
                <a:spcPct val="100000"/>
              </a:lnSpc>
              <a:spcBef>
                <a:spcPts val="0"/>
              </a:spcBef>
              <a:spcAft>
                <a:spcPts val="0"/>
              </a:spcAft>
              <a:buSzPts val="1900"/>
              <a:buNone/>
              <a:defRPr sz="1800">
                <a:latin typeface="Roboto Medium"/>
                <a:ea typeface="Roboto Medium"/>
                <a:cs typeface="Roboto Medium"/>
                <a:sym typeface="Roboto Medium"/>
              </a:defRPr>
            </a:lvl1pPr>
            <a:lvl2pPr lvl="1">
              <a:lnSpc>
                <a:spcPct val="100000"/>
              </a:lnSpc>
              <a:spcBef>
                <a:spcPts val="0"/>
              </a:spcBef>
              <a:spcAft>
                <a:spcPts val="0"/>
              </a:spcAft>
              <a:buSzPts val="1900"/>
              <a:buNone/>
              <a:defRPr/>
            </a:lvl2pPr>
            <a:lvl3pPr lvl="2">
              <a:lnSpc>
                <a:spcPct val="100000"/>
              </a:lnSpc>
              <a:spcBef>
                <a:spcPts val="0"/>
              </a:spcBef>
              <a:spcAft>
                <a:spcPts val="0"/>
              </a:spcAft>
              <a:buSzPts val="1900"/>
              <a:buNone/>
              <a:defRPr/>
            </a:lvl3pPr>
            <a:lvl4pPr lvl="3">
              <a:lnSpc>
                <a:spcPct val="100000"/>
              </a:lnSpc>
              <a:spcBef>
                <a:spcPts val="0"/>
              </a:spcBef>
              <a:spcAft>
                <a:spcPts val="0"/>
              </a:spcAft>
              <a:buSzPts val="1900"/>
              <a:buNone/>
              <a:defRPr/>
            </a:lvl4pPr>
            <a:lvl5pPr lvl="4">
              <a:lnSpc>
                <a:spcPct val="100000"/>
              </a:lnSpc>
              <a:spcBef>
                <a:spcPts val="0"/>
              </a:spcBef>
              <a:spcAft>
                <a:spcPts val="0"/>
              </a:spcAft>
              <a:buSzPts val="1900"/>
              <a:buNone/>
              <a:defRPr/>
            </a:lvl5pPr>
            <a:lvl6pPr lvl="5">
              <a:lnSpc>
                <a:spcPct val="100000"/>
              </a:lnSpc>
              <a:spcBef>
                <a:spcPts val="0"/>
              </a:spcBef>
              <a:spcAft>
                <a:spcPts val="0"/>
              </a:spcAft>
              <a:buSzPts val="1900"/>
              <a:buNone/>
              <a:defRPr/>
            </a:lvl6pPr>
            <a:lvl7pPr lvl="6">
              <a:lnSpc>
                <a:spcPct val="100000"/>
              </a:lnSpc>
              <a:spcBef>
                <a:spcPts val="0"/>
              </a:spcBef>
              <a:spcAft>
                <a:spcPts val="0"/>
              </a:spcAft>
              <a:buSzPts val="1900"/>
              <a:buNone/>
              <a:defRPr/>
            </a:lvl7pPr>
            <a:lvl8pPr lvl="7">
              <a:lnSpc>
                <a:spcPct val="100000"/>
              </a:lnSpc>
              <a:spcBef>
                <a:spcPts val="0"/>
              </a:spcBef>
              <a:spcAft>
                <a:spcPts val="0"/>
              </a:spcAft>
              <a:buSzPts val="1900"/>
              <a:buNone/>
              <a:defRPr/>
            </a:lvl8pPr>
            <a:lvl9pPr lvl="8">
              <a:lnSpc>
                <a:spcPct val="100000"/>
              </a:lnSpc>
              <a:spcBef>
                <a:spcPts val="0"/>
              </a:spcBef>
              <a:spcAft>
                <a:spcPts val="0"/>
              </a:spcAft>
              <a:buSzPts val="1900"/>
              <a:buNone/>
              <a:defRPr/>
            </a:lvl9pPr>
          </a:lstStyle>
          <a:p>
            <a:endParaRPr/>
          </a:p>
        </p:txBody>
      </p:sp>
      <p:pic>
        <p:nvPicPr>
          <p:cNvPr id="16" name="Google Shape;16;p2"/>
          <p:cNvPicPr preferRelativeResize="0"/>
          <p:nvPr/>
        </p:nvPicPr>
        <p:blipFill rotWithShape="1">
          <a:blip r:embed="rId2">
            <a:alphaModFix/>
          </a:blip>
          <a:srcRect/>
          <a:stretch/>
        </p:blipFill>
        <p:spPr>
          <a:xfrm rot="-5400000">
            <a:off x="-396950" y="2842437"/>
            <a:ext cx="1878419" cy="970517"/>
          </a:xfrm>
          <a:prstGeom prst="rect">
            <a:avLst/>
          </a:prstGeom>
          <a:noFill/>
          <a:ln>
            <a:noFill/>
          </a:ln>
          <a:effectLst>
            <a:outerShdw blurRad="50800" dist="38100" dir="10800000" algn="r" rotWithShape="0">
              <a:srgbClr val="000000">
                <a:alpha val="40000"/>
              </a:srgbClr>
            </a:outerShdw>
          </a:effectLst>
        </p:spPr>
      </p:pic>
      <p:pic>
        <p:nvPicPr>
          <p:cNvPr id="17" name="Google Shape;17;p2"/>
          <p:cNvPicPr preferRelativeResize="0"/>
          <p:nvPr/>
        </p:nvPicPr>
        <p:blipFill rotWithShape="1">
          <a:blip r:embed="rId2">
            <a:alphaModFix/>
          </a:blip>
          <a:srcRect/>
          <a:stretch/>
        </p:blipFill>
        <p:spPr>
          <a:xfrm rot="5400000">
            <a:off x="10703737" y="2842437"/>
            <a:ext cx="1878418" cy="970517"/>
          </a:xfrm>
          <a:prstGeom prst="rect">
            <a:avLst/>
          </a:prstGeom>
          <a:noFill/>
          <a:ln>
            <a:noFill/>
          </a:ln>
          <a:effectLst>
            <a:outerShdw blurRad="50800" dist="38100" algn="l" rotWithShape="0">
              <a:srgbClr val="000000">
                <a:alpha val="40000"/>
              </a:srgbClr>
            </a:outerShdw>
          </a:effectLst>
        </p:spPr>
      </p:pic>
      <p:sp>
        <p:nvSpPr>
          <p:cNvPr id="18" name="Google Shape;18;p2"/>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 name="Google Shape;19;p2"/>
          <p:cNvSpPr/>
          <p:nvPr/>
        </p:nvSpPr>
        <p:spPr>
          <a:xfrm>
            <a:off x="9207908" y="513145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 name="Google Shape;20;p2"/>
          <p:cNvSpPr/>
          <p:nvPr/>
        </p:nvSpPr>
        <p:spPr>
          <a:xfrm>
            <a:off x="10282575" y="102058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1" name="Google Shape;21;p2"/>
          <p:cNvSpPr/>
          <p:nvPr/>
        </p:nvSpPr>
        <p:spPr>
          <a:xfrm rot="-2064314">
            <a:off x="1793165" y="1817855"/>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2" name="Google Shape;22;p2"/>
          <p:cNvGrpSpPr/>
          <p:nvPr/>
        </p:nvGrpSpPr>
        <p:grpSpPr>
          <a:xfrm rot="8833535">
            <a:off x="6551678" y="4600242"/>
            <a:ext cx="2273755" cy="966829"/>
            <a:chOff x="4590347" y="1490179"/>
            <a:chExt cx="1314037" cy="558745"/>
          </a:xfrm>
        </p:grpSpPr>
        <p:sp>
          <p:nvSpPr>
            <p:cNvPr id="23" name="Google Shape;23;p2"/>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 name="Google Shape;25;p2"/>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rot="10800000" flipH="1">
            <a:off x="1954317" y="5779764"/>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7" name="Google Shape;27;p2"/>
          <p:cNvGrpSpPr/>
          <p:nvPr/>
        </p:nvGrpSpPr>
        <p:grpSpPr>
          <a:xfrm>
            <a:off x="1606070" y="4461084"/>
            <a:ext cx="687238" cy="651187"/>
            <a:chOff x="1759452" y="6189595"/>
            <a:chExt cx="687238" cy="651187"/>
          </a:xfrm>
        </p:grpSpPr>
        <p:sp>
          <p:nvSpPr>
            <p:cNvPr id="28" name="Google Shape;28;p2"/>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 name="Google Shape;34;p2"/>
          <p:cNvGrpSpPr/>
          <p:nvPr/>
        </p:nvGrpSpPr>
        <p:grpSpPr>
          <a:xfrm>
            <a:off x="10400088" y="1068016"/>
            <a:ext cx="537539" cy="527370"/>
            <a:chOff x="3769213" y="6330241"/>
            <a:chExt cx="537539" cy="527370"/>
          </a:xfrm>
        </p:grpSpPr>
        <p:sp>
          <p:nvSpPr>
            <p:cNvPr id="35" name="Google Shape;35;p2"/>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 name="Google Shape;45;p2"/>
          <p:cNvSpPr/>
          <p:nvPr/>
        </p:nvSpPr>
        <p:spPr>
          <a:xfrm rot="9520326">
            <a:off x="7479928" y="1218698"/>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46;p2"/>
          <p:cNvGrpSpPr/>
          <p:nvPr/>
        </p:nvGrpSpPr>
        <p:grpSpPr>
          <a:xfrm rot="-2474745">
            <a:off x="4462572" y="4406490"/>
            <a:ext cx="449403" cy="1428141"/>
            <a:chOff x="2748074" y="4303871"/>
            <a:chExt cx="449396" cy="1428120"/>
          </a:xfrm>
        </p:grpSpPr>
        <p:sp>
          <p:nvSpPr>
            <p:cNvPr id="47" name="Google Shape;47;p2"/>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 name="Google Shape;50;p2"/>
          <p:cNvSpPr/>
          <p:nvPr/>
        </p:nvSpPr>
        <p:spPr>
          <a:xfrm>
            <a:off x="1438875" y="28136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1" name="Google Shape;51;p2"/>
          <p:cNvGrpSpPr/>
          <p:nvPr/>
        </p:nvGrpSpPr>
        <p:grpSpPr>
          <a:xfrm>
            <a:off x="5147599" y="890737"/>
            <a:ext cx="714761" cy="797669"/>
            <a:chOff x="5932213" y="4153080"/>
            <a:chExt cx="714761" cy="797669"/>
          </a:xfrm>
        </p:grpSpPr>
        <p:sp>
          <p:nvSpPr>
            <p:cNvPr id="52" name="Google Shape;52;p2"/>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2"/>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 name="Google Shape;67;p2"/>
          <p:cNvGrpSpPr/>
          <p:nvPr/>
        </p:nvGrpSpPr>
        <p:grpSpPr>
          <a:xfrm>
            <a:off x="9333494" y="5206218"/>
            <a:ext cx="718538" cy="497904"/>
            <a:chOff x="9711053" y="4291818"/>
            <a:chExt cx="718538" cy="497904"/>
          </a:xfrm>
        </p:grpSpPr>
        <p:sp>
          <p:nvSpPr>
            <p:cNvPr id="68" name="Google Shape;68;p2"/>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2"/>
          <p:cNvGrpSpPr/>
          <p:nvPr/>
        </p:nvGrpSpPr>
        <p:grpSpPr>
          <a:xfrm>
            <a:off x="10412711" y="4663833"/>
            <a:ext cx="757664" cy="739072"/>
            <a:chOff x="2714053" y="3696339"/>
            <a:chExt cx="757664" cy="739072"/>
          </a:xfrm>
        </p:grpSpPr>
        <p:sp>
          <p:nvSpPr>
            <p:cNvPr id="74" name="Google Shape;74;p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 name="Google Shape;81;p2"/>
          <p:cNvGrpSpPr/>
          <p:nvPr/>
        </p:nvGrpSpPr>
        <p:grpSpPr>
          <a:xfrm>
            <a:off x="9377004" y="837727"/>
            <a:ext cx="679947" cy="652506"/>
            <a:chOff x="3896486" y="3679569"/>
            <a:chExt cx="792294" cy="760319"/>
          </a:xfrm>
        </p:grpSpPr>
        <p:sp>
          <p:nvSpPr>
            <p:cNvPr id="82" name="Google Shape;82;p2"/>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rot="742108">
            <a:off x="3384135" y="987825"/>
            <a:ext cx="741052" cy="743051"/>
            <a:chOff x="7970244" y="-543333"/>
            <a:chExt cx="741045" cy="743044"/>
          </a:xfrm>
        </p:grpSpPr>
        <p:sp>
          <p:nvSpPr>
            <p:cNvPr id="87" name="Google Shape;87;p2"/>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 name="Google Shape;91;p2"/>
          <p:cNvSpPr/>
          <p:nvPr/>
        </p:nvSpPr>
        <p:spPr>
          <a:xfrm rot="-459229">
            <a:off x="5457546" y="528247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92" name="Google Shape;92;p2"/>
          <p:cNvGrpSpPr/>
          <p:nvPr/>
        </p:nvGrpSpPr>
        <p:grpSpPr>
          <a:xfrm rot="-1479810">
            <a:off x="5604310" y="5220668"/>
            <a:ext cx="735272" cy="651165"/>
            <a:chOff x="3116097" y="-1477902"/>
            <a:chExt cx="735251" cy="651147"/>
          </a:xfrm>
        </p:grpSpPr>
        <p:sp>
          <p:nvSpPr>
            <p:cNvPr id="93" name="Google Shape;93;p2"/>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2"/>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2"/>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2"/>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423"/>
        <p:cNvGrpSpPr/>
        <p:nvPr/>
      </p:nvGrpSpPr>
      <p:grpSpPr>
        <a:xfrm>
          <a:off x="0" y="0"/>
          <a:ext cx="0" cy="0"/>
          <a:chOff x="0" y="0"/>
          <a:chExt cx="0" cy="0"/>
        </a:xfrm>
      </p:grpSpPr>
      <p:sp>
        <p:nvSpPr>
          <p:cNvPr id="424" name="Google Shape;424;p13"/>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25" name="Google Shape;425;p13"/>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26" name="Google Shape;426;p13"/>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27" name="Google Shape;427;p13"/>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28" name="Google Shape;428;p13"/>
          <p:cNvSpPr txBox="1">
            <a:spLocks noGrp="1"/>
          </p:cNvSpPr>
          <p:nvPr>
            <p:ph type="title"/>
          </p:nvPr>
        </p:nvSpPr>
        <p:spPr>
          <a:xfrm>
            <a:off x="8684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429" name="Google Shape;429;p13"/>
          <p:cNvSpPr txBox="1">
            <a:spLocks noGrp="1"/>
          </p:cNvSpPr>
          <p:nvPr>
            <p:ph type="subTitle" idx="1"/>
          </p:nvPr>
        </p:nvSpPr>
        <p:spPr>
          <a:xfrm>
            <a:off x="8684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
        <p:nvSpPr>
          <p:cNvPr id="430" name="Google Shape;430;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507"/>
        <p:cNvGrpSpPr/>
        <p:nvPr/>
      </p:nvGrpSpPr>
      <p:grpSpPr>
        <a:xfrm>
          <a:off x="0" y="0"/>
          <a:ext cx="0" cy="0"/>
          <a:chOff x="0" y="0"/>
          <a:chExt cx="0" cy="0"/>
        </a:xfrm>
      </p:grpSpPr>
      <p:sp>
        <p:nvSpPr>
          <p:cNvPr id="508" name="Google Shape;508;p16"/>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09" name="Google Shape;509;p16"/>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10" name="Google Shape;510;p16"/>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11" name="Google Shape;511;p16"/>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12" name="Google Shape;512;p16"/>
          <p:cNvSpPr txBox="1">
            <a:spLocks noGrp="1"/>
          </p:cNvSpPr>
          <p:nvPr>
            <p:ph type="subTitle" idx="1"/>
          </p:nvPr>
        </p:nvSpPr>
        <p:spPr>
          <a:xfrm>
            <a:off x="8378500" y="2110975"/>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3" name="Google Shape;513;p16"/>
          <p:cNvSpPr txBox="1">
            <a:spLocks noGrp="1"/>
          </p:cNvSpPr>
          <p:nvPr>
            <p:ph type="subTitle" idx="2"/>
          </p:nvPr>
        </p:nvSpPr>
        <p:spPr>
          <a:xfrm>
            <a:off x="8378500" y="3797957"/>
            <a:ext cx="28734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514" name="Google Shape;514;p1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5" name="Google Shape;515;p16"/>
          <p:cNvSpPr txBox="1">
            <a:spLocks noGrp="1"/>
          </p:cNvSpPr>
          <p:nvPr>
            <p:ph type="body" idx="3"/>
          </p:nvPr>
        </p:nvSpPr>
        <p:spPr>
          <a:xfrm>
            <a:off x="8378500" y="2546975"/>
            <a:ext cx="2873400" cy="11106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516" name="Google Shape;516;p16"/>
          <p:cNvSpPr txBox="1">
            <a:spLocks noGrp="1"/>
          </p:cNvSpPr>
          <p:nvPr>
            <p:ph type="body" idx="4"/>
          </p:nvPr>
        </p:nvSpPr>
        <p:spPr>
          <a:xfrm>
            <a:off x="8378500" y="4201900"/>
            <a:ext cx="2873400" cy="11106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grpSp>
        <p:nvGrpSpPr>
          <p:cNvPr id="517" name="Google Shape;517;p16"/>
          <p:cNvGrpSpPr/>
          <p:nvPr/>
        </p:nvGrpSpPr>
        <p:grpSpPr>
          <a:xfrm>
            <a:off x="10824011" y="5368933"/>
            <a:ext cx="757664" cy="739072"/>
            <a:chOff x="2714053" y="3696339"/>
            <a:chExt cx="757664" cy="739072"/>
          </a:xfrm>
        </p:grpSpPr>
        <p:sp>
          <p:nvSpPr>
            <p:cNvPr id="518" name="Google Shape;518;p16"/>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16"/>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16"/>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16"/>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16"/>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16"/>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16"/>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572"/>
        <p:cNvGrpSpPr/>
        <p:nvPr/>
      </p:nvGrpSpPr>
      <p:grpSpPr>
        <a:xfrm>
          <a:off x="0" y="0"/>
          <a:ext cx="0" cy="0"/>
          <a:chOff x="0" y="0"/>
          <a:chExt cx="0" cy="0"/>
        </a:xfrm>
      </p:grpSpPr>
      <p:sp>
        <p:nvSpPr>
          <p:cNvPr id="573" name="Google Shape;573;p20"/>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74" name="Google Shape;574;p2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75" name="Google Shape;575;p20"/>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576" name="Google Shape;576;p20"/>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577" name="Google Shape;577;p20"/>
          <p:cNvSpPr txBox="1">
            <a:spLocks noGrp="1"/>
          </p:cNvSpPr>
          <p:nvPr>
            <p:ph type="subTitle" idx="1"/>
          </p:nvPr>
        </p:nvSpPr>
        <p:spPr>
          <a:xfrm>
            <a:off x="3305250" y="3120925"/>
            <a:ext cx="5581500" cy="5220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dk1"/>
                </a:solidFill>
                <a:highlight>
                  <a:schemeClr val="accent2"/>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578" name="Google Shape;578;p20"/>
          <p:cNvSpPr txBox="1">
            <a:spLocks noGrp="1"/>
          </p:cNvSpPr>
          <p:nvPr>
            <p:ph type="title"/>
          </p:nvPr>
        </p:nvSpPr>
        <p:spPr>
          <a:xfrm>
            <a:off x="3159300" y="1883275"/>
            <a:ext cx="5873400" cy="1341600"/>
          </a:xfrm>
          <a:prstGeom prst="rect">
            <a:avLst/>
          </a:prstGeom>
        </p:spPr>
        <p:txBody>
          <a:bodyPr spcFirstLastPara="1" wrap="square" lIns="121900" tIns="121900" rIns="121900" bIns="121900" anchor="b" anchorCtr="0">
            <a:noAutofit/>
          </a:bodyPr>
          <a:lstStyle>
            <a:lvl1pPr marL="0" marR="0" lvl="0" indent="0" algn="ctr"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579" name="Google Shape;579;p20"/>
          <p:cNvSpPr txBox="1">
            <a:spLocks noGrp="1"/>
          </p:cNvSpPr>
          <p:nvPr>
            <p:ph type="body" idx="2"/>
          </p:nvPr>
        </p:nvSpPr>
        <p:spPr>
          <a:xfrm>
            <a:off x="3305250" y="3528525"/>
            <a:ext cx="5581500" cy="1341600"/>
          </a:xfrm>
          <a:prstGeom prst="rect">
            <a:avLst/>
          </a:prstGeom>
        </p:spPr>
        <p:txBody>
          <a:bodyPr spcFirstLastPara="1" wrap="square" lIns="121900" tIns="121900" rIns="121900" bIns="121900" anchor="t" anchorCtr="0">
            <a:noAutofit/>
          </a:bodyPr>
          <a:lstStyle>
            <a:lvl1pPr marL="457200" lvl="0" indent="-349250" algn="ctr">
              <a:lnSpc>
                <a:spcPct val="100000"/>
              </a:lnSpc>
              <a:spcBef>
                <a:spcPts val="0"/>
              </a:spcBef>
              <a:spcAft>
                <a:spcPts val="0"/>
              </a:spcAft>
              <a:buSzPts val="1900"/>
              <a:buChar char="●"/>
              <a:defRPr/>
            </a:lvl1pPr>
            <a:lvl2pPr marL="914400" lvl="1" indent="-349250">
              <a:lnSpc>
                <a:spcPct val="100000"/>
              </a:lnSpc>
              <a:spcBef>
                <a:spcPts val="0"/>
              </a:spcBef>
              <a:spcAft>
                <a:spcPts val="0"/>
              </a:spcAft>
              <a:buSzPts val="1900"/>
              <a:buChar char="○"/>
              <a:defRPr/>
            </a:lvl2pPr>
            <a:lvl3pPr marL="1371600" lvl="2" indent="-349250">
              <a:lnSpc>
                <a:spcPct val="100000"/>
              </a:lnSpc>
              <a:spcBef>
                <a:spcPts val="0"/>
              </a:spcBef>
              <a:spcAft>
                <a:spcPts val="0"/>
              </a:spcAft>
              <a:buSzPts val="1900"/>
              <a:buChar char="■"/>
              <a:defRPr/>
            </a:lvl3pPr>
            <a:lvl4pPr marL="1828800" lvl="3" indent="-349250">
              <a:lnSpc>
                <a:spcPct val="100000"/>
              </a:lnSpc>
              <a:spcBef>
                <a:spcPts val="0"/>
              </a:spcBef>
              <a:spcAft>
                <a:spcPts val="0"/>
              </a:spcAft>
              <a:buSzPts val="1900"/>
              <a:buChar char="●"/>
              <a:defRPr/>
            </a:lvl4pPr>
            <a:lvl5pPr marL="2286000" lvl="4" indent="-349250">
              <a:lnSpc>
                <a:spcPct val="100000"/>
              </a:lnSpc>
              <a:spcBef>
                <a:spcPts val="0"/>
              </a:spcBef>
              <a:spcAft>
                <a:spcPts val="0"/>
              </a:spcAft>
              <a:buSzPts val="1900"/>
              <a:buChar char="○"/>
              <a:defRPr/>
            </a:lvl5pPr>
            <a:lvl6pPr marL="2743200" lvl="5" indent="-349250">
              <a:lnSpc>
                <a:spcPct val="100000"/>
              </a:lnSpc>
              <a:spcBef>
                <a:spcPts val="0"/>
              </a:spcBef>
              <a:spcAft>
                <a:spcPts val="0"/>
              </a:spcAft>
              <a:buSzPts val="1900"/>
              <a:buChar char="■"/>
              <a:defRPr/>
            </a:lvl6pPr>
            <a:lvl7pPr marL="3200400" lvl="6" indent="-349250">
              <a:lnSpc>
                <a:spcPct val="100000"/>
              </a:lnSpc>
              <a:spcBef>
                <a:spcPts val="0"/>
              </a:spcBef>
              <a:spcAft>
                <a:spcPts val="0"/>
              </a:spcAft>
              <a:buSzPts val="1900"/>
              <a:buChar char="●"/>
              <a:defRPr/>
            </a:lvl7pPr>
            <a:lvl8pPr marL="3657600" lvl="7" indent="-349250">
              <a:lnSpc>
                <a:spcPct val="100000"/>
              </a:lnSpc>
              <a:spcBef>
                <a:spcPts val="0"/>
              </a:spcBef>
              <a:spcAft>
                <a:spcPts val="0"/>
              </a:spcAft>
              <a:buSzPts val="1900"/>
              <a:buChar char="○"/>
              <a:defRPr/>
            </a:lvl8pPr>
            <a:lvl9pPr marL="4114800" lvl="8" indent="-349250">
              <a:lnSpc>
                <a:spcPct val="100000"/>
              </a:lnSpc>
              <a:spcBef>
                <a:spcPts val="0"/>
              </a:spcBef>
              <a:spcAft>
                <a:spcPts val="0"/>
              </a:spcAft>
              <a:buSzPts val="1900"/>
              <a:buChar char="■"/>
              <a:defRPr/>
            </a:lvl9pPr>
          </a:lstStyle>
          <a:p>
            <a:endParaRPr/>
          </a:p>
        </p:txBody>
      </p:sp>
      <p:sp>
        <p:nvSpPr>
          <p:cNvPr id="580" name="Google Shape;580;p2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2" name="Google Shape;582;p20"/>
          <p:cNvSpPr/>
          <p:nvPr/>
        </p:nvSpPr>
        <p:spPr>
          <a:xfrm>
            <a:off x="7974033" y="5586804"/>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20"/>
          <p:cNvSpPr/>
          <p:nvPr/>
        </p:nvSpPr>
        <p:spPr>
          <a:xfrm rot="2088241">
            <a:off x="1122766" y="5398869"/>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0"/>
          <p:cNvSpPr/>
          <p:nvPr/>
        </p:nvSpPr>
        <p:spPr>
          <a:xfrm rot="10800000" flipH="1">
            <a:off x="2585942" y="59706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85" name="Google Shape;585;p20"/>
          <p:cNvGrpSpPr/>
          <p:nvPr/>
        </p:nvGrpSpPr>
        <p:grpSpPr>
          <a:xfrm>
            <a:off x="5147599" y="890737"/>
            <a:ext cx="714761" cy="797669"/>
            <a:chOff x="5932213" y="4153080"/>
            <a:chExt cx="714761" cy="797669"/>
          </a:xfrm>
        </p:grpSpPr>
        <p:sp>
          <p:nvSpPr>
            <p:cNvPr id="586" name="Google Shape;586;p2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1" name="Google Shape;601;p20"/>
          <p:cNvGrpSpPr/>
          <p:nvPr/>
        </p:nvGrpSpPr>
        <p:grpSpPr>
          <a:xfrm>
            <a:off x="8099619" y="5661568"/>
            <a:ext cx="718538" cy="497904"/>
            <a:chOff x="9711053" y="4291818"/>
            <a:chExt cx="718538" cy="497904"/>
          </a:xfrm>
        </p:grpSpPr>
        <p:sp>
          <p:nvSpPr>
            <p:cNvPr id="602" name="Google Shape;602;p20"/>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0"/>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0"/>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0"/>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0"/>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7" name="Google Shape;607;p20"/>
          <p:cNvGrpSpPr/>
          <p:nvPr/>
        </p:nvGrpSpPr>
        <p:grpSpPr>
          <a:xfrm>
            <a:off x="10412711" y="4663833"/>
            <a:ext cx="757664" cy="739072"/>
            <a:chOff x="2714053" y="3696339"/>
            <a:chExt cx="757664" cy="739072"/>
          </a:xfrm>
        </p:grpSpPr>
        <p:sp>
          <p:nvSpPr>
            <p:cNvPr id="608" name="Google Shape;608;p20"/>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0"/>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20"/>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0"/>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0"/>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0"/>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0"/>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5" name="Google Shape;615;p20"/>
          <p:cNvGrpSpPr/>
          <p:nvPr/>
        </p:nvGrpSpPr>
        <p:grpSpPr>
          <a:xfrm>
            <a:off x="9377004" y="837727"/>
            <a:ext cx="679947" cy="652506"/>
            <a:chOff x="3896486" y="3679569"/>
            <a:chExt cx="792294" cy="760319"/>
          </a:xfrm>
        </p:grpSpPr>
        <p:sp>
          <p:nvSpPr>
            <p:cNvPr id="616" name="Google Shape;616;p2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2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2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0" name="Google Shape;620;p20"/>
          <p:cNvGrpSpPr/>
          <p:nvPr/>
        </p:nvGrpSpPr>
        <p:grpSpPr>
          <a:xfrm rot="742108">
            <a:off x="1083385" y="1069488"/>
            <a:ext cx="741052" cy="743051"/>
            <a:chOff x="7970244" y="-543333"/>
            <a:chExt cx="741045" cy="743044"/>
          </a:xfrm>
        </p:grpSpPr>
        <p:sp>
          <p:nvSpPr>
            <p:cNvPr id="621" name="Google Shape;621;p2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0"/>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0"/>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103"/>
        <p:cNvGrpSpPr/>
        <p:nvPr/>
      </p:nvGrpSpPr>
      <p:grpSpPr>
        <a:xfrm>
          <a:off x="0" y="0"/>
          <a:ext cx="0" cy="0"/>
          <a:chOff x="0" y="0"/>
          <a:chExt cx="0" cy="0"/>
        </a:xfrm>
      </p:grpSpPr>
      <p:sp>
        <p:nvSpPr>
          <p:cNvPr id="104" name="Google Shape;104;p4"/>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5" name="Google Shape;105;p4"/>
          <p:cNvSpPr/>
          <p:nvPr/>
        </p:nvSpPr>
        <p:spPr>
          <a:xfrm>
            <a:off x="462403" y="589064"/>
            <a:ext cx="11267204" cy="5832335"/>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p4"/>
          <p:cNvSpPr txBox="1">
            <a:spLocks noGrp="1"/>
          </p:cNvSpPr>
          <p:nvPr>
            <p:ph type="title"/>
          </p:nvPr>
        </p:nvSpPr>
        <p:spPr>
          <a:xfrm>
            <a:off x="1107800" y="2014550"/>
            <a:ext cx="5322600" cy="8838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5000"/>
              <a:buFont typeface="Aldrich"/>
              <a:buNone/>
              <a:defRPr sz="5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107" name="Google Shape;107;p4"/>
          <p:cNvSpPr txBox="1">
            <a:spLocks noGrp="1"/>
          </p:cNvSpPr>
          <p:nvPr>
            <p:ph type="body" idx="1"/>
          </p:nvPr>
        </p:nvSpPr>
        <p:spPr>
          <a:xfrm>
            <a:off x="1107775" y="2885450"/>
            <a:ext cx="5322600" cy="22359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108" name="Google Shape;108;p4"/>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09" name="Google Shape;109;p4"/>
          <p:cNvSpPr/>
          <p:nvPr/>
        </p:nvSpPr>
        <p:spPr>
          <a:xfrm>
            <a:off x="10523938" y="1061050"/>
            <a:ext cx="600300" cy="7299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10" name="Google Shape;110;p4"/>
          <p:cNvGrpSpPr/>
          <p:nvPr/>
        </p:nvGrpSpPr>
        <p:grpSpPr>
          <a:xfrm>
            <a:off x="10815985" y="3031813"/>
            <a:ext cx="788140" cy="2965544"/>
            <a:chOff x="8686327" y="1939200"/>
            <a:chExt cx="788140" cy="2965544"/>
          </a:xfrm>
        </p:grpSpPr>
        <p:sp>
          <p:nvSpPr>
            <p:cNvPr id="111" name="Google Shape;111;p4"/>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4"/>
          <p:cNvGrpSpPr/>
          <p:nvPr/>
        </p:nvGrpSpPr>
        <p:grpSpPr>
          <a:xfrm rot="742108">
            <a:off x="828210" y="943750"/>
            <a:ext cx="741052" cy="743051"/>
            <a:chOff x="7970244" y="-543333"/>
            <a:chExt cx="741045" cy="743044"/>
          </a:xfrm>
        </p:grpSpPr>
        <p:sp>
          <p:nvSpPr>
            <p:cNvPr id="117" name="Google Shape;117;p4"/>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4"/>
          <p:cNvGrpSpPr/>
          <p:nvPr/>
        </p:nvGrpSpPr>
        <p:grpSpPr>
          <a:xfrm>
            <a:off x="6351594" y="5440918"/>
            <a:ext cx="718538" cy="497904"/>
            <a:chOff x="9711053" y="4291818"/>
            <a:chExt cx="718538" cy="497904"/>
          </a:xfrm>
        </p:grpSpPr>
        <p:sp>
          <p:nvSpPr>
            <p:cNvPr id="122" name="Google Shape;122;p4"/>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 name="Google Shape;127;p4"/>
          <p:cNvSpPr/>
          <p:nvPr/>
        </p:nvSpPr>
        <p:spPr>
          <a:xfrm rot="9520326">
            <a:off x="6364803" y="10013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8" name="Google Shape;128;p4"/>
          <p:cNvGrpSpPr/>
          <p:nvPr/>
        </p:nvGrpSpPr>
        <p:grpSpPr>
          <a:xfrm rot="8833535">
            <a:off x="1821778" y="4894042"/>
            <a:ext cx="2273755" cy="966829"/>
            <a:chOff x="4590347" y="1490179"/>
            <a:chExt cx="1314037" cy="558745"/>
          </a:xfrm>
        </p:grpSpPr>
        <p:sp>
          <p:nvSpPr>
            <p:cNvPr id="129" name="Google Shape;129;p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4"/>
          <p:cNvGrpSpPr/>
          <p:nvPr/>
        </p:nvGrpSpPr>
        <p:grpSpPr>
          <a:xfrm rot="869819">
            <a:off x="10404787" y="847333"/>
            <a:ext cx="838597" cy="935870"/>
            <a:chOff x="5932213" y="4153080"/>
            <a:chExt cx="714761" cy="797669"/>
          </a:xfrm>
        </p:grpSpPr>
        <p:sp>
          <p:nvSpPr>
            <p:cNvPr id="132" name="Google Shape;132;p4"/>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47"/>
        <p:cNvGrpSpPr/>
        <p:nvPr/>
      </p:nvGrpSpPr>
      <p:grpSpPr>
        <a:xfrm>
          <a:off x="0" y="0"/>
          <a:ext cx="0" cy="0"/>
          <a:chOff x="0" y="0"/>
          <a:chExt cx="0" cy="0"/>
        </a:xfrm>
      </p:grpSpPr>
      <p:sp>
        <p:nvSpPr>
          <p:cNvPr id="148" name="Google Shape;148;p5"/>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49" name="Google Shape;149;p5"/>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150" name="Google Shape;150;p5"/>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151" name="Google Shape;151;p5"/>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2" name="Google Shape;152;p5"/>
          <p:cNvSpPr txBox="1">
            <a:spLocks noGrp="1"/>
          </p:cNvSpPr>
          <p:nvPr>
            <p:ph type="body" idx="1"/>
          </p:nvPr>
        </p:nvSpPr>
        <p:spPr>
          <a:xfrm>
            <a:off x="837275"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3" name="Google Shape;153;p5"/>
          <p:cNvSpPr txBox="1">
            <a:spLocks noGrp="1"/>
          </p:cNvSpPr>
          <p:nvPr>
            <p:ph type="body" idx="2"/>
          </p:nvPr>
        </p:nvSpPr>
        <p:spPr>
          <a:xfrm>
            <a:off x="4555664"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4" name="Google Shape;154;p5"/>
          <p:cNvSpPr txBox="1">
            <a:spLocks noGrp="1"/>
          </p:cNvSpPr>
          <p:nvPr>
            <p:ph type="body" idx="3"/>
          </p:nvPr>
        </p:nvSpPr>
        <p:spPr>
          <a:xfrm>
            <a:off x="837275"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5" name="Google Shape;155;p5"/>
          <p:cNvSpPr txBox="1">
            <a:spLocks noGrp="1"/>
          </p:cNvSpPr>
          <p:nvPr>
            <p:ph type="body" idx="4"/>
          </p:nvPr>
        </p:nvSpPr>
        <p:spPr>
          <a:xfrm>
            <a:off x="4555664"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56" name="Google Shape;156;p5"/>
          <p:cNvSpPr txBox="1">
            <a:spLocks noGrp="1"/>
          </p:cNvSpPr>
          <p:nvPr>
            <p:ph type="title" idx="5"/>
          </p:nvPr>
        </p:nvSpPr>
        <p:spPr>
          <a:xfrm>
            <a:off x="837275"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7" name="Google Shape;157;p5"/>
          <p:cNvSpPr txBox="1">
            <a:spLocks noGrp="1"/>
          </p:cNvSpPr>
          <p:nvPr>
            <p:ph type="title" idx="6"/>
          </p:nvPr>
        </p:nvSpPr>
        <p:spPr>
          <a:xfrm>
            <a:off x="4555664"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8" name="Google Shape;158;p5"/>
          <p:cNvSpPr txBox="1">
            <a:spLocks noGrp="1"/>
          </p:cNvSpPr>
          <p:nvPr>
            <p:ph type="title" idx="7"/>
          </p:nvPr>
        </p:nvSpPr>
        <p:spPr>
          <a:xfrm>
            <a:off x="837275"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59" name="Google Shape;159;p5"/>
          <p:cNvSpPr txBox="1">
            <a:spLocks noGrp="1"/>
          </p:cNvSpPr>
          <p:nvPr>
            <p:ph type="title" idx="8"/>
          </p:nvPr>
        </p:nvSpPr>
        <p:spPr>
          <a:xfrm>
            <a:off x="4555664"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0" name="Google Shape;160;p5"/>
          <p:cNvSpPr txBox="1">
            <a:spLocks noGrp="1"/>
          </p:cNvSpPr>
          <p:nvPr>
            <p:ph type="body" idx="9"/>
          </p:nvPr>
        </p:nvSpPr>
        <p:spPr>
          <a:xfrm>
            <a:off x="8274053" y="2962127"/>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1" name="Google Shape;161;p5"/>
          <p:cNvSpPr txBox="1">
            <a:spLocks noGrp="1"/>
          </p:cNvSpPr>
          <p:nvPr>
            <p:ph type="body" idx="13"/>
          </p:nvPr>
        </p:nvSpPr>
        <p:spPr>
          <a:xfrm>
            <a:off x="8274053" y="4869839"/>
            <a:ext cx="3095400" cy="12363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162" name="Google Shape;162;p5"/>
          <p:cNvSpPr txBox="1">
            <a:spLocks noGrp="1"/>
          </p:cNvSpPr>
          <p:nvPr>
            <p:ph type="title" idx="14"/>
          </p:nvPr>
        </p:nvSpPr>
        <p:spPr>
          <a:xfrm>
            <a:off x="8274053" y="2311813"/>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3" name="Google Shape;163;p5"/>
          <p:cNvSpPr txBox="1">
            <a:spLocks noGrp="1"/>
          </p:cNvSpPr>
          <p:nvPr>
            <p:ph type="title" idx="15"/>
          </p:nvPr>
        </p:nvSpPr>
        <p:spPr>
          <a:xfrm>
            <a:off x="8274053" y="4219525"/>
            <a:ext cx="3095400" cy="6501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100">
                <a:highlight>
                  <a:schemeClr val="accent2"/>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64" name="Google Shape;164;p5"/>
          <p:cNvSpPr/>
          <p:nvPr/>
        </p:nvSpPr>
        <p:spPr>
          <a:xfrm flipH="1">
            <a:off x="10602025" y="7052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rot="-459229">
            <a:off x="727621" y="996528"/>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166" name="Google Shape;166;p5"/>
          <p:cNvGrpSpPr/>
          <p:nvPr/>
        </p:nvGrpSpPr>
        <p:grpSpPr>
          <a:xfrm rot="-1479810">
            <a:off x="874385" y="934718"/>
            <a:ext cx="735272" cy="651165"/>
            <a:chOff x="3116097" y="-1477902"/>
            <a:chExt cx="735251" cy="651147"/>
          </a:xfrm>
        </p:grpSpPr>
        <p:sp>
          <p:nvSpPr>
            <p:cNvPr id="167" name="Google Shape;167;p5"/>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5"/>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5"/>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 name="Google Shape;175;p5"/>
          <p:cNvGrpSpPr/>
          <p:nvPr/>
        </p:nvGrpSpPr>
        <p:grpSpPr>
          <a:xfrm>
            <a:off x="9844361" y="639008"/>
            <a:ext cx="757664" cy="739072"/>
            <a:chOff x="2714053" y="3696339"/>
            <a:chExt cx="757664" cy="739072"/>
          </a:xfrm>
        </p:grpSpPr>
        <p:sp>
          <p:nvSpPr>
            <p:cNvPr id="176" name="Google Shape;176;p5"/>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5"/>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5"/>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3" name="Google Shape;183;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bg>
      <p:bgPr>
        <a:solidFill>
          <a:schemeClr val="lt1"/>
        </a:solidFill>
        <a:effectLst/>
      </p:bgPr>
    </p:bg>
    <p:spTree>
      <p:nvGrpSpPr>
        <p:cNvPr id="1" name="Shape 184"/>
        <p:cNvGrpSpPr/>
        <p:nvPr/>
      </p:nvGrpSpPr>
      <p:grpSpPr>
        <a:xfrm>
          <a:off x="0" y="0"/>
          <a:ext cx="0" cy="0"/>
          <a:chOff x="0" y="0"/>
          <a:chExt cx="0" cy="0"/>
        </a:xfrm>
      </p:grpSpPr>
      <p:sp>
        <p:nvSpPr>
          <p:cNvPr id="185" name="Google Shape;185;p6"/>
          <p:cNvSpPr txBox="1">
            <a:spLocks noGrp="1"/>
          </p:cNvSpPr>
          <p:nvPr>
            <p:ph type="title"/>
          </p:nvPr>
        </p:nvSpPr>
        <p:spPr>
          <a:xfrm>
            <a:off x="2451438" y="2012900"/>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86" name="Google Shape;186;p6"/>
          <p:cNvSpPr txBox="1">
            <a:spLocks noGrp="1"/>
          </p:cNvSpPr>
          <p:nvPr>
            <p:ph type="body" idx="1"/>
          </p:nvPr>
        </p:nvSpPr>
        <p:spPr>
          <a:xfrm>
            <a:off x="2451438" y="4096550"/>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187" name="Google Shape;187;p6"/>
          <p:cNvSpPr/>
          <p:nvPr/>
        </p:nvSpPr>
        <p:spPr>
          <a:xfrm>
            <a:off x="6134513" y="243975"/>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8" name="Google Shape;188;p6"/>
          <p:cNvSpPr/>
          <p:nvPr/>
        </p:nvSpPr>
        <p:spPr>
          <a:xfrm>
            <a:off x="10143496" y="5301879"/>
            <a:ext cx="9450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9" name="Google Shape;189;p6"/>
          <p:cNvSpPr/>
          <p:nvPr/>
        </p:nvSpPr>
        <p:spPr>
          <a:xfrm>
            <a:off x="10492238" y="1005038"/>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6"/>
          <p:cNvSpPr/>
          <p:nvPr/>
        </p:nvSpPr>
        <p:spPr>
          <a:xfrm rot="-2064314">
            <a:off x="1150852" y="735842"/>
            <a:ext cx="615268" cy="825175"/>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1" name="Google Shape;191;p6"/>
          <p:cNvGrpSpPr/>
          <p:nvPr/>
        </p:nvGrpSpPr>
        <p:grpSpPr>
          <a:xfrm rot="9627747">
            <a:off x="7191034" y="5535176"/>
            <a:ext cx="2295466" cy="966819"/>
            <a:chOff x="4590347" y="1490179"/>
            <a:chExt cx="1314037" cy="558745"/>
          </a:xfrm>
        </p:grpSpPr>
        <p:sp>
          <p:nvSpPr>
            <p:cNvPr id="192" name="Google Shape;192;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4" name="Google Shape;194;p6"/>
          <p:cNvSpPr/>
          <p:nvPr/>
        </p:nvSpPr>
        <p:spPr>
          <a:xfrm rot="2085787">
            <a:off x="1783165" y="5387897"/>
            <a:ext cx="513724" cy="677202"/>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5" name="Google Shape;195;p6"/>
          <p:cNvGrpSpPr/>
          <p:nvPr/>
        </p:nvGrpSpPr>
        <p:grpSpPr>
          <a:xfrm>
            <a:off x="792107" y="4395297"/>
            <a:ext cx="687238" cy="651187"/>
            <a:chOff x="1759452" y="6189595"/>
            <a:chExt cx="687238" cy="651187"/>
          </a:xfrm>
        </p:grpSpPr>
        <p:sp>
          <p:nvSpPr>
            <p:cNvPr id="196" name="Google Shape;196;p6"/>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6"/>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6"/>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6"/>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6"/>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6"/>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2" name="Google Shape;202;p6"/>
          <p:cNvGrpSpPr/>
          <p:nvPr/>
        </p:nvGrpSpPr>
        <p:grpSpPr>
          <a:xfrm>
            <a:off x="10609751" y="1052466"/>
            <a:ext cx="537539" cy="527370"/>
            <a:chOff x="3769213" y="6330241"/>
            <a:chExt cx="537539" cy="527370"/>
          </a:xfrm>
        </p:grpSpPr>
        <p:sp>
          <p:nvSpPr>
            <p:cNvPr id="203" name="Google Shape;203;p6"/>
            <p:cNvSpPr/>
            <p:nvPr/>
          </p:nvSpPr>
          <p:spPr>
            <a:xfrm>
              <a:off x="3769213" y="6330241"/>
              <a:ext cx="537539" cy="527370"/>
            </a:xfrm>
            <a:custGeom>
              <a:avLst/>
              <a:gdLst/>
              <a:ahLst/>
              <a:cxnLst/>
              <a:rect l="l" t="t" r="r" b="b"/>
              <a:pathLst>
                <a:path w="537539" h="527370" extrusionOk="0">
                  <a:moveTo>
                    <a:pt x="32570" y="392505"/>
                  </a:moveTo>
                  <a:cubicBezTo>
                    <a:pt x="-11502" y="311777"/>
                    <a:pt x="-11079" y="208095"/>
                    <a:pt x="35253" y="128638"/>
                  </a:cubicBezTo>
                  <a:cubicBezTo>
                    <a:pt x="81586" y="49181"/>
                    <a:pt x="172625" y="-2519"/>
                    <a:pt x="264583" y="95"/>
                  </a:cubicBezTo>
                  <a:cubicBezTo>
                    <a:pt x="294247" y="942"/>
                    <a:pt x="323558" y="7017"/>
                    <a:pt x="352233" y="14644"/>
                  </a:cubicBezTo>
                  <a:cubicBezTo>
                    <a:pt x="376458" y="21071"/>
                    <a:pt x="400754" y="28840"/>
                    <a:pt x="421519" y="42895"/>
                  </a:cubicBezTo>
                  <a:cubicBezTo>
                    <a:pt x="441789" y="56668"/>
                    <a:pt x="457752" y="75879"/>
                    <a:pt x="472019" y="95796"/>
                  </a:cubicBezTo>
                  <a:cubicBezTo>
                    <a:pt x="505355" y="142269"/>
                    <a:pt x="531699" y="195594"/>
                    <a:pt x="536714" y="252591"/>
                  </a:cubicBezTo>
                  <a:cubicBezTo>
                    <a:pt x="541729" y="310364"/>
                    <a:pt x="523718" y="369763"/>
                    <a:pt x="487486" y="414965"/>
                  </a:cubicBezTo>
                  <a:cubicBezTo>
                    <a:pt x="463755" y="444629"/>
                    <a:pt x="432961" y="467866"/>
                    <a:pt x="400896" y="488207"/>
                  </a:cubicBezTo>
                  <a:cubicBezTo>
                    <a:pt x="381826" y="500284"/>
                    <a:pt x="361980" y="511585"/>
                    <a:pt x="340438" y="518365"/>
                  </a:cubicBezTo>
                  <a:cubicBezTo>
                    <a:pt x="324264" y="523450"/>
                    <a:pt x="307384" y="525993"/>
                    <a:pt x="290504" y="526911"/>
                  </a:cubicBezTo>
                  <a:cubicBezTo>
                    <a:pt x="191342" y="532561"/>
                    <a:pt x="83846" y="486017"/>
                    <a:pt x="32711" y="39236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6"/>
            <p:cNvSpPr/>
            <p:nvPr/>
          </p:nvSpPr>
          <p:spPr>
            <a:xfrm>
              <a:off x="4028385" y="6383872"/>
              <a:ext cx="2445" cy="64381"/>
            </a:xfrm>
            <a:custGeom>
              <a:avLst/>
              <a:gdLst/>
              <a:ahLst/>
              <a:cxnLst/>
              <a:rect l="l" t="t" r="r" b="b"/>
              <a:pathLst>
                <a:path w="2445" h="64381" extrusionOk="0">
                  <a:moveTo>
                    <a:pt x="186" y="0"/>
                  </a:moveTo>
                  <a:cubicBezTo>
                    <a:pt x="327" y="18999"/>
                    <a:pt x="-874" y="38634"/>
                    <a:pt x="1457" y="57562"/>
                  </a:cubicBezTo>
                  <a:cubicBezTo>
                    <a:pt x="1739" y="60105"/>
                    <a:pt x="2022" y="69075"/>
                    <a:pt x="2446" y="6123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6"/>
            <p:cNvSpPr/>
            <p:nvPr/>
          </p:nvSpPr>
          <p:spPr>
            <a:xfrm>
              <a:off x="4197301" y="6593497"/>
              <a:ext cx="57561" cy="2048"/>
            </a:xfrm>
            <a:custGeom>
              <a:avLst/>
              <a:gdLst/>
              <a:ahLst/>
              <a:cxnLst/>
              <a:rect l="l" t="t" r="r" b="b"/>
              <a:pathLst>
                <a:path w="57561" h="2048" extrusionOk="0">
                  <a:moveTo>
                    <a:pt x="0" y="0"/>
                  </a:moveTo>
                  <a:lnTo>
                    <a:pt x="57562" y="2048"/>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6"/>
            <p:cNvSpPr/>
            <p:nvPr/>
          </p:nvSpPr>
          <p:spPr>
            <a:xfrm>
              <a:off x="4029206" y="6762510"/>
              <a:ext cx="1391" cy="49298"/>
            </a:xfrm>
            <a:custGeom>
              <a:avLst/>
              <a:gdLst/>
              <a:ahLst/>
              <a:cxnLst/>
              <a:rect l="l" t="t" r="r" b="b"/>
              <a:pathLst>
                <a:path w="1391" h="49298" extrusionOk="0">
                  <a:moveTo>
                    <a:pt x="0" y="0"/>
                  </a:moveTo>
                  <a:cubicBezTo>
                    <a:pt x="1201" y="16386"/>
                    <a:pt x="1625" y="32842"/>
                    <a:pt x="1271" y="49299"/>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6"/>
            <p:cNvSpPr/>
            <p:nvPr/>
          </p:nvSpPr>
          <p:spPr>
            <a:xfrm>
              <a:off x="3806021" y="6603799"/>
              <a:ext cx="67371" cy="4953"/>
            </a:xfrm>
            <a:custGeom>
              <a:avLst/>
              <a:gdLst/>
              <a:ahLst/>
              <a:cxnLst/>
              <a:rect l="l" t="t" r="r" b="b"/>
              <a:pathLst>
                <a:path w="67371" h="4953" extrusionOk="0">
                  <a:moveTo>
                    <a:pt x="0" y="4953"/>
                  </a:moveTo>
                  <a:cubicBezTo>
                    <a:pt x="20624" y="2764"/>
                    <a:pt x="41247" y="1139"/>
                    <a:pt x="61870" y="9"/>
                  </a:cubicBezTo>
                  <a:cubicBezTo>
                    <a:pt x="64484" y="-132"/>
                    <a:pt x="68298" y="1351"/>
                    <a:pt x="67168" y="36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6"/>
            <p:cNvSpPr/>
            <p:nvPr/>
          </p:nvSpPr>
          <p:spPr>
            <a:xfrm>
              <a:off x="4004640" y="6598359"/>
              <a:ext cx="60296" cy="53656"/>
            </a:xfrm>
            <a:custGeom>
              <a:avLst/>
              <a:gdLst/>
              <a:ahLst/>
              <a:cxnLst/>
              <a:rect l="l" t="t" r="r" b="b"/>
              <a:pathLst>
                <a:path w="60296" h="53656" extrusionOk="0">
                  <a:moveTo>
                    <a:pt x="24213" y="1211"/>
                  </a:moveTo>
                  <a:cubicBezTo>
                    <a:pt x="16373" y="-1048"/>
                    <a:pt x="7686" y="3754"/>
                    <a:pt x="3519" y="10746"/>
                  </a:cubicBezTo>
                  <a:cubicBezTo>
                    <a:pt x="-1425" y="19080"/>
                    <a:pt x="-1002" y="30028"/>
                    <a:pt x="3801" y="38432"/>
                  </a:cubicBezTo>
                  <a:cubicBezTo>
                    <a:pt x="8674" y="46908"/>
                    <a:pt x="17785" y="52699"/>
                    <a:pt x="27461" y="53547"/>
                  </a:cubicBezTo>
                  <a:cubicBezTo>
                    <a:pt x="37138" y="54394"/>
                    <a:pt x="47167" y="50298"/>
                    <a:pt x="53453" y="42811"/>
                  </a:cubicBezTo>
                  <a:cubicBezTo>
                    <a:pt x="60092" y="34901"/>
                    <a:pt x="62281" y="23248"/>
                    <a:pt x="58326" y="13642"/>
                  </a:cubicBezTo>
                  <a:cubicBezTo>
                    <a:pt x="54371" y="4037"/>
                    <a:pt x="44342" y="-2814"/>
                    <a:pt x="24213" y="1141"/>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6"/>
            <p:cNvSpPr/>
            <p:nvPr/>
          </p:nvSpPr>
          <p:spPr>
            <a:xfrm>
              <a:off x="4057599" y="6505635"/>
              <a:ext cx="91534" cy="95560"/>
            </a:xfrm>
            <a:custGeom>
              <a:avLst/>
              <a:gdLst/>
              <a:ahLst/>
              <a:cxnLst/>
              <a:rect l="l" t="t" r="r" b="b"/>
              <a:pathLst>
                <a:path w="91534" h="95560" extrusionOk="0">
                  <a:moveTo>
                    <a:pt x="0" y="95560"/>
                  </a:moveTo>
                  <a:lnTo>
                    <a:pt x="9153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6"/>
            <p:cNvSpPr/>
            <p:nvPr/>
          </p:nvSpPr>
          <p:spPr>
            <a:xfrm>
              <a:off x="3961827" y="6533816"/>
              <a:ext cx="51064" cy="65331"/>
            </a:xfrm>
            <a:custGeom>
              <a:avLst/>
              <a:gdLst/>
              <a:ahLst/>
              <a:cxnLst/>
              <a:rect l="l" t="t" r="r" b="b"/>
              <a:pathLst>
                <a:path w="51064" h="65331" extrusionOk="0">
                  <a:moveTo>
                    <a:pt x="51064" y="65331"/>
                  </a:moveTo>
                  <a:cubicBezTo>
                    <a:pt x="33125" y="44284"/>
                    <a:pt x="16103" y="22460"/>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6"/>
            <p:cNvSpPr/>
            <p:nvPr/>
          </p:nvSpPr>
          <p:spPr>
            <a:xfrm>
              <a:off x="4118621" y="6503658"/>
              <a:ext cx="33678" cy="35455"/>
            </a:xfrm>
            <a:custGeom>
              <a:avLst/>
              <a:gdLst/>
              <a:ahLst/>
              <a:cxnLst/>
              <a:rect l="l" t="t" r="r" b="b"/>
              <a:pathLst>
                <a:path w="33678" h="35455" extrusionOk="0">
                  <a:moveTo>
                    <a:pt x="0" y="10524"/>
                  </a:moveTo>
                  <a:lnTo>
                    <a:pt x="33548" y="0"/>
                  </a:lnTo>
                  <a:cubicBezTo>
                    <a:pt x="34184" y="12007"/>
                    <a:pt x="32489" y="24084"/>
                    <a:pt x="28604" y="3545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6"/>
            <p:cNvSpPr/>
            <p:nvPr/>
          </p:nvSpPr>
          <p:spPr>
            <a:xfrm>
              <a:off x="3960693" y="6527514"/>
              <a:ext cx="26135" cy="29891"/>
            </a:xfrm>
            <a:custGeom>
              <a:avLst/>
              <a:gdLst/>
              <a:ahLst/>
              <a:cxnLst/>
              <a:rect l="l" t="t" r="r" b="b"/>
              <a:pathLst>
                <a:path w="26135" h="29891" extrusionOk="0">
                  <a:moveTo>
                    <a:pt x="2970" y="29891"/>
                  </a:moveTo>
                  <a:cubicBezTo>
                    <a:pt x="922" y="20145"/>
                    <a:pt x="-67" y="10186"/>
                    <a:pt x="4" y="298"/>
                  </a:cubicBezTo>
                  <a:cubicBezTo>
                    <a:pt x="215" y="1569"/>
                    <a:pt x="922" y="1075"/>
                    <a:pt x="1133" y="2346"/>
                  </a:cubicBezTo>
                  <a:cubicBezTo>
                    <a:pt x="1133" y="1782"/>
                    <a:pt x="639" y="-196"/>
                    <a:pt x="1133" y="16"/>
                  </a:cubicBezTo>
                  <a:cubicBezTo>
                    <a:pt x="17872" y="6867"/>
                    <a:pt x="18226" y="7149"/>
                    <a:pt x="26136" y="983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3" name="Google Shape;213;p6"/>
          <p:cNvSpPr/>
          <p:nvPr/>
        </p:nvSpPr>
        <p:spPr>
          <a:xfrm rot="9520326">
            <a:off x="7924615" y="408123"/>
            <a:ext cx="1007564" cy="627897"/>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 name="Google Shape;214;p6"/>
          <p:cNvGrpSpPr/>
          <p:nvPr/>
        </p:nvGrpSpPr>
        <p:grpSpPr>
          <a:xfrm rot="-4452001">
            <a:off x="3795180" y="5250259"/>
            <a:ext cx="372275" cy="1536667"/>
            <a:chOff x="2748074" y="4303871"/>
            <a:chExt cx="377938" cy="1362206"/>
          </a:xfrm>
        </p:grpSpPr>
        <p:sp>
          <p:nvSpPr>
            <p:cNvPr id="215" name="Google Shape;215;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 name="Google Shape;217;p6"/>
          <p:cNvGrpSpPr/>
          <p:nvPr/>
        </p:nvGrpSpPr>
        <p:grpSpPr>
          <a:xfrm>
            <a:off x="6204737" y="208512"/>
            <a:ext cx="714761" cy="797669"/>
            <a:chOff x="5932213" y="4153080"/>
            <a:chExt cx="714761" cy="797669"/>
          </a:xfrm>
        </p:grpSpPr>
        <p:sp>
          <p:nvSpPr>
            <p:cNvPr id="218" name="Google Shape;218;p6"/>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6"/>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6"/>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6"/>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6"/>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6"/>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6"/>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6"/>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6"/>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6"/>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6"/>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6"/>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6"/>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6"/>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6"/>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6"/>
          <p:cNvGrpSpPr/>
          <p:nvPr/>
        </p:nvGrpSpPr>
        <p:grpSpPr>
          <a:xfrm>
            <a:off x="10269082" y="5376643"/>
            <a:ext cx="718538" cy="497904"/>
            <a:chOff x="9711053" y="4291818"/>
            <a:chExt cx="718538" cy="497904"/>
          </a:xfrm>
        </p:grpSpPr>
        <p:sp>
          <p:nvSpPr>
            <p:cNvPr id="234" name="Google Shape;234;p6"/>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6"/>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6"/>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6"/>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6"/>
          <p:cNvGrpSpPr/>
          <p:nvPr/>
        </p:nvGrpSpPr>
        <p:grpSpPr>
          <a:xfrm>
            <a:off x="9320367" y="634202"/>
            <a:ext cx="679947" cy="652506"/>
            <a:chOff x="3896486" y="3679569"/>
            <a:chExt cx="792294" cy="760319"/>
          </a:xfrm>
        </p:grpSpPr>
        <p:sp>
          <p:nvSpPr>
            <p:cNvPr id="240" name="Google Shape;240;p6"/>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6"/>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4" name="Google Shape;244;p6"/>
          <p:cNvSpPr/>
          <p:nvPr/>
        </p:nvSpPr>
        <p:spPr>
          <a:xfrm rot="-9375345">
            <a:off x="10849480" y="4062267"/>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 name="Google Shape;245;p6"/>
          <p:cNvGrpSpPr/>
          <p:nvPr/>
        </p:nvGrpSpPr>
        <p:grpSpPr>
          <a:xfrm rot="742108">
            <a:off x="2515098" y="469450"/>
            <a:ext cx="741052" cy="743051"/>
            <a:chOff x="7970244" y="-543333"/>
            <a:chExt cx="741045" cy="743044"/>
          </a:xfrm>
        </p:grpSpPr>
        <p:sp>
          <p:nvSpPr>
            <p:cNvPr id="246" name="Google Shape;246;p6"/>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0" name="Google Shape;250;p6"/>
          <p:cNvSpPr/>
          <p:nvPr/>
        </p:nvSpPr>
        <p:spPr>
          <a:xfrm rot="-459229">
            <a:off x="5457646" y="5822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51" name="Google Shape;251;p6"/>
          <p:cNvGrpSpPr/>
          <p:nvPr/>
        </p:nvGrpSpPr>
        <p:grpSpPr>
          <a:xfrm rot="-1479810">
            <a:off x="5604410" y="5760243"/>
            <a:ext cx="735272" cy="651165"/>
            <a:chOff x="3116097" y="-1477902"/>
            <a:chExt cx="735251" cy="651147"/>
          </a:xfrm>
        </p:grpSpPr>
        <p:sp>
          <p:nvSpPr>
            <p:cNvPr id="252" name="Google Shape;252;p6"/>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6"/>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6"/>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6"/>
          <p:cNvGrpSpPr/>
          <p:nvPr/>
        </p:nvGrpSpPr>
        <p:grpSpPr>
          <a:xfrm rot="5029432">
            <a:off x="4334584" y="-214391"/>
            <a:ext cx="361479" cy="1726500"/>
            <a:chOff x="2748074" y="4303871"/>
            <a:chExt cx="377938" cy="1362206"/>
          </a:xfrm>
        </p:grpSpPr>
        <p:sp>
          <p:nvSpPr>
            <p:cNvPr id="261" name="Google Shape;261;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6"/>
          <p:cNvGrpSpPr/>
          <p:nvPr/>
        </p:nvGrpSpPr>
        <p:grpSpPr>
          <a:xfrm rot="10252777">
            <a:off x="11194058" y="2151723"/>
            <a:ext cx="377916" cy="1362127"/>
            <a:chOff x="2748074" y="4303871"/>
            <a:chExt cx="377938" cy="1362206"/>
          </a:xfrm>
        </p:grpSpPr>
        <p:sp>
          <p:nvSpPr>
            <p:cNvPr id="264" name="Google Shape;264;p6"/>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rot="-4227851" flipH="1">
            <a:off x="-46310" y="2627722"/>
            <a:ext cx="1905455" cy="802537"/>
            <a:chOff x="4590347" y="1490179"/>
            <a:chExt cx="1314037" cy="558745"/>
          </a:xfrm>
        </p:grpSpPr>
        <p:sp>
          <p:nvSpPr>
            <p:cNvPr id="267" name="Google Shape;267;p6"/>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269"/>
        <p:cNvGrpSpPr/>
        <p:nvPr/>
      </p:nvGrpSpPr>
      <p:grpSpPr>
        <a:xfrm>
          <a:off x="0" y="0"/>
          <a:ext cx="0" cy="0"/>
          <a:chOff x="0" y="0"/>
          <a:chExt cx="0" cy="0"/>
        </a:xfrm>
      </p:grpSpPr>
      <p:sp>
        <p:nvSpPr>
          <p:cNvPr id="270" name="Google Shape;270;p7"/>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71" name="Google Shape;271;p7"/>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72" name="Google Shape;272;p7"/>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sp>
        <p:nvSpPr>
          <p:cNvPr id="273" name="Google Shape;273;p7"/>
          <p:cNvSpPr txBox="1">
            <a:spLocks noGrp="1"/>
          </p:cNvSpPr>
          <p:nvPr>
            <p:ph type="subTitle" idx="1"/>
          </p:nvPr>
        </p:nvSpPr>
        <p:spPr>
          <a:xfrm>
            <a:off x="873350" y="1813775"/>
            <a:ext cx="49611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solidFill>
                  <a:schemeClr val="dk1"/>
                </a:solidFill>
              </a:defRPr>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4" name="Google Shape;274;p7"/>
          <p:cNvSpPr txBox="1">
            <a:spLocks noGrp="1"/>
          </p:cNvSpPr>
          <p:nvPr>
            <p:ph type="subTitle" idx="2"/>
          </p:nvPr>
        </p:nvSpPr>
        <p:spPr>
          <a:xfrm>
            <a:off x="6464148" y="1813775"/>
            <a:ext cx="4960800" cy="580500"/>
          </a:xfrm>
          <a:prstGeom prst="rect">
            <a:avLst/>
          </a:prstGeom>
          <a:solidFill>
            <a:schemeClr val="accent2"/>
          </a:solidFill>
        </p:spPr>
        <p:txBody>
          <a:bodyPr spcFirstLastPara="1" wrap="square" lIns="121900" tIns="121900" rIns="121900" bIns="121900" anchor="t" anchorCtr="0">
            <a:noAutofit/>
          </a:bodyPr>
          <a:lstStyle>
            <a:lvl1pPr lvl="0" algn="ctr" rtl="0">
              <a:lnSpc>
                <a:spcPct val="100000"/>
              </a:lnSpc>
              <a:spcBef>
                <a:spcPts val="0"/>
              </a:spcBef>
              <a:spcAft>
                <a:spcPts val="0"/>
              </a:spcAft>
              <a:buSzPts val="2100"/>
              <a:buNone/>
              <a:defRPr sz="2100" b="1"/>
            </a:lvl1pPr>
            <a:lvl2pPr lvl="1" rtl="0">
              <a:spcBef>
                <a:spcPts val="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75" name="Google Shape;275;p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76" name="Google Shape;276;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77" name="Google Shape;277;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pic>
        <p:nvPicPr>
          <p:cNvPr id="278" name="Google Shape;278;p7"/>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grpSp>
        <p:nvGrpSpPr>
          <p:cNvPr id="279" name="Google Shape;279;p7"/>
          <p:cNvGrpSpPr/>
          <p:nvPr/>
        </p:nvGrpSpPr>
        <p:grpSpPr>
          <a:xfrm rot="-5192582">
            <a:off x="10617286" y="5243584"/>
            <a:ext cx="449405" cy="1428148"/>
            <a:chOff x="2748074" y="4303871"/>
            <a:chExt cx="449396" cy="1428120"/>
          </a:xfrm>
        </p:grpSpPr>
        <p:sp>
          <p:nvSpPr>
            <p:cNvPr id="280" name="Google Shape;280;p7"/>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7"/>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7"/>
            <p:cNvSpPr/>
            <p:nvPr/>
          </p:nvSpPr>
          <p:spPr>
            <a:xfrm>
              <a:off x="3066341" y="5597294"/>
              <a:ext cx="131129" cy="134697"/>
            </a:xfrm>
            <a:custGeom>
              <a:avLst/>
              <a:gdLst/>
              <a:ahLst/>
              <a:cxnLst/>
              <a:rect l="l" t="t" r="r" b="b"/>
              <a:pathLst>
                <a:path w="131129" h="134697" extrusionOk="0">
                  <a:moveTo>
                    <a:pt x="64120" y="7832"/>
                  </a:moveTo>
                  <a:cubicBezTo>
                    <a:pt x="28736" y="19485"/>
                    <a:pt x="2180" y="54093"/>
                    <a:pt x="131" y="91314"/>
                  </a:cubicBezTo>
                  <a:cubicBezTo>
                    <a:pt x="-434" y="100990"/>
                    <a:pt x="696" y="111231"/>
                    <a:pt x="6064" y="119354"/>
                  </a:cubicBezTo>
                  <a:cubicBezTo>
                    <a:pt x="14539" y="132279"/>
                    <a:pt x="32055" y="136870"/>
                    <a:pt x="47099" y="133762"/>
                  </a:cubicBezTo>
                  <a:cubicBezTo>
                    <a:pt x="62143" y="130654"/>
                    <a:pt x="75138" y="121120"/>
                    <a:pt x="86368" y="110525"/>
                  </a:cubicBezTo>
                  <a:cubicBezTo>
                    <a:pt x="99011" y="98659"/>
                    <a:pt x="110170" y="85240"/>
                    <a:pt x="119422" y="70620"/>
                  </a:cubicBezTo>
                  <a:cubicBezTo>
                    <a:pt x="124790" y="62145"/>
                    <a:pt x="129663" y="53034"/>
                    <a:pt x="130864" y="43075"/>
                  </a:cubicBezTo>
                  <a:cubicBezTo>
                    <a:pt x="132700" y="27820"/>
                    <a:pt x="124861" y="11787"/>
                    <a:pt x="111653" y="3877"/>
                  </a:cubicBezTo>
                  <a:cubicBezTo>
                    <a:pt x="98446" y="-4034"/>
                    <a:pt x="83119" y="1616"/>
                    <a:pt x="64050" y="790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3" name="Google Shape;283;p7"/>
          <p:cNvGrpSpPr/>
          <p:nvPr/>
        </p:nvGrpSpPr>
        <p:grpSpPr>
          <a:xfrm rot="742108">
            <a:off x="872285" y="5386300"/>
            <a:ext cx="741052" cy="743051"/>
            <a:chOff x="7970244" y="-543333"/>
            <a:chExt cx="741045" cy="743044"/>
          </a:xfrm>
        </p:grpSpPr>
        <p:sp>
          <p:nvSpPr>
            <p:cNvPr id="284" name="Google Shape;284;p7"/>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7"/>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7"/>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7"/>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8" name="Google Shape;288;p7"/>
          <p:cNvSpPr/>
          <p:nvPr/>
        </p:nvSpPr>
        <p:spPr>
          <a:xfrm>
            <a:off x="9061002" y="5568900"/>
            <a:ext cx="7185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7"/>
          <p:cNvGrpSpPr/>
          <p:nvPr/>
        </p:nvGrpSpPr>
        <p:grpSpPr>
          <a:xfrm>
            <a:off x="9186594" y="5643668"/>
            <a:ext cx="718538" cy="497904"/>
            <a:chOff x="9711053" y="4291818"/>
            <a:chExt cx="718538" cy="497904"/>
          </a:xfrm>
        </p:grpSpPr>
        <p:sp>
          <p:nvSpPr>
            <p:cNvPr id="290" name="Google Shape;290;p7"/>
            <p:cNvSpPr/>
            <p:nvPr/>
          </p:nvSpPr>
          <p:spPr>
            <a:xfrm>
              <a:off x="9711053" y="4291818"/>
              <a:ext cx="718538" cy="497904"/>
            </a:xfrm>
            <a:custGeom>
              <a:avLst/>
              <a:gdLst/>
              <a:ahLst/>
              <a:cxnLst/>
              <a:rect l="l" t="t" r="r" b="b"/>
              <a:pathLst>
                <a:path w="718538" h="497904" extrusionOk="0">
                  <a:moveTo>
                    <a:pt x="269710" y="428548"/>
                  </a:moveTo>
                  <a:cubicBezTo>
                    <a:pt x="180366" y="420213"/>
                    <a:pt x="97519" y="388713"/>
                    <a:pt x="44336" y="316390"/>
                  </a:cubicBezTo>
                  <a:cubicBezTo>
                    <a:pt x="-62948" y="170543"/>
                    <a:pt x="55777" y="74700"/>
                    <a:pt x="74706" y="59445"/>
                  </a:cubicBezTo>
                  <a:cubicBezTo>
                    <a:pt x="126970" y="17279"/>
                    <a:pt x="280940" y="-18459"/>
                    <a:pt x="534778" y="10499"/>
                  </a:cubicBezTo>
                  <a:cubicBezTo>
                    <a:pt x="570304" y="14525"/>
                    <a:pt x="702096" y="55560"/>
                    <a:pt x="717563" y="186222"/>
                  </a:cubicBezTo>
                  <a:cubicBezTo>
                    <a:pt x="721590" y="220477"/>
                    <a:pt x="724697" y="412586"/>
                    <a:pt x="475097" y="434975"/>
                  </a:cubicBezTo>
                  <a:cubicBezTo>
                    <a:pt x="453485" y="436882"/>
                    <a:pt x="431802" y="437588"/>
                    <a:pt x="410401" y="440696"/>
                  </a:cubicBezTo>
                  <a:cubicBezTo>
                    <a:pt x="360538" y="447900"/>
                    <a:pt x="313712" y="469865"/>
                    <a:pt x="271758" y="497904"/>
                  </a:cubicBezTo>
                  <a:cubicBezTo>
                    <a:pt x="272818" y="473184"/>
                    <a:pt x="265684" y="448535"/>
                    <a:pt x="269781" y="42854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p:nvPr/>
          </p:nvSpPr>
          <p:spPr>
            <a:xfrm>
              <a:off x="9859283" y="4392752"/>
              <a:ext cx="426806" cy="10987"/>
            </a:xfrm>
            <a:custGeom>
              <a:avLst/>
              <a:gdLst/>
              <a:ahLst/>
              <a:cxnLst/>
              <a:rect l="l" t="t" r="r" b="b"/>
              <a:pathLst>
                <a:path w="426806" h="10987" extrusionOk="0">
                  <a:moveTo>
                    <a:pt x="0" y="10987"/>
                  </a:moveTo>
                  <a:cubicBezTo>
                    <a:pt x="142033" y="1735"/>
                    <a:pt x="284491" y="-1655"/>
                    <a:pt x="426807" y="74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7"/>
            <p:cNvSpPr/>
            <p:nvPr/>
          </p:nvSpPr>
          <p:spPr>
            <a:xfrm>
              <a:off x="9859283" y="4441526"/>
              <a:ext cx="441991" cy="20129"/>
            </a:xfrm>
            <a:custGeom>
              <a:avLst/>
              <a:gdLst/>
              <a:ahLst/>
              <a:cxnLst/>
              <a:rect l="l" t="t" r="r" b="b"/>
              <a:pathLst>
                <a:path w="441991" h="20129" extrusionOk="0">
                  <a:moveTo>
                    <a:pt x="0" y="20129"/>
                  </a:moveTo>
                  <a:cubicBezTo>
                    <a:pt x="147119" y="10100"/>
                    <a:pt x="294520" y="3390"/>
                    <a:pt x="44199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7"/>
            <p:cNvSpPr/>
            <p:nvPr/>
          </p:nvSpPr>
          <p:spPr>
            <a:xfrm>
              <a:off x="9861119" y="4501701"/>
              <a:ext cx="440861" cy="18433"/>
            </a:xfrm>
            <a:custGeom>
              <a:avLst/>
              <a:gdLst/>
              <a:ahLst/>
              <a:cxnLst/>
              <a:rect l="l" t="t" r="r" b="b"/>
              <a:pathLst>
                <a:path w="440861" h="18433" extrusionOk="0">
                  <a:moveTo>
                    <a:pt x="0" y="18434"/>
                  </a:moveTo>
                  <a:cubicBezTo>
                    <a:pt x="146766" y="9040"/>
                    <a:pt x="293813" y="2896"/>
                    <a:pt x="440862"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7"/>
            <p:cNvSpPr/>
            <p:nvPr/>
          </p:nvSpPr>
          <p:spPr>
            <a:xfrm>
              <a:off x="9861966" y="4555943"/>
              <a:ext cx="447076" cy="24932"/>
            </a:xfrm>
            <a:custGeom>
              <a:avLst/>
              <a:gdLst/>
              <a:ahLst/>
              <a:cxnLst/>
              <a:rect l="l" t="t" r="r" b="b"/>
              <a:pathLst>
                <a:path w="447076" h="24932" extrusionOk="0">
                  <a:moveTo>
                    <a:pt x="0" y="24932"/>
                  </a:moveTo>
                  <a:cubicBezTo>
                    <a:pt x="148390" y="8264"/>
                    <a:pt x="297769" y="-70"/>
                    <a:pt x="44707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5" name="Google Shape;295;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296"/>
        <p:cNvGrpSpPr/>
        <p:nvPr/>
      </p:nvGrpSpPr>
      <p:grpSpPr>
        <a:xfrm>
          <a:off x="0" y="0"/>
          <a:ext cx="0" cy="0"/>
          <a:chOff x="0" y="0"/>
          <a:chExt cx="0" cy="0"/>
        </a:xfrm>
      </p:grpSpPr>
      <p:sp>
        <p:nvSpPr>
          <p:cNvPr id="297" name="Google Shape;297;p8"/>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8"/>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299" name="Google Shape;299;p8"/>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00" name="Google Shape;300;p8"/>
          <p:cNvSpPr txBox="1">
            <a:spLocks noGrp="1"/>
          </p:cNvSpPr>
          <p:nvPr>
            <p:ph type="subTitle" idx="1"/>
          </p:nvPr>
        </p:nvSpPr>
        <p:spPr>
          <a:xfrm>
            <a:off x="2199000" y="2247825"/>
            <a:ext cx="7794000" cy="717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01" name="Google Shape;301;p8"/>
          <p:cNvSpPr txBox="1">
            <a:spLocks noGrp="1"/>
          </p:cNvSpPr>
          <p:nvPr>
            <p:ph type="title"/>
          </p:nvPr>
        </p:nvSpPr>
        <p:spPr>
          <a:xfrm>
            <a:off x="2199000" y="1198025"/>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02" name="Google Shape;302;p8"/>
          <p:cNvSpPr txBox="1">
            <a:spLocks noGrp="1"/>
          </p:cNvSpPr>
          <p:nvPr>
            <p:ph type="body" idx="2"/>
          </p:nvPr>
        </p:nvSpPr>
        <p:spPr>
          <a:xfrm>
            <a:off x="2199000" y="2908000"/>
            <a:ext cx="7794000" cy="2174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03" name="Google Shape;303;p8"/>
          <p:cNvGrpSpPr/>
          <p:nvPr/>
        </p:nvGrpSpPr>
        <p:grpSpPr>
          <a:xfrm>
            <a:off x="10824011" y="5368933"/>
            <a:ext cx="757664" cy="739072"/>
            <a:chOff x="2714053" y="3696339"/>
            <a:chExt cx="757664" cy="739072"/>
          </a:xfrm>
        </p:grpSpPr>
        <p:sp>
          <p:nvSpPr>
            <p:cNvPr id="304" name="Google Shape;304;p8"/>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8"/>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8"/>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8"/>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8"/>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8"/>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8"/>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11" name="Google Shape;311;p8"/>
          <p:cNvSpPr/>
          <p:nvPr/>
        </p:nvSpPr>
        <p:spPr>
          <a:xfrm>
            <a:off x="10850275" y="695326"/>
            <a:ext cx="731400" cy="631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12" name="Google Shape;312;p8"/>
          <p:cNvGrpSpPr/>
          <p:nvPr/>
        </p:nvGrpSpPr>
        <p:grpSpPr>
          <a:xfrm>
            <a:off x="10876004" y="684690"/>
            <a:ext cx="679947" cy="652506"/>
            <a:chOff x="3896486" y="3679569"/>
            <a:chExt cx="792294" cy="760319"/>
          </a:xfrm>
        </p:grpSpPr>
        <p:sp>
          <p:nvSpPr>
            <p:cNvPr id="313" name="Google Shape;313;p8"/>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8"/>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8"/>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8"/>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 name="Google Shape;317;p8"/>
          <p:cNvGrpSpPr/>
          <p:nvPr/>
        </p:nvGrpSpPr>
        <p:grpSpPr>
          <a:xfrm rot="9627747">
            <a:off x="841321" y="5255051"/>
            <a:ext cx="2295466" cy="966819"/>
            <a:chOff x="4590347" y="1490179"/>
            <a:chExt cx="1314037" cy="558745"/>
          </a:xfrm>
        </p:grpSpPr>
        <p:sp>
          <p:nvSpPr>
            <p:cNvPr id="318" name="Google Shape;318;p8"/>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8"/>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0" name="Google Shape;320;p8"/>
          <p:cNvSpPr/>
          <p:nvPr/>
        </p:nvSpPr>
        <p:spPr>
          <a:xfrm rot="1751628">
            <a:off x="735175" y="598534"/>
            <a:ext cx="614979" cy="824788"/>
          </a:xfrm>
          <a:custGeom>
            <a:avLst/>
            <a:gdLst/>
            <a:ahLst/>
            <a:cxnLst/>
            <a:rect l="l" t="t" r="r" b="b"/>
            <a:pathLst>
              <a:path w="615314" h="825237" extrusionOk="0">
                <a:moveTo>
                  <a:pt x="430339" y="650414"/>
                </a:moveTo>
                <a:cubicBezTo>
                  <a:pt x="475541" y="682620"/>
                  <a:pt x="483381" y="756286"/>
                  <a:pt x="445383" y="796826"/>
                </a:cubicBezTo>
                <a:cubicBezTo>
                  <a:pt x="407385" y="837367"/>
                  <a:pt x="332802" y="834047"/>
                  <a:pt x="299112" y="789905"/>
                </a:cubicBezTo>
                <a:cubicBezTo>
                  <a:pt x="265423" y="745762"/>
                  <a:pt x="282373" y="672379"/>
                  <a:pt x="332307" y="648083"/>
                </a:cubicBezTo>
                <a:cubicBezTo>
                  <a:pt x="282303" y="657123"/>
                  <a:pt x="231309" y="660372"/>
                  <a:pt x="180598" y="657759"/>
                </a:cubicBezTo>
                <a:lnTo>
                  <a:pt x="184765" y="482177"/>
                </a:lnTo>
                <a:cubicBezTo>
                  <a:pt x="148109" y="516997"/>
                  <a:pt x="92878" y="530911"/>
                  <a:pt x="44074" y="517633"/>
                </a:cubicBezTo>
                <a:cubicBezTo>
                  <a:pt x="30725" y="513960"/>
                  <a:pt x="17235" y="507957"/>
                  <a:pt x="9113" y="496727"/>
                </a:cubicBezTo>
                <a:cubicBezTo>
                  <a:pt x="2121" y="487121"/>
                  <a:pt x="-69" y="474691"/>
                  <a:pt x="2" y="462825"/>
                </a:cubicBezTo>
                <a:cubicBezTo>
                  <a:pt x="143" y="424615"/>
                  <a:pt x="23026" y="387324"/>
                  <a:pt x="56999" y="369737"/>
                </a:cubicBezTo>
                <a:cubicBezTo>
                  <a:pt x="90971" y="352151"/>
                  <a:pt x="134548" y="355188"/>
                  <a:pt x="165837" y="377153"/>
                </a:cubicBezTo>
                <a:cubicBezTo>
                  <a:pt x="153971" y="320863"/>
                  <a:pt x="153830" y="262100"/>
                  <a:pt x="165484" y="205739"/>
                </a:cubicBezTo>
                <a:cubicBezTo>
                  <a:pt x="214005" y="192743"/>
                  <a:pt x="264363" y="186316"/>
                  <a:pt x="314580" y="186740"/>
                </a:cubicBezTo>
                <a:cubicBezTo>
                  <a:pt x="275028" y="153474"/>
                  <a:pt x="265846" y="89555"/>
                  <a:pt x="294451" y="46543"/>
                </a:cubicBezTo>
                <a:cubicBezTo>
                  <a:pt x="323055" y="3530"/>
                  <a:pt x="385561" y="-12785"/>
                  <a:pt x="431540" y="10875"/>
                </a:cubicBezTo>
                <a:cubicBezTo>
                  <a:pt x="477519" y="34536"/>
                  <a:pt x="500685" y="94782"/>
                  <a:pt x="482322" y="143091"/>
                </a:cubicBezTo>
                <a:cubicBezTo>
                  <a:pt x="474058" y="164845"/>
                  <a:pt x="455695" y="185186"/>
                  <a:pt x="432458" y="186245"/>
                </a:cubicBezTo>
                <a:cubicBezTo>
                  <a:pt x="493764" y="178335"/>
                  <a:pt x="557046" y="186245"/>
                  <a:pt x="614467" y="209129"/>
                </a:cubicBezTo>
                <a:cubicBezTo>
                  <a:pt x="605709" y="259840"/>
                  <a:pt x="605992" y="312105"/>
                  <a:pt x="615315" y="362745"/>
                </a:cubicBezTo>
                <a:cubicBezTo>
                  <a:pt x="575410" y="349043"/>
                  <a:pt x="530702" y="340568"/>
                  <a:pt x="491645" y="356530"/>
                </a:cubicBezTo>
                <a:cubicBezTo>
                  <a:pt x="452587" y="372492"/>
                  <a:pt x="424901" y="421084"/>
                  <a:pt x="444253" y="458588"/>
                </a:cubicBezTo>
                <a:cubicBezTo>
                  <a:pt x="466995" y="502660"/>
                  <a:pt x="529501" y="501318"/>
                  <a:pt x="578447" y="493619"/>
                </a:cubicBezTo>
                <a:cubicBezTo>
                  <a:pt x="577952" y="555278"/>
                  <a:pt x="577458" y="616936"/>
                  <a:pt x="576964" y="678594"/>
                </a:cubicBezTo>
                <a:cubicBezTo>
                  <a:pt x="530773" y="658889"/>
                  <a:pt x="479991" y="650061"/>
                  <a:pt x="430269" y="650414"/>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8"/>
          <p:cNvSpPr/>
          <p:nvPr/>
        </p:nvSpPr>
        <p:spPr>
          <a:xfrm rot="3827317">
            <a:off x="538555" y="3018412"/>
            <a:ext cx="1008217" cy="628304"/>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341"/>
        <p:cNvGrpSpPr/>
        <p:nvPr/>
      </p:nvGrpSpPr>
      <p:grpSpPr>
        <a:xfrm>
          <a:off x="0" y="0"/>
          <a:ext cx="0" cy="0"/>
          <a:chOff x="0" y="0"/>
          <a:chExt cx="0" cy="0"/>
        </a:xfrm>
      </p:grpSpPr>
      <p:sp>
        <p:nvSpPr>
          <p:cNvPr id="342" name="Google Shape;342;p10"/>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10"/>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44" name="Google Shape;344;p10"/>
          <p:cNvPicPr preferRelativeResize="0"/>
          <p:nvPr/>
        </p:nvPicPr>
        <p:blipFill rotWithShape="1">
          <a:blip r:embed="rId2">
            <a:alphaModFix/>
          </a:blip>
          <a:srcRect/>
          <a:stretch/>
        </p:blipFill>
        <p:spPr>
          <a:xfrm>
            <a:off x="5156788" y="-76188"/>
            <a:ext cx="1878418" cy="970517"/>
          </a:xfrm>
          <a:prstGeom prst="rect">
            <a:avLst/>
          </a:prstGeom>
          <a:noFill/>
          <a:ln>
            <a:noFill/>
          </a:ln>
          <a:effectLst>
            <a:outerShdw blurRad="50800" dist="38100" dir="10800000" algn="r" rotWithShape="0">
              <a:srgbClr val="000000">
                <a:alpha val="40000"/>
              </a:srgbClr>
            </a:outerShdw>
          </a:effectLst>
        </p:spPr>
      </p:pic>
      <p:sp>
        <p:nvSpPr>
          <p:cNvPr id="345" name="Google Shape;345;p10"/>
          <p:cNvSpPr txBox="1">
            <a:spLocks noGrp="1"/>
          </p:cNvSpPr>
          <p:nvPr>
            <p:ph type="title"/>
          </p:nvPr>
        </p:nvSpPr>
        <p:spPr>
          <a:xfrm>
            <a:off x="1567050" y="1231650"/>
            <a:ext cx="9057900" cy="44415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
        <p:nvSpPr>
          <p:cNvPr id="346" name="Google Shape;346;p10"/>
          <p:cNvSpPr/>
          <p:nvPr/>
        </p:nvSpPr>
        <p:spPr>
          <a:xfrm flipH="1">
            <a:off x="10252350" y="22050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 name="Google Shape;347;p10"/>
          <p:cNvGrpSpPr/>
          <p:nvPr/>
        </p:nvGrpSpPr>
        <p:grpSpPr>
          <a:xfrm>
            <a:off x="840270" y="4004284"/>
            <a:ext cx="687238" cy="651187"/>
            <a:chOff x="1759452" y="6189595"/>
            <a:chExt cx="687238" cy="651187"/>
          </a:xfrm>
        </p:grpSpPr>
        <p:sp>
          <p:nvSpPr>
            <p:cNvPr id="348" name="Google Shape;348;p10"/>
            <p:cNvSpPr/>
            <p:nvPr/>
          </p:nvSpPr>
          <p:spPr>
            <a:xfrm>
              <a:off x="1760666" y="6189595"/>
              <a:ext cx="516747" cy="588290"/>
            </a:xfrm>
            <a:custGeom>
              <a:avLst/>
              <a:gdLst/>
              <a:ahLst/>
              <a:cxnLst/>
              <a:rect l="l" t="t" r="r" b="b"/>
              <a:pathLst>
                <a:path w="516747" h="588290" extrusionOk="0">
                  <a:moveTo>
                    <a:pt x="354232" y="584780"/>
                  </a:moveTo>
                  <a:cubicBezTo>
                    <a:pt x="290667" y="595163"/>
                    <a:pt x="224771" y="581672"/>
                    <a:pt x="165938" y="555399"/>
                  </a:cubicBezTo>
                  <a:cubicBezTo>
                    <a:pt x="144961" y="546005"/>
                    <a:pt x="124620" y="534987"/>
                    <a:pt x="106680" y="520650"/>
                  </a:cubicBezTo>
                  <a:cubicBezTo>
                    <a:pt x="80407" y="499673"/>
                    <a:pt x="59925" y="472199"/>
                    <a:pt x="43680" y="442747"/>
                  </a:cubicBezTo>
                  <a:cubicBezTo>
                    <a:pt x="3846" y="370565"/>
                    <a:pt x="-11269" y="283622"/>
                    <a:pt x="8931" y="203600"/>
                  </a:cubicBezTo>
                  <a:cubicBezTo>
                    <a:pt x="29131" y="123649"/>
                    <a:pt x="86269" y="52314"/>
                    <a:pt x="162759" y="21450"/>
                  </a:cubicBezTo>
                  <a:cubicBezTo>
                    <a:pt x="207749" y="3298"/>
                    <a:pt x="257260" y="-798"/>
                    <a:pt x="305781" y="120"/>
                  </a:cubicBezTo>
                  <a:cubicBezTo>
                    <a:pt x="323862" y="473"/>
                    <a:pt x="342084" y="1462"/>
                    <a:pt x="359671" y="5558"/>
                  </a:cubicBezTo>
                  <a:cubicBezTo>
                    <a:pt x="385733" y="11562"/>
                    <a:pt x="409887" y="24063"/>
                    <a:pt x="432135" y="38824"/>
                  </a:cubicBezTo>
                  <a:cubicBezTo>
                    <a:pt x="470840" y="64533"/>
                    <a:pt x="506083" y="100059"/>
                    <a:pt x="516748" y="145261"/>
                  </a:cubicBezTo>
                  <a:lnTo>
                    <a:pt x="424225" y="191522"/>
                  </a:lnTo>
                  <a:cubicBezTo>
                    <a:pt x="404025" y="201622"/>
                    <a:pt x="383826" y="211722"/>
                    <a:pt x="364685" y="223658"/>
                  </a:cubicBezTo>
                  <a:cubicBezTo>
                    <a:pt x="353032" y="230933"/>
                    <a:pt x="341872" y="238843"/>
                    <a:pt x="330148" y="246047"/>
                  </a:cubicBezTo>
                  <a:cubicBezTo>
                    <a:pt x="294269" y="268013"/>
                    <a:pt x="254293" y="282421"/>
                    <a:pt x="214671" y="296617"/>
                  </a:cubicBezTo>
                  <a:cubicBezTo>
                    <a:pt x="267854" y="388010"/>
                    <a:pt x="321390" y="480250"/>
                    <a:pt x="354374" y="58478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0"/>
            <p:cNvSpPr/>
            <p:nvPr/>
          </p:nvSpPr>
          <p:spPr>
            <a:xfrm>
              <a:off x="1759452" y="6461846"/>
              <a:ext cx="357847" cy="378936"/>
            </a:xfrm>
            <a:custGeom>
              <a:avLst/>
              <a:gdLst/>
              <a:ahLst/>
              <a:cxnLst/>
              <a:rect l="l" t="t" r="r" b="b"/>
              <a:pathLst>
                <a:path w="357847" h="378936" extrusionOk="0">
                  <a:moveTo>
                    <a:pt x="1175" y="0"/>
                  </a:moveTo>
                  <a:cubicBezTo>
                    <a:pt x="-4404" y="74937"/>
                    <a:pt x="11487" y="170144"/>
                    <a:pt x="15301" y="188013"/>
                  </a:cubicBezTo>
                  <a:cubicBezTo>
                    <a:pt x="21869" y="218877"/>
                    <a:pt x="45671" y="261395"/>
                    <a:pt x="69755" y="281877"/>
                  </a:cubicBezTo>
                  <a:cubicBezTo>
                    <a:pt x="154509" y="354130"/>
                    <a:pt x="246679" y="384854"/>
                    <a:pt x="357848" y="378002"/>
                  </a:cubicBezTo>
                  <a:lnTo>
                    <a:pt x="353893" y="314155"/>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10"/>
            <p:cNvSpPr/>
            <p:nvPr/>
          </p:nvSpPr>
          <p:spPr>
            <a:xfrm>
              <a:off x="2016302" y="6339164"/>
              <a:ext cx="262595" cy="207081"/>
            </a:xfrm>
            <a:custGeom>
              <a:avLst/>
              <a:gdLst/>
              <a:ahLst/>
              <a:cxnLst/>
              <a:rect l="l" t="t" r="r" b="b"/>
              <a:pathLst>
                <a:path w="262595" h="207081" extrusionOk="0">
                  <a:moveTo>
                    <a:pt x="259629" y="0"/>
                  </a:moveTo>
                  <a:lnTo>
                    <a:pt x="262596" y="77621"/>
                  </a:lnTo>
                  <a:cubicBezTo>
                    <a:pt x="175935" y="122540"/>
                    <a:pt x="88356" y="165694"/>
                    <a:pt x="0" y="20708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0"/>
            <p:cNvSpPr/>
            <p:nvPr/>
          </p:nvSpPr>
          <p:spPr>
            <a:xfrm>
              <a:off x="2144068" y="6377516"/>
              <a:ext cx="291415" cy="351869"/>
            </a:xfrm>
            <a:custGeom>
              <a:avLst/>
              <a:gdLst/>
              <a:ahLst/>
              <a:cxnLst/>
              <a:rect l="l" t="t" r="r" b="b"/>
              <a:pathLst>
                <a:path w="291415" h="351869" extrusionOk="0">
                  <a:moveTo>
                    <a:pt x="0" y="145494"/>
                  </a:moveTo>
                  <a:lnTo>
                    <a:pt x="237381" y="0"/>
                  </a:lnTo>
                  <a:cubicBezTo>
                    <a:pt x="278628" y="51488"/>
                    <a:pt x="297839" y="119998"/>
                    <a:pt x="289505" y="185470"/>
                  </a:cubicBezTo>
                  <a:cubicBezTo>
                    <a:pt x="281171" y="250942"/>
                    <a:pt x="245292" y="312389"/>
                    <a:pt x="192462" y="351870"/>
                  </a:cubicBezTo>
                  <a:cubicBezTo>
                    <a:pt x="130803" y="281736"/>
                    <a:pt x="68015" y="212591"/>
                    <a:pt x="71" y="145494"/>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0"/>
            <p:cNvSpPr/>
            <p:nvPr/>
          </p:nvSpPr>
          <p:spPr>
            <a:xfrm>
              <a:off x="2144447" y="6528166"/>
              <a:ext cx="191629" cy="275803"/>
            </a:xfrm>
            <a:custGeom>
              <a:avLst/>
              <a:gdLst/>
              <a:ahLst/>
              <a:cxnLst/>
              <a:rect l="l" t="t" r="r" b="b"/>
              <a:pathLst>
                <a:path w="191629" h="275803" extrusionOk="0">
                  <a:moveTo>
                    <a:pt x="822" y="0"/>
                  </a:moveTo>
                  <a:cubicBezTo>
                    <a:pt x="-2004" y="22248"/>
                    <a:pt x="3364" y="66532"/>
                    <a:pt x="3364" y="66532"/>
                  </a:cubicBezTo>
                  <a:cubicBezTo>
                    <a:pt x="3364" y="66532"/>
                    <a:pt x="11345" y="84330"/>
                    <a:pt x="17419" y="91887"/>
                  </a:cubicBezTo>
                  <a:cubicBezTo>
                    <a:pt x="121808" y="220078"/>
                    <a:pt x="116652" y="193804"/>
                    <a:pt x="183396" y="275803"/>
                  </a:cubicBezTo>
                  <a:cubicBezTo>
                    <a:pt x="191376" y="252637"/>
                    <a:pt x="193637" y="227494"/>
                    <a:pt x="189823" y="20326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0"/>
            <p:cNvSpPr/>
            <p:nvPr/>
          </p:nvSpPr>
          <p:spPr>
            <a:xfrm>
              <a:off x="2331657" y="6455772"/>
              <a:ext cx="115033" cy="343253"/>
            </a:xfrm>
            <a:custGeom>
              <a:avLst/>
              <a:gdLst/>
              <a:ahLst/>
              <a:cxnLst/>
              <a:rect l="l" t="t" r="r" b="b"/>
              <a:pathLst>
                <a:path w="115033" h="343253" extrusionOk="0">
                  <a:moveTo>
                    <a:pt x="0" y="343253"/>
                  </a:moveTo>
                  <a:cubicBezTo>
                    <a:pt x="29099" y="339298"/>
                    <a:pt x="52194" y="316626"/>
                    <a:pt x="68651" y="292260"/>
                  </a:cubicBezTo>
                  <a:cubicBezTo>
                    <a:pt x="125365" y="208283"/>
                    <a:pt x="125859" y="95843"/>
                    <a:pt x="92806"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4" name="Google Shape;354;p10"/>
          <p:cNvSpPr/>
          <p:nvPr/>
        </p:nvSpPr>
        <p:spPr>
          <a:xfrm rot="-459229">
            <a:off x="871446" y="1096053"/>
            <a:ext cx="882966" cy="52729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55" name="Google Shape;355;p10"/>
          <p:cNvGrpSpPr/>
          <p:nvPr/>
        </p:nvGrpSpPr>
        <p:grpSpPr>
          <a:xfrm rot="-1479810">
            <a:off x="1018210" y="1034243"/>
            <a:ext cx="735272" cy="651165"/>
            <a:chOff x="3116097" y="-1477902"/>
            <a:chExt cx="735251" cy="651147"/>
          </a:xfrm>
        </p:grpSpPr>
        <p:sp>
          <p:nvSpPr>
            <p:cNvPr id="356" name="Google Shape;356;p10"/>
            <p:cNvSpPr/>
            <p:nvPr/>
          </p:nvSpPr>
          <p:spPr>
            <a:xfrm>
              <a:off x="3116097" y="-1477902"/>
              <a:ext cx="612260" cy="559814"/>
            </a:xfrm>
            <a:custGeom>
              <a:avLst/>
              <a:gdLst/>
              <a:ahLst/>
              <a:cxnLst/>
              <a:rect l="l" t="t" r="r" b="b"/>
              <a:pathLst>
                <a:path w="612260" h="559814" extrusionOk="0">
                  <a:moveTo>
                    <a:pt x="583519" y="8073"/>
                  </a:moveTo>
                  <a:cubicBezTo>
                    <a:pt x="550562" y="-6786"/>
                    <a:pt x="511319" y="548"/>
                    <a:pt x="478839" y="16455"/>
                  </a:cubicBezTo>
                  <a:cubicBezTo>
                    <a:pt x="446359" y="32361"/>
                    <a:pt x="418450" y="56079"/>
                    <a:pt x="388161" y="75795"/>
                  </a:cubicBezTo>
                  <a:cubicBezTo>
                    <a:pt x="330344" y="113514"/>
                    <a:pt x="263193" y="136946"/>
                    <a:pt x="194518" y="143328"/>
                  </a:cubicBezTo>
                  <a:cubicBezTo>
                    <a:pt x="140797" y="148281"/>
                    <a:pt x="80789" y="145137"/>
                    <a:pt x="40403" y="180761"/>
                  </a:cubicBezTo>
                  <a:cubicBezTo>
                    <a:pt x="5065" y="212098"/>
                    <a:pt x="-3317" y="264390"/>
                    <a:pt x="1065" y="311349"/>
                  </a:cubicBezTo>
                  <a:cubicBezTo>
                    <a:pt x="3541" y="337066"/>
                    <a:pt x="9637" y="363736"/>
                    <a:pt x="26401" y="383453"/>
                  </a:cubicBezTo>
                  <a:cubicBezTo>
                    <a:pt x="53071" y="414790"/>
                    <a:pt x="99077" y="420791"/>
                    <a:pt x="140035" y="417457"/>
                  </a:cubicBezTo>
                  <a:cubicBezTo>
                    <a:pt x="180992" y="414123"/>
                    <a:pt x="222235" y="403836"/>
                    <a:pt x="262717" y="411075"/>
                  </a:cubicBezTo>
                  <a:cubicBezTo>
                    <a:pt x="324534" y="422124"/>
                    <a:pt x="371016" y="471083"/>
                    <a:pt x="420641" y="509564"/>
                  </a:cubicBezTo>
                  <a:cubicBezTo>
                    <a:pt x="470266" y="548045"/>
                    <a:pt x="539418" y="577953"/>
                    <a:pt x="593901" y="546902"/>
                  </a:cubicBezTo>
                  <a:cubicBezTo>
                    <a:pt x="599521" y="543663"/>
                    <a:pt x="604950" y="539758"/>
                    <a:pt x="608284" y="534138"/>
                  </a:cubicBezTo>
                  <a:cubicBezTo>
                    <a:pt x="614189" y="524232"/>
                    <a:pt x="612284" y="511850"/>
                    <a:pt x="610379" y="500515"/>
                  </a:cubicBezTo>
                  <a:cubicBezTo>
                    <a:pt x="587805" y="367832"/>
                    <a:pt x="584471" y="231910"/>
                    <a:pt x="600664" y="98274"/>
                  </a:cubicBezTo>
                  <a:cubicBezTo>
                    <a:pt x="603807" y="72271"/>
                    <a:pt x="606950" y="43315"/>
                    <a:pt x="583328" y="81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0"/>
            <p:cNvSpPr/>
            <p:nvPr/>
          </p:nvSpPr>
          <p:spPr>
            <a:xfrm>
              <a:off x="3609033" y="-1465067"/>
              <a:ext cx="4571" cy="532066"/>
            </a:xfrm>
            <a:custGeom>
              <a:avLst/>
              <a:gdLst/>
              <a:ahLst/>
              <a:cxnLst/>
              <a:rect l="l" t="t" r="r" b="b"/>
              <a:pathLst>
                <a:path w="4571" h="532066" extrusionOk="0">
                  <a:moveTo>
                    <a:pt x="0" y="0"/>
                  </a:moveTo>
                  <a:lnTo>
                    <a:pt x="4572" y="532067"/>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0"/>
            <p:cNvSpPr/>
            <p:nvPr/>
          </p:nvSpPr>
          <p:spPr>
            <a:xfrm>
              <a:off x="3383481" y="-1344004"/>
              <a:ext cx="6393" cy="277177"/>
            </a:xfrm>
            <a:custGeom>
              <a:avLst/>
              <a:gdLst/>
              <a:ahLst/>
              <a:cxnLst/>
              <a:rect l="l" t="t" r="r" b="b"/>
              <a:pathLst>
                <a:path w="6393" h="277177" extrusionOk="0">
                  <a:moveTo>
                    <a:pt x="6382" y="0"/>
                  </a:moveTo>
                  <a:cubicBezTo>
                    <a:pt x="6572" y="92393"/>
                    <a:pt x="4477" y="184880"/>
                    <a:pt x="0" y="277178"/>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0"/>
            <p:cNvSpPr/>
            <p:nvPr/>
          </p:nvSpPr>
          <p:spPr>
            <a:xfrm>
              <a:off x="3292327" y="-1335051"/>
              <a:ext cx="7696" cy="268223"/>
            </a:xfrm>
            <a:custGeom>
              <a:avLst/>
              <a:gdLst/>
              <a:ahLst/>
              <a:cxnLst/>
              <a:rect l="l" t="t" r="r" b="b"/>
              <a:pathLst>
                <a:path w="7696" h="268223" extrusionOk="0">
                  <a:moveTo>
                    <a:pt x="0" y="0"/>
                  </a:moveTo>
                  <a:cubicBezTo>
                    <a:pt x="11335" y="91916"/>
                    <a:pt x="7048" y="175641"/>
                    <a:pt x="6191" y="2682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0"/>
            <p:cNvSpPr/>
            <p:nvPr/>
          </p:nvSpPr>
          <p:spPr>
            <a:xfrm>
              <a:off x="3243165" y="-1069494"/>
              <a:ext cx="92471" cy="242739"/>
            </a:xfrm>
            <a:custGeom>
              <a:avLst/>
              <a:gdLst/>
              <a:ahLst/>
              <a:cxnLst/>
              <a:rect l="l" t="t" r="r" b="b"/>
              <a:pathLst>
                <a:path w="92471" h="242739" extrusionOk="0">
                  <a:moveTo>
                    <a:pt x="299" y="11430"/>
                  </a:moveTo>
                  <a:cubicBezTo>
                    <a:pt x="-654" y="51149"/>
                    <a:pt x="680" y="90868"/>
                    <a:pt x="4204" y="130397"/>
                  </a:cubicBezTo>
                  <a:cubicBezTo>
                    <a:pt x="7252" y="163830"/>
                    <a:pt x="12205" y="198120"/>
                    <a:pt x="29064" y="227266"/>
                  </a:cubicBezTo>
                  <a:cubicBezTo>
                    <a:pt x="32493" y="233267"/>
                    <a:pt x="36875" y="239268"/>
                    <a:pt x="43352" y="241649"/>
                  </a:cubicBezTo>
                  <a:cubicBezTo>
                    <a:pt x="52496" y="245078"/>
                    <a:pt x="62783" y="239935"/>
                    <a:pt x="69545" y="232981"/>
                  </a:cubicBezTo>
                  <a:cubicBezTo>
                    <a:pt x="85928" y="216408"/>
                    <a:pt x="89167" y="191167"/>
                    <a:pt x="90596" y="167830"/>
                  </a:cubicBezTo>
                  <a:cubicBezTo>
                    <a:pt x="94120" y="111919"/>
                    <a:pt x="92691" y="55626"/>
                    <a:pt x="8621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0"/>
            <p:cNvSpPr/>
            <p:nvPr/>
          </p:nvSpPr>
          <p:spPr>
            <a:xfrm>
              <a:off x="3793437" y="-1351720"/>
              <a:ext cx="48387" cy="58578"/>
            </a:xfrm>
            <a:custGeom>
              <a:avLst/>
              <a:gdLst/>
              <a:ahLst/>
              <a:cxnLst/>
              <a:rect l="l" t="t" r="r" b="b"/>
              <a:pathLst>
                <a:path w="48387" h="58578" extrusionOk="0">
                  <a:moveTo>
                    <a:pt x="0" y="58579"/>
                  </a:moveTo>
                  <a:cubicBezTo>
                    <a:pt x="12002" y="36005"/>
                    <a:pt x="28575" y="16002"/>
                    <a:pt x="4838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0"/>
            <p:cNvSpPr/>
            <p:nvPr/>
          </p:nvSpPr>
          <p:spPr>
            <a:xfrm>
              <a:off x="3802295" y="-1212655"/>
              <a:ext cx="49053" cy="10858"/>
            </a:xfrm>
            <a:custGeom>
              <a:avLst/>
              <a:gdLst/>
              <a:ahLst/>
              <a:cxnLst/>
              <a:rect l="l" t="t" r="r" b="b"/>
              <a:pathLst>
                <a:path w="49053" h="10858" extrusionOk="0">
                  <a:moveTo>
                    <a:pt x="0" y="10858"/>
                  </a:moveTo>
                  <a:cubicBezTo>
                    <a:pt x="15716" y="5048"/>
                    <a:pt x="32290" y="1429"/>
                    <a:pt x="4905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0"/>
            <p:cNvSpPr/>
            <p:nvPr/>
          </p:nvSpPr>
          <p:spPr>
            <a:xfrm>
              <a:off x="3794389" y="-1106546"/>
              <a:ext cx="48863" cy="41433"/>
            </a:xfrm>
            <a:custGeom>
              <a:avLst/>
              <a:gdLst/>
              <a:ahLst/>
              <a:cxnLst/>
              <a:rect l="l" t="t" r="r" b="b"/>
              <a:pathLst>
                <a:path w="48863" h="41433" extrusionOk="0">
                  <a:moveTo>
                    <a:pt x="0" y="0"/>
                  </a:moveTo>
                  <a:cubicBezTo>
                    <a:pt x="17240" y="12573"/>
                    <a:pt x="33623" y="26384"/>
                    <a:pt x="48863" y="4143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364;p10"/>
          <p:cNvGrpSpPr/>
          <p:nvPr/>
        </p:nvGrpSpPr>
        <p:grpSpPr>
          <a:xfrm>
            <a:off x="9377004" y="837727"/>
            <a:ext cx="679947" cy="652506"/>
            <a:chOff x="3896486" y="3679569"/>
            <a:chExt cx="792294" cy="760319"/>
          </a:xfrm>
        </p:grpSpPr>
        <p:sp>
          <p:nvSpPr>
            <p:cNvPr id="365" name="Google Shape;365;p10"/>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10"/>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0"/>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0"/>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9" name="Google Shape;369;p10"/>
          <p:cNvSpPr/>
          <p:nvPr/>
        </p:nvSpPr>
        <p:spPr>
          <a:xfrm rot="-5657992">
            <a:off x="1640545" y="5341179"/>
            <a:ext cx="715367" cy="713032"/>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0"/>
          <p:cNvSpPr/>
          <p:nvPr/>
        </p:nvSpPr>
        <p:spPr>
          <a:xfrm>
            <a:off x="5077376" y="926200"/>
            <a:ext cx="739500" cy="859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371" name="Google Shape;371;p10"/>
          <p:cNvGrpSpPr/>
          <p:nvPr/>
        </p:nvGrpSpPr>
        <p:grpSpPr>
          <a:xfrm>
            <a:off x="5147599" y="890737"/>
            <a:ext cx="714761" cy="797669"/>
            <a:chOff x="5932213" y="4153080"/>
            <a:chExt cx="714761" cy="797669"/>
          </a:xfrm>
        </p:grpSpPr>
        <p:sp>
          <p:nvSpPr>
            <p:cNvPr id="372" name="Google Shape;372;p10"/>
            <p:cNvSpPr/>
            <p:nvPr/>
          </p:nvSpPr>
          <p:spPr>
            <a:xfrm>
              <a:off x="6140446" y="4442969"/>
              <a:ext cx="302911" cy="462703"/>
            </a:xfrm>
            <a:custGeom>
              <a:avLst/>
              <a:gdLst/>
              <a:ahLst/>
              <a:cxnLst/>
              <a:rect l="l" t="t" r="r" b="b"/>
              <a:pathLst>
                <a:path w="302911" h="462703" extrusionOk="0">
                  <a:moveTo>
                    <a:pt x="140740" y="462655"/>
                  </a:moveTo>
                  <a:cubicBezTo>
                    <a:pt x="129652" y="463361"/>
                    <a:pt x="119693" y="456369"/>
                    <a:pt x="117716" y="446340"/>
                  </a:cubicBezTo>
                  <a:cubicBezTo>
                    <a:pt x="110794" y="411873"/>
                    <a:pt x="93278" y="335312"/>
                    <a:pt x="67569" y="296537"/>
                  </a:cubicBezTo>
                  <a:cubicBezTo>
                    <a:pt x="33739" y="245614"/>
                    <a:pt x="-3483" y="191301"/>
                    <a:pt x="261" y="131832"/>
                  </a:cubicBezTo>
                  <a:cubicBezTo>
                    <a:pt x="3015" y="88325"/>
                    <a:pt x="29501" y="46584"/>
                    <a:pt x="69477" y="22641"/>
                  </a:cubicBezTo>
                  <a:cubicBezTo>
                    <a:pt x="109523" y="-1231"/>
                    <a:pt x="162070" y="-6670"/>
                    <a:pt x="206919" y="8445"/>
                  </a:cubicBezTo>
                  <a:cubicBezTo>
                    <a:pt x="223234" y="13954"/>
                    <a:pt x="238561" y="22005"/>
                    <a:pt x="251274" y="32812"/>
                  </a:cubicBezTo>
                  <a:cubicBezTo>
                    <a:pt x="275075" y="52940"/>
                    <a:pt x="288706" y="81333"/>
                    <a:pt x="296052" y="110220"/>
                  </a:cubicBezTo>
                  <a:cubicBezTo>
                    <a:pt x="308694" y="160154"/>
                    <a:pt x="303750" y="213620"/>
                    <a:pt x="282138" y="260941"/>
                  </a:cubicBezTo>
                  <a:cubicBezTo>
                    <a:pt x="269919" y="287709"/>
                    <a:pt x="252474" y="312641"/>
                    <a:pt x="243858" y="340609"/>
                  </a:cubicBezTo>
                  <a:cubicBezTo>
                    <a:pt x="236018" y="366247"/>
                    <a:pt x="238561" y="411096"/>
                    <a:pt x="240891" y="436664"/>
                  </a:cubicBezTo>
                  <a:cubicBezTo>
                    <a:pt x="241880" y="447399"/>
                    <a:pt x="233051" y="456722"/>
                    <a:pt x="221327" y="457428"/>
                  </a:cubicBezTo>
                  <a:lnTo>
                    <a:pt x="140740" y="462513"/>
                  </a:ln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0"/>
            <p:cNvSpPr/>
            <p:nvPr/>
          </p:nvSpPr>
          <p:spPr>
            <a:xfrm>
              <a:off x="6204765" y="4536238"/>
              <a:ext cx="162465" cy="244655"/>
            </a:xfrm>
            <a:custGeom>
              <a:avLst/>
              <a:gdLst/>
              <a:ahLst/>
              <a:cxnLst/>
              <a:rect l="l" t="t" r="r" b="b"/>
              <a:pathLst>
                <a:path w="162465" h="244655" extrusionOk="0">
                  <a:moveTo>
                    <a:pt x="72537" y="244656"/>
                  </a:moveTo>
                  <a:cubicBezTo>
                    <a:pt x="75363" y="183421"/>
                    <a:pt x="65687" y="121622"/>
                    <a:pt x="44145" y="64201"/>
                  </a:cubicBezTo>
                  <a:cubicBezTo>
                    <a:pt x="40896" y="55655"/>
                    <a:pt x="37152" y="46756"/>
                    <a:pt x="30090" y="40964"/>
                  </a:cubicBezTo>
                  <a:cubicBezTo>
                    <a:pt x="23027" y="35173"/>
                    <a:pt x="11585" y="33619"/>
                    <a:pt x="5017" y="40046"/>
                  </a:cubicBezTo>
                  <a:cubicBezTo>
                    <a:pt x="1415" y="43577"/>
                    <a:pt x="-68" y="48804"/>
                    <a:pt x="2" y="53819"/>
                  </a:cubicBezTo>
                  <a:cubicBezTo>
                    <a:pt x="214" y="65402"/>
                    <a:pt x="8054" y="75784"/>
                    <a:pt x="17942" y="81787"/>
                  </a:cubicBezTo>
                  <a:cubicBezTo>
                    <a:pt x="27830" y="87791"/>
                    <a:pt x="39483" y="90051"/>
                    <a:pt x="50925" y="91534"/>
                  </a:cubicBezTo>
                  <a:cubicBezTo>
                    <a:pt x="58765" y="92523"/>
                    <a:pt x="67099" y="93159"/>
                    <a:pt x="74232" y="89768"/>
                  </a:cubicBezTo>
                  <a:cubicBezTo>
                    <a:pt x="86734" y="83836"/>
                    <a:pt x="90972" y="68439"/>
                    <a:pt x="93796" y="54878"/>
                  </a:cubicBezTo>
                  <a:cubicBezTo>
                    <a:pt x="95915" y="44849"/>
                    <a:pt x="97964" y="34608"/>
                    <a:pt x="96622" y="24437"/>
                  </a:cubicBezTo>
                  <a:cubicBezTo>
                    <a:pt x="95280" y="14267"/>
                    <a:pt x="89700" y="4096"/>
                    <a:pt x="80307" y="0"/>
                  </a:cubicBezTo>
                  <a:cubicBezTo>
                    <a:pt x="65404" y="17304"/>
                    <a:pt x="65969" y="45838"/>
                    <a:pt x="81507" y="62576"/>
                  </a:cubicBezTo>
                  <a:cubicBezTo>
                    <a:pt x="97046" y="79315"/>
                    <a:pt x="125508" y="81929"/>
                    <a:pt x="143872" y="68368"/>
                  </a:cubicBezTo>
                  <a:cubicBezTo>
                    <a:pt x="162235" y="54808"/>
                    <a:pt x="168027" y="26839"/>
                    <a:pt x="156585" y="7063"/>
                  </a:cubicBezTo>
                  <a:cubicBezTo>
                    <a:pt x="155172" y="4591"/>
                    <a:pt x="152983" y="1977"/>
                    <a:pt x="150158" y="2048"/>
                  </a:cubicBezTo>
                  <a:cubicBezTo>
                    <a:pt x="148180" y="2048"/>
                    <a:pt x="146485" y="3461"/>
                    <a:pt x="145073" y="4803"/>
                  </a:cubicBezTo>
                  <a:cubicBezTo>
                    <a:pt x="130382" y="18999"/>
                    <a:pt x="127274" y="41035"/>
                    <a:pt x="125226" y="61376"/>
                  </a:cubicBezTo>
                  <a:cubicBezTo>
                    <a:pt x="119223" y="122610"/>
                    <a:pt x="116680" y="187023"/>
                    <a:pt x="142389" y="24296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0"/>
            <p:cNvSpPr/>
            <p:nvPr/>
          </p:nvSpPr>
          <p:spPr>
            <a:xfrm>
              <a:off x="6237962" y="4782446"/>
              <a:ext cx="141256" cy="5934"/>
            </a:xfrm>
            <a:custGeom>
              <a:avLst/>
              <a:gdLst/>
              <a:ahLst/>
              <a:cxnLst/>
              <a:rect l="l" t="t" r="r" b="b"/>
              <a:pathLst>
                <a:path w="141256" h="5934" extrusionOk="0">
                  <a:moveTo>
                    <a:pt x="0" y="5934"/>
                  </a:moveTo>
                  <a:cubicBezTo>
                    <a:pt x="46968" y="1909"/>
                    <a:pt x="94077" y="-69"/>
                    <a:pt x="141256" y="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0"/>
            <p:cNvSpPr/>
            <p:nvPr/>
          </p:nvSpPr>
          <p:spPr>
            <a:xfrm>
              <a:off x="6244177" y="4807380"/>
              <a:ext cx="130662" cy="5156"/>
            </a:xfrm>
            <a:custGeom>
              <a:avLst/>
              <a:gdLst/>
              <a:ahLst/>
              <a:cxnLst/>
              <a:rect l="l" t="t" r="r" b="b"/>
              <a:pathLst>
                <a:path w="130662" h="5156" extrusionOk="0">
                  <a:moveTo>
                    <a:pt x="0" y="5156"/>
                  </a:moveTo>
                  <a:lnTo>
                    <a:pt x="130662"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0"/>
            <p:cNvSpPr/>
            <p:nvPr/>
          </p:nvSpPr>
          <p:spPr>
            <a:xfrm>
              <a:off x="6269109" y="4834857"/>
              <a:ext cx="109968" cy="3740"/>
            </a:xfrm>
            <a:custGeom>
              <a:avLst/>
              <a:gdLst/>
              <a:ahLst/>
              <a:cxnLst/>
              <a:rect l="l" t="t" r="r" b="b"/>
              <a:pathLst>
                <a:path w="109968" h="3740" extrusionOk="0">
                  <a:moveTo>
                    <a:pt x="0" y="3741"/>
                  </a:moveTo>
                  <a:cubicBezTo>
                    <a:pt x="36162" y="280"/>
                    <a:pt x="73241" y="-780"/>
                    <a:pt x="109968" y="562"/>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0"/>
            <p:cNvSpPr/>
            <p:nvPr/>
          </p:nvSpPr>
          <p:spPr>
            <a:xfrm>
              <a:off x="6252511" y="4861622"/>
              <a:ext cx="113217" cy="4750"/>
            </a:xfrm>
            <a:custGeom>
              <a:avLst/>
              <a:gdLst/>
              <a:ahLst/>
              <a:cxnLst/>
              <a:rect l="l" t="t" r="r" b="b"/>
              <a:pathLst>
                <a:path w="113217" h="4750" extrusionOk="0">
                  <a:moveTo>
                    <a:pt x="0" y="4096"/>
                  </a:moveTo>
                  <a:cubicBezTo>
                    <a:pt x="37857" y="5721"/>
                    <a:pt x="75996" y="4308"/>
                    <a:pt x="1132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0"/>
            <p:cNvSpPr/>
            <p:nvPr/>
          </p:nvSpPr>
          <p:spPr>
            <a:xfrm>
              <a:off x="6283023" y="4900609"/>
              <a:ext cx="82633" cy="50140"/>
            </a:xfrm>
            <a:custGeom>
              <a:avLst/>
              <a:gdLst/>
              <a:ahLst/>
              <a:cxnLst/>
              <a:rect l="l" t="t" r="r" b="b"/>
              <a:pathLst>
                <a:path w="82633" h="50140" extrusionOk="0">
                  <a:moveTo>
                    <a:pt x="0" y="7840"/>
                  </a:moveTo>
                  <a:cubicBezTo>
                    <a:pt x="1766" y="21118"/>
                    <a:pt x="4238" y="35879"/>
                    <a:pt x="14761" y="44143"/>
                  </a:cubicBezTo>
                  <a:cubicBezTo>
                    <a:pt x="26203" y="53113"/>
                    <a:pt x="42942" y="50852"/>
                    <a:pt x="56220" y="44990"/>
                  </a:cubicBezTo>
                  <a:cubicBezTo>
                    <a:pt x="65049" y="41106"/>
                    <a:pt x="73524" y="35526"/>
                    <a:pt x="78539" y="27262"/>
                  </a:cubicBezTo>
                  <a:cubicBezTo>
                    <a:pt x="83553" y="18999"/>
                    <a:pt x="84401" y="7699"/>
                    <a:pt x="7860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0"/>
            <p:cNvSpPr/>
            <p:nvPr/>
          </p:nvSpPr>
          <p:spPr>
            <a:xfrm>
              <a:off x="5981441" y="4729830"/>
              <a:ext cx="80868" cy="47956"/>
            </a:xfrm>
            <a:custGeom>
              <a:avLst/>
              <a:gdLst/>
              <a:ahLst/>
              <a:cxnLst/>
              <a:rect l="l" t="t" r="r" b="b"/>
              <a:pathLst>
                <a:path w="80868" h="47956" extrusionOk="0">
                  <a:moveTo>
                    <a:pt x="0" y="47956"/>
                  </a:moveTo>
                  <a:cubicBezTo>
                    <a:pt x="26627" y="31430"/>
                    <a:pt x="53607" y="15397"/>
                    <a:pt x="80869"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0"/>
            <p:cNvSpPr/>
            <p:nvPr/>
          </p:nvSpPr>
          <p:spPr>
            <a:xfrm>
              <a:off x="5932213" y="4591823"/>
              <a:ext cx="84330" cy="7486"/>
            </a:xfrm>
            <a:custGeom>
              <a:avLst/>
              <a:gdLst/>
              <a:ahLst/>
              <a:cxnLst/>
              <a:rect l="l" t="t" r="r" b="b"/>
              <a:pathLst>
                <a:path w="84330" h="7486" extrusionOk="0">
                  <a:moveTo>
                    <a:pt x="0" y="7487"/>
                  </a:moveTo>
                  <a:lnTo>
                    <a:pt x="8433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0"/>
            <p:cNvSpPr/>
            <p:nvPr/>
          </p:nvSpPr>
          <p:spPr>
            <a:xfrm>
              <a:off x="5979110" y="4302529"/>
              <a:ext cx="85954" cy="51629"/>
            </a:xfrm>
            <a:custGeom>
              <a:avLst/>
              <a:gdLst/>
              <a:ahLst/>
              <a:cxnLst/>
              <a:rect l="l" t="t" r="r" b="b"/>
              <a:pathLst>
                <a:path w="85954" h="51629" extrusionOk="0">
                  <a:moveTo>
                    <a:pt x="85954" y="51629"/>
                  </a:moveTo>
                  <a:cubicBezTo>
                    <a:pt x="56432" y="35950"/>
                    <a:pt x="27686" y="18717"/>
                    <a:pt x="0"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0"/>
            <p:cNvSpPr/>
            <p:nvPr/>
          </p:nvSpPr>
          <p:spPr>
            <a:xfrm>
              <a:off x="6260182" y="4153080"/>
              <a:ext cx="7019" cy="103187"/>
            </a:xfrm>
            <a:custGeom>
              <a:avLst/>
              <a:gdLst/>
              <a:ahLst/>
              <a:cxnLst/>
              <a:rect l="l" t="t" r="r" b="b"/>
              <a:pathLst>
                <a:path w="7019" h="103187" extrusionOk="0">
                  <a:moveTo>
                    <a:pt x="7020" y="103188"/>
                  </a:moveTo>
                  <a:cubicBezTo>
                    <a:pt x="1017" y="69216"/>
                    <a:pt x="-1173" y="34537"/>
                    <a:pt x="593"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0"/>
            <p:cNvSpPr/>
            <p:nvPr/>
          </p:nvSpPr>
          <p:spPr>
            <a:xfrm>
              <a:off x="6450059" y="4228511"/>
              <a:ext cx="68368" cy="90969"/>
            </a:xfrm>
            <a:custGeom>
              <a:avLst/>
              <a:gdLst/>
              <a:ahLst/>
              <a:cxnLst/>
              <a:rect l="l" t="t" r="r" b="b"/>
              <a:pathLst>
                <a:path w="68368" h="90969" extrusionOk="0">
                  <a:moveTo>
                    <a:pt x="0" y="90969"/>
                  </a:moveTo>
                  <a:lnTo>
                    <a:pt x="68368"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0"/>
            <p:cNvSpPr/>
            <p:nvPr/>
          </p:nvSpPr>
          <p:spPr>
            <a:xfrm>
              <a:off x="6532270" y="4394417"/>
              <a:ext cx="102340" cy="33195"/>
            </a:xfrm>
            <a:custGeom>
              <a:avLst/>
              <a:gdLst/>
              <a:ahLst/>
              <a:cxnLst/>
              <a:rect l="l" t="t" r="r" b="b"/>
              <a:pathLst>
                <a:path w="102340" h="33195" extrusionOk="0">
                  <a:moveTo>
                    <a:pt x="0" y="33195"/>
                  </a:moveTo>
                  <a:cubicBezTo>
                    <a:pt x="19776" y="29805"/>
                    <a:pt x="38775" y="22954"/>
                    <a:pt x="57703" y="16103"/>
                  </a:cubicBezTo>
                  <a:lnTo>
                    <a:pt x="102340"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0"/>
            <p:cNvSpPr/>
            <p:nvPr/>
          </p:nvSpPr>
          <p:spPr>
            <a:xfrm>
              <a:off x="6565395" y="4557475"/>
              <a:ext cx="81579" cy="4259"/>
            </a:xfrm>
            <a:custGeom>
              <a:avLst/>
              <a:gdLst/>
              <a:ahLst/>
              <a:cxnLst/>
              <a:rect l="l" t="t" r="r" b="b"/>
              <a:pathLst>
                <a:path w="81579" h="4259" extrusionOk="0">
                  <a:moveTo>
                    <a:pt x="0" y="4260"/>
                  </a:moveTo>
                  <a:lnTo>
                    <a:pt x="78397" y="2776"/>
                  </a:lnTo>
                  <a:cubicBezTo>
                    <a:pt x="79598" y="2776"/>
                    <a:pt x="81010" y="2565"/>
                    <a:pt x="81505" y="1505"/>
                  </a:cubicBezTo>
                  <a:cubicBezTo>
                    <a:pt x="81999" y="446"/>
                    <a:pt x="79881" y="-684"/>
                    <a:pt x="79739" y="516"/>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0"/>
            <p:cNvSpPr/>
            <p:nvPr/>
          </p:nvSpPr>
          <p:spPr>
            <a:xfrm>
              <a:off x="6548585" y="4692892"/>
              <a:ext cx="97325" cy="45272"/>
            </a:xfrm>
            <a:custGeom>
              <a:avLst/>
              <a:gdLst/>
              <a:ahLst/>
              <a:cxnLst/>
              <a:rect l="l" t="t" r="r" b="b"/>
              <a:pathLst>
                <a:path w="97325" h="45272" extrusionOk="0">
                  <a:moveTo>
                    <a:pt x="0" y="0"/>
                  </a:moveTo>
                  <a:cubicBezTo>
                    <a:pt x="33336" y="13137"/>
                    <a:pt x="65826" y="28251"/>
                    <a:pt x="97325" y="45273"/>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10"/>
          <p:cNvSpPr/>
          <p:nvPr/>
        </p:nvSpPr>
        <p:spPr>
          <a:xfrm rot="10114145" flipH="1">
            <a:off x="4295394" y="5483630"/>
            <a:ext cx="5455075" cy="429327"/>
          </a:xfrm>
          <a:custGeom>
            <a:avLst/>
            <a:gdLst/>
            <a:ahLst/>
            <a:cxnLst/>
            <a:rect l="l" t="t" r="r" b="b"/>
            <a:pathLst>
              <a:path w="367104" h="25643" extrusionOk="0">
                <a:moveTo>
                  <a:pt x="0" y="25643"/>
                </a:moveTo>
                <a:cubicBezTo>
                  <a:pt x="7545" y="24000"/>
                  <a:pt x="25624" y="16529"/>
                  <a:pt x="45271" y="15782"/>
                </a:cubicBezTo>
                <a:cubicBezTo>
                  <a:pt x="64919" y="15035"/>
                  <a:pt x="95548" y="22654"/>
                  <a:pt x="117885" y="21160"/>
                </a:cubicBezTo>
                <a:cubicBezTo>
                  <a:pt x="140222" y="19666"/>
                  <a:pt x="158750" y="6966"/>
                  <a:pt x="179294" y="6817"/>
                </a:cubicBezTo>
                <a:cubicBezTo>
                  <a:pt x="199838" y="6668"/>
                  <a:pt x="218066" y="21385"/>
                  <a:pt x="241150" y="20264"/>
                </a:cubicBezTo>
                <a:cubicBezTo>
                  <a:pt x="264234" y="19143"/>
                  <a:pt x="296806" y="840"/>
                  <a:pt x="317798" y="93"/>
                </a:cubicBezTo>
                <a:cubicBezTo>
                  <a:pt x="338790" y="-654"/>
                  <a:pt x="358886" y="13167"/>
                  <a:pt x="367104" y="15782"/>
                </a:cubicBezTo>
              </a:path>
            </a:pathLst>
          </a:custGeom>
          <a:noFill/>
          <a:ln w="19050" cap="flat" cmpd="sng">
            <a:solidFill>
              <a:schemeClr val="accent3"/>
            </a:solidFill>
            <a:prstDash val="dash"/>
            <a:round/>
            <a:headEnd type="none" w="med" len="med"/>
            <a:tailEnd type="none" w="med" len="med"/>
          </a:ln>
        </p:spPr>
      </p:sp>
      <p:grpSp>
        <p:nvGrpSpPr>
          <p:cNvPr id="388" name="Google Shape;388;p10"/>
          <p:cNvGrpSpPr/>
          <p:nvPr/>
        </p:nvGrpSpPr>
        <p:grpSpPr>
          <a:xfrm rot="742108">
            <a:off x="9674261" y="4568293"/>
            <a:ext cx="685711" cy="709428"/>
            <a:chOff x="8025585" y="-543333"/>
            <a:chExt cx="685704" cy="709421"/>
          </a:xfrm>
        </p:grpSpPr>
        <p:sp>
          <p:nvSpPr>
            <p:cNvPr id="389" name="Google Shape;389;p10"/>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0"/>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391"/>
        <p:cNvGrpSpPr/>
        <p:nvPr/>
      </p:nvGrpSpPr>
      <p:grpSpPr>
        <a:xfrm>
          <a:off x="0" y="0"/>
          <a:ext cx="0" cy="0"/>
          <a:chOff x="0" y="0"/>
          <a:chExt cx="0" cy="0"/>
        </a:xfrm>
      </p:grpSpPr>
      <p:sp>
        <p:nvSpPr>
          <p:cNvPr id="392" name="Google Shape;392;p11"/>
          <p:cNvSpPr/>
          <p:nvPr/>
        </p:nvSpPr>
        <p:spPr>
          <a:xfrm>
            <a:off x="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93" name="Google Shape;393;p11"/>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394" name="Google Shape;394;p11"/>
          <p:cNvPicPr preferRelativeResize="0"/>
          <p:nvPr/>
        </p:nvPicPr>
        <p:blipFill rotWithShape="1">
          <a:blip r:embed="rId2">
            <a:alphaModFix/>
          </a:blip>
          <a:srcRect/>
          <a:stretch/>
        </p:blipFill>
        <p:spPr>
          <a:xfrm>
            <a:off x="5156791" y="-76188"/>
            <a:ext cx="1878418" cy="970517"/>
          </a:xfrm>
          <a:prstGeom prst="rect">
            <a:avLst/>
          </a:prstGeom>
          <a:noFill/>
          <a:ln>
            <a:noFill/>
          </a:ln>
          <a:effectLst>
            <a:outerShdw blurRad="50800" dist="38100" dir="10800000" algn="r" rotWithShape="0">
              <a:srgbClr val="000000">
                <a:alpha val="40000"/>
              </a:srgbClr>
            </a:outerShdw>
          </a:effectLst>
        </p:spPr>
      </p:pic>
      <p:sp>
        <p:nvSpPr>
          <p:cNvPr id="395" name="Google Shape;395;p11"/>
          <p:cNvSpPr txBox="1">
            <a:spLocks noGrp="1"/>
          </p:cNvSpPr>
          <p:nvPr>
            <p:ph type="subTitle" idx="1"/>
          </p:nvPr>
        </p:nvSpPr>
        <p:spPr>
          <a:xfrm>
            <a:off x="1217550" y="18989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6" name="Google Shape;396;p11"/>
          <p:cNvSpPr txBox="1">
            <a:spLocks noGrp="1"/>
          </p:cNvSpPr>
          <p:nvPr>
            <p:ph type="subTitle" idx="2"/>
          </p:nvPr>
        </p:nvSpPr>
        <p:spPr>
          <a:xfrm>
            <a:off x="1217550" y="3250751"/>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7" name="Google Shape;397;p11"/>
          <p:cNvSpPr txBox="1">
            <a:spLocks noGrp="1"/>
          </p:cNvSpPr>
          <p:nvPr>
            <p:ph type="subTitle" idx="3"/>
          </p:nvPr>
        </p:nvSpPr>
        <p:spPr>
          <a:xfrm>
            <a:off x="1217550" y="4526402"/>
            <a:ext cx="9755100" cy="410400"/>
          </a:xfrm>
          <a:prstGeom prst="rect">
            <a:avLst/>
          </a:prstGeom>
          <a:solidFill>
            <a:schemeClr val="accent2"/>
          </a:solidFill>
        </p:spPr>
        <p:txBody>
          <a:bodyPr spcFirstLastPara="1" wrap="square" lIns="121900" tIns="121900" rIns="121900" bIns="121900" anchor="ctr" anchorCtr="0">
            <a:noAutofit/>
          </a:bodyPr>
          <a:lstStyle>
            <a:lvl1pPr lvl="0" rtl="0">
              <a:lnSpc>
                <a:spcPct val="100000"/>
              </a:lnSpc>
              <a:spcBef>
                <a:spcPts val="0"/>
              </a:spcBef>
              <a:spcAft>
                <a:spcPts val="0"/>
              </a:spcAft>
              <a:buSzPts val="1800"/>
              <a:buNone/>
              <a:defRPr sz="1800" b="1">
                <a:solidFill>
                  <a:schemeClr val="dk1"/>
                </a:solidFill>
              </a:defRPr>
            </a:lvl1pPr>
            <a:lvl2pPr lvl="1" rtl="0">
              <a:spcBef>
                <a:spcPts val="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398" name="Google Shape;398;p11"/>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99" name="Google Shape;399;p11"/>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0" name="Google Shape;400;p11"/>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401" name="Google Shape;401;p11"/>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grpSp>
        <p:nvGrpSpPr>
          <p:cNvPr id="402" name="Google Shape;402;p11"/>
          <p:cNvGrpSpPr/>
          <p:nvPr/>
        </p:nvGrpSpPr>
        <p:grpSpPr>
          <a:xfrm rot="-5192582">
            <a:off x="10617963" y="5310219"/>
            <a:ext cx="377945" cy="1362233"/>
            <a:chOff x="2748074" y="4303871"/>
            <a:chExt cx="377938" cy="1362206"/>
          </a:xfrm>
        </p:grpSpPr>
        <p:sp>
          <p:nvSpPr>
            <p:cNvPr id="403" name="Google Shape;403;p11"/>
            <p:cNvSpPr/>
            <p:nvPr/>
          </p:nvSpPr>
          <p:spPr>
            <a:xfrm>
              <a:off x="2748074" y="4326119"/>
              <a:ext cx="377938" cy="1339958"/>
            </a:xfrm>
            <a:custGeom>
              <a:avLst/>
              <a:gdLst/>
              <a:ahLst/>
              <a:cxnLst/>
              <a:rect l="l" t="t" r="r" b="b"/>
              <a:pathLst>
                <a:path w="377938" h="1339958" extrusionOk="0">
                  <a:moveTo>
                    <a:pt x="377939" y="1339958"/>
                  </a:moveTo>
                  <a:cubicBezTo>
                    <a:pt x="225806" y="1229072"/>
                    <a:pt x="122688" y="1061260"/>
                    <a:pt x="58629" y="884195"/>
                  </a:cubicBezTo>
                  <a:cubicBezTo>
                    <a:pt x="38853" y="829599"/>
                    <a:pt x="22467" y="773661"/>
                    <a:pt x="12155" y="716523"/>
                  </a:cubicBezTo>
                  <a:cubicBezTo>
                    <a:pt x="-33965" y="460143"/>
                    <a:pt x="53261" y="183563"/>
                    <a:pt x="238095"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1"/>
            <p:cNvSpPr/>
            <p:nvPr/>
          </p:nvSpPr>
          <p:spPr>
            <a:xfrm>
              <a:off x="2804725" y="4303871"/>
              <a:ext cx="203762" cy="172473"/>
            </a:xfrm>
            <a:custGeom>
              <a:avLst/>
              <a:gdLst/>
              <a:ahLst/>
              <a:cxnLst/>
              <a:rect l="l" t="t" r="r" b="b"/>
              <a:pathLst>
                <a:path w="203762" h="172473" extrusionOk="0">
                  <a:moveTo>
                    <a:pt x="0" y="80304"/>
                  </a:moveTo>
                  <a:lnTo>
                    <a:pt x="136101" y="25850"/>
                  </a:lnTo>
                  <a:cubicBezTo>
                    <a:pt x="153546" y="18858"/>
                    <a:pt x="171203" y="11795"/>
                    <a:pt x="185823" y="0"/>
                  </a:cubicBezTo>
                  <a:cubicBezTo>
                    <a:pt x="181656" y="57986"/>
                    <a:pt x="187800" y="116607"/>
                    <a:pt x="203762" y="17247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5" name="Google Shape;405;p11"/>
          <p:cNvGrpSpPr/>
          <p:nvPr/>
        </p:nvGrpSpPr>
        <p:grpSpPr>
          <a:xfrm rot="-10057892">
            <a:off x="10756260" y="700450"/>
            <a:ext cx="741052" cy="743051"/>
            <a:chOff x="7970244" y="-543333"/>
            <a:chExt cx="741045" cy="743044"/>
          </a:xfrm>
        </p:grpSpPr>
        <p:sp>
          <p:nvSpPr>
            <p:cNvPr id="406" name="Google Shape;406;p11"/>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1"/>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1"/>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11"/>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10" name="Google Shape;410;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411"/>
        <p:cNvGrpSpPr/>
        <p:nvPr/>
      </p:nvGrpSpPr>
      <p:grpSpPr>
        <a:xfrm>
          <a:off x="0" y="0"/>
          <a:ext cx="0" cy="0"/>
          <a:chOff x="0" y="0"/>
          <a:chExt cx="0" cy="0"/>
        </a:xfrm>
      </p:grpSpPr>
      <p:sp>
        <p:nvSpPr>
          <p:cNvPr id="412" name="Google Shape;412;p12"/>
          <p:cNvSpPr/>
          <p:nvPr/>
        </p:nvSpPr>
        <p:spPr>
          <a:xfrm flipH="1">
            <a:off x="9531300" y="5064596"/>
            <a:ext cx="2660700" cy="1793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413" name="Google Shape;413;p12"/>
          <p:cNvSpPr/>
          <p:nvPr/>
        </p:nvSpPr>
        <p:spPr>
          <a:xfrm>
            <a:off x="462403" y="589064"/>
            <a:ext cx="11267100" cy="5832300"/>
          </a:xfrm>
          <a:prstGeom prst="rect">
            <a:avLst/>
          </a:prstGeom>
          <a:solidFill>
            <a:schemeClr val="lt1"/>
          </a:solidFill>
          <a:ln>
            <a:noFill/>
          </a:ln>
          <a:effectLst>
            <a:outerShdw blurRad="190500" dist="889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414" name="Google Shape;414;p12"/>
          <p:cNvPicPr preferRelativeResize="0"/>
          <p:nvPr/>
        </p:nvPicPr>
        <p:blipFill rotWithShape="1">
          <a:blip r:embed="rId2">
            <a:alphaModFix/>
          </a:blip>
          <a:srcRect/>
          <a:stretch/>
        </p:blipFill>
        <p:spPr>
          <a:xfrm>
            <a:off x="737188" y="-76188"/>
            <a:ext cx="1878419" cy="970517"/>
          </a:xfrm>
          <a:prstGeom prst="rect">
            <a:avLst/>
          </a:prstGeom>
          <a:noFill/>
          <a:ln>
            <a:noFill/>
          </a:ln>
          <a:effectLst>
            <a:outerShdw blurRad="50800" dist="38100" dir="10800000" algn="r" rotWithShape="0">
              <a:srgbClr val="000000">
                <a:alpha val="40000"/>
              </a:srgbClr>
            </a:outerShdw>
          </a:effectLst>
        </p:spPr>
      </p:pic>
      <p:pic>
        <p:nvPicPr>
          <p:cNvPr id="415" name="Google Shape;415;p12"/>
          <p:cNvPicPr preferRelativeResize="0"/>
          <p:nvPr/>
        </p:nvPicPr>
        <p:blipFill rotWithShape="1">
          <a:blip r:embed="rId2">
            <a:alphaModFix/>
          </a:blip>
          <a:srcRect/>
          <a:stretch/>
        </p:blipFill>
        <p:spPr>
          <a:xfrm>
            <a:off x="9652588" y="-76188"/>
            <a:ext cx="1878418" cy="970517"/>
          </a:xfrm>
          <a:prstGeom prst="rect">
            <a:avLst/>
          </a:prstGeom>
          <a:noFill/>
          <a:ln>
            <a:noFill/>
          </a:ln>
          <a:effectLst>
            <a:outerShdw blurRad="50800" dist="38100" dir="10800000" algn="r" rotWithShape="0">
              <a:srgbClr val="000000">
                <a:alpha val="40000"/>
              </a:srgbClr>
            </a:outerShdw>
          </a:effectLst>
        </p:spPr>
      </p:pic>
      <p:sp>
        <p:nvSpPr>
          <p:cNvPr id="416" name="Google Shape;416;p12"/>
          <p:cNvSpPr txBox="1">
            <a:spLocks noGrp="1"/>
          </p:cNvSpPr>
          <p:nvPr>
            <p:ph type="subTitle" idx="1"/>
          </p:nvPr>
        </p:nvSpPr>
        <p:spPr>
          <a:xfrm>
            <a:off x="118905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7" name="Google Shape;417;p12"/>
          <p:cNvSpPr txBox="1">
            <a:spLocks noGrp="1"/>
          </p:cNvSpPr>
          <p:nvPr>
            <p:ph type="subTitle" idx="2"/>
          </p:nvPr>
        </p:nvSpPr>
        <p:spPr>
          <a:xfrm>
            <a:off x="4713302" y="4020675"/>
            <a:ext cx="26589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8" name="Google Shape;418;p12"/>
          <p:cNvSpPr txBox="1">
            <a:spLocks noGrp="1"/>
          </p:cNvSpPr>
          <p:nvPr>
            <p:ph type="subTitle" idx="3"/>
          </p:nvPr>
        </p:nvSpPr>
        <p:spPr>
          <a:xfrm>
            <a:off x="8237552" y="4020675"/>
            <a:ext cx="26586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19" name="Google Shape;419;p12"/>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20" name="Google Shape;420;p12"/>
          <p:cNvSpPr txBox="1">
            <a:spLocks noGrp="1"/>
          </p:cNvSpPr>
          <p:nvPr>
            <p:ph type="body" idx="4"/>
          </p:nvPr>
        </p:nvSpPr>
        <p:spPr>
          <a:xfrm>
            <a:off x="1189050" y="44586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1" name="Google Shape;421;p12"/>
          <p:cNvSpPr txBox="1">
            <a:spLocks noGrp="1"/>
          </p:cNvSpPr>
          <p:nvPr>
            <p:ph type="body" idx="5"/>
          </p:nvPr>
        </p:nvSpPr>
        <p:spPr>
          <a:xfrm>
            <a:off x="4713300" y="44471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422" name="Google Shape;422;p12"/>
          <p:cNvSpPr txBox="1">
            <a:spLocks noGrp="1"/>
          </p:cNvSpPr>
          <p:nvPr>
            <p:ph type="body" idx="6"/>
          </p:nvPr>
        </p:nvSpPr>
        <p:spPr>
          <a:xfrm>
            <a:off x="8237550" y="44339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1pPr>
            <a:lvl2pPr marL="914400" lvl="1"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210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2100"/>
              </a:spcBef>
              <a:spcAft>
                <a:spcPts val="210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2" r:id="rId11"/>
    <p:sldLayoutId id="214748366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2"/>
          <p:cNvSpPr txBox="1">
            <a:spLocks noGrp="1"/>
          </p:cNvSpPr>
          <p:nvPr>
            <p:ph type="title"/>
          </p:nvPr>
        </p:nvSpPr>
        <p:spPr>
          <a:xfrm>
            <a:off x="2671788" y="2197920"/>
            <a:ext cx="7153800" cy="12306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FINAL</a:t>
            </a:r>
            <a:r>
              <a:rPr lang="vi-VN"/>
              <a:t> </a:t>
            </a:r>
            <a:r>
              <a:rPr lang="vi-VN" dirty="0"/>
              <a:t>PROGRESS REPORT</a:t>
            </a:r>
            <a:endParaRPr dirty="0"/>
          </a:p>
        </p:txBody>
      </p:sp>
      <p:sp>
        <p:nvSpPr>
          <p:cNvPr id="641" name="Google Shape;641;p22"/>
          <p:cNvSpPr txBox="1">
            <a:spLocks noGrp="1"/>
          </p:cNvSpPr>
          <p:nvPr>
            <p:ph type="subTitle" idx="1"/>
          </p:nvPr>
        </p:nvSpPr>
        <p:spPr>
          <a:xfrm>
            <a:off x="2756896" y="3685561"/>
            <a:ext cx="5367300" cy="5241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sz="2000" dirty="0"/>
              <a:t>GROUP 10</a:t>
            </a:r>
            <a:endParaRPr sz="2000" dirty="0"/>
          </a:p>
        </p:txBody>
      </p:sp>
      <p:grpSp>
        <p:nvGrpSpPr>
          <p:cNvPr id="642" name="Google Shape;642;p22"/>
          <p:cNvGrpSpPr/>
          <p:nvPr/>
        </p:nvGrpSpPr>
        <p:grpSpPr>
          <a:xfrm>
            <a:off x="9724484" y="1785816"/>
            <a:ext cx="788140" cy="2965544"/>
            <a:chOff x="8686327" y="1939200"/>
            <a:chExt cx="788140" cy="2965544"/>
          </a:xfrm>
        </p:grpSpPr>
        <p:sp>
          <p:nvSpPr>
            <p:cNvPr id="643" name="Google Shape;643;p22"/>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2"/>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2"/>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2"/>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2"/>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26"/>
          <p:cNvSpPr txBox="1">
            <a:spLocks noGrp="1"/>
          </p:cNvSpPr>
          <p:nvPr>
            <p:ph type="title"/>
          </p:nvPr>
        </p:nvSpPr>
        <p:spPr>
          <a:xfrm>
            <a:off x="2199000" y="1453225"/>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App Architechture</a:t>
            </a:r>
            <a:endParaRPr dirty="0"/>
          </a:p>
        </p:txBody>
      </p:sp>
      <p:sp>
        <p:nvSpPr>
          <p:cNvPr id="688" name="Google Shape;688;p26"/>
          <p:cNvSpPr txBox="1">
            <a:spLocks noGrp="1"/>
          </p:cNvSpPr>
          <p:nvPr>
            <p:ph type="subTitle" idx="1"/>
          </p:nvPr>
        </p:nvSpPr>
        <p:spPr>
          <a:xfrm>
            <a:off x="2199000" y="2426825"/>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We apply client – server architechture to our app</a:t>
            </a:r>
            <a:endParaRPr dirty="0">
              <a:solidFill>
                <a:schemeClr val="dk1"/>
              </a:solidFill>
            </a:endParaRPr>
          </a:p>
        </p:txBody>
      </p:sp>
      <p:sp>
        <p:nvSpPr>
          <p:cNvPr id="689" name="Google Shape;689;p26"/>
          <p:cNvSpPr txBox="1">
            <a:spLocks noGrp="1"/>
          </p:cNvSpPr>
          <p:nvPr>
            <p:ph type="body" idx="2"/>
          </p:nvPr>
        </p:nvSpPr>
        <p:spPr>
          <a:xfrm>
            <a:off x="2199000" y="3239400"/>
            <a:ext cx="7794000" cy="21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 Server apcept connect from client, listen for request from client</a:t>
            </a:r>
            <a:endParaRPr dirty="0"/>
          </a:p>
          <a:p>
            <a:pPr marL="0" lvl="0" indent="0" algn="l" rtl="0">
              <a:spcBef>
                <a:spcPts val="2100"/>
              </a:spcBef>
              <a:spcAft>
                <a:spcPts val="2100"/>
              </a:spcAft>
              <a:buNone/>
            </a:pPr>
            <a:r>
              <a:rPr lang="vi-VN" dirty="0"/>
              <a:t>- Client send request to server for authentication (login, register), playing game (request to create room, join room, play with computer), and display rank </a:t>
            </a:r>
            <a:endParaRPr dirty="0"/>
          </a:p>
        </p:txBody>
      </p:sp>
    </p:spTree>
    <p:extLst>
      <p:ext uri="{BB962C8B-B14F-4D97-AF65-F5344CB8AC3E}">
        <p14:creationId xmlns:p14="http://schemas.microsoft.com/office/powerpoint/2010/main" val="95021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6756" r="6756"/>
          <a:stretch/>
        </p:blipFill>
        <p:spPr>
          <a:xfrm>
            <a:off x="971100" y="1014200"/>
            <a:ext cx="4497000"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Type of message</a:t>
            </a:r>
            <a:endParaRPr sz="4900" dirty="0">
              <a:highlight>
                <a:schemeClr val="accent2"/>
              </a:highlight>
            </a:endParaRPr>
          </a:p>
        </p:txBody>
      </p:sp>
      <p:sp>
        <p:nvSpPr>
          <p:cNvPr id="755" name="Google Shape;755;p32"/>
          <p:cNvSpPr txBox="1">
            <a:spLocks noGrp="1"/>
          </p:cNvSpPr>
          <p:nvPr>
            <p:ph type="body" idx="4294967295"/>
          </p:nvPr>
        </p:nvSpPr>
        <p:spPr>
          <a:xfrm>
            <a:off x="8545200" y="1695900"/>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13 types of message</a:t>
            </a:r>
            <a:endParaRPr dirty="0"/>
          </a:p>
          <a:p>
            <a:pPr marL="0" lvl="0" indent="0" algn="l" rtl="0">
              <a:lnSpc>
                <a:spcPct val="115000"/>
              </a:lnSpc>
              <a:spcBef>
                <a:spcPts val="2100"/>
              </a:spcBef>
              <a:spcAft>
                <a:spcPts val="0"/>
              </a:spcAft>
              <a:buSzPts val="1900"/>
              <a:buNone/>
            </a:pPr>
            <a:r>
              <a:rPr lang="vi-VN" dirty="0"/>
              <a:t>- There are: CREATE_ROOM, JOIN_ROOM, LEAVE_ROOM, START_ROOM.....</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674650"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pic>
        <p:nvPicPr>
          <p:cNvPr id="753" name="Google Shape;753;p32"/>
          <p:cNvPicPr preferRelativeResize="0"/>
          <p:nvPr/>
        </p:nvPicPr>
        <p:blipFill rotWithShape="1">
          <a:blip r:embed="rId3"/>
          <a:srcRect l="8022" r="8022"/>
          <a:stretch/>
        </p:blipFill>
        <p:spPr>
          <a:xfrm>
            <a:off x="963144" y="1101133"/>
            <a:ext cx="4369976" cy="4829599"/>
          </a:xfrm>
          <a:prstGeom prst="rect">
            <a:avLst/>
          </a:prstGeom>
          <a:noFill/>
          <a:ln>
            <a:noFill/>
          </a:ln>
        </p:spPr>
      </p:pic>
      <p:sp>
        <p:nvSpPr>
          <p:cNvPr id="754" name="Google Shape;754;p32"/>
          <p:cNvSpPr txBox="1">
            <a:spLocks noGrp="1"/>
          </p:cNvSpPr>
          <p:nvPr>
            <p:ph type="title"/>
          </p:nvPr>
        </p:nvSpPr>
        <p:spPr>
          <a:xfrm>
            <a:off x="5468100" y="2082300"/>
            <a:ext cx="3000275" cy="2693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7000"/>
              <a:buNone/>
            </a:pPr>
            <a:r>
              <a:rPr lang="vi-VN" sz="4900" dirty="0">
                <a:highlight>
                  <a:schemeClr val="accent2"/>
                </a:highlight>
              </a:rPr>
              <a:t>Structure of message</a:t>
            </a:r>
            <a:endParaRPr sz="4900" dirty="0">
              <a:highlight>
                <a:schemeClr val="accent2"/>
              </a:highlight>
            </a:endParaRPr>
          </a:p>
        </p:txBody>
      </p:sp>
      <p:sp>
        <p:nvSpPr>
          <p:cNvPr id="755" name="Google Shape;755;p32"/>
          <p:cNvSpPr txBox="1">
            <a:spLocks noGrp="1"/>
          </p:cNvSpPr>
          <p:nvPr>
            <p:ph type="body" idx="4294967295"/>
          </p:nvPr>
        </p:nvSpPr>
        <p:spPr>
          <a:xfrm>
            <a:off x="8551882" y="1477759"/>
            <a:ext cx="2675700" cy="34662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2100"/>
              </a:spcBef>
              <a:spcAft>
                <a:spcPts val="0"/>
              </a:spcAft>
              <a:buSzPts val="1900"/>
              <a:buNone/>
            </a:pPr>
            <a:r>
              <a:rPr lang="vi-VN" dirty="0"/>
              <a:t>- There are 4 keys in a message: code, message, type, data </a:t>
            </a:r>
            <a:br>
              <a:rPr lang="vi-VN" dirty="0"/>
            </a:br>
            <a:r>
              <a:rPr lang="vi-VN" dirty="0"/>
              <a:t>- Code is about http status code</a:t>
            </a:r>
            <a:br>
              <a:rPr lang="vi-VN" dirty="0"/>
            </a:br>
            <a:r>
              <a:rPr lang="vi-VN" dirty="0"/>
              <a:t>- Message is popping up message purpose</a:t>
            </a:r>
            <a:br>
              <a:rPr lang="vi-VN" dirty="0"/>
            </a:br>
            <a:r>
              <a:rPr lang="vi-VN" dirty="0"/>
              <a:t>- Type is message type</a:t>
            </a:r>
            <a:br>
              <a:rPr lang="vi-VN" dirty="0"/>
            </a:br>
            <a:r>
              <a:rPr lang="vi-VN" dirty="0"/>
              <a:t>- Data is content data of message</a:t>
            </a: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0"/>
              </a:spcAft>
              <a:buSzPts val="1900"/>
              <a:buNone/>
            </a:pPr>
            <a:endParaRPr dirty="0"/>
          </a:p>
          <a:p>
            <a:pPr marL="0" lvl="0" indent="0" algn="l" rtl="0">
              <a:lnSpc>
                <a:spcPct val="115000"/>
              </a:lnSpc>
              <a:spcBef>
                <a:spcPts val="2100"/>
              </a:spcBef>
              <a:spcAft>
                <a:spcPts val="2100"/>
              </a:spcAft>
              <a:buSzPts val="1900"/>
              <a:buNone/>
            </a:pPr>
            <a:endParaRPr dirty="0"/>
          </a:p>
        </p:txBody>
      </p:sp>
      <p:sp>
        <p:nvSpPr>
          <p:cNvPr id="756" name="Google Shape;756;p32"/>
          <p:cNvSpPr/>
          <p:nvPr/>
        </p:nvSpPr>
        <p:spPr>
          <a:xfrm>
            <a:off x="587392" y="179942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57" name="Google Shape;757;p32"/>
          <p:cNvGrpSpPr/>
          <p:nvPr/>
        </p:nvGrpSpPr>
        <p:grpSpPr>
          <a:xfrm>
            <a:off x="10833486" y="5505383"/>
            <a:ext cx="757664" cy="739072"/>
            <a:chOff x="2714053" y="3696339"/>
            <a:chExt cx="757664" cy="739072"/>
          </a:xfrm>
        </p:grpSpPr>
        <p:sp>
          <p:nvSpPr>
            <p:cNvPr id="758" name="Google Shape;758;p32"/>
            <p:cNvSpPr/>
            <p:nvPr/>
          </p:nvSpPr>
          <p:spPr>
            <a:xfrm>
              <a:off x="2764821" y="3749611"/>
              <a:ext cx="656844" cy="658272"/>
            </a:xfrm>
            <a:custGeom>
              <a:avLst/>
              <a:gdLst/>
              <a:ahLst/>
              <a:cxnLst/>
              <a:rect l="l" t="t" r="r" b="b"/>
              <a:pathLst>
                <a:path w="656844" h="658272" extrusionOk="0">
                  <a:moveTo>
                    <a:pt x="95" y="463487"/>
                  </a:moveTo>
                  <a:cubicBezTo>
                    <a:pt x="139160" y="292227"/>
                    <a:pt x="347758" y="183737"/>
                    <a:pt x="469773" y="0"/>
                  </a:cubicBezTo>
                  <a:cubicBezTo>
                    <a:pt x="523589" y="65437"/>
                    <a:pt x="586835" y="123063"/>
                    <a:pt x="656844" y="170783"/>
                  </a:cubicBezTo>
                  <a:cubicBezTo>
                    <a:pt x="553498" y="273367"/>
                    <a:pt x="466725" y="392239"/>
                    <a:pt x="358045" y="489204"/>
                  </a:cubicBezTo>
                  <a:cubicBezTo>
                    <a:pt x="297371" y="543306"/>
                    <a:pt x="229171" y="591312"/>
                    <a:pt x="183071" y="658273"/>
                  </a:cubicBezTo>
                  <a:cubicBezTo>
                    <a:pt x="178308" y="633127"/>
                    <a:pt x="158115" y="613886"/>
                    <a:pt x="136970" y="599504"/>
                  </a:cubicBezTo>
                  <a:cubicBezTo>
                    <a:pt x="115824" y="585121"/>
                    <a:pt x="92297" y="573786"/>
                    <a:pt x="74295" y="555593"/>
                  </a:cubicBezTo>
                  <a:cubicBezTo>
                    <a:pt x="45529" y="526352"/>
                    <a:pt x="31052" y="479965"/>
                    <a:pt x="0" y="463487"/>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2"/>
            <p:cNvSpPr/>
            <p:nvPr/>
          </p:nvSpPr>
          <p:spPr>
            <a:xfrm>
              <a:off x="3209924" y="3793140"/>
              <a:ext cx="168783" cy="169544"/>
            </a:xfrm>
            <a:custGeom>
              <a:avLst/>
              <a:gdLst/>
              <a:ahLst/>
              <a:cxnLst/>
              <a:rect l="l" t="t" r="r" b="b"/>
              <a:pathLst>
                <a:path w="168783" h="169544" extrusionOk="0">
                  <a:moveTo>
                    <a:pt x="0" y="0"/>
                  </a:moveTo>
                  <a:cubicBezTo>
                    <a:pt x="3810" y="12382"/>
                    <a:pt x="14954" y="20764"/>
                    <a:pt x="25241" y="28670"/>
                  </a:cubicBezTo>
                  <a:cubicBezTo>
                    <a:pt x="55816" y="52292"/>
                    <a:pt x="83820" y="79248"/>
                    <a:pt x="111633" y="106108"/>
                  </a:cubicBezTo>
                  <a:cubicBezTo>
                    <a:pt x="125349" y="119348"/>
                    <a:pt x="139160" y="132683"/>
                    <a:pt x="149257" y="148780"/>
                  </a:cubicBezTo>
                  <a:cubicBezTo>
                    <a:pt x="154400" y="157067"/>
                    <a:pt x="159544" y="166688"/>
                    <a:pt x="168783" y="1695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2817303" y="3835526"/>
              <a:ext cx="427100" cy="432720"/>
            </a:xfrm>
            <a:custGeom>
              <a:avLst/>
              <a:gdLst/>
              <a:ahLst/>
              <a:cxnLst/>
              <a:rect l="l" t="t" r="r" b="b"/>
              <a:pathLst>
                <a:path w="427100" h="432720" extrusionOk="0">
                  <a:moveTo>
                    <a:pt x="0" y="432721"/>
                  </a:moveTo>
                  <a:lnTo>
                    <a:pt x="42710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2898933" y="3900677"/>
              <a:ext cx="418433" cy="438054"/>
            </a:xfrm>
            <a:custGeom>
              <a:avLst/>
              <a:gdLst/>
              <a:ahLst/>
              <a:cxnLst/>
              <a:rect l="l" t="t" r="r" b="b"/>
              <a:pathLst>
                <a:path w="418433" h="438054" extrusionOk="0">
                  <a:moveTo>
                    <a:pt x="0" y="438055"/>
                  </a:moveTo>
                  <a:lnTo>
                    <a:pt x="418433"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2"/>
            <p:cNvSpPr/>
            <p:nvPr/>
          </p:nvSpPr>
          <p:spPr>
            <a:xfrm>
              <a:off x="3232975" y="3696339"/>
              <a:ext cx="238742" cy="223959"/>
            </a:xfrm>
            <a:custGeom>
              <a:avLst/>
              <a:gdLst/>
              <a:ahLst/>
              <a:cxnLst/>
              <a:rect l="l" t="t" r="r" b="b"/>
              <a:pathLst>
                <a:path w="238742" h="223959" extrusionOk="0">
                  <a:moveTo>
                    <a:pt x="0" y="56225"/>
                  </a:moveTo>
                  <a:cubicBezTo>
                    <a:pt x="12478" y="28507"/>
                    <a:pt x="41529" y="11457"/>
                    <a:pt x="70961" y="4313"/>
                  </a:cubicBezTo>
                  <a:cubicBezTo>
                    <a:pt x="116681" y="-6736"/>
                    <a:pt x="168402" y="3361"/>
                    <a:pt x="202597" y="35555"/>
                  </a:cubicBezTo>
                  <a:cubicBezTo>
                    <a:pt x="236791" y="67750"/>
                    <a:pt x="249746" y="122614"/>
                    <a:pt x="228219" y="164428"/>
                  </a:cubicBezTo>
                  <a:cubicBezTo>
                    <a:pt x="216884" y="186431"/>
                    <a:pt x="197739" y="203386"/>
                    <a:pt x="184023" y="22396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2"/>
            <p:cNvSpPr/>
            <p:nvPr/>
          </p:nvSpPr>
          <p:spPr>
            <a:xfrm>
              <a:off x="2714053" y="4208621"/>
              <a:ext cx="240982" cy="226790"/>
            </a:xfrm>
            <a:custGeom>
              <a:avLst/>
              <a:gdLst/>
              <a:ahLst/>
              <a:cxnLst/>
              <a:rect l="l" t="t" r="r" b="b"/>
              <a:pathLst>
                <a:path w="240982" h="226790" extrusionOk="0">
                  <a:moveTo>
                    <a:pt x="49244" y="0"/>
                  </a:moveTo>
                  <a:cubicBezTo>
                    <a:pt x="39910" y="77343"/>
                    <a:pt x="38671" y="159067"/>
                    <a:pt x="0" y="226790"/>
                  </a:cubicBezTo>
                  <a:lnTo>
                    <a:pt x="190310" y="209359"/>
                  </a:lnTo>
                  <a:cubicBezTo>
                    <a:pt x="207550" y="207740"/>
                    <a:pt x="225266" y="206121"/>
                    <a:pt x="240982" y="198787"/>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2719577" y="4345971"/>
              <a:ext cx="107822" cy="89439"/>
            </a:xfrm>
            <a:custGeom>
              <a:avLst/>
              <a:gdLst/>
              <a:ahLst/>
              <a:cxnLst/>
              <a:rect l="l" t="t" r="r" b="b"/>
              <a:pathLst>
                <a:path w="107822" h="89439" extrusionOk="0">
                  <a:moveTo>
                    <a:pt x="26289" y="0"/>
                  </a:moveTo>
                  <a:cubicBezTo>
                    <a:pt x="14859" y="28575"/>
                    <a:pt x="11430" y="60770"/>
                    <a:pt x="0" y="89440"/>
                  </a:cubicBezTo>
                  <a:cubicBezTo>
                    <a:pt x="13430" y="84868"/>
                    <a:pt x="22955" y="85249"/>
                    <a:pt x="37052" y="84296"/>
                  </a:cubicBezTo>
                  <a:cubicBezTo>
                    <a:pt x="62198" y="82582"/>
                    <a:pt x="82486" y="76010"/>
                    <a:pt x="107823" y="76010"/>
                  </a:cubicBezTo>
                  <a:cubicBezTo>
                    <a:pt x="86582" y="57150"/>
                    <a:pt x="73914" y="49911"/>
                    <a:pt x="59436" y="35338"/>
                  </a:cubicBezTo>
                  <a:cubicBezTo>
                    <a:pt x="49149" y="25051"/>
                    <a:pt x="41719" y="14383"/>
                    <a:pt x="26384" y="0"/>
                  </a:cubicBezTo>
                  <a:close/>
                </a:path>
              </a:pathLst>
            </a:custGeom>
            <a:solidFill>
              <a:srgbClr val="000000"/>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65" name="Google Shape;765;p32"/>
          <p:cNvSpPr/>
          <p:nvPr/>
        </p:nvSpPr>
        <p:spPr>
          <a:xfrm rot="-9375345">
            <a:off x="5975718" y="1301592"/>
            <a:ext cx="714866" cy="712533"/>
          </a:xfrm>
          <a:custGeom>
            <a:avLst/>
            <a:gdLst/>
            <a:ahLst/>
            <a:cxnLst/>
            <a:rect l="l" t="t" r="r" b="b"/>
            <a:pathLst>
              <a:path w="715141" h="712807" extrusionOk="0">
                <a:moveTo>
                  <a:pt x="2958" y="351568"/>
                </a:moveTo>
                <a:cubicBezTo>
                  <a:pt x="22389" y="312420"/>
                  <a:pt x="43725" y="271272"/>
                  <a:pt x="81253" y="248888"/>
                </a:cubicBezTo>
                <a:cubicBezTo>
                  <a:pt x="118782" y="226504"/>
                  <a:pt x="177170" y="233553"/>
                  <a:pt x="194029" y="273844"/>
                </a:cubicBezTo>
                <a:cubicBezTo>
                  <a:pt x="201554" y="291846"/>
                  <a:pt x="200602" y="314516"/>
                  <a:pt x="215079" y="327470"/>
                </a:cubicBezTo>
                <a:cubicBezTo>
                  <a:pt x="237273" y="347281"/>
                  <a:pt x="271468" y="327088"/>
                  <a:pt x="292804" y="306419"/>
                </a:cubicBezTo>
                <a:cubicBezTo>
                  <a:pt x="315473" y="284512"/>
                  <a:pt x="338714" y="257270"/>
                  <a:pt x="335380" y="225933"/>
                </a:cubicBezTo>
                <a:cubicBezTo>
                  <a:pt x="332618" y="199263"/>
                  <a:pt x="310425" y="177927"/>
                  <a:pt x="285469" y="168212"/>
                </a:cubicBezTo>
                <a:cubicBezTo>
                  <a:pt x="260514" y="158496"/>
                  <a:pt x="233082" y="158210"/>
                  <a:pt x="206316" y="158020"/>
                </a:cubicBezTo>
                <a:cubicBezTo>
                  <a:pt x="238416" y="87821"/>
                  <a:pt x="297471" y="30289"/>
                  <a:pt x="368527" y="0"/>
                </a:cubicBezTo>
                <a:cubicBezTo>
                  <a:pt x="384719" y="31337"/>
                  <a:pt x="405294" y="60293"/>
                  <a:pt x="429582" y="85916"/>
                </a:cubicBezTo>
                <a:cubicBezTo>
                  <a:pt x="444251" y="101441"/>
                  <a:pt x="461301" y="116205"/>
                  <a:pt x="482065" y="121349"/>
                </a:cubicBezTo>
                <a:cubicBezTo>
                  <a:pt x="502830" y="126492"/>
                  <a:pt x="528071" y="118967"/>
                  <a:pt x="537215" y="99631"/>
                </a:cubicBezTo>
                <a:cubicBezTo>
                  <a:pt x="545407" y="82105"/>
                  <a:pt x="538739" y="60960"/>
                  <a:pt x="544073" y="42386"/>
                </a:cubicBezTo>
                <a:cubicBezTo>
                  <a:pt x="552169" y="14288"/>
                  <a:pt x="587221" y="667"/>
                  <a:pt x="615606" y="7906"/>
                </a:cubicBezTo>
                <a:cubicBezTo>
                  <a:pt x="643990" y="15145"/>
                  <a:pt x="665802" y="38005"/>
                  <a:pt x="681900" y="62484"/>
                </a:cubicBezTo>
                <a:cubicBezTo>
                  <a:pt x="699426" y="89059"/>
                  <a:pt x="710094" y="128778"/>
                  <a:pt x="685995" y="149543"/>
                </a:cubicBezTo>
                <a:cubicBezTo>
                  <a:pt x="659707" y="172117"/>
                  <a:pt x="607605" y="156686"/>
                  <a:pt x="593603" y="188404"/>
                </a:cubicBezTo>
                <a:cubicBezTo>
                  <a:pt x="584650" y="208693"/>
                  <a:pt x="600842" y="230505"/>
                  <a:pt x="615796" y="246793"/>
                </a:cubicBezTo>
                <a:lnTo>
                  <a:pt x="715142" y="354235"/>
                </a:lnTo>
                <a:cubicBezTo>
                  <a:pt x="684852" y="359664"/>
                  <a:pt x="667803" y="390906"/>
                  <a:pt x="651991" y="417290"/>
                </a:cubicBezTo>
                <a:cubicBezTo>
                  <a:pt x="636180" y="443675"/>
                  <a:pt x="609510" y="471392"/>
                  <a:pt x="579792" y="463487"/>
                </a:cubicBezTo>
                <a:cubicBezTo>
                  <a:pt x="534262" y="451390"/>
                  <a:pt x="540930" y="375380"/>
                  <a:pt x="499401" y="353187"/>
                </a:cubicBezTo>
                <a:cubicBezTo>
                  <a:pt x="467873" y="336328"/>
                  <a:pt x="430154" y="361283"/>
                  <a:pt x="407199" y="388620"/>
                </a:cubicBezTo>
                <a:cubicBezTo>
                  <a:pt x="390149" y="409004"/>
                  <a:pt x="375290" y="432911"/>
                  <a:pt x="374242" y="459391"/>
                </a:cubicBezTo>
                <a:cubicBezTo>
                  <a:pt x="373195" y="485870"/>
                  <a:pt x="390149" y="514541"/>
                  <a:pt x="416247" y="518636"/>
                </a:cubicBezTo>
                <a:cubicBezTo>
                  <a:pt x="429392" y="520732"/>
                  <a:pt x="443298" y="516636"/>
                  <a:pt x="455967" y="520637"/>
                </a:cubicBezTo>
                <a:cubicBezTo>
                  <a:pt x="474445" y="526447"/>
                  <a:pt x="484161" y="548354"/>
                  <a:pt x="481589" y="567595"/>
                </a:cubicBezTo>
                <a:cubicBezTo>
                  <a:pt x="479017" y="586835"/>
                  <a:pt x="467111" y="603409"/>
                  <a:pt x="453966" y="617696"/>
                </a:cubicBezTo>
                <a:cubicBezTo>
                  <a:pt x="421391" y="653034"/>
                  <a:pt x="379005" y="679133"/>
                  <a:pt x="332809" y="692277"/>
                </a:cubicBezTo>
                <a:cubicBezTo>
                  <a:pt x="320997" y="657416"/>
                  <a:pt x="307758" y="620459"/>
                  <a:pt x="278421" y="598361"/>
                </a:cubicBezTo>
                <a:cubicBezTo>
                  <a:pt x="249084" y="576263"/>
                  <a:pt x="198411" y="578930"/>
                  <a:pt x="183552" y="612553"/>
                </a:cubicBezTo>
                <a:cubicBezTo>
                  <a:pt x="174884" y="632174"/>
                  <a:pt x="180599" y="655796"/>
                  <a:pt x="172027" y="675418"/>
                </a:cubicBezTo>
                <a:cubicBezTo>
                  <a:pt x="164883" y="691705"/>
                  <a:pt x="148881" y="702564"/>
                  <a:pt x="132117" y="708184"/>
                </a:cubicBezTo>
                <a:cubicBezTo>
                  <a:pt x="84873" y="723805"/>
                  <a:pt x="27818" y="698468"/>
                  <a:pt x="7815" y="652939"/>
                </a:cubicBezTo>
                <a:cubicBezTo>
                  <a:pt x="-12187" y="607409"/>
                  <a:pt x="7625" y="548164"/>
                  <a:pt x="51059" y="523970"/>
                </a:cubicBezTo>
                <a:cubicBezTo>
                  <a:pt x="64108" y="516636"/>
                  <a:pt x="79158" y="512064"/>
                  <a:pt x="89540" y="501205"/>
                </a:cubicBezTo>
                <a:cubicBezTo>
                  <a:pt x="108114" y="481870"/>
                  <a:pt x="104685" y="448913"/>
                  <a:pt x="89064" y="427101"/>
                </a:cubicBezTo>
                <a:cubicBezTo>
                  <a:pt x="73443" y="405289"/>
                  <a:pt x="48964" y="391954"/>
                  <a:pt x="2958" y="351472"/>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52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RoomData</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Room data is include: roomID, players, points, ownerId, status, questionIndex, maxQuestions</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8E0FE87D-D34A-DAF6-8AE5-A2D06233764E}"/>
              </a:ext>
            </a:extLst>
          </p:cNvPr>
          <p:cNvPicPr>
            <a:picLocks noChangeAspect="1"/>
          </p:cNvPicPr>
          <p:nvPr/>
        </p:nvPicPr>
        <p:blipFill>
          <a:blip r:embed="rId3"/>
          <a:stretch>
            <a:fillRect/>
          </a:stretch>
        </p:blipFill>
        <p:spPr>
          <a:xfrm>
            <a:off x="6272535" y="818038"/>
            <a:ext cx="4102074" cy="5242130"/>
          </a:xfrm>
          <a:prstGeom prst="rect">
            <a:avLst/>
          </a:prstGeom>
        </p:spPr>
      </p:pic>
    </p:spTree>
    <p:extLst>
      <p:ext uri="{BB962C8B-B14F-4D97-AF65-F5344CB8AC3E}">
        <p14:creationId xmlns:p14="http://schemas.microsoft.com/office/powerpoint/2010/main" val="105972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884125" y="1341262"/>
            <a:ext cx="5322600" cy="113141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Send answer</a:t>
            </a:r>
            <a:endParaRPr sz="5700" dirty="0"/>
          </a:p>
        </p:txBody>
      </p:sp>
      <p:sp>
        <p:nvSpPr>
          <p:cNvPr id="729" name="Google Shape;729;p31"/>
          <p:cNvSpPr txBox="1">
            <a:spLocks noGrp="1"/>
          </p:cNvSpPr>
          <p:nvPr>
            <p:ph type="body" idx="4294967295"/>
          </p:nvPr>
        </p:nvSpPr>
        <p:spPr>
          <a:xfrm>
            <a:off x="884125" y="2841523"/>
            <a:ext cx="5322600" cy="2850641"/>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SendAnswer is include: roomDetail, isTrue, content</a:t>
            </a:r>
          </a:p>
          <a:p>
            <a:pPr marL="342900" lvl="0" indent="-342900" algn="l" rtl="0">
              <a:spcBef>
                <a:spcPts val="0"/>
              </a:spcBef>
              <a:spcAft>
                <a:spcPts val="0"/>
              </a:spcAft>
              <a:buFontTx/>
              <a:buChar char="-"/>
            </a:pPr>
            <a:r>
              <a:rPr lang="vi-VN" dirty="0"/>
              <a:t>isTrue is about the answer is true or not</a:t>
            </a:r>
          </a:p>
          <a:p>
            <a:pPr marL="342900" lvl="0" indent="-342900" algn="l" rtl="0">
              <a:spcBef>
                <a:spcPts val="0"/>
              </a:spcBef>
              <a:spcAft>
                <a:spcPts val="0"/>
              </a:spcAft>
              <a:buFontTx/>
              <a:buChar char="-"/>
            </a:pPr>
            <a:r>
              <a:rPr lang="vi-VN" dirty="0"/>
              <a:t>Content is the message will append to chat</a:t>
            </a:r>
          </a:p>
          <a:p>
            <a:pPr marL="342900" lvl="0" indent="-342900" algn="l" rtl="0">
              <a:spcBef>
                <a:spcPts val="0"/>
              </a:spcBef>
              <a:spcAft>
                <a:spcPts val="0"/>
              </a:spcAft>
              <a:buFontTx/>
              <a:buChar char="-"/>
            </a:pPr>
            <a:endParaRPr dirty="0"/>
          </a:p>
          <a:p>
            <a:pPr marL="0" lvl="0" indent="0" algn="l" rtl="0">
              <a:spcBef>
                <a:spcPts val="2100"/>
              </a:spcBef>
              <a:spcAft>
                <a:spcPts val="2100"/>
              </a:spcAft>
              <a:buNone/>
            </a:pPr>
            <a:endParaRPr dirty="0"/>
          </a:p>
        </p:txBody>
      </p:sp>
      <p:pic>
        <p:nvPicPr>
          <p:cNvPr id="730" name="Google Shape;730;p31"/>
          <p:cNvPicPr preferRelativeResize="0"/>
          <p:nvPr/>
        </p:nvPicPr>
        <p:blipFill rotWithShape="1">
          <a:blip r:embed="rId3"/>
          <a:srcRect l="3365" r="3365"/>
          <a:stretch/>
        </p:blipFill>
        <p:spPr>
          <a:xfrm>
            <a:off x="6535225" y="1166302"/>
            <a:ext cx="4665600" cy="4834259"/>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4" name="Google Shape;744;p31"/>
          <p:cNvGrpSpPr/>
          <p:nvPr/>
        </p:nvGrpSpPr>
        <p:grpSpPr>
          <a:xfrm>
            <a:off x="9485159" y="406981"/>
            <a:ext cx="679947" cy="652506"/>
            <a:chOff x="3896486" y="3679569"/>
            <a:chExt cx="792294" cy="760319"/>
          </a:xfrm>
        </p:grpSpPr>
        <p:sp>
          <p:nvSpPr>
            <p:cNvPr id="745" name="Google Shape;745;p31"/>
            <p:cNvSpPr/>
            <p:nvPr/>
          </p:nvSpPr>
          <p:spPr>
            <a:xfrm>
              <a:off x="4023740" y="3792188"/>
              <a:ext cx="549116" cy="527138"/>
            </a:xfrm>
            <a:custGeom>
              <a:avLst/>
              <a:gdLst/>
              <a:ahLst/>
              <a:cxnLst/>
              <a:rect l="l" t="t" r="r" b="b"/>
              <a:pathLst>
                <a:path w="549116" h="527138" extrusionOk="0">
                  <a:moveTo>
                    <a:pt x="356330" y="0"/>
                  </a:moveTo>
                  <a:cubicBezTo>
                    <a:pt x="314420" y="41720"/>
                    <a:pt x="272034" y="83058"/>
                    <a:pt x="229267" y="123920"/>
                  </a:cubicBezTo>
                  <a:cubicBezTo>
                    <a:pt x="225457" y="127635"/>
                    <a:pt x="221266" y="131445"/>
                    <a:pt x="216122" y="132588"/>
                  </a:cubicBezTo>
                  <a:cubicBezTo>
                    <a:pt x="209740" y="134017"/>
                    <a:pt x="203263" y="131064"/>
                    <a:pt x="197263" y="128397"/>
                  </a:cubicBezTo>
                  <a:cubicBezTo>
                    <a:pt x="163449" y="113443"/>
                    <a:pt x="125635" y="105632"/>
                    <a:pt x="89154" y="111633"/>
                  </a:cubicBezTo>
                  <a:cubicBezTo>
                    <a:pt x="52673" y="117634"/>
                    <a:pt x="17812" y="138684"/>
                    <a:pt x="0" y="171069"/>
                  </a:cubicBezTo>
                  <a:lnTo>
                    <a:pt x="236220" y="393478"/>
                  </a:lnTo>
                  <a:cubicBezTo>
                    <a:pt x="274606" y="429673"/>
                    <a:pt x="313372" y="466154"/>
                    <a:pt x="343662" y="509302"/>
                  </a:cubicBezTo>
                  <a:cubicBezTo>
                    <a:pt x="348234" y="515779"/>
                    <a:pt x="352996" y="522732"/>
                    <a:pt x="360331" y="525685"/>
                  </a:cubicBezTo>
                  <a:cubicBezTo>
                    <a:pt x="375095" y="531590"/>
                    <a:pt x="390430" y="518446"/>
                    <a:pt x="399193" y="505206"/>
                  </a:cubicBezTo>
                  <a:cubicBezTo>
                    <a:pt x="435959" y="449485"/>
                    <a:pt x="430911" y="369570"/>
                    <a:pt x="387287" y="318992"/>
                  </a:cubicBezTo>
                  <a:cubicBezTo>
                    <a:pt x="441293" y="274320"/>
                    <a:pt x="495205" y="229457"/>
                    <a:pt x="549116" y="184499"/>
                  </a:cubicBezTo>
                  <a:cubicBezTo>
                    <a:pt x="487204" y="117729"/>
                    <a:pt x="422243" y="53816"/>
                    <a:pt x="356425" y="0"/>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4372260" y="3679569"/>
              <a:ext cx="316520" cy="306768"/>
            </a:xfrm>
            <a:custGeom>
              <a:avLst/>
              <a:gdLst/>
              <a:ahLst/>
              <a:cxnLst/>
              <a:rect l="l" t="t" r="r" b="b"/>
              <a:pathLst>
                <a:path w="316520" h="306768" extrusionOk="0">
                  <a:moveTo>
                    <a:pt x="7429" y="113857"/>
                  </a:moveTo>
                  <a:cubicBezTo>
                    <a:pt x="3048" y="94998"/>
                    <a:pt x="-1334" y="75757"/>
                    <a:pt x="381" y="56422"/>
                  </a:cubicBezTo>
                  <a:cubicBezTo>
                    <a:pt x="2095" y="37086"/>
                    <a:pt x="10763" y="17464"/>
                    <a:pt x="27241" y="7273"/>
                  </a:cubicBezTo>
                  <a:cubicBezTo>
                    <a:pt x="52768" y="-8634"/>
                    <a:pt x="87630" y="3558"/>
                    <a:pt x="109251" y="24513"/>
                  </a:cubicBezTo>
                  <a:cubicBezTo>
                    <a:pt x="138302" y="52611"/>
                    <a:pt x="255841" y="139765"/>
                    <a:pt x="294513" y="203011"/>
                  </a:cubicBezTo>
                  <a:cubicBezTo>
                    <a:pt x="306895" y="223299"/>
                    <a:pt x="327660" y="259399"/>
                    <a:pt x="309181" y="277973"/>
                  </a:cubicBezTo>
                  <a:cubicBezTo>
                    <a:pt x="282892" y="304262"/>
                    <a:pt x="235362" y="314073"/>
                    <a:pt x="200501" y="301024"/>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3896486" y="4104608"/>
              <a:ext cx="354806" cy="335280"/>
            </a:xfrm>
            <a:custGeom>
              <a:avLst/>
              <a:gdLst/>
              <a:ahLst/>
              <a:cxnLst/>
              <a:rect l="l" t="t" r="r" b="b"/>
              <a:pathLst>
                <a:path w="354806" h="335280" extrusionOk="0">
                  <a:moveTo>
                    <a:pt x="277463" y="0"/>
                  </a:moveTo>
                  <a:cubicBezTo>
                    <a:pt x="192786" y="114205"/>
                    <a:pt x="95917" y="230410"/>
                    <a:pt x="0" y="335280"/>
                  </a:cubicBezTo>
                  <a:cubicBezTo>
                    <a:pt x="129540" y="257842"/>
                    <a:pt x="243554" y="174784"/>
                    <a:pt x="354806" y="7277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4284249" y="3882485"/>
              <a:ext cx="66484" cy="74961"/>
            </a:xfrm>
            <a:custGeom>
              <a:avLst/>
              <a:gdLst/>
              <a:ahLst/>
              <a:cxnLst/>
              <a:rect l="l" t="t" r="r" b="b"/>
              <a:pathLst>
                <a:path w="66484" h="74961" extrusionOk="0">
                  <a:moveTo>
                    <a:pt x="0" y="74962"/>
                  </a:moveTo>
                  <a:cubicBezTo>
                    <a:pt x="16859" y="45911"/>
                    <a:pt x="39624" y="20288"/>
                    <a:pt x="66484"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Protocol Processing</a:t>
            </a:r>
            <a:endParaRPr dirty="0">
              <a:highlight>
                <a:schemeClr val="accent2"/>
              </a:highlight>
            </a:endParaRPr>
          </a:p>
        </p:txBody>
      </p:sp>
      <p:sp>
        <p:nvSpPr>
          <p:cNvPr id="1043" name="Google Shape;1043;p36"/>
          <p:cNvSpPr txBox="1">
            <a:spLocks noGrp="1"/>
          </p:cNvSpPr>
          <p:nvPr>
            <p:ph type="body" idx="3"/>
          </p:nvPr>
        </p:nvSpPr>
        <p:spPr>
          <a:xfrm>
            <a:off x="8494437" y="2694745"/>
            <a:ext cx="2873400" cy="2181967"/>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0"/>
              </a:spcAft>
              <a:buFontTx/>
              <a:buChar char="-"/>
            </a:pPr>
            <a:r>
              <a:rPr lang="vi-VN" sz="1800" dirty="0"/>
              <a:t>We use finite state machine to present state</a:t>
            </a:r>
          </a:p>
          <a:p>
            <a:pPr marL="285750" lvl="0" indent="-285750" algn="l" rtl="0">
              <a:spcBef>
                <a:spcPts val="0"/>
              </a:spcBef>
              <a:spcAft>
                <a:spcPts val="0"/>
              </a:spcAft>
              <a:buFontTx/>
              <a:buChar char="-"/>
            </a:pPr>
            <a:r>
              <a:rPr lang="vi-VN" sz="1800" dirty="0"/>
              <a:t>Image beside is our finite state machine graph</a:t>
            </a:r>
            <a:endParaRPr sz="1800" dirty="0"/>
          </a:p>
          <a:p>
            <a:pPr marL="0" lvl="0" indent="0" algn="l" rtl="0">
              <a:spcBef>
                <a:spcPts val="0"/>
              </a:spcBef>
              <a:spcAft>
                <a:spcPts val="0"/>
              </a:spcAft>
              <a:buNone/>
            </a:pPr>
            <a:endParaRPr sz="1800" dirty="0"/>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632624" y="1936470"/>
            <a:ext cx="7734627" cy="36538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4. Usecase, class diagram, flowchart</a:t>
            </a:r>
            <a:endParaRPr sz="6800" dirty="0">
              <a:highlight>
                <a:schemeClr val="accent2"/>
              </a:highlight>
            </a:endParaRPr>
          </a:p>
        </p:txBody>
      </p:sp>
    </p:spTree>
    <p:extLst>
      <p:ext uri="{BB962C8B-B14F-4D97-AF65-F5344CB8AC3E}">
        <p14:creationId xmlns:p14="http://schemas.microsoft.com/office/powerpoint/2010/main" val="804965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36"/>
          <p:cNvSpPr txBox="1">
            <a:spLocks noGrp="1"/>
          </p:cNvSpPr>
          <p:nvPr>
            <p:ph type="title"/>
          </p:nvPr>
        </p:nvSpPr>
        <p:spPr>
          <a:xfrm>
            <a:off x="1221450" y="821975"/>
            <a:ext cx="97491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highlight>
                  <a:schemeClr val="accent2"/>
                </a:highlight>
              </a:rPr>
              <a:t>Usecase</a:t>
            </a:r>
            <a:endParaRPr dirty="0">
              <a:highlight>
                <a:schemeClr val="accent2"/>
              </a:highlight>
            </a:endParaRPr>
          </a:p>
        </p:txBody>
      </p:sp>
      <p:pic>
        <p:nvPicPr>
          <p:cNvPr id="8" name="Picture 7">
            <a:extLst>
              <a:ext uri="{FF2B5EF4-FFF2-40B4-BE49-F238E27FC236}">
                <a16:creationId xmlns:a16="http://schemas.microsoft.com/office/drawing/2014/main" id="{D30BB6B2-7088-A166-A3D1-D9EA9636B3D2}"/>
              </a:ext>
            </a:extLst>
          </p:cNvPr>
          <p:cNvPicPr>
            <a:picLocks noChangeAspect="1"/>
          </p:cNvPicPr>
          <p:nvPr/>
        </p:nvPicPr>
        <p:blipFill>
          <a:blip r:embed="rId3"/>
          <a:srcRect/>
          <a:stretch/>
        </p:blipFill>
        <p:spPr>
          <a:xfrm>
            <a:off x="570271" y="1730478"/>
            <a:ext cx="5525730" cy="4424516"/>
          </a:xfrm>
          <a:prstGeom prst="rect">
            <a:avLst/>
          </a:prstGeom>
        </p:spPr>
      </p:pic>
      <p:pic>
        <p:nvPicPr>
          <p:cNvPr id="2" name="Picture 1">
            <a:extLst>
              <a:ext uri="{FF2B5EF4-FFF2-40B4-BE49-F238E27FC236}">
                <a16:creationId xmlns:a16="http://schemas.microsoft.com/office/drawing/2014/main" id="{0B7FB4B0-96CE-E897-9C30-AC0DE4958D47}"/>
              </a:ext>
            </a:extLst>
          </p:cNvPr>
          <p:cNvPicPr>
            <a:picLocks noChangeAspect="1"/>
          </p:cNvPicPr>
          <p:nvPr/>
        </p:nvPicPr>
        <p:blipFill>
          <a:blip r:embed="rId4"/>
          <a:srcRect/>
          <a:stretch/>
        </p:blipFill>
        <p:spPr>
          <a:xfrm>
            <a:off x="6322416" y="1730478"/>
            <a:ext cx="5299313" cy="4424516"/>
          </a:xfrm>
          <a:prstGeom prst="rect">
            <a:avLst/>
          </a:prstGeom>
        </p:spPr>
      </p:pic>
    </p:spTree>
    <p:extLst>
      <p:ext uri="{BB962C8B-B14F-4D97-AF65-F5344CB8AC3E}">
        <p14:creationId xmlns:p14="http://schemas.microsoft.com/office/powerpoint/2010/main" val="2948495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366684" y="2118010"/>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Main Usecase</a:t>
            </a:r>
            <a:endParaRPr sz="5700" dirty="0"/>
          </a:p>
        </p:txBody>
      </p:sp>
      <p:sp>
        <p:nvSpPr>
          <p:cNvPr id="729" name="Google Shape;729;p31"/>
          <p:cNvSpPr txBox="1">
            <a:spLocks noGrp="1"/>
          </p:cNvSpPr>
          <p:nvPr>
            <p:ph type="body" idx="4294967295"/>
          </p:nvPr>
        </p:nvSpPr>
        <p:spPr>
          <a:xfrm>
            <a:off x="6096000"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2 main usecase: authentication, play game</a:t>
            </a:r>
          </a:p>
          <a:p>
            <a:pPr marL="342900" lvl="0" indent="-342900" algn="l" rtl="0">
              <a:spcBef>
                <a:spcPts val="0"/>
              </a:spcBef>
              <a:spcAft>
                <a:spcPts val="0"/>
              </a:spcAft>
              <a:buFontTx/>
              <a:buChar char="-"/>
            </a:pPr>
            <a:r>
              <a:rPr lang="vi-VN" dirty="0"/>
              <a:t>Authentication is include: login, logout, register</a:t>
            </a:r>
          </a:p>
          <a:p>
            <a:pPr marL="342900" lvl="0" indent="-342900" algn="l" rtl="0">
              <a:spcBef>
                <a:spcPts val="0"/>
              </a:spcBef>
              <a:spcAft>
                <a:spcPts val="0"/>
              </a:spcAft>
              <a:buFontTx/>
              <a:buChar char="-"/>
            </a:pPr>
            <a:r>
              <a:rPr lang="vi-VN" dirty="0"/>
              <a:t>Play game is about: play with opponent, play with computer, display rank</a:t>
            </a:r>
            <a:endParaRPr dirty="0"/>
          </a:p>
          <a:p>
            <a:pPr marL="0" lvl="0" indent="0" algn="l" rtl="0">
              <a:spcBef>
                <a:spcPts val="2100"/>
              </a:spcBef>
              <a:spcAft>
                <a:spcPts val="210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861885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573161" y="216717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 Usecase</a:t>
            </a:r>
            <a:endParaRPr sz="5700" dirty="0"/>
          </a:p>
        </p:txBody>
      </p:sp>
      <p:sp>
        <p:nvSpPr>
          <p:cNvPr id="729" name="Google Shape;729;p31"/>
          <p:cNvSpPr txBox="1">
            <a:spLocks noGrp="1"/>
          </p:cNvSpPr>
          <p:nvPr>
            <p:ph type="body" idx="4294967295"/>
          </p:nvPr>
        </p:nvSpPr>
        <p:spPr>
          <a:xfrm>
            <a:off x="6436236" y="194079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3 sub usecase: login, logout, resgiter</a:t>
            </a:r>
          </a:p>
          <a:p>
            <a:pPr marL="342900" lvl="0" indent="-342900" algn="l" rtl="0">
              <a:spcBef>
                <a:spcPts val="0"/>
              </a:spcBef>
              <a:spcAft>
                <a:spcPts val="0"/>
              </a:spcAft>
              <a:buFontTx/>
              <a:buChar char="-"/>
            </a:pPr>
            <a:r>
              <a:rPr lang="vi-VN" dirty="0"/>
              <a:t>If user has account then can login</a:t>
            </a:r>
          </a:p>
          <a:p>
            <a:pPr marL="342900" lvl="0" indent="-342900" algn="l" rtl="0">
              <a:spcBef>
                <a:spcPts val="0"/>
              </a:spcBef>
              <a:spcAft>
                <a:spcPts val="0"/>
              </a:spcAft>
              <a:buFontTx/>
              <a:buChar char="-"/>
            </a:pPr>
            <a:r>
              <a:rPr lang="vi-VN" dirty="0"/>
              <a:t>If user don’t have account then resgiter</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77656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5"/>
          <p:cNvSpPr txBox="1">
            <a:spLocks noGrp="1"/>
          </p:cNvSpPr>
          <p:nvPr>
            <p:ph type="title"/>
          </p:nvPr>
        </p:nvSpPr>
        <p:spPr>
          <a:xfrm>
            <a:off x="1189050" y="898175"/>
            <a:ext cx="97074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TEAM MEMBER</a:t>
            </a:r>
            <a:endParaRPr dirty="0"/>
          </a:p>
        </p:txBody>
      </p:sp>
      <p:sp>
        <p:nvSpPr>
          <p:cNvPr id="803" name="Google Shape;803;p35"/>
          <p:cNvSpPr txBox="1">
            <a:spLocks noGrp="1"/>
          </p:cNvSpPr>
          <p:nvPr>
            <p:ph type="subTitle" idx="1"/>
          </p:nvPr>
        </p:nvSpPr>
        <p:spPr>
          <a:xfrm>
            <a:off x="1189042" y="3548567"/>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Phạm Minh Đăng 20194737</a:t>
            </a:r>
            <a:endParaRPr sz="1800" dirty="0">
              <a:solidFill>
                <a:schemeClr val="dk1"/>
              </a:solidFill>
            </a:endParaRPr>
          </a:p>
        </p:txBody>
      </p:sp>
      <p:sp>
        <p:nvSpPr>
          <p:cNvPr id="804" name="Google Shape;804;p35"/>
          <p:cNvSpPr txBox="1">
            <a:spLocks noGrp="1"/>
          </p:cNvSpPr>
          <p:nvPr>
            <p:ph type="subTitle" idx="2"/>
          </p:nvPr>
        </p:nvSpPr>
        <p:spPr>
          <a:xfrm>
            <a:off x="4713300" y="3548566"/>
            <a:ext cx="2658900" cy="548867"/>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Lê Đình Huy - 20194776</a:t>
            </a:r>
            <a:endParaRPr sz="1800" dirty="0">
              <a:solidFill>
                <a:schemeClr val="dk1"/>
              </a:solidFill>
            </a:endParaRPr>
          </a:p>
        </p:txBody>
      </p:sp>
      <p:sp>
        <p:nvSpPr>
          <p:cNvPr id="805" name="Google Shape;805;p35"/>
          <p:cNvSpPr txBox="1">
            <a:spLocks noGrp="1"/>
          </p:cNvSpPr>
          <p:nvPr>
            <p:ph type="subTitle" idx="3"/>
          </p:nvPr>
        </p:nvSpPr>
        <p:spPr>
          <a:xfrm>
            <a:off x="8257792" y="3548566"/>
            <a:ext cx="2658600" cy="548866"/>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sz="1800" dirty="0">
                <a:solidFill>
                  <a:schemeClr val="dk1"/>
                </a:solidFill>
              </a:rPr>
              <a:t>Đặng Minh Khôi - 20194781</a:t>
            </a:r>
            <a:endParaRPr sz="1800" dirty="0">
              <a:solidFill>
                <a:schemeClr val="dk1"/>
              </a:solidFill>
            </a:endParaRPr>
          </a:p>
        </p:txBody>
      </p:sp>
      <p:sp>
        <p:nvSpPr>
          <p:cNvPr id="806" name="Google Shape;806;p35"/>
          <p:cNvSpPr txBox="1">
            <a:spLocks noGrp="1"/>
          </p:cNvSpPr>
          <p:nvPr>
            <p:ph type="body" idx="4"/>
          </p:nvPr>
        </p:nvSpPr>
        <p:spPr>
          <a:xfrm>
            <a:off x="1189050" y="4077625"/>
            <a:ext cx="26589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dirty="0"/>
              <a:t>- Backend Developer</a:t>
            </a:r>
          </a:p>
        </p:txBody>
      </p:sp>
      <p:sp>
        <p:nvSpPr>
          <p:cNvPr id="807" name="Google Shape;807;p35"/>
          <p:cNvSpPr txBox="1">
            <a:spLocks noGrp="1"/>
          </p:cNvSpPr>
          <p:nvPr>
            <p:ph type="body" idx="5"/>
          </p:nvPr>
        </p:nvSpPr>
        <p:spPr>
          <a:xfrm>
            <a:off x="4713300" y="4066196"/>
            <a:ext cx="2658900" cy="923400"/>
          </a:xfrm>
          <a:prstGeom prst="rect">
            <a:avLst/>
          </a:prstGeom>
        </p:spPr>
        <p:txBody>
          <a:bodyPr spcFirstLastPara="1" wrap="square" lIns="121900" tIns="121900" rIns="121900" bIns="121900" anchor="t" anchorCtr="0">
            <a:noAutofit/>
          </a:bodyPr>
          <a:lstStyle/>
          <a:p>
            <a:pPr marL="285750" lvl="0" indent="-285750" algn="l" rtl="0">
              <a:spcBef>
                <a:spcPts val="0"/>
              </a:spcBef>
              <a:spcAft>
                <a:spcPts val="2100"/>
              </a:spcAft>
              <a:buFontTx/>
              <a:buChar char="-"/>
            </a:pPr>
            <a:r>
              <a:rPr lang="en-US" dirty="0"/>
              <a:t>Frontend Developer</a:t>
            </a:r>
            <a:endParaRPr lang="vi-VN" dirty="0"/>
          </a:p>
          <a:p>
            <a:pPr marL="285750" indent="-285750">
              <a:spcAft>
                <a:spcPts val="2100"/>
              </a:spcAft>
              <a:buFontTx/>
              <a:buChar char="-"/>
            </a:pPr>
            <a:r>
              <a:rPr lang="en-US" dirty="0"/>
              <a:t>Ui Designer</a:t>
            </a:r>
          </a:p>
        </p:txBody>
      </p:sp>
      <p:sp>
        <p:nvSpPr>
          <p:cNvPr id="808" name="Google Shape;808;p35"/>
          <p:cNvSpPr txBox="1">
            <a:spLocks noGrp="1"/>
          </p:cNvSpPr>
          <p:nvPr>
            <p:ph type="body" idx="6"/>
          </p:nvPr>
        </p:nvSpPr>
        <p:spPr>
          <a:xfrm>
            <a:off x="8237550" y="4052967"/>
            <a:ext cx="2658900" cy="923400"/>
          </a:xfrm>
          <a:prstGeom prst="rect">
            <a:avLst/>
          </a:prstGeom>
        </p:spPr>
        <p:txBody>
          <a:bodyPr spcFirstLastPara="1" wrap="square" lIns="121900" tIns="121900" rIns="121900" bIns="121900" anchor="t" anchorCtr="0">
            <a:noAutofit/>
          </a:bodyPr>
          <a:lstStyle/>
          <a:p>
            <a:pPr marL="285750" indent="-285750">
              <a:spcAft>
                <a:spcPts val="2100"/>
              </a:spcAft>
              <a:buFontTx/>
              <a:buChar char="-"/>
            </a:pPr>
            <a:r>
              <a:rPr lang="en-US" dirty="0"/>
              <a:t>Frontend Developer</a:t>
            </a:r>
          </a:p>
          <a:p>
            <a:pPr marL="285750" indent="-285750">
              <a:spcAft>
                <a:spcPts val="2100"/>
              </a:spcAft>
              <a:buFontTx/>
              <a:buChar char="-"/>
            </a:pPr>
            <a:r>
              <a:rPr lang="en-US" dirty="0"/>
              <a:t>Ui Designer</a:t>
            </a:r>
          </a:p>
        </p:txBody>
      </p:sp>
      <p:sp>
        <p:nvSpPr>
          <p:cNvPr id="809" name="Google Shape;809;p35"/>
          <p:cNvSpPr/>
          <p:nvPr/>
        </p:nvSpPr>
        <p:spPr>
          <a:xfrm>
            <a:off x="1798642" y="2033438"/>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323717" y="2062167"/>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8847142" y="2062184"/>
            <a:ext cx="1393200" cy="139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35"/>
          <p:cNvPicPr preferRelativeResize="0"/>
          <p:nvPr/>
        </p:nvPicPr>
        <p:blipFill rotWithShape="1">
          <a:blip r:embed="rId3"/>
          <a:srcRect l="156" r="156"/>
          <a:stretch/>
        </p:blipFill>
        <p:spPr>
          <a:xfrm>
            <a:off x="1800302" y="2054807"/>
            <a:ext cx="1389900" cy="1389900"/>
          </a:xfrm>
          <a:prstGeom prst="ellipse">
            <a:avLst/>
          </a:prstGeom>
          <a:noFill/>
          <a:ln>
            <a:noFill/>
          </a:ln>
        </p:spPr>
      </p:pic>
      <p:pic>
        <p:nvPicPr>
          <p:cNvPr id="813" name="Google Shape;813;p35"/>
          <p:cNvPicPr preferRelativeResize="0"/>
          <p:nvPr/>
        </p:nvPicPr>
        <p:blipFill>
          <a:blip r:embed="rId4"/>
          <a:srcRect/>
          <a:stretch/>
        </p:blipFill>
        <p:spPr>
          <a:xfrm>
            <a:off x="5325375" y="2063813"/>
            <a:ext cx="1389900" cy="1389900"/>
          </a:xfrm>
          <a:prstGeom prst="ellipse">
            <a:avLst/>
          </a:prstGeom>
          <a:noFill/>
          <a:ln>
            <a:noFill/>
          </a:ln>
        </p:spPr>
      </p:pic>
      <p:pic>
        <p:nvPicPr>
          <p:cNvPr id="814" name="Google Shape;814;p35"/>
          <p:cNvPicPr preferRelativeResize="0"/>
          <p:nvPr/>
        </p:nvPicPr>
        <p:blipFill rotWithShape="1">
          <a:blip r:embed="rId5"/>
          <a:srcRect/>
          <a:stretch/>
        </p:blipFill>
        <p:spPr>
          <a:xfrm>
            <a:off x="8848802" y="2044127"/>
            <a:ext cx="1389900" cy="1389900"/>
          </a:xfrm>
          <a:prstGeom prst="ellipse">
            <a:avLst/>
          </a:prstGeom>
          <a:noFill/>
          <a:ln>
            <a:noFill/>
          </a:ln>
        </p:spPr>
      </p:pic>
      <p:sp>
        <p:nvSpPr>
          <p:cNvPr id="815" name="Google Shape;815;p35"/>
          <p:cNvSpPr/>
          <p:nvPr/>
        </p:nvSpPr>
        <p:spPr>
          <a:xfrm rot="7488241">
            <a:off x="5221045" y="2005768"/>
            <a:ext cx="384897" cy="507380"/>
          </a:xfrm>
          <a:custGeom>
            <a:avLst/>
            <a:gdLst/>
            <a:ahLst/>
            <a:cxnLst/>
            <a:rect l="l" t="t" r="r" b="b"/>
            <a:pathLst>
              <a:path w="385418" h="508066" extrusionOk="0">
                <a:moveTo>
                  <a:pt x="106225" y="240597"/>
                </a:moveTo>
                <a:cubicBezTo>
                  <a:pt x="118090" y="327894"/>
                  <a:pt x="118302" y="416744"/>
                  <a:pt x="106719" y="504041"/>
                </a:cubicBezTo>
                <a:lnTo>
                  <a:pt x="262737" y="508066"/>
                </a:lnTo>
                <a:cubicBezTo>
                  <a:pt x="260265" y="412648"/>
                  <a:pt x="263585" y="317159"/>
                  <a:pt x="272696" y="222164"/>
                </a:cubicBezTo>
                <a:cubicBezTo>
                  <a:pt x="310340" y="224071"/>
                  <a:pt x="348126" y="222234"/>
                  <a:pt x="385418" y="216866"/>
                </a:cubicBezTo>
                <a:cubicBezTo>
                  <a:pt x="319875" y="153654"/>
                  <a:pt x="260265" y="84297"/>
                  <a:pt x="207576" y="9997"/>
                </a:cubicBezTo>
                <a:cubicBezTo>
                  <a:pt x="204469" y="5617"/>
                  <a:pt x="200867" y="885"/>
                  <a:pt x="195570" y="108"/>
                </a:cubicBezTo>
                <a:cubicBezTo>
                  <a:pt x="189284" y="-810"/>
                  <a:pt x="183916" y="4276"/>
                  <a:pt x="179608" y="8866"/>
                </a:cubicBezTo>
                <a:cubicBezTo>
                  <a:pt x="115336" y="78506"/>
                  <a:pt x="55302" y="152171"/>
                  <a:pt x="0" y="229226"/>
                </a:cubicBezTo>
                <a:cubicBezTo>
                  <a:pt x="36727" y="229650"/>
                  <a:pt x="73453" y="232405"/>
                  <a:pt x="106154" y="24066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p:cNvSpPr/>
          <p:nvPr/>
        </p:nvSpPr>
        <p:spPr>
          <a:xfrm rot="-9522060" flipH="1">
            <a:off x="1256326" y="1895219"/>
            <a:ext cx="851365" cy="530556"/>
          </a:xfrm>
          <a:custGeom>
            <a:avLst/>
            <a:gdLst/>
            <a:ahLst/>
            <a:cxnLst/>
            <a:rect l="l" t="t" r="r" b="b"/>
            <a:pathLst>
              <a:path w="618491" h="385433" extrusionOk="0">
                <a:moveTo>
                  <a:pt x="0" y="190908"/>
                </a:moveTo>
                <a:cubicBezTo>
                  <a:pt x="30794" y="254191"/>
                  <a:pt x="58763" y="318887"/>
                  <a:pt x="83836" y="384712"/>
                </a:cubicBezTo>
                <a:cubicBezTo>
                  <a:pt x="170143" y="390221"/>
                  <a:pt x="256239" y="363665"/>
                  <a:pt x="332376" y="322700"/>
                </a:cubicBezTo>
                <a:cubicBezTo>
                  <a:pt x="471443" y="247834"/>
                  <a:pt x="556974" y="149449"/>
                  <a:pt x="575267" y="123811"/>
                </a:cubicBezTo>
                <a:cubicBezTo>
                  <a:pt x="596879" y="157854"/>
                  <a:pt x="601117" y="163645"/>
                  <a:pt x="618491" y="179678"/>
                </a:cubicBezTo>
                <a:lnTo>
                  <a:pt x="616796" y="0"/>
                </a:lnTo>
                <a:cubicBezTo>
                  <a:pt x="556974" y="7416"/>
                  <a:pt x="496446" y="8758"/>
                  <a:pt x="436341" y="4097"/>
                </a:cubicBezTo>
                <a:cubicBezTo>
                  <a:pt x="455481" y="19917"/>
                  <a:pt x="470666" y="40329"/>
                  <a:pt x="480343" y="63142"/>
                </a:cubicBezTo>
                <a:cubicBezTo>
                  <a:pt x="396436" y="122540"/>
                  <a:pt x="308151" y="183704"/>
                  <a:pt x="206305" y="197759"/>
                </a:cubicBezTo>
                <a:cubicBezTo>
                  <a:pt x="143305" y="206446"/>
                  <a:pt x="47603" y="193945"/>
                  <a:pt x="0" y="19090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p:cNvSpPr/>
          <p:nvPr/>
        </p:nvSpPr>
        <p:spPr>
          <a:xfrm flipH="1">
            <a:off x="9987295" y="1857682"/>
            <a:ext cx="636955" cy="921411"/>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p:cNvSpPr/>
          <p:nvPr/>
        </p:nvSpPr>
        <p:spPr>
          <a:xfrm rot="10800000" flipH="1">
            <a:off x="4191631" y="6031073"/>
            <a:ext cx="3702232" cy="98336"/>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9" name="Google Shape;819;p35"/>
          <p:cNvGrpSpPr/>
          <p:nvPr/>
        </p:nvGrpSpPr>
        <p:grpSpPr>
          <a:xfrm rot="-742108" flipH="1">
            <a:off x="8775060" y="847875"/>
            <a:ext cx="741052" cy="743051"/>
            <a:chOff x="7970244" y="-543333"/>
            <a:chExt cx="741045" cy="743044"/>
          </a:xfrm>
        </p:grpSpPr>
        <p:sp>
          <p:nvSpPr>
            <p:cNvPr id="820" name="Google Shape;820;p35"/>
            <p:cNvSpPr/>
            <p:nvPr/>
          </p:nvSpPr>
          <p:spPr>
            <a:xfrm>
              <a:off x="8025585" y="-541714"/>
              <a:ext cx="684847" cy="707802"/>
            </a:xfrm>
            <a:custGeom>
              <a:avLst/>
              <a:gdLst/>
              <a:ahLst/>
              <a:cxnLst/>
              <a:rect l="l" t="t" r="r" b="b"/>
              <a:pathLst>
                <a:path w="684847" h="707802" extrusionOk="0">
                  <a:moveTo>
                    <a:pt x="212027" y="376333"/>
                  </a:moveTo>
                  <a:lnTo>
                    <a:pt x="169355" y="534924"/>
                  </a:lnTo>
                  <a:cubicBezTo>
                    <a:pt x="196691" y="530161"/>
                    <a:pt x="216789" y="507873"/>
                    <a:pt x="238125" y="490157"/>
                  </a:cubicBezTo>
                  <a:cubicBezTo>
                    <a:pt x="259461" y="472440"/>
                    <a:pt x="289656" y="458153"/>
                    <a:pt x="313944" y="471487"/>
                  </a:cubicBezTo>
                  <a:cubicBezTo>
                    <a:pt x="390525" y="542163"/>
                    <a:pt x="458914" y="621602"/>
                    <a:pt x="517493" y="707803"/>
                  </a:cubicBezTo>
                  <a:cubicBezTo>
                    <a:pt x="500158" y="645319"/>
                    <a:pt x="517589" y="579120"/>
                    <a:pt x="535305" y="516731"/>
                  </a:cubicBezTo>
                  <a:cubicBezTo>
                    <a:pt x="584073" y="344233"/>
                    <a:pt x="634460" y="172117"/>
                    <a:pt x="684848" y="0"/>
                  </a:cubicBezTo>
                  <a:cubicBezTo>
                    <a:pt x="522161" y="68675"/>
                    <a:pt x="350806" y="113919"/>
                    <a:pt x="180118" y="158972"/>
                  </a:cubicBezTo>
                  <a:lnTo>
                    <a:pt x="0" y="206502"/>
                  </a:lnTo>
                  <a:cubicBezTo>
                    <a:pt x="83534" y="240316"/>
                    <a:pt x="155639" y="301466"/>
                    <a:pt x="212027" y="376333"/>
                  </a:cubicBezTo>
                  <a:close/>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p:cNvSpPr/>
            <p:nvPr/>
          </p:nvSpPr>
          <p:spPr>
            <a:xfrm>
              <a:off x="8239326" y="-543333"/>
              <a:ext cx="471963" cy="480440"/>
            </a:xfrm>
            <a:custGeom>
              <a:avLst/>
              <a:gdLst/>
              <a:ahLst/>
              <a:cxnLst/>
              <a:rect l="l" t="t" r="r" b="b"/>
              <a:pathLst>
                <a:path w="471963" h="480440" extrusionOk="0">
                  <a:moveTo>
                    <a:pt x="0" y="371380"/>
                  </a:moveTo>
                  <a:cubicBezTo>
                    <a:pt x="156210" y="246221"/>
                    <a:pt x="313563" y="122396"/>
                    <a:pt x="471964" y="0"/>
                  </a:cubicBezTo>
                  <a:cubicBezTo>
                    <a:pt x="355282" y="162877"/>
                    <a:pt x="238506" y="325850"/>
                    <a:pt x="110966" y="480441"/>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p:cNvSpPr/>
            <p:nvPr/>
          </p:nvSpPr>
          <p:spPr>
            <a:xfrm>
              <a:off x="7970244" y="166945"/>
              <a:ext cx="47815" cy="32766"/>
            </a:xfrm>
            <a:custGeom>
              <a:avLst/>
              <a:gdLst/>
              <a:ahLst/>
              <a:cxnLst/>
              <a:rect l="l" t="t" r="r" b="b"/>
              <a:pathLst>
                <a:path w="47815" h="32766" extrusionOk="0">
                  <a:moveTo>
                    <a:pt x="0" y="32766"/>
                  </a:moveTo>
                  <a:lnTo>
                    <a:pt x="47816"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p:cNvSpPr/>
            <p:nvPr/>
          </p:nvSpPr>
          <p:spPr>
            <a:xfrm>
              <a:off x="8088640" y="33595"/>
              <a:ext cx="52863" cy="52863"/>
            </a:xfrm>
            <a:custGeom>
              <a:avLst/>
              <a:gdLst/>
              <a:ahLst/>
              <a:cxnLst/>
              <a:rect l="l" t="t" r="r" b="b"/>
              <a:pathLst>
                <a:path w="52863" h="52863" extrusionOk="0">
                  <a:moveTo>
                    <a:pt x="0" y="52864"/>
                  </a:moveTo>
                  <a:lnTo>
                    <a:pt x="52864"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1425678" y="2216333"/>
            <a:ext cx="3224981" cy="1844390"/>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Game</a:t>
            </a:r>
            <a:endParaRPr sz="5700" dirty="0"/>
          </a:p>
        </p:txBody>
      </p:sp>
      <p:sp>
        <p:nvSpPr>
          <p:cNvPr id="729" name="Google Shape;729;p31"/>
          <p:cNvSpPr txBox="1">
            <a:spLocks noGrp="1"/>
          </p:cNvSpPr>
          <p:nvPr>
            <p:ph type="body" idx="4294967295"/>
          </p:nvPr>
        </p:nvSpPr>
        <p:spPr>
          <a:xfrm>
            <a:off x="6746113" y="1880965"/>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There are 4 sub usecase: create room, join room, play with computer, display rank</a:t>
            </a:r>
          </a:p>
          <a:p>
            <a:pPr marL="342900" lvl="0" indent="-342900" algn="l" rtl="0">
              <a:spcBef>
                <a:spcPts val="0"/>
              </a:spcBef>
              <a:spcAft>
                <a:spcPts val="0"/>
              </a:spcAft>
              <a:buFontTx/>
              <a:buChar char="-"/>
            </a:pPr>
            <a:r>
              <a:rPr lang="vi-VN" dirty="0"/>
              <a:t>User can create new room or join existed room or play with computer</a:t>
            </a:r>
          </a:p>
          <a:p>
            <a:pPr marL="342900" lvl="0" indent="-342900" algn="l" rtl="0">
              <a:spcBef>
                <a:spcPts val="0"/>
              </a:spcBef>
              <a:spcAft>
                <a:spcPts val="0"/>
              </a:spcAft>
              <a:buFontTx/>
              <a:buChar char="-"/>
            </a:pPr>
            <a:r>
              <a:rPr lang="vi-VN" dirty="0"/>
              <a:t>User can view rank</a:t>
            </a: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0401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3" name="Google Shape;653;p23"/>
          <p:cNvSpPr txBox="1">
            <a:spLocks noGrp="1"/>
          </p:cNvSpPr>
          <p:nvPr>
            <p:ph type="title"/>
          </p:nvPr>
        </p:nvSpPr>
        <p:spPr>
          <a:xfrm>
            <a:off x="3624858" y="1916228"/>
            <a:ext cx="5322600" cy="8838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a:t>
            </a:r>
            <a:endParaRPr dirty="0"/>
          </a:p>
        </p:txBody>
      </p:sp>
      <p:sp>
        <p:nvSpPr>
          <p:cNvPr id="654" name="Google Shape;654;p23"/>
          <p:cNvSpPr txBox="1">
            <a:spLocks noGrp="1"/>
          </p:cNvSpPr>
          <p:nvPr>
            <p:ph type="body" idx="1"/>
          </p:nvPr>
        </p:nvSpPr>
        <p:spPr>
          <a:xfrm>
            <a:off x="3624833" y="2787128"/>
            <a:ext cx="5322600" cy="2235900"/>
          </a:xfrm>
          <a:prstGeom prst="rect">
            <a:avLst/>
          </a:prstGeom>
        </p:spPr>
        <p:txBody>
          <a:bodyPr spcFirstLastPara="1" wrap="square" lIns="121900" tIns="121900" rIns="121900" bIns="121900" anchor="t" anchorCtr="0">
            <a:noAutofit/>
          </a:bodyPr>
          <a:lstStyle/>
          <a:p>
            <a:pPr marL="0" lvl="0" indent="0" algn="l" rtl="0">
              <a:spcBef>
                <a:spcPts val="2100"/>
              </a:spcBef>
              <a:spcAft>
                <a:spcPts val="2100"/>
              </a:spcAft>
              <a:buNone/>
            </a:pPr>
            <a:r>
              <a:rPr lang="vi-VN" dirty="0"/>
              <a:t>Because the flow chart is too big then we split it into two sub-flow charts: auth and play flow charts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tretch>
            <a:fillRect/>
          </a:stretch>
        </p:blipFill>
        <p:spPr>
          <a:xfrm>
            <a:off x="525867" y="580103"/>
            <a:ext cx="11145023" cy="597801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Flow chart </a:t>
            </a: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0" name="Picture 9">
            <a:extLst>
              <a:ext uri="{FF2B5EF4-FFF2-40B4-BE49-F238E27FC236}">
                <a16:creationId xmlns:a16="http://schemas.microsoft.com/office/drawing/2014/main" id="{87891853-DDE1-2B44-59B2-764E84002051}"/>
              </a:ext>
            </a:extLst>
          </p:cNvPr>
          <p:cNvPicPr>
            <a:picLocks noChangeAspect="1"/>
          </p:cNvPicPr>
          <p:nvPr/>
        </p:nvPicPr>
        <p:blipFill>
          <a:blip r:embed="rId3"/>
          <a:srcRect/>
          <a:stretch/>
        </p:blipFill>
        <p:spPr>
          <a:xfrm>
            <a:off x="452284" y="580103"/>
            <a:ext cx="11228439" cy="5978013"/>
          </a:xfrm>
          <a:prstGeom prst="rect">
            <a:avLst/>
          </a:prstGeom>
        </p:spPr>
      </p:pic>
    </p:spTree>
    <p:extLst>
      <p:ext uri="{BB962C8B-B14F-4D97-AF65-F5344CB8AC3E}">
        <p14:creationId xmlns:p14="http://schemas.microsoft.com/office/powerpoint/2010/main" val="3168335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5. RESULT AND DEMO</a:t>
            </a:r>
            <a:endParaRPr sz="6800" dirty="0">
              <a:highlight>
                <a:schemeClr val="accent2"/>
              </a:highlight>
            </a:endParaRPr>
          </a:p>
        </p:txBody>
      </p:sp>
    </p:spTree>
    <p:extLst>
      <p:ext uri="{BB962C8B-B14F-4D97-AF65-F5344CB8AC3E}">
        <p14:creationId xmlns:p14="http://schemas.microsoft.com/office/powerpoint/2010/main" val="195252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27"/>
          <p:cNvSpPr txBox="1">
            <a:spLocks noGrp="1"/>
          </p:cNvSpPr>
          <p:nvPr>
            <p:ph type="title"/>
          </p:nvPr>
        </p:nvSpPr>
        <p:spPr>
          <a:xfrm>
            <a:off x="873350" y="9887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vi-VN" dirty="0"/>
              <a:t>Work Result </a:t>
            </a:r>
            <a:endParaRPr dirty="0"/>
          </a:p>
        </p:txBody>
      </p:sp>
      <p:sp>
        <p:nvSpPr>
          <p:cNvPr id="695" name="Google Shape;695;p27"/>
          <p:cNvSpPr txBox="1">
            <a:spLocks noGrp="1"/>
          </p:cNvSpPr>
          <p:nvPr>
            <p:ph type="body" idx="4"/>
          </p:nvPr>
        </p:nvSpPr>
        <p:spPr>
          <a:xfrm>
            <a:off x="6464149" y="1651820"/>
            <a:ext cx="5098586" cy="3903406"/>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play game with other online players. In the room, owner player wait for opponent to start the game. If the room is full then the game can be started. When the game started, each player answer the question, who has the correct answer will has point. If opponent leaves room, owner has to wait other player join the room. If owner leave the room then the room is gone and opponent has to join another room</a:t>
            </a:r>
          </a:p>
          <a:p>
            <a:pPr marL="342900" lvl="0" indent="-342900" algn="l" rtl="0">
              <a:spcBef>
                <a:spcPts val="0"/>
              </a:spcBef>
              <a:spcAft>
                <a:spcPts val="0"/>
              </a:spcAft>
              <a:buFontTx/>
              <a:buChar char="-"/>
            </a:pPr>
            <a:endParaRPr dirty="0"/>
          </a:p>
        </p:txBody>
      </p:sp>
      <p:sp>
        <p:nvSpPr>
          <p:cNvPr id="696" name="Google Shape;696;p27"/>
          <p:cNvSpPr txBox="1">
            <a:spLocks noGrp="1"/>
          </p:cNvSpPr>
          <p:nvPr>
            <p:ph type="body" idx="3"/>
          </p:nvPr>
        </p:nvSpPr>
        <p:spPr>
          <a:xfrm>
            <a:off x="629265" y="1651820"/>
            <a:ext cx="5834883" cy="3637935"/>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Players can login into their accounts, if they don’t have any, they can register new account</a:t>
            </a:r>
          </a:p>
          <a:p>
            <a:pPr marL="342900" lvl="0" indent="-342900" algn="l" rtl="0">
              <a:spcBef>
                <a:spcPts val="0"/>
              </a:spcBef>
              <a:spcAft>
                <a:spcPts val="0"/>
              </a:spcAft>
              <a:buFontTx/>
              <a:buChar char="-"/>
            </a:pPr>
            <a:r>
              <a:rPr lang="vi-VN" dirty="0"/>
              <a:t>In the main room, players can see which room is available, which room is busy and room’s level. They can join room by room id</a:t>
            </a:r>
          </a:p>
          <a:p>
            <a:pPr marL="342900" lvl="0" indent="-342900" algn="l" rtl="0">
              <a:spcBef>
                <a:spcPts val="0"/>
              </a:spcBef>
              <a:spcAft>
                <a:spcPts val="0"/>
              </a:spcAft>
              <a:buFontTx/>
              <a:buChar char="-"/>
            </a:pPr>
            <a:r>
              <a:rPr lang="vi-VN" dirty="0"/>
              <a:t>Players can see rank of all users when they click into display rank button</a:t>
            </a:r>
          </a:p>
          <a:p>
            <a:pPr marL="342900" lvl="0" indent="-342900" algn="l" rtl="0">
              <a:spcBef>
                <a:spcPts val="0"/>
              </a:spcBef>
              <a:spcAft>
                <a:spcPts val="0"/>
              </a:spcAft>
              <a:buFontTx/>
              <a:buChar char="-"/>
            </a:pPr>
            <a:r>
              <a:rPr lang="vi-VN" dirty="0"/>
              <a:t>Players can player with computer to train theirselves: in play with computer room, player see question and send answer, if the question is difficult then it has hint for thems</a:t>
            </a:r>
            <a:endParaRPr dirty="0"/>
          </a:p>
          <a:p>
            <a:pPr marL="0" lvl="0" indent="0" algn="l" rtl="0">
              <a:spcBef>
                <a:spcPts val="2100"/>
              </a:spcBef>
              <a:spcAft>
                <a:spcPts val="2100"/>
              </a:spcAft>
              <a:buNone/>
            </a:pPr>
            <a:endParaRPr dirty="0"/>
          </a:p>
        </p:txBody>
      </p:sp>
      <p:sp>
        <p:nvSpPr>
          <p:cNvPr id="697" name="Google Shape;697;p27"/>
          <p:cNvSpPr/>
          <p:nvPr/>
        </p:nvSpPr>
        <p:spPr>
          <a:xfrm>
            <a:off x="3176800" y="662979"/>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5059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Login: if users have account then they can login to app. If account is not exist or password is wrong then it will show error</a:t>
            </a:r>
            <a:endParaRPr dirty="0"/>
          </a:p>
        </p:txBody>
      </p:sp>
      <p:pic>
        <p:nvPicPr>
          <p:cNvPr id="730" name="Google Shape;730;p31"/>
          <p:cNvPicPr preferRelativeResize="0"/>
          <p:nvPr/>
        </p:nvPicPr>
        <p:blipFill rotWithShape="1">
          <a:blip r:embed="rId3"/>
          <a:srcRect l="939" r="93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1817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8" y="1488745"/>
            <a:ext cx="3224981" cy="969319"/>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Auth</a:t>
            </a:r>
            <a:endParaRPr sz="5700" dirty="0"/>
          </a:p>
        </p:txBody>
      </p:sp>
      <p:sp>
        <p:nvSpPr>
          <p:cNvPr id="729" name="Google Shape;729;p31"/>
          <p:cNvSpPr txBox="1">
            <a:spLocks noGrp="1"/>
          </p:cNvSpPr>
          <p:nvPr>
            <p:ph type="body" idx="4294967295"/>
          </p:nvPr>
        </p:nvSpPr>
        <p:spPr>
          <a:xfrm>
            <a:off x="743358" y="2980266"/>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Register: if users don’t have account then they create new one. If account is exist then it will show error</a:t>
            </a:r>
            <a:endParaRPr dirty="0"/>
          </a:p>
        </p:txBody>
      </p:sp>
      <p:pic>
        <p:nvPicPr>
          <p:cNvPr id="730" name="Google Shape;730;p31"/>
          <p:cNvPicPr preferRelativeResize="0"/>
          <p:nvPr/>
        </p:nvPicPr>
        <p:blipFill rotWithShape="1">
          <a:blip r:embed="rId3"/>
          <a:srcRect l="863" r="86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43619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In main room, user can: </a:t>
            </a:r>
            <a:br>
              <a:rPr lang="vi-VN" dirty="0"/>
            </a:br>
            <a:r>
              <a:rPr lang="vi-VN" dirty="0"/>
              <a:t>+ Create room</a:t>
            </a:r>
            <a:br>
              <a:rPr lang="vi-VN" dirty="0"/>
            </a:br>
            <a:r>
              <a:rPr lang="vi-VN" dirty="0"/>
              <a:t>+ Join room (from room list)</a:t>
            </a:r>
            <a:br>
              <a:rPr lang="vi-VN" dirty="0"/>
            </a:br>
            <a:r>
              <a:rPr lang="vi-VN" dirty="0"/>
              <a:t>+ Play with computer</a:t>
            </a:r>
            <a:br>
              <a:rPr lang="vi-VN" dirty="0"/>
            </a:br>
            <a:r>
              <a:rPr lang="vi-VN" dirty="0"/>
              <a:t>+ Show rank</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699" r="699"/>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31694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create room, owner room will wait for opponent. Only after opponent join, owner can click start then new question will show up and clock will run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1113" r="1113"/>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34901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24"/>
          <p:cNvSpPr txBox="1">
            <a:spLocks noGrp="1"/>
          </p:cNvSpPr>
          <p:nvPr>
            <p:ph type="title"/>
          </p:nvPr>
        </p:nvSpPr>
        <p:spPr>
          <a:xfrm>
            <a:off x="837275" y="1101675"/>
            <a:ext cx="10531800" cy="7137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660" name="Google Shape;660;p24"/>
          <p:cNvSpPr txBox="1">
            <a:spLocks noGrp="1"/>
          </p:cNvSpPr>
          <p:nvPr>
            <p:ph type="body" idx="1"/>
          </p:nvPr>
        </p:nvSpPr>
        <p:spPr>
          <a:xfrm>
            <a:off x="4406609" y="3016825"/>
            <a:ext cx="3095400" cy="105664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endParaRPr dirty="0"/>
          </a:p>
        </p:txBody>
      </p:sp>
      <p:sp>
        <p:nvSpPr>
          <p:cNvPr id="661" name="Google Shape;661;p24"/>
          <p:cNvSpPr txBox="1">
            <a:spLocks noGrp="1"/>
          </p:cNvSpPr>
          <p:nvPr>
            <p:ph type="body" idx="2"/>
          </p:nvPr>
        </p:nvSpPr>
        <p:spPr>
          <a:xfrm>
            <a:off x="8441390" y="3016824"/>
            <a:ext cx="3095400" cy="933961"/>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How we design protocol </a:t>
            </a:r>
          </a:p>
        </p:txBody>
      </p:sp>
      <p:sp>
        <p:nvSpPr>
          <p:cNvPr id="662" name="Google Shape;662;p24"/>
          <p:cNvSpPr txBox="1">
            <a:spLocks noGrp="1"/>
          </p:cNvSpPr>
          <p:nvPr>
            <p:ph type="body" idx="3"/>
          </p:nvPr>
        </p:nvSpPr>
        <p:spPr>
          <a:xfrm>
            <a:off x="8448754" y="4884197"/>
            <a:ext cx="3095400" cy="886486"/>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What we get after doing project</a:t>
            </a:r>
            <a:endParaRPr dirty="0"/>
          </a:p>
        </p:txBody>
      </p:sp>
      <p:sp>
        <p:nvSpPr>
          <p:cNvPr id="664" name="Google Shape;664;p24"/>
          <p:cNvSpPr txBox="1">
            <a:spLocks noGrp="1"/>
          </p:cNvSpPr>
          <p:nvPr>
            <p:ph type="title" idx="5"/>
          </p:nvPr>
        </p:nvSpPr>
        <p:spPr>
          <a:xfrm>
            <a:off x="4406609" y="2232814"/>
            <a:ext cx="3095400" cy="87851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2 | SOLUTION AND TECHNOLOGY</a:t>
            </a:r>
            <a:endParaRPr dirty="0"/>
          </a:p>
        </p:txBody>
      </p:sp>
      <p:sp>
        <p:nvSpPr>
          <p:cNvPr id="665" name="Google Shape;665;p24"/>
          <p:cNvSpPr txBox="1">
            <a:spLocks noGrp="1"/>
          </p:cNvSpPr>
          <p:nvPr>
            <p:ph type="title" idx="6"/>
          </p:nvPr>
        </p:nvSpPr>
        <p:spPr>
          <a:xfrm>
            <a:off x="8448754" y="2232814"/>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3 | APPLICATION PROTOCOL DESIGN</a:t>
            </a:r>
            <a:endParaRPr dirty="0"/>
          </a:p>
        </p:txBody>
      </p:sp>
      <p:sp>
        <p:nvSpPr>
          <p:cNvPr id="666" name="Google Shape;666;p24"/>
          <p:cNvSpPr txBox="1">
            <a:spLocks noGrp="1"/>
          </p:cNvSpPr>
          <p:nvPr>
            <p:ph type="title" idx="7"/>
          </p:nvPr>
        </p:nvSpPr>
        <p:spPr>
          <a:xfrm>
            <a:off x="8448754" y="4335961"/>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4 | SUMMARY</a:t>
            </a:r>
            <a:endParaRPr dirty="0"/>
          </a:p>
        </p:txBody>
      </p:sp>
      <p:sp>
        <p:nvSpPr>
          <p:cNvPr id="668" name="Google Shape;668;p24"/>
          <p:cNvSpPr txBox="1">
            <a:spLocks noGrp="1"/>
          </p:cNvSpPr>
          <p:nvPr>
            <p:ph type="body" idx="9"/>
          </p:nvPr>
        </p:nvSpPr>
        <p:spPr>
          <a:xfrm>
            <a:off x="4406609" y="4863426"/>
            <a:ext cx="3095400" cy="1067657"/>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dirty="0"/>
              <a:t>Result of our work and demonstration</a:t>
            </a:r>
            <a:endParaRPr dirty="0"/>
          </a:p>
        </p:txBody>
      </p:sp>
      <p:sp>
        <p:nvSpPr>
          <p:cNvPr id="670" name="Google Shape;670;p24"/>
          <p:cNvSpPr txBox="1">
            <a:spLocks noGrp="1"/>
          </p:cNvSpPr>
          <p:nvPr>
            <p:ph type="title" idx="14"/>
          </p:nvPr>
        </p:nvSpPr>
        <p:spPr>
          <a:xfrm>
            <a:off x="4370001" y="4304218"/>
            <a:ext cx="3095400" cy="65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5 | RESULT AND DEMO</a:t>
            </a:r>
            <a:endParaRPr dirty="0"/>
          </a:p>
        </p:txBody>
      </p:sp>
      <p:sp>
        <p:nvSpPr>
          <p:cNvPr id="672" name="Google Shape;672;p24"/>
          <p:cNvSpPr/>
          <p:nvPr/>
        </p:nvSpPr>
        <p:spPr>
          <a:xfrm rot="10800000" flipH="1">
            <a:off x="5308796" y="6060389"/>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3" name="Google Shape;673;p24"/>
          <p:cNvGrpSpPr/>
          <p:nvPr/>
        </p:nvGrpSpPr>
        <p:grpSpPr>
          <a:xfrm rot="10598598">
            <a:off x="1878966" y="752386"/>
            <a:ext cx="1631548" cy="693755"/>
            <a:chOff x="4590347" y="1490179"/>
            <a:chExt cx="1314037" cy="558745"/>
          </a:xfrm>
        </p:grpSpPr>
        <p:sp>
          <p:nvSpPr>
            <p:cNvPr id="674" name="Google Shape;674;p24"/>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4"/>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660;p24">
            <a:extLst>
              <a:ext uri="{FF2B5EF4-FFF2-40B4-BE49-F238E27FC236}">
                <a16:creationId xmlns:a16="http://schemas.microsoft.com/office/drawing/2014/main" id="{D399C6C4-4A59-CD2E-F77F-8921486BDE32}"/>
              </a:ext>
            </a:extLst>
          </p:cNvPr>
          <p:cNvSpPr txBox="1">
            <a:spLocks/>
          </p:cNvSpPr>
          <p:nvPr/>
        </p:nvSpPr>
        <p:spPr>
          <a:xfrm>
            <a:off x="655210" y="2712318"/>
            <a:ext cx="3095400" cy="105664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indent="0">
              <a:spcAft>
                <a:spcPts val="2100"/>
              </a:spcAft>
              <a:buFont typeface="Roboto"/>
              <a:buNone/>
            </a:pPr>
            <a:r>
              <a:rPr lang="vi-VN" dirty="0"/>
              <a:t>Introduce the topic of project </a:t>
            </a:r>
          </a:p>
        </p:txBody>
      </p:sp>
      <p:sp>
        <p:nvSpPr>
          <p:cNvPr id="3" name="Google Shape;664;p24">
            <a:extLst>
              <a:ext uri="{FF2B5EF4-FFF2-40B4-BE49-F238E27FC236}">
                <a16:creationId xmlns:a16="http://schemas.microsoft.com/office/drawing/2014/main" id="{19A5EBA7-1494-8147-2030-1CDFD3B11A1B}"/>
              </a:ext>
            </a:extLst>
          </p:cNvPr>
          <p:cNvSpPr txBox="1">
            <a:spLocks/>
          </p:cNvSpPr>
          <p:nvPr/>
        </p:nvSpPr>
        <p:spPr>
          <a:xfrm>
            <a:off x="655210" y="2232815"/>
            <a:ext cx="3095400" cy="87851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1 | INTRODUCE TOPIC</a:t>
            </a:r>
          </a:p>
        </p:txBody>
      </p:sp>
      <p:sp>
        <p:nvSpPr>
          <p:cNvPr id="4" name="Google Shape;668;p24">
            <a:extLst>
              <a:ext uri="{FF2B5EF4-FFF2-40B4-BE49-F238E27FC236}">
                <a16:creationId xmlns:a16="http://schemas.microsoft.com/office/drawing/2014/main" id="{C4E87A46-29D0-FD03-F636-3A81376AB33E}"/>
              </a:ext>
            </a:extLst>
          </p:cNvPr>
          <p:cNvSpPr txBox="1">
            <a:spLocks/>
          </p:cNvSpPr>
          <p:nvPr/>
        </p:nvSpPr>
        <p:spPr>
          <a:xfrm>
            <a:off x="623543" y="5038486"/>
            <a:ext cx="3095400" cy="1067657"/>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9250" algn="l" rtl="0">
              <a:lnSpc>
                <a:spcPct val="100000"/>
              </a:lnSpc>
              <a:spcBef>
                <a:spcPts val="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1pPr>
            <a:lvl2pPr marL="914400" marR="0" lvl="1"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2pPr>
            <a:lvl3pPr marL="1371600" marR="0" lvl="2"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3pPr>
            <a:lvl4pPr marL="1828800" marR="0" lvl="3"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4pPr>
            <a:lvl5pPr marL="2286000" marR="0" lvl="4"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5pPr>
            <a:lvl6pPr marL="2743200" marR="0" lvl="5"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6pPr>
            <a:lvl7pPr marL="3200400" marR="0" lvl="6"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7pPr>
            <a:lvl8pPr marL="3657600" marR="0" lvl="7" indent="-349250" algn="l" rtl="0">
              <a:lnSpc>
                <a:spcPct val="100000"/>
              </a:lnSpc>
              <a:spcBef>
                <a:spcPts val="2100"/>
              </a:spcBef>
              <a:spcAft>
                <a:spcPts val="0"/>
              </a:spcAft>
              <a:buClr>
                <a:schemeClr val="dk2"/>
              </a:buClr>
              <a:buSzPts val="1900"/>
              <a:buFont typeface="Roboto"/>
              <a:buChar char="○"/>
              <a:defRPr sz="1900" b="0" i="0" u="none" strike="noStrike" cap="none">
                <a:solidFill>
                  <a:schemeClr val="dk2"/>
                </a:solidFill>
                <a:latin typeface="Roboto"/>
                <a:ea typeface="Roboto"/>
                <a:cs typeface="Roboto"/>
                <a:sym typeface="Roboto"/>
              </a:defRPr>
            </a:lvl8pPr>
            <a:lvl9pPr marL="4114800" marR="0" lvl="8" indent="-349250" algn="l" rtl="0">
              <a:lnSpc>
                <a:spcPct val="100000"/>
              </a:lnSpc>
              <a:spcBef>
                <a:spcPts val="2100"/>
              </a:spcBef>
              <a:spcAft>
                <a:spcPts val="2100"/>
              </a:spcAft>
              <a:buClr>
                <a:schemeClr val="dk2"/>
              </a:buClr>
              <a:buSzPts val="1900"/>
              <a:buFont typeface="Roboto"/>
              <a:buChar char="■"/>
              <a:defRPr sz="1900" b="0" i="0" u="none" strike="noStrike" cap="none">
                <a:solidFill>
                  <a:schemeClr val="dk2"/>
                </a:solidFill>
                <a:latin typeface="Roboto"/>
                <a:ea typeface="Roboto"/>
                <a:cs typeface="Roboto"/>
                <a:sym typeface="Roboto"/>
              </a:defRPr>
            </a:lvl9pPr>
          </a:lstStyle>
          <a:p>
            <a:pPr marL="0" lvl="0" indent="0" algn="l" rtl="0">
              <a:spcBef>
                <a:spcPts val="0"/>
              </a:spcBef>
              <a:spcAft>
                <a:spcPts val="2100"/>
              </a:spcAft>
              <a:buNone/>
            </a:pPr>
            <a:r>
              <a:rPr lang="en-US" dirty="0"/>
              <a:t>This is use case and app process, state</a:t>
            </a:r>
          </a:p>
        </p:txBody>
      </p:sp>
      <p:sp>
        <p:nvSpPr>
          <p:cNvPr id="5" name="Google Shape;670;p24">
            <a:extLst>
              <a:ext uri="{FF2B5EF4-FFF2-40B4-BE49-F238E27FC236}">
                <a16:creationId xmlns:a16="http://schemas.microsoft.com/office/drawing/2014/main" id="{E54B20C4-761E-5764-8835-69D811249563}"/>
              </a:ext>
            </a:extLst>
          </p:cNvPr>
          <p:cNvSpPr txBox="1">
            <a:spLocks/>
          </p:cNvSpPr>
          <p:nvPr/>
        </p:nvSpPr>
        <p:spPr>
          <a:xfrm>
            <a:off x="618602" y="4304219"/>
            <a:ext cx="3095400" cy="6501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2600"/>
              <a:buFont typeface="Aldrich"/>
              <a:buNone/>
              <a:defRPr sz="2100" b="1" i="0" u="none" strike="noStrike" cap="none">
                <a:solidFill>
                  <a:schemeClr val="dk1"/>
                </a:solidFill>
                <a:highlight>
                  <a:schemeClr val="accent2"/>
                </a:highlight>
                <a:latin typeface="Roboto"/>
                <a:ea typeface="Roboto"/>
                <a:cs typeface="Roboto"/>
                <a:sym typeface="Roboto"/>
              </a:defRPr>
            </a:lvl1pPr>
            <a:lvl2pPr marR="0" lvl="1"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2pPr>
            <a:lvl3pPr marR="0" lvl="2"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3pPr>
            <a:lvl4pPr marR="0" lvl="3"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4pPr>
            <a:lvl5pPr marR="0" lvl="4"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5pPr>
            <a:lvl6pPr marR="0" lvl="5"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6pPr>
            <a:lvl7pPr marR="0" lvl="6"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7pPr>
            <a:lvl8pPr marR="0" lvl="7"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8pPr>
            <a:lvl9pPr marR="0" lvl="8" algn="l" rtl="0">
              <a:lnSpc>
                <a:spcPct val="100000"/>
              </a:lnSpc>
              <a:spcBef>
                <a:spcPts val="0"/>
              </a:spcBef>
              <a:spcAft>
                <a:spcPts val="0"/>
              </a:spcAft>
              <a:buClr>
                <a:schemeClr val="dk1"/>
              </a:buClr>
              <a:buSzPts val="2600"/>
              <a:buFont typeface="Abril Fatface"/>
              <a:buNone/>
              <a:defRPr sz="2600" b="1" i="0" u="none" strike="noStrike" cap="none">
                <a:solidFill>
                  <a:schemeClr val="dk1"/>
                </a:solidFill>
                <a:latin typeface="Abril Fatface"/>
                <a:ea typeface="Abril Fatface"/>
                <a:cs typeface="Abril Fatface"/>
                <a:sym typeface="Abril Fatface"/>
              </a:defRPr>
            </a:lvl9pPr>
          </a:lstStyle>
          <a:p>
            <a:r>
              <a:rPr lang="vi-VN" dirty="0"/>
              <a:t>4 | USE-CASE AND PROCESS</a:t>
            </a:r>
          </a:p>
        </p:txBody>
      </p:sp>
      <p:sp>
        <p:nvSpPr>
          <p:cNvPr id="6" name="Google Shape;672;p24">
            <a:extLst>
              <a:ext uri="{FF2B5EF4-FFF2-40B4-BE49-F238E27FC236}">
                <a16:creationId xmlns:a16="http://schemas.microsoft.com/office/drawing/2014/main" id="{A5E2B307-D83E-DBD9-5F62-A3E45E928A80}"/>
              </a:ext>
            </a:extLst>
          </p:cNvPr>
          <p:cNvSpPr/>
          <p:nvPr/>
        </p:nvSpPr>
        <p:spPr>
          <a:xfrm rot="10800000" flipH="1">
            <a:off x="1557397" y="6060390"/>
            <a:ext cx="2145515" cy="45753"/>
          </a:xfrm>
          <a:custGeom>
            <a:avLst/>
            <a:gdLst/>
            <a:ahLst/>
            <a:cxnLst/>
            <a:rect l="l" t="t" r="r" b="b"/>
            <a:pathLst>
              <a:path w="487617" h="28462" extrusionOk="0">
                <a:moveTo>
                  <a:pt x="0" y="28463"/>
                </a:moveTo>
                <a:cubicBezTo>
                  <a:pt x="161809" y="9817"/>
                  <a:pt x="324749" y="282"/>
                  <a:pt x="487617" y="0"/>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Playing game</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user joining room, the game starts and each user try to answer correct, who answer correct will get point and next question will show up and clock will run again</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02" r="502"/>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77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776748" y="1124951"/>
            <a:ext cx="3441289"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Play with computer</a:t>
            </a:r>
            <a:endParaRPr sz="5700" dirty="0"/>
          </a:p>
        </p:txBody>
      </p:sp>
      <p:sp>
        <p:nvSpPr>
          <p:cNvPr id="729" name="Google Shape;729;p31"/>
          <p:cNvSpPr txBox="1">
            <a:spLocks noGrp="1"/>
          </p:cNvSpPr>
          <p:nvPr>
            <p:ph type="body" idx="4294967295"/>
          </p:nvPr>
        </p:nvSpPr>
        <p:spPr>
          <a:xfrm>
            <a:off x="595443" y="3520032"/>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When users want to train, they can play with computer. It also has question and hint for users can play</a:t>
            </a:r>
          </a:p>
          <a:p>
            <a:pPr marL="0" lvl="0" indent="0" algn="l" rtl="0">
              <a:spcBef>
                <a:spcPts val="0"/>
              </a:spcBef>
              <a:spcAft>
                <a:spcPts val="0"/>
              </a:spcAft>
              <a:buNone/>
            </a:pPr>
            <a:endParaRPr dirty="0"/>
          </a:p>
        </p:txBody>
      </p:sp>
      <p:pic>
        <p:nvPicPr>
          <p:cNvPr id="730" name="Google Shape;730;p31"/>
          <p:cNvPicPr preferRelativeResize="0"/>
          <p:nvPr/>
        </p:nvPicPr>
        <p:blipFill rotWithShape="1">
          <a:blip r:embed="rId3"/>
          <a:srcRect l="517" r="517"/>
          <a:stretch/>
        </p:blipFill>
        <p:spPr>
          <a:xfrm>
            <a:off x="4689987" y="766899"/>
            <a:ext cx="6882581" cy="5506266"/>
          </a:xfrm>
          <a:prstGeom prst="roundRect">
            <a:avLst>
              <a:gd name="adj" fmla="val 0"/>
            </a:avLst>
          </a:prstGeom>
          <a:noFill/>
          <a:ln>
            <a:noFill/>
          </a:ln>
        </p:spPr>
      </p:pic>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337426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48D44ED0-0B23-8978-90BA-4B4590D30BCB}"/>
              </a:ext>
            </a:extLst>
          </p:cNvPr>
          <p:cNvPicPr>
            <a:picLocks noChangeAspect="1"/>
          </p:cNvPicPr>
          <p:nvPr/>
        </p:nvPicPr>
        <p:blipFill>
          <a:blip r:embed="rId3"/>
          <a:srcRect/>
          <a:stretch/>
        </p:blipFill>
        <p:spPr>
          <a:xfrm>
            <a:off x="4725084" y="757864"/>
            <a:ext cx="7020967" cy="5537664"/>
          </a:xfrm>
          <a:prstGeom prst="rect">
            <a:avLst/>
          </a:prstGeom>
        </p:spPr>
      </p:pic>
    </p:spTree>
    <p:extLst>
      <p:ext uri="{BB962C8B-B14F-4D97-AF65-F5344CB8AC3E}">
        <p14:creationId xmlns:p14="http://schemas.microsoft.com/office/powerpoint/2010/main" val="3792733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1"/>
          <p:cNvSpPr txBox="1">
            <a:spLocks noGrp="1"/>
          </p:cNvSpPr>
          <p:nvPr>
            <p:ph type="title" idx="4294967295"/>
          </p:nvPr>
        </p:nvSpPr>
        <p:spPr>
          <a:xfrm>
            <a:off x="993056" y="1124951"/>
            <a:ext cx="3224981" cy="1805061"/>
          </a:xfrm>
          <a:prstGeom prst="rect">
            <a:avLst/>
          </a:prstGeom>
        </p:spPr>
        <p:txBody>
          <a:bodyPr spcFirstLastPara="1" wrap="square" lIns="121900" tIns="121900" rIns="121900" bIns="121900" anchor="t" anchorCtr="0">
            <a:noAutofit/>
          </a:bodyPr>
          <a:lstStyle/>
          <a:p>
            <a:pPr marL="0" lvl="0" indent="0" rtl="0">
              <a:spcBef>
                <a:spcPts val="0"/>
              </a:spcBef>
              <a:spcAft>
                <a:spcPts val="0"/>
              </a:spcAft>
              <a:buNone/>
            </a:pPr>
            <a:r>
              <a:rPr lang="vi-VN" sz="5700" dirty="0"/>
              <a:t>Rank</a:t>
            </a:r>
            <a:endParaRPr sz="5700" dirty="0"/>
          </a:p>
        </p:txBody>
      </p:sp>
      <p:sp>
        <p:nvSpPr>
          <p:cNvPr id="729" name="Google Shape;729;p31"/>
          <p:cNvSpPr txBox="1">
            <a:spLocks noGrp="1"/>
          </p:cNvSpPr>
          <p:nvPr>
            <p:ph type="body" idx="4294967295"/>
          </p:nvPr>
        </p:nvSpPr>
        <p:spPr>
          <a:xfrm>
            <a:off x="595441" y="2585361"/>
            <a:ext cx="4020209" cy="309606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After click rank from main room, user can see all users rank</a:t>
            </a:r>
          </a:p>
          <a:p>
            <a:pPr marL="0" lvl="0" indent="0" algn="l" rtl="0">
              <a:spcBef>
                <a:spcPts val="0"/>
              </a:spcBef>
              <a:spcAft>
                <a:spcPts val="0"/>
              </a:spcAft>
              <a:buNone/>
            </a:pPr>
            <a:endParaRPr dirty="0"/>
          </a:p>
        </p:txBody>
      </p:sp>
      <p:grpSp>
        <p:nvGrpSpPr>
          <p:cNvPr id="741" name="Google Shape;741;p31"/>
          <p:cNvGrpSpPr/>
          <p:nvPr/>
        </p:nvGrpSpPr>
        <p:grpSpPr>
          <a:xfrm rot="9912433">
            <a:off x="5008880" y="5012934"/>
            <a:ext cx="2273746" cy="966825"/>
            <a:chOff x="4590347" y="1490179"/>
            <a:chExt cx="1314037" cy="558745"/>
          </a:xfrm>
        </p:grpSpPr>
        <p:sp>
          <p:nvSpPr>
            <p:cNvPr id="742" name="Google Shape;742;p31"/>
            <p:cNvSpPr/>
            <p:nvPr/>
          </p:nvSpPr>
          <p:spPr>
            <a:xfrm>
              <a:off x="4590347" y="1490179"/>
              <a:ext cx="1314037" cy="558745"/>
            </a:xfrm>
            <a:custGeom>
              <a:avLst/>
              <a:gdLst/>
              <a:ahLst/>
              <a:cxnLst/>
              <a:rect l="l" t="t" r="r" b="b"/>
              <a:pathLst>
                <a:path w="1314037" h="558745" extrusionOk="0">
                  <a:moveTo>
                    <a:pt x="0" y="154469"/>
                  </a:moveTo>
                  <a:cubicBezTo>
                    <a:pt x="107637" y="99520"/>
                    <a:pt x="220996" y="55801"/>
                    <a:pt x="337674" y="24160"/>
                  </a:cubicBezTo>
                  <a:cubicBezTo>
                    <a:pt x="386478" y="10953"/>
                    <a:pt x="436412" y="-277"/>
                    <a:pt x="486981" y="5"/>
                  </a:cubicBezTo>
                  <a:cubicBezTo>
                    <a:pt x="561000" y="429"/>
                    <a:pt x="632476" y="25290"/>
                    <a:pt x="702256" y="49869"/>
                  </a:cubicBezTo>
                  <a:cubicBezTo>
                    <a:pt x="726764" y="58485"/>
                    <a:pt x="751908" y="67526"/>
                    <a:pt x="771119" y="84900"/>
                  </a:cubicBezTo>
                  <a:cubicBezTo>
                    <a:pt x="794355" y="105948"/>
                    <a:pt x="806151" y="137024"/>
                    <a:pt x="811871" y="167888"/>
                  </a:cubicBezTo>
                  <a:cubicBezTo>
                    <a:pt x="820488" y="214786"/>
                    <a:pt x="811024" y="272701"/>
                    <a:pt x="768082" y="293324"/>
                  </a:cubicBezTo>
                  <a:cubicBezTo>
                    <a:pt x="714828" y="318821"/>
                    <a:pt x="649992" y="256809"/>
                    <a:pt x="659879" y="198612"/>
                  </a:cubicBezTo>
                  <a:cubicBezTo>
                    <a:pt x="669767" y="140414"/>
                    <a:pt x="731497" y="101992"/>
                    <a:pt x="790542" y="100721"/>
                  </a:cubicBezTo>
                  <a:cubicBezTo>
                    <a:pt x="849587" y="99450"/>
                    <a:pt x="905312" y="126853"/>
                    <a:pt x="955458" y="157930"/>
                  </a:cubicBezTo>
                  <a:cubicBezTo>
                    <a:pt x="1110134" y="253702"/>
                    <a:pt x="1239243" y="392910"/>
                    <a:pt x="1314038" y="558745"/>
                  </a:cubicBez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4590347" y="1552973"/>
              <a:ext cx="115830" cy="139490"/>
            </a:xfrm>
            <a:custGeom>
              <a:avLst/>
              <a:gdLst/>
              <a:ahLst/>
              <a:cxnLst/>
              <a:rect l="l" t="t" r="r" b="b"/>
              <a:pathLst>
                <a:path w="115830" h="139490" extrusionOk="0">
                  <a:moveTo>
                    <a:pt x="115830" y="139491"/>
                  </a:moveTo>
                  <a:lnTo>
                    <a:pt x="0" y="91605"/>
                  </a:lnTo>
                  <a:lnTo>
                    <a:pt x="65331" y="0"/>
                  </a:lnTo>
                </a:path>
              </a:pathLst>
            </a:custGeom>
            <a:no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6" name="Picture 5">
            <a:extLst>
              <a:ext uri="{FF2B5EF4-FFF2-40B4-BE49-F238E27FC236}">
                <a16:creationId xmlns:a16="http://schemas.microsoft.com/office/drawing/2014/main" id="{F96A370F-AB3C-8ABA-BC5B-473F8A76CC70}"/>
              </a:ext>
            </a:extLst>
          </p:cNvPr>
          <p:cNvPicPr>
            <a:picLocks noChangeAspect="1"/>
          </p:cNvPicPr>
          <p:nvPr/>
        </p:nvPicPr>
        <p:blipFill>
          <a:blip r:embed="rId3"/>
          <a:srcRect/>
          <a:stretch/>
        </p:blipFill>
        <p:spPr>
          <a:xfrm>
            <a:off x="4700875" y="666809"/>
            <a:ext cx="7012748" cy="5583308"/>
          </a:xfrm>
          <a:prstGeom prst="rect">
            <a:avLst/>
          </a:prstGeom>
        </p:spPr>
      </p:pic>
    </p:spTree>
    <p:extLst>
      <p:ext uri="{BB962C8B-B14F-4D97-AF65-F5344CB8AC3E}">
        <p14:creationId xmlns:p14="http://schemas.microsoft.com/office/powerpoint/2010/main" val="4136035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6. SUMMARY</a:t>
            </a:r>
            <a:endParaRPr sz="6800" dirty="0">
              <a:highlight>
                <a:schemeClr val="accent2"/>
              </a:highlight>
            </a:endParaRPr>
          </a:p>
        </p:txBody>
      </p:sp>
    </p:spTree>
    <p:extLst>
      <p:ext uri="{BB962C8B-B14F-4D97-AF65-F5344CB8AC3E}">
        <p14:creationId xmlns:p14="http://schemas.microsoft.com/office/powerpoint/2010/main" val="4134060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29"/>
          <p:cNvSpPr txBox="1">
            <a:spLocks noGrp="1"/>
          </p:cNvSpPr>
          <p:nvPr>
            <p:ph type="title"/>
          </p:nvPr>
        </p:nvSpPr>
        <p:spPr>
          <a:xfrm>
            <a:off x="1218450" y="942774"/>
            <a:ext cx="9755100" cy="71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dirty="0"/>
              <a:t>Summary</a:t>
            </a:r>
            <a:endParaRPr dirty="0"/>
          </a:p>
        </p:txBody>
      </p:sp>
      <p:sp>
        <p:nvSpPr>
          <p:cNvPr id="712" name="Google Shape;712;p29"/>
          <p:cNvSpPr txBox="1">
            <a:spLocks noGrp="1"/>
          </p:cNvSpPr>
          <p:nvPr>
            <p:ph type="subTitle" idx="1"/>
          </p:nvPr>
        </p:nvSpPr>
        <p:spPr>
          <a:xfrm>
            <a:off x="1217550" y="18989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Learning new technology</a:t>
            </a:r>
            <a:endParaRPr dirty="0"/>
          </a:p>
        </p:txBody>
      </p:sp>
      <p:sp>
        <p:nvSpPr>
          <p:cNvPr id="713" name="Google Shape;713;p29"/>
          <p:cNvSpPr txBox="1">
            <a:spLocks noGrp="1"/>
          </p:cNvSpPr>
          <p:nvPr>
            <p:ph type="body" idx="5"/>
          </p:nvPr>
        </p:nvSpPr>
        <p:spPr>
          <a:xfrm>
            <a:off x="1217550" y="3650530"/>
            <a:ext cx="97551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know how to build a game and the result after building it is similar as we expected</a:t>
            </a:r>
            <a:endParaRPr sz="1600" dirty="0"/>
          </a:p>
        </p:txBody>
      </p:sp>
      <p:sp>
        <p:nvSpPr>
          <p:cNvPr id="714" name="Google Shape;714;p29"/>
          <p:cNvSpPr txBox="1">
            <a:spLocks noGrp="1"/>
          </p:cNvSpPr>
          <p:nvPr>
            <p:ph type="subTitle" idx="2"/>
          </p:nvPr>
        </p:nvSpPr>
        <p:spPr>
          <a:xfrm>
            <a:off x="1217550" y="3250751"/>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Building a game</a:t>
            </a:r>
            <a:endParaRPr dirty="0"/>
          </a:p>
        </p:txBody>
      </p:sp>
      <p:sp>
        <p:nvSpPr>
          <p:cNvPr id="715" name="Google Shape;715;p29"/>
          <p:cNvSpPr txBox="1">
            <a:spLocks noGrp="1"/>
          </p:cNvSpPr>
          <p:nvPr>
            <p:ph type="body" idx="6"/>
          </p:nvPr>
        </p:nvSpPr>
        <p:spPr>
          <a:xfrm>
            <a:off x="1217550" y="4913779"/>
            <a:ext cx="9756900" cy="865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vi-VN" sz="1600" dirty="0"/>
              <a:t>- We learn how to cooporate with each member and control our time more reasonably</a:t>
            </a:r>
            <a:endParaRPr sz="1600" dirty="0"/>
          </a:p>
          <a:p>
            <a:pPr marL="0" lvl="0" indent="0" algn="l" rtl="0">
              <a:spcBef>
                <a:spcPts val="2100"/>
              </a:spcBef>
              <a:spcAft>
                <a:spcPts val="2100"/>
              </a:spcAft>
              <a:buNone/>
            </a:pPr>
            <a:endParaRPr sz="1600" dirty="0"/>
          </a:p>
        </p:txBody>
      </p:sp>
      <p:sp>
        <p:nvSpPr>
          <p:cNvPr id="716" name="Google Shape;716;p29"/>
          <p:cNvSpPr txBox="1">
            <a:spLocks noGrp="1"/>
          </p:cNvSpPr>
          <p:nvPr>
            <p:ph type="subTitle" idx="3"/>
          </p:nvPr>
        </p:nvSpPr>
        <p:spPr>
          <a:xfrm>
            <a:off x="1217550" y="4526402"/>
            <a:ext cx="9755100" cy="4104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vi-VN" dirty="0"/>
              <a:t>Teamwork and time management</a:t>
            </a:r>
            <a:endParaRPr dirty="0"/>
          </a:p>
        </p:txBody>
      </p:sp>
      <p:sp>
        <p:nvSpPr>
          <p:cNvPr id="717" name="Google Shape;717;p29"/>
          <p:cNvSpPr txBox="1">
            <a:spLocks noGrp="1"/>
          </p:cNvSpPr>
          <p:nvPr>
            <p:ph type="body" idx="4"/>
          </p:nvPr>
        </p:nvSpPr>
        <p:spPr>
          <a:xfrm>
            <a:off x="1217550" y="2309394"/>
            <a:ext cx="9755100" cy="8673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vi-VN" sz="1600" dirty="0"/>
              <a:t>- After we’ve done this project, we learn more about Qt framework and C++ language</a:t>
            </a:r>
            <a:endParaRPr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40"/>
          <p:cNvSpPr txBox="1">
            <a:spLocks noGrp="1"/>
          </p:cNvSpPr>
          <p:nvPr>
            <p:ph type="title"/>
          </p:nvPr>
        </p:nvSpPr>
        <p:spPr>
          <a:xfrm>
            <a:off x="3187552" y="2758200"/>
            <a:ext cx="5873400" cy="1341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dirty="0"/>
              <a:t>THANK YOU!</a:t>
            </a:r>
            <a:endParaRPr dirty="0"/>
          </a:p>
        </p:txBody>
      </p:sp>
      <p:sp>
        <p:nvSpPr>
          <p:cNvPr id="1178" name="Google Shape;1178;p40"/>
          <p:cNvSpPr txBox="1">
            <a:spLocks noGrp="1"/>
          </p:cNvSpPr>
          <p:nvPr>
            <p:ph type="subTitle" idx="1"/>
          </p:nvPr>
        </p:nvSpPr>
        <p:spPr>
          <a:xfrm>
            <a:off x="3333502" y="3995850"/>
            <a:ext cx="5581500" cy="5220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DO YOU HAVE ANY QUESTIONS?</a:t>
            </a:r>
            <a:endParaRPr dirty="0"/>
          </a:p>
        </p:txBody>
      </p:sp>
      <p:grpSp>
        <p:nvGrpSpPr>
          <p:cNvPr id="1186" name="Google Shape;1186;p40"/>
          <p:cNvGrpSpPr/>
          <p:nvPr/>
        </p:nvGrpSpPr>
        <p:grpSpPr>
          <a:xfrm>
            <a:off x="9537055" y="2115538"/>
            <a:ext cx="788140" cy="2965544"/>
            <a:chOff x="8686327" y="1939200"/>
            <a:chExt cx="788140" cy="2965544"/>
          </a:xfrm>
        </p:grpSpPr>
        <p:sp>
          <p:nvSpPr>
            <p:cNvPr id="1187" name="Google Shape;1187;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flipH="1">
            <a:off x="1866805" y="2115538"/>
            <a:ext cx="788140" cy="2965544"/>
            <a:chOff x="8686327" y="1939200"/>
            <a:chExt cx="788140" cy="2965544"/>
          </a:xfrm>
        </p:grpSpPr>
        <p:sp>
          <p:nvSpPr>
            <p:cNvPr id="1193" name="Google Shape;1193;p40"/>
            <p:cNvSpPr/>
            <p:nvPr/>
          </p:nvSpPr>
          <p:spPr>
            <a:xfrm rot="10800000">
              <a:off x="8686327" y="4513840"/>
              <a:ext cx="202208" cy="390904"/>
            </a:xfrm>
            <a:custGeom>
              <a:avLst/>
              <a:gdLst/>
              <a:ahLst/>
              <a:cxnLst/>
              <a:rect l="l" t="t" r="r" b="b"/>
              <a:pathLst>
                <a:path w="202208" h="390904" extrusionOk="0">
                  <a:moveTo>
                    <a:pt x="202209" y="390904"/>
                  </a:moveTo>
                  <a:lnTo>
                    <a:pt x="63989" y="160091"/>
                  </a:lnTo>
                  <a:cubicBezTo>
                    <a:pt x="35526" y="112559"/>
                    <a:pt x="6356" y="63119"/>
                    <a:pt x="0" y="8029"/>
                  </a:cubicBezTo>
                  <a:cubicBezTo>
                    <a:pt x="5015" y="-1435"/>
                    <a:pt x="19211" y="-2142"/>
                    <a:pt x="28110" y="3862"/>
                  </a:cubicBezTo>
                  <a:cubicBezTo>
                    <a:pt x="37009" y="9865"/>
                    <a:pt x="41741" y="20106"/>
                    <a:pt x="46120" y="29853"/>
                  </a:cubicBezTo>
                  <a:cubicBezTo>
                    <a:pt x="100433" y="151404"/>
                    <a:pt x="154676" y="272885"/>
                    <a:pt x="202209" y="390904"/>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009593" y="4100995"/>
              <a:ext cx="403075" cy="194909"/>
            </a:xfrm>
            <a:custGeom>
              <a:avLst/>
              <a:gdLst/>
              <a:ahLst/>
              <a:cxnLst/>
              <a:rect l="l" t="t" r="r" b="b"/>
              <a:pathLst>
                <a:path w="403075" h="194909" extrusionOk="0">
                  <a:moveTo>
                    <a:pt x="70" y="71"/>
                  </a:moveTo>
                  <a:cubicBezTo>
                    <a:pt x="63071" y="63495"/>
                    <a:pt x="136736" y="116395"/>
                    <a:pt x="216970" y="155806"/>
                  </a:cubicBezTo>
                  <a:cubicBezTo>
                    <a:pt x="274814" y="184269"/>
                    <a:pt x="340993" y="206022"/>
                    <a:pt x="403075" y="188789"/>
                  </a:cubicBezTo>
                  <a:cubicBezTo>
                    <a:pt x="395800" y="160962"/>
                    <a:pt x="372281" y="139773"/>
                    <a:pt x="346219" y="127413"/>
                  </a:cubicBezTo>
                  <a:cubicBezTo>
                    <a:pt x="320158" y="115053"/>
                    <a:pt x="291483" y="110109"/>
                    <a:pt x="263372" y="103611"/>
                  </a:cubicBezTo>
                  <a:cubicBezTo>
                    <a:pt x="168943" y="81929"/>
                    <a:pt x="78750" y="42236"/>
                    <a:pt x="0" y="0"/>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flipH="1">
              <a:off x="9038010" y="3448295"/>
              <a:ext cx="436457" cy="94475"/>
            </a:xfrm>
            <a:custGeom>
              <a:avLst/>
              <a:gdLst/>
              <a:ahLst/>
              <a:cxnLst/>
              <a:rect l="l" t="t" r="r" b="b"/>
              <a:pathLst>
                <a:path w="436457" h="94475" extrusionOk="0">
                  <a:moveTo>
                    <a:pt x="436458" y="22343"/>
                  </a:moveTo>
                  <a:cubicBezTo>
                    <a:pt x="393657" y="46498"/>
                    <a:pt x="350079" y="70935"/>
                    <a:pt x="302194" y="81812"/>
                  </a:cubicBezTo>
                  <a:cubicBezTo>
                    <a:pt x="275708" y="87816"/>
                    <a:pt x="248516" y="89511"/>
                    <a:pt x="221395" y="91206"/>
                  </a:cubicBezTo>
                  <a:cubicBezTo>
                    <a:pt x="160372" y="95020"/>
                    <a:pt x="98078" y="98693"/>
                    <a:pt x="39103" y="82448"/>
                  </a:cubicBezTo>
                  <a:cubicBezTo>
                    <a:pt x="23777" y="78210"/>
                    <a:pt x="7038" y="71006"/>
                    <a:pt x="1600" y="56033"/>
                  </a:cubicBezTo>
                  <a:cubicBezTo>
                    <a:pt x="-3485" y="41907"/>
                    <a:pt x="4142" y="25592"/>
                    <a:pt x="16149" y="16552"/>
                  </a:cubicBezTo>
                  <a:cubicBezTo>
                    <a:pt x="28156" y="7511"/>
                    <a:pt x="43482" y="4263"/>
                    <a:pt x="58385" y="2426"/>
                  </a:cubicBezTo>
                  <a:cubicBezTo>
                    <a:pt x="180713" y="-12618"/>
                    <a:pt x="303324" y="48264"/>
                    <a:pt x="436458" y="22343"/>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8981341" y="2513145"/>
              <a:ext cx="453529" cy="344228"/>
            </a:xfrm>
            <a:custGeom>
              <a:avLst/>
              <a:gdLst/>
              <a:ahLst/>
              <a:cxnLst/>
              <a:rect l="l" t="t" r="r" b="b"/>
              <a:pathLst>
                <a:path w="453529" h="344228" extrusionOk="0">
                  <a:moveTo>
                    <a:pt x="0" y="344228"/>
                  </a:moveTo>
                  <a:cubicBezTo>
                    <a:pt x="77691" y="207563"/>
                    <a:pt x="195075" y="93781"/>
                    <a:pt x="334142" y="20539"/>
                  </a:cubicBezTo>
                  <a:cubicBezTo>
                    <a:pt x="352435" y="10863"/>
                    <a:pt x="371716" y="1752"/>
                    <a:pt x="392340" y="198"/>
                  </a:cubicBezTo>
                  <a:cubicBezTo>
                    <a:pt x="412963" y="-1356"/>
                    <a:pt x="435493" y="6202"/>
                    <a:pt x="446582" y="23717"/>
                  </a:cubicBezTo>
                  <a:cubicBezTo>
                    <a:pt x="459083" y="43564"/>
                    <a:pt x="453504" y="70685"/>
                    <a:pt x="439449" y="89472"/>
                  </a:cubicBezTo>
                  <a:cubicBezTo>
                    <a:pt x="425394" y="108259"/>
                    <a:pt x="404558" y="120549"/>
                    <a:pt x="384288" y="132273"/>
                  </a:cubicBezTo>
                  <a:cubicBezTo>
                    <a:pt x="259629" y="204384"/>
                    <a:pt x="134052" y="274942"/>
                    <a:pt x="70" y="344228"/>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8735767" y="1939200"/>
              <a:ext cx="143235" cy="437689"/>
            </a:xfrm>
            <a:custGeom>
              <a:avLst/>
              <a:gdLst/>
              <a:ahLst/>
              <a:cxnLst/>
              <a:rect l="l" t="t" r="r" b="b"/>
              <a:pathLst>
                <a:path w="143235" h="437689" extrusionOk="0">
                  <a:moveTo>
                    <a:pt x="0" y="437690"/>
                  </a:moveTo>
                  <a:cubicBezTo>
                    <a:pt x="7698" y="296998"/>
                    <a:pt x="40611" y="157649"/>
                    <a:pt x="96690" y="28329"/>
                  </a:cubicBezTo>
                  <a:cubicBezTo>
                    <a:pt x="103612" y="12296"/>
                    <a:pt x="119644" y="-6703"/>
                    <a:pt x="134617" y="2337"/>
                  </a:cubicBezTo>
                  <a:cubicBezTo>
                    <a:pt x="146271" y="9400"/>
                    <a:pt x="143940" y="26704"/>
                    <a:pt x="140126" y="39700"/>
                  </a:cubicBezTo>
                  <a:cubicBezTo>
                    <a:pt x="99657" y="177142"/>
                    <a:pt x="54242" y="313102"/>
                    <a:pt x="0" y="437619"/>
                  </a:cubicBezTo>
                  <a:close/>
                </a:path>
              </a:pathLst>
            </a:custGeom>
            <a:solidFill>
              <a:schemeClr val="accent3"/>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1. INTRODUCE TOPIC</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9" name="Google Shape;689;p26"/>
          <p:cNvSpPr txBox="1">
            <a:spLocks noGrp="1"/>
          </p:cNvSpPr>
          <p:nvPr>
            <p:ph type="body" idx="2"/>
          </p:nvPr>
        </p:nvSpPr>
        <p:spPr>
          <a:xfrm>
            <a:off x="1994235" y="1730313"/>
            <a:ext cx="8203530" cy="3397374"/>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Duoi hinh bat chu </a:t>
            </a:r>
            <a:r>
              <a:rPr lang="en-US" dirty="0"/>
              <a:t>is a popular word puzzle game that challenges players to form words by connecting a series of given letters</a:t>
            </a:r>
            <a:r>
              <a:rPr lang="vi-VN" dirty="0"/>
              <a:t> and picture</a:t>
            </a:r>
          </a:p>
          <a:p>
            <a:pPr marL="342900" lvl="0" indent="-342900" algn="l" rtl="0">
              <a:spcBef>
                <a:spcPts val="0"/>
              </a:spcBef>
              <a:spcAft>
                <a:spcPts val="0"/>
              </a:spcAft>
              <a:buFontTx/>
              <a:buChar char="-"/>
            </a:pPr>
            <a:r>
              <a:rPr lang="en-US" dirty="0"/>
              <a:t>Although it has become a popular game, the game “</a:t>
            </a:r>
            <a:r>
              <a:rPr lang="vi-VN" dirty="0"/>
              <a:t>Duoi hinh bat chu</a:t>
            </a:r>
            <a:r>
              <a:rPr lang="en-US" dirty="0"/>
              <a:t>” can still be improved to </a:t>
            </a:r>
            <a:r>
              <a:rPr lang="vi-VN" dirty="0"/>
              <a:t>be online game that players can play in their own devices (laptop, pc ...)</a:t>
            </a:r>
          </a:p>
          <a:p>
            <a:pPr marL="342900" lvl="0" indent="-342900" algn="l" rtl="0">
              <a:spcBef>
                <a:spcPts val="0"/>
              </a:spcBef>
              <a:spcAft>
                <a:spcPts val="0"/>
              </a:spcAft>
              <a:buFontTx/>
              <a:buChar char="-"/>
            </a:pPr>
            <a:r>
              <a:rPr lang="vi-VN" dirty="0"/>
              <a:t>With online game, players can play it easily in their free time with difficulty variety, familiar user interface, play with friends or pratice with computer.....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30"/>
          <p:cNvSpPr txBox="1">
            <a:spLocks noGrp="1"/>
          </p:cNvSpPr>
          <p:nvPr>
            <p:ph type="title"/>
          </p:nvPr>
        </p:nvSpPr>
        <p:spPr>
          <a:xfrm>
            <a:off x="1855800" y="1994975"/>
            <a:ext cx="8480400" cy="30957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vi-VN" sz="6800" dirty="0">
                <a:highlight>
                  <a:schemeClr val="accent2"/>
                </a:highlight>
              </a:rPr>
              <a:t>2. SOLUTION AND TECHNOLOGY</a:t>
            </a:r>
            <a:endParaRPr sz="6800" dirty="0">
              <a:highlight>
                <a:schemeClr val="accent2"/>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Solution</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Make a program that player can play online game with familiar user interface</a:t>
            </a:r>
          </a:p>
          <a:p>
            <a:pPr marL="342900" lvl="0" indent="-342900" algn="l" rtl="0">
              <a:spcBef>
                <a:spcPts val="0"/>
              </a:spcBef>
              <a:spcAft>
                <a:spcPts val="0"/>
              </a:spcAft>
              <a:buFontTx/>
              <a:buChar char="-"/>
            </a:pPr>
            <a:r>
              <a:rPr lang="vi-VN" dirty="0"/>
              <a:t>Control data by b</a:t>
            </a:r>
            <a:r>
              <a:rPr lang="en-US" dirty="0" err="1"/>
              <a:t>uild</a:t>
            </a:r>
            <a:r>
              <a:rPr lang="vi-VN" dirty="0"/>
              <a:t>ing</a:t>
            </a:r>
            <a:r>
              <a:rPr lang="en-US" dirty="0"/>
              <a:t> a database of words and images used for the game</a:t>
            </a:r>
            <a:endParaRPr lang="vi-VN" dirty="0"/>
          </a:p>
          <a:p>
            <a:pPr marL="342900" lvl="0" indent="-342900" algn="l" rtl="0">
              <a:spcBef>
                <a:spcPts val="0"/>
              </a:spcBef>
              <a:spcAft>
                <a:spcPts val="0"/>
              </a:spcAft>
              <a:buFontTx/>
              <a:buChar char="-"/>
            </a:pPr>
            <a:r>
              <a:rPr lang="vi-VN" dirty="0"/>
              <a:t>Game process logic: cr</a:t>
            </a:r>
            <a:r>
              <a:rPr lang="en-US" dirty="0" err="1"/>
              <a:t>eate</a:t>
            </a:r>
            <a:r>
              <a:rPr lang="en-US" dirty="0"/>
              <a:t> classes and data structures to store and manage game state</a:t>
            </a:r>
            <a:endParaRPr lang="vi-VN" dirty="0"/>
          </a:p>
          <a:p>
            <a:pPr marL="342900" lvl="0" indent="-342900" algn="l" rtl="0">
              <a:spcBef>
                <a:spcPts val="0"/>
              </a:spcBef>
              <a:spcAft>
                <a:spcPts val="0"/>
              </a:spcAft>
              <a:buFontTx/>
              <a:buChar char="-"/>
            </a:pPr>
            <a:r>
              <a:rPr lang="vi-VN" dirty="0"/>
              <a:t>Communication with players: player can communicate with each other by answer the puzzle</a:t>
            </a:r>
            <a:endParaRPr dirty="0"/>
          </a:p>
        </p:txBody>
      </p:sp>
    </p:spTree>
    <p:extLst>
      <p:ext uri="{BB962C8B-B14F-4D97-AF65-F5344CB8AC3E}">
        <p14:creationId xmlns:p14="http://schemas.microsoft.com/office/powerpoint/2010/main" val="153638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8" name="Google Shape;688;p26"/>
          <p:cNvSpPr txBox="1">
            <a:spLocks noGrp="1"/>
          </p:cNvSpPr>
          <p:nvPr>
            <p:ph type="subTitle" idx="1"/>
          </p:nvPr>
        </p:nvSpPr>
        <p:spPr>
          <a:xfrm>
            <a:off x="2199000" y="1541922"/>
            <a:ext cx="7794000" cy="543300"/>
          </a:xfrm>
          <a:prstGeom prst="rect">
            <a:avLst/>
          </a:prstGeom>
          <a:solidFill>
            <a:schemeClr val="accent2"/>
          </a:solidFill>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vi-VN" dirty="0">
                <a:solidFill>
                  <a:schemeClr val="dk1"/>
                </a:solidFill>
              </a:rPr>
              <a:t>Technology</a:t>
            </a:r>
            <a:endParaRPr dirty="0">
              <a:solidFill>
                <a:schemeClr val="dk1"/>
              </a:solidFill>
            </a:endParaRPr>
          </a:p>
        </p:txBody>
      </p:sp>
      <p:sp>
        <p:nvSpPr>
          <p:cNvPr id="689" name="Google Shape;689;p26"/>
          <p:cNvSpPr txBox="1">
            <a:spLocks noGrp="1"/>
          </p:cNvSpPr>
          <p:nvPr>
            <p:ph type="body" idx="2"/>
          </p:nvPr>
        </p:nvSpPr>
        <p:spPr>
          <a:xfrm>
            <a:off x="2199000" y="2399071"/>
            <a:ext cx="7794000" cy="3014729"/>
          </a:xfrm>
          <a:prstGeom prst="rect">
            <a:avLst/>
          </a:prstGeom>
        </p:spPr>
        <p:txBody>
          <a:bodyPr spcFirstLastPara="1" wrap="square" lIns="121900" tIns="121900" rIns="121900" bIns="121900" anchor="t" anchorCtr="0">
            <a:noAutofit/>
          </a:bodyPr>
          <a:lstStyle/>
          <a:p>
            <a:pPr marL="342900" lvl="0" indent="-342900" algn="l" rtl="0">
              <a:spcBef>
                <a:spcPts val="0"/>
              </a:spcBef>
              <a:spcAft>
                <a:spcPts val="0"/>
              </a:spcAft>
              <a:buFontTx/>
              <a:buChar char="-"/>
            </a:pPr>
            <a:r>
              <a:rPr lang="vi-VN" dirty="0"/>
              <a:t>Create user interface with Qt framework includes: login, play room, list room, list rank.....</a:t>
            </a:r>
          </a:p>
          <a:p>
            <a:pPr marL="342900" lvl="0" indent="-342900" algn="l" rtl="0">
              <a:spcBef>
                <a:spcPts val="0"/>
              </a:spcBef>
              <a:spcAft>
                <a:spcPts val="0"/>
              </a:spcAft>
              <a:buFontTx/>
              <a:buChar char="-"/>
            </a:pPr>
            <a:r>
              <a:rPr lang="vi-VN" dirty="0"/>
              <a:t>Create database by beekeeper application (using sql lite)</a:t>
            </a:r>
          </a:p>
          <a:p>
            <a:pPr marL="342900" lvl="0" indent="-342900" algn="l" rtl="0">
              <a:spcBef>
                <a:spcPts val="0"/>
              </a:spcBef>
              <a:spcAft>
                <a:spcPts val="0"/>
              </a:spcAft>
              <a:buFontTx/>
              <a:buChar char="-"/>
            </a:pPr>
            <a:r>
              <a:rPr lang="vi-VN" dirty="0"/>
              <a:t>Game process logic: using socket and api to control logic </a:t>
            </a:r>
          </a:p>
          <a:p>
            <a:pPr marL="342900" lvl="0" indent="-342900" algn="l" rtl="0">
              <a:spcBef>
                <a:spcPts val="0"/>
              </a:spcBef>
              <a:spcAft>
                <a:spcPts val="0"/>
              </a:spcAft>
              <a:buFontTx/>
              <a:buChar char="-"/>
            </a:pPr>
            <a:r>
              <a:rPr lang="vi-VN" dirty="0"/>
              <a:t>Communication with players: communicate with each player in a game by socket</a:t>
            </a:r>
            <a:endParaRPr dirty="0"/>
          </a:p>
        </p:txBody>
      </p:sp>
    </p:spTree>
    <p:extLst>
      <p:ext uri="{BB962C8B-B14F-4D97-AF65-F5344CB8AC3E}">
        <p14:creationId xmlns:p14="http://schemas.microsoft.com/office/powerpoint/2010/main" val="119470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79"/>
        <p:cNvGrpSpPr/>
        <p:nvPr/>
      </p:nvGrpSpPr>
      <p:grpSpPr>
        <a:xfrm>
          <a:off x="0" y="0"/>
          <a:ext cx="0" cy="0"/>
          <a:chOff x="0" y="0"/>
          <a:chExt cx="0" cy="0"/>
        </a:xfrm>
      </p:grpSpPr>
      <p:sp>
        <p:nvSpPr>
          <p:cNvPr id="681" name="Google Shape;681;p25"/>
          <p:cNvSpPr txBox="1">
            <a:spLocks noGrp="1"/>
          </p:cNvSpPr>
          <p:nvPr>
            <p:ph type="title"/>
          </p:nvPr>
        </p:nvSpPr>
        <p:spPr>
          <a:xfrm>
            <a:off x="2680038" y="2012900"/>
            <a:ext cx="7770674"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600" dirty="0"/>
              <a:t>WE WILL TALK</a:t>
            </a:r>
            <a:r>
              <a:rPr lang="vi-VN" sz="5600" dirty="0"/>
              <a:t> ABOUT</a:t>
            </a:r>
            <a:r>
              <a:rPr lang="en" sz="5600" dirty="0"/>
              <a:t> </a:t>
            </a:r>
            <a:br>
              <a:rPr lang="vi-VN" sz="5600" dirty="0">
                <a:highlight>
                  <a:schemeClr val="accent2"/>
                </a:highlight>
              </a:rPr>
            </a:br>
            <a:r>
              <a:rPr lang="vi-VN" sz="5600" dirty="0">
                <a:highlight>
                  <a:schemeClr val="accent2"/>
                </a:highlight>
              </a:rPr>
              <a:t>3. PROTOCOL DESIGN</a:t>
            </a:r>
            <a:endParaRPr sz="5600" dirty="0">
              <a:highlight>
                <a:schemeClr val="accent2"/>
              </a:highlight>
            </a:endParaRPr>
          </a:p>
        </p:txBody>
      </p:sp>
      <p:sp>
        <p:nvSpPr>
          <p:cNvPr id="682" name="Google Shape;682;p25"/>
          <p:cNvSpPr/>
          <p:nvPr/>
        </p:nvSpPr>
        <p:spPr>
          <a:xfrm>
            <a:off x="1741288" y="2653441"/>
            <a:ext cx="767416" cy="1110134"/>
          </a:xfrm>
          <a:custGeom>
            <a:avLst/>
            <a:gdLst/>
            <a:ahLst/>
            <a:cxnLst/>
            <a:rect l="l" t="t" r="r" b="b"/>
            <a:pathLst>
              <a:path w="767416" h="1110134" extrusionOk="0">
                <a:moveTo>
                  <a:pt x="9081" y="8758"/>
                </a:moveTo>
                <a:cubicBezTo>
                  <a:pt x="-6386" y="322206"/>
                  <a:pt x="2372" y="709461"/>
                  <a:pt x="3361" y="735593"/>
                </a:cubicBezTo>
                <a:cubicBezTo>
                  <a:pt x="6892" y="832566"/>
                  <a:pt x="-7304" y="920921"/>
                  <a:pt x="154222" y="910327"/>
                </a:cubicBezTo>
                <a:cubicBezTo>
                  <a:pt x="154222" y="910327"/>
                  <a:pt x="357773" y="912164"/>
                  <a:pt x="430308" y="907432"/>
                </a:cubicBezTo>
                <a:cubicBezTo>
                  <a:pt x="436947" y="991691"/>
                  <a:pt x="438925" y="1110135"/>
                  <a:pt x="438925" y="1110135"/>
                </a:cubicBezTo>
                <a:cubicBezTo>
                  <a:pt x="529187" y="998330"/>
                  <a:pt x="653493" y="906654"/>
                  <a:pt x="767416" y="817169"/>
                </a:cubicBezTo>
                <a:cubicBezTo>
                  <a:pt x="644170" y="734251"/>
                  <a:pt x="535332" y="665247"/>
                  <a:pt x="447259" y="545674"/>
                </a:cubicBezTo>
                <a:cubicBezTo>
                  <a:pt x="443586" y="624495"/>
                  <a:pt x="436170" y="725635"/>
                  <a:pt x="436170" y="725635"/>
                </a:cubicBezTo>
                <a:cubicBezTo>
                  <a:pt x="370698" y="728318"/>
                  <a:pt x="274502" y="725070"/>
                  <a:pt x="274502" y="725070"/>
                </a:cubicBezTo>
                <a:lnTo>
                  <a:pt x="270406" y="0"/>
                </a:lnTo>
                <a:cubicBezTo>
                  <a:pt x="174210" y="15538"/>
                  <a:pt x="107466" y="8758"/>
                  <a:pt x="9152" y="8758"/>
                </a:cubicBezTo>
                <a:close/>
              </a:path>
            </a:pathLst>
          </a:custGeom>
          <a:solidFill>
            <a:schemeClr val="accent2"/>
          </a:solidFill>
          <a:ln w="19050" cap="rnd"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74334152"/>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D7DDDD"/>
      </a:lt1>
      <a:dk2>
        <a:srgbClr val="434343"/>
      </a:dk2>
      <a:lt2>
        <a:srgbClr val="FEDA60"/>
      </a:lt2>
      <a:accent1>
        <a:srgbClr val="353535"/>
      </a:accent1>
      <a:accent2>
        <a:srgbClr val="FEDA60"/>
      </a:accent2>
      <a:accent3>
        <a:srgbClr val="000000"/>
      </a:accent3>
      <a:accent4>
        <a:srgbClr val="FFFFFF"/>
      </a:accent4>
      <a:accent5>
        <a:srgbClr val="FFFF00"/>
      </a:accent5>
      <a:accent6>
        <a:srgbClr val="0000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TotalTime>
  <Words>1122</Words>
  <Application>Microsoft Office PowerPoint</Application>
  <PresentationFormat>Widescreen</PresentationFormat>
  <Paragraphs>111</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Aldrich</vt:lpstr>
      <vt:lpstr>Abril Fatface</vt:lpstr>
      <vt:lpstr>Roboto Medium</vt:lpstr>
      <vt:lpstr>Roboto</vt:lpstr>
      <vt:lpstr>Calibri</vt:lpstr>
      <vt:lpstr>Arial</vt:lpstr>
      <vt:lpstr>SlidesMania</vt:lpstr>
      <vt:lpstr>FINAL PROGRESS REPORT</vt:lpstr>
      <vt:lpstr>TEAM MEMBER</vt:lpstr>
      <vt:lpstr>TABLE OF CONTENTS.</vt:lpstr>
      <vt:lpstr>WE WILL TALK ABOUT  1. INTRODUCE TOPIC</vt:lpstr>
      <vt:lpstr>PowerPoint Presentation</vt:lpstr>
      <vt:lpstr>2. SOLUTION AND TECHNOLOGY</vt:lpstr>
      <vt:lpstr>PowerPoint Presentation</vt:lpstr>
      <vt:lpstr>PowerPoint Presentation</vt:lpstr>
      <vt:lpstr>WE WILL TALK ABOUT  3. PROTOCOL DESIGN</vt:lpstr>
      <vt:lpstr>App Architechture</vt:lpstr>
      <vt:lpstr>Type of message</vt:lpstr>
      <vt:lpstr>Structure of message</vt:lpstr>
      <vt:lpstr>RoomData</vt:lpstr>
      <vt:lpstr>Send answer</vt:lpstr>
      <vt:lpstr>Protocol Processing</vt:lpstr>
      <vt:lpstr>4. Usecase, class diagram, flowchart</vt:lpstr>
      <vt:lpstr>Usecase</vt:lpstr>
      <vt:lpstr>Main Usecase</vt:lpstr>
      <vt:lpstr>Auth Usecase</vt:lpstr>
      <vt:lpstr>Play Game</vt:lpstr>
      <vt:lpstr>Flow Chart</vt:lpstr>
      <vt:lpstr>Flow chart </vt:lpstr>
      <vt:lpstr>Flow chart </vt:lpstr>
      <vt:lpstr>5. RESULT AND DEMO</vt:lpstr>
      <vt:lpstr>Work Result </vt:lpstr>
      <vt:lpstr>Auth</vt:lpstr>
      <vt:lpstr>Auth</vt:lpstr>
      <vt:lpstr>Playing game</vt:lpstr>
      <vt:lpstr>Playing game</vt:lpstr>
      <vt:lpstr>Playing game</vt:lpstr>
      <vt:lpstr>Play with computer</vt:lpstr>
      <vt:lpstr>Rank</vt:lpstr>
      <vt:lpstr>Rank</vt:lpstr>
      <vt:lpstr>6. 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PROGRESS REPORT</dc:title>
  <cp:lastModifiedBy>LE DINH HUY 20194776</cp:lastModifiedBy>
  <cp:revision>91</cp:revision>
  <dcterms:modified xsi:type="dcterms:W3CDTF">2023-07-25T18:07:10Z</dcterms:modified>
</cp:coreProperties>
</file>