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1CC871-1FE7-2651-661F-B26774389F2D}" v="222" dt="2025-02-06T07:53:00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7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1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8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32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6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6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5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2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3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84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0080" y="3534428"/>
            <a:ext cx="6980274" cy="2996649"/>
          </a:xfrm>
        </p:spPr>
        <p:txBody>
          <a:bodyPr anchor="t">
            <a:normAutofit/>
          </a:bodyPr>
          <a:lstStyle/>
          <a:p>
            <a:r>
              <a:rPr lang="ru-RU" sz="6600" dirty="0" err="1"/>
              <a:t>pyfarm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0080" y="5248504"/>
            <a:ext cx="6980274" cy="950275"/>
          </a:xfrm>
        </p:spPr>
        <p:txBody>
          <a:bodyPr anchor="t">
            <a:normAutofit/>
          </a:bodyPr>
          <a:lstStyle/>
          <a:p>
            <a:endParaRPr lang="ru-R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7E844-00F8-459C-8D3E-735648BF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76F105-4A40-7BFE-549E-FC89D7E2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800" b="1" dirty="0">
                <a:ea typeface="+mn-lt"/>
                <a:cs typeface="+mn-lt"/>
              </a:rPr>
              <a:t>Создание фермы</a:t>
            </a:r>
            <a:r>
              <a:rPr lang="ru-RU" sz="2800" dirty="0">
                <a:ea typeface="+mn-lt"/>
                <a:cs typeface="+mn-lt"/>
              </a:rPr>
              <a:t>: Игрок развить свою ферму, управляя различными видами сельскохозяйственных культур.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3611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224F0-94D8-8A22-5849-033501A5D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68FE5-AD85-CD82-A9D0-F2983160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68F65-508C-D1D3-447D-AA0CB212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b="1" dirty="0">
                <a:ea typeface="+mn-lt"/>
                <a:cs typeface="+mn-lt"/>
              </a:rPr>
              <a:t>Создание окружения</a:t>
            </a:r>
          </a:p>
          <a:p>
            <a:r>
              <a:rPr lang="ru-RU" sz="2800" b="1" dirty="0">
                <a:ea typeface="+mn-lt"/>
                <a:cs typeface="+mn-lt"/>
              </a:rPr>
              <a:t>Реализация игрока</a:t>
            </a:r>
          </a:p>
          <a:p>
            <a:r>
              <a:rPr lang="ru-RU" sz="2800" b="1" dirty="0">
                <a:ea typeface="+mn-lt"/>
                <a:cs typeface="+mn-lt"/>
              </a:rPr>
              <a:t>Посадка растений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1048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604B2-9379-6BF2-1C35-C6BF8FC05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 descr="Изображение выглядит как текст, Прямоугольник, снимок экрана, шабло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5ACC8726-3B3F-C9D5-58BF-4724D7A7B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175" t="1413" r="705" b="1642"/>
          <a:stretch/>
        </p:blipFill>
        <p:spPr>
          <a:xfrm>
            <a:off x="566925" y="3006"/>
            <a:ext cx="6183286" cy="684358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86A11E-48AC-4C67-207B-5471C3BA8F4B}"/>
              </a:ext>
            </a:extLst>
          </p:cNvPr>
          <p:cNvSpPr txBox="1"/>
          <p:nvPr/>
        </p:nvSpPr>
        <p:spPr>
          <a:xfrm>
            <a:off x="7281223" y="2642577"/>
            <a:ext cx="378024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800" b="1" err="1"/>
              <a:t>import</a:t>
            </a:r>
            <a:r>
              <a:rPr lang="ru-RU" sz="4800" b="1" dirty="0"/>
              <a:t> </a:t>
            </a:r>
            <a:r>
              <a:rPr lang="ru-RU" sz="4800" b="1" err="1"/>
              <a:t>pytmx</a:t>
            </a:r>
            <a:endParaRPr lang="ru-RU" sz="4800" b="1"/>
          </a:p>
          <a:p>
            <a:r>
              <a:rPr lang="ru-RU" sz="4800" b="1" err="1"/>
              <a:t>Tiled</a:t>
            </a:r>
            <a:endParaRPr lang="ru-RU" sz="4800" b="1"/>
          </a:p>
        </p:txBody>
      </p:sp>
    </p:spTree>
    <p:extLst>
      <p:ext uri="{BB962C8B-B14F-4D97-AF65-F5344CB8AC3E}">
        <p14:creationId xmlns:p14="http://schemas.microsoft.com/office/powerpoint/2010/main" val="3641832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7ECE8-A68C-B669-77F6-682681D0B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860996FB-77F1-86B9-8E93-65E22EAB2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37" y="-870"/>
            <a:ext cx="10890928" cy="41648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5400" b="1" dirty="0"/>
              <a:t>Файлы</a:t>
            </a:r>
          </a:p>
          <a:p>
            <a:r>
              <a:rPr lang="ru-RU" sz="4000" dirty="0"/>
              <a:t>Level.py</a:t>
            </a:r>
          </a:p>
          <a:p>
            <a:r>
              <a:rPr lang="ru-RU" sz="4000" dirty="0"/>
              <a:t>Main.py</a:t>
            </a:r>
          </a:p>
          <a:p>
            <a:r>
              <a:rPr lang="ru-RU" sz="4000" dirty="0"/>
              <a:t>Player.py</a:t>
            </a:r>
          </a:p>
          <a:p>
            <a:r>
              <a:rPr lang="ru-RU" sz="4000" dirty="0"/>
              <a:t>Settings.py</a:t>
            </a:r>
          </a:p>
          <a:p>
            <a:r>
              <a:rPr lang="ru-RU" sz="4000" dirty="0"/>
              <a:t>Timer.py</a:t>
            </a:r>
          </a:p>
        </p:txBody>
      </p:sp>
    </p:spTree>
    <p:extLst>
      <p:ext uri="{BB962C8B-B14F-4D97-AF65-F5344CB8AC3E}">
        <p14:creationId xmlns:p14="http://schemas.microsoft.com/office/powerpoint/2010/main" val="221066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ADC1C-89FB-5D3E-A5B6-2FCD1E1D2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 descr="Изображение выглядит как текст, снимок экрана, программное обеспечение, Мультимедийное программное обеспечение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D56C69E4-2DAC-6E56-E3AE-83B84B11E1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7" b="4826"/>
          <a:stretch/>
        </p:blipFill>
        <p:spPr>
          <a:xfrm>
            <a:off x="20" y="535709"/>
            <a:ext cx="8229580" cy="58206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C7985C-B0C3-CC50-E86A-B5EBA40E0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35924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>
            <a:extLst>
              <a:ext uri="{FF2B5EF4-FFF2-40B4-BE49-F238E27FC236}">
                <a16:creationId xmlns:a16="http://schemas.microsoft.com/office/drawing/2014/main" id="{7D0BDB30-3243-2AB1-1EEF-815793D8D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128" y="2922624"/>
            <a:ext cx="2811880" cy="34099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6600" b="1" dirty="0"/>
              <a:t>Level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06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DashVTI</vt:lpstr>
      <vt:lpstr>pyfarm</vt:lpstr>
      <vt:lpstr>Цели</vt:lpstr>
      <vt:lpstr>Задачи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67</cp:revision>
  <dcterms:created xsi:type="dcterms:W3CDTF">2025-02-06T05:54:58Z</dcterms:created>
  <dcterms:modified xsi:type="dcterms:W3CDTF">2025-02-06T07:58:03Z</dcterms:modified>
</cp:coreProperties>
</file>