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迭代计划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7406640" cy="1752600"/>
          </a:xfrm>
        </p:spPr>
        <p:txBody>
          <a:bodyPr/>
          <a:lstStyle/>
          <a:p>
            <a:r>
              <a:rPr lang="zh-CN" altLang="en-US" dirty="0" smtClean="0"/>
              <a:t>项目：</a:t>
            </a:r>
            <a:r>
              <a:rPr lang="en-US" altLang="zh-CN" dirty="0" smtClean="0"/>
              <a:t>e</a:t>
            </a:r>
            <a:r>
              <a:rPr lang="zh-CN" altLang="en-US" dirty="0" smtClean="0"/>
              <a:t>键换脸</a:t>
            </a:r>
            <a:endParaRPr lang="en-US" altLang="zh-CN" dirty="0" smtClean="0"/>
          </a:p>
          <a:p>
            <a:r>
              <a:rPr lang="zh-CN" altLang="en-US" dirty="0" smtClean="0"/>
              <a:t>组员：陈远哲，刘欢，王鑫，仵海云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2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迭代计划表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4852"/>
              </p:ext>
            </p:extLst>
          </p:nvPr>
        </p:nvGraphicFramePr>
        <p:xfrm>
          <a:off x="1187624" y="1628800"/>
          <a:ext cx="7704856" cy="460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853"/>
                <a:gridCol w="1925853"/>
                <a:gridCol w="1926575"/>
                <a:gridCol w="1926575"/>
              </a:tblGrid>
              <a:tr h="734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周次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迭代内容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成果版本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性能评估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2~10</a:t>
                      </a:r>
                      <a:r>
                        <a:rPr lang="zh-CN" sz="2000" kern="100" dirty="0">
                          <a:effectLst/>
                        </a:rPr>
                        <a:t>周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页面框架搭建，实现各个模块的基础功能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键换脸测试版</a:t>
                      </a:r>
                      <a:r>
                        <a:rPr lang="en-US" sz="2000" kern="100">
                          <a:effectLst/>
                        </a:rPr>
                        <a:t>v1.0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能够使用，用户能够获取到想要的东西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13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11~14</a:t>
                      </a:r>
                      <a:r>
                        <a:rPr lang="zh-CN" sz="2000" kern="100">
                          <a:effectLst/>
                        </a:rPr>
                        <a:t>周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优化用户体验，优化系统外观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键换脸测试版</a:t>
                      </a:r>
                      <a:r>
                        <a:rPr lang="en-US" sz="2000" kern="100">
                          <a:effectLst/>
                        </a:rPr>
                        <a:t>v2.0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用户能够轻松上手，界面良好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15~16</a:t>
                      </a:r>
                      <a:r>
                        <a:rPr lang="zh-CN" sz="2000" kern="100">
                          <a:effectLst/>
                        </a:rPr>
                        <a:t>周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修复</a:t>
                      </a:r>
                      <a:r>
                        <a:rPr lang="en-US" sz="2000" kern="100" dirty="0">
                          <a:effectLst/>
                        </a:rPr>
                        <a:t>bug</a:t>
                      </a:r>
                      <a:r>
                        <a:rPr lang="zh-CN" sz="2000" kern="100" dirty="0">
                          <a:effectLst/>
                        </a:rPr>
                        <a:t>，继续优化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</a:t>
                      </a:r>
                      <a:r>
                        <a:rPr lang="zh-CN" sz="2000" kern="100">
                          <a:effectLst/>
                        </a:rPr>
                        <a:t>键换脸正式版</a:t>
                      </a:r>
                      <a:r>
                        <a:rPr lang="en-US" sz="2000" kern="100">
                          <a:effectLst/>
                        </a:rPr>
                        <a:t>v1.0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系统稳定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第一次迭代分工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" y="1181106"/>
            <a:ext cx="9061765" cy="534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</a:t>
            </a:r>
            <a:r>
              <a:rPr lang="zh-CN" altLang="en-US" dirty="0"/>
              <a:t>迭代分工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6321"/>
            <a:ext cx="784887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/>
              <a:t>迭代分工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75" y="1700808"/>
            <a:ext cx="8088089" cy="347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9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JavaScript </a:t>
            </a:r>
            <a:r>
              <a:rPr lang="zh-CN" altLang="zh-CN" dirty="0"/>
              <a:t>功能限制 </a:t>
            </a:r>
            <a:endParaRPr lang="en-US" altLang="zh-CN" dirty="0" smtClean="0"/>
          </a:p>
          <a:p>
            <a:r>
              <a:rPr lang="zh-CN" altLang="zh-CN" dirty="0" smtClean="0"/>
              <a:t>应对：在需求实现前先进行可行性分析</a:t>
            </a:r>
          </a:p>
          <a:p>
            <a:pPr marL="82296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多平台下，多浏览器内核下的兼容性问题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zh-CN" altLang="zh-CN" dirty="0"/>
              <a:t>应对：执行脚本前</a:t>
            </a:r>
            <a:r>
              <a:rPr lang="zh-CN" altLang="zh-CN" dirty="0" smtClean="0"/>
              <a:t>先</a:t>
            </a:r>
            <a:r>
              <a:rPr lang="zh-CN" altLang="en-US" dirty="0"/>
              <a:t>对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进行</a:t>
            </a:r>
            <a:r>
              <a:rPr lang="zh-CN" altLang="zh-CN" dirty="0" smtClean="0"/>
              <a:t>识别</a:t>
            </a:r>
            <a:r>
              <a:rPr lang="zh-CN" altLang="zh-CN" dirty="0"/>
              <a:t>，根据不同的浏览器用不同的程序来实现功能</a:t>
            </a:r>
          </a:p>
          <a:p>
            <a:pPr marL="82296" indent="0">
              <a:buNone/>
            </a:pPr>
            <a:endParaRPr lang="zh-CN" altLang="zh-CN" dirty="0"/>
          </a:p>
          <a:p>
            <a:r>
              <a:rPr lang="zh-CN" altLang="zh-CN" dirty="0"/>
              <a:t>人脸识别服务的可靠性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zh-CN" altLang="zh-CN" dirty="0"/>
              <a:t>应对：进行多组人脸识别测试，测试人脸识别准确性是否符合要求</a:t>
            </a:r>
          </a:p>
          <a:p>
            <a:pPr marL="82296" indent="0">
              <a:buNone/>
            </a:pPr>
            <a:endParaRPr lang="zh-CN" altLang="zh-CN" dirty="0"/>
          </a:p>
          <a:p>
            <a:r>
              <a:rPr lang="zh-CN" altLang="zh-CN" dirty="0"/>
              <a:t>前台与云服务器直传数据的稳定性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zh-CN" altLang="zh-CN" dirty="0" smtClean="0"/>
              <a:t>应对</a:t>
            </a:r>
            <a:r>
              <a:rPr lang="zh-CN" altLang="zh-CN" dirty="0"/>
              <a:t>：云端的稳定性我们无法估计，但是我们能给用户足够多的提示，提示用户稍后上传图片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125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迭代计划</vt:lpstr>
      <vt:lpstr>迭代计划表</vt:lpstr>
      <vt:lpstr>第一次迭代分工</vt:lpstr>
      <vt:lpstr>第二次迭代分工</vt:lpstr>
      <vt:lpstr>第三次迭代分工</vt:lpstr>
      <vt:lpstr>风险列表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迭代计划，冲刺计划</dc:title>
  <dc:creator>Administrator</dc:creator>
  <cp:lastModifiedBy>dmt</cp:lastModifiedBy>
  <cp:revision>6</cp:revision>
  <dcterms:created xsi:type="dcterms:W3CDTF">2016-03-31T11:12:12Z</dcterms:created>
  <dcterms:modified xsi:type="dcterms:W3CDTF">2016-03-31T12:16:09Z</dcterms:modified>
</cp:coreProperties>
</file>