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9"/>
  </p:notesMasterIdLst>
  <p:sldIdLst>
    <p:sldId id="256" r:id="rId2"/>
    <p:sldId id="265" r:id="rId3"/>
    <p:sldId id="267" r:id="rId4"/>
    <p:sldId id="266" r:id="rId5"/>
    <p:sldId id="271" r:id="rId6"/>
    <p:sldId id="273" r:id="rId7"/>
    <p:sldId id="270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/>
            </a:lvl1pPr>
          </a:lstStyle>
          <a:p>
            <a:endParaRPr lang="zh-CN" altLang="en-US"/>
          </a:p>
        </p:txBody>
      </p:sp>
      <p:sp>
        <p:nvSpPr>
          <p:cNvPr id="819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fld id="{81732C56-3D54-42F8-8198-1A2058C27A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57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87450" y="2852738"/>
            <a:ext cx="6659563" cy="792162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单击此处编辑标题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3644900"/>
            <a:ext cx="6659563" cy="504825"/>
          </a:xfrm>
        </p:spPr>
        <p:txBody>
          <a:bodyPr/>
          <a:lstStyle>
            <a:lvl1pPr marL="0" indent="0" algn="ctr">
              <a:buFont typeface="Arial" pitchFamily="34" charset="0"/>
              <a:buNone/>
              <a:defRPr sz="2800">
                <a:solidFill>
                  <a:srgbClr val="7BC489"/>
                </a:solidFill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单击此处编辑母版副标题样式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736BB-D433-4DBF-B792-70F7513D36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35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1196751"/>
            <a:ext cx="7887600" cy="50223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+mn-ea"/>
              </a:defRPr>
            </a:lvl1pPr>
          </a:lstStyle>
          <a:p>
            <a:fld id="{6EF2F5ED-D19D-4097-92A9-D6092B3D6E68}" type="datetimeFigureOut">
              <a:rPr lang="zh-CN" altLang="en-US"/>
              <a:pPr/>
              <a:t>2016/6/24</a:t>
            </a:fld>
            <a:endParaRPr lang="zh-CN" altLang="en-US"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618FB-7D53-41AF-8B70-7044CF3FB6F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6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1269999"/>
            <a:ext cx="7488399" cy="7236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000" y="2277304"/>
            <a:ext cx="7776000" cy="388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B83C62-B751-4C99-B6BF-E3E8E7E589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79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单击此处编辑标题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B7EC3-AA8B-4D46-AD9C-6C832E0E0A9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82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 descr="#wm#_43_21_*Z"/>
          <p:cNvGrpSpPr>
            <a:grpSpLocks/>
          </p:cNvGrpSpPr>
          <p:nvPr userDrawn="1"/>
        </p:nvGrpSpPr>
        <p:grpSpPr bwMode="auto">
          <a:xfrm>
            <a:off x="900113" y="977900"/>
            <a:ext cx="1546225" cy="1152525"/>
            <a:chOff x="0" y="0"/>
            <a:chExt cx="2436" cy="1814"/>
          </a:xfrm>
        </p:grpSpPr>
        <p:sp>
          <p:nvSpPr>
            <p:cNvPr id="6" name="Rectangle 4" descr="#wm#_43_21_*Z"/>
            <p:cNvSpPr>
              <a:spLocks noChangeArrowheads="1"/>
            </p:cNvSpPr>
            <p:nvPr/>
          </p:nvSpPr>
          <p:spPr bwMode="auto">
            <a:xfrm>
              <a:off x="0" y="0"/>
              <a:ext cx="1814" cy="1814"/>
            </a:xfrm>
            <a:prstGeom prst="rect">
              <a:avLst/>
            </a:prstGeom>
            <a:noFill/>
            <a:ln w="6350">
              <a:solidFill>
                <a:srgbClr val="0E965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170" tIns="46990" rIns="90170" bIns="46990" anchor="ctr"/>
            <a:lstStyle/>
            <a:p>
              <a:r>
                <a:rPr lang="en-US" altLang="zh-CN" sz="4000">
                  <a:solidFill>
                    <a:srgbClr val="0E9651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7" name="Rectangle 5" descr="#wm#_43_21_*Z"/>
            <p:cNvSpPr>
              <a:spLocks noChangeArrowheads="1"/>
            </p:cNvSpPr>
            <p:nvPr/>
          </p:nvSpPr>
          <p:spPr bwMode="auto">
            <a:xfrm>
              <a:off x="1304" y="340"/>
              <a:ext cx="1133" cy="1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en-US" sz="2800">
                <a:solidFill>
                  <a:srgbClr val="0E9651"/>
                </a:solidFill>
                <a:ea typeface="宋体" pitchFamily="2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98240" y="2568864"/>
            <a:ext cx="2811600" cy="3236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28752" y="2568864"/>
            <a:ext cx="2811600" cy="3236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1695952" y="1193232"/>
            <a:ext cx="6044400" cy="7236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noProof="1" smtClean="0"/>
              <a:t>单击此处编辑标题</a:t>
            </a:r>
            <a:endParaRPr lang="zh-CN" altLang="en-US" noProof="1"/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2C468-6480-43AF-B735-A4FFF8411E8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31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908720"/>
            <a:ext cx="7545338" cy="78196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87497D-ECAA-4550-93C9-440C295AA49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43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5364163" y="4076700"/>
            <a:ext cx="3779837" cy="2752725"/>
            <a:chOff x="0" y="0"/>
            <a:chExt cx="5942" cy="4337"/>
          </a:xfrm>
        </p:grpSpPr>
        <p:sp>
          <p:nvSpPr>
            <p:cNvPr id="4" name="AutoShape 5" descr="#wm#_43_31_*Z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rot="-5400000">
              <a:off x="3884" y="658"/>
              <a:ext cx="2718" cy="1359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" name="AutoShape 6" descr="#wm#_43_31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0800000">
              <a:off x="0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8EE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AutoShape 7" descr="#wm#_43_31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0800000">
              <a:off x="1564" y="1485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AutoShape 8" descr="#wm#_43_31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566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AutoShape 9" descr="#wm#_43_31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166" y="1482"/>
              <a:ext cx="2718" cy="1360"/>
            </a:xfrm>
            <a:prstGeom prst="triangle">
              <a:avLst>
                <a:gd name="adj" fmla="val 50000"/>
              </a:avLst>
            </a:prstGeom>
            <a:solidFill>
              <a:srgbClr val="8EE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AutoShape 10" descr="#wm#_43_31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rot="10800000">
              <a:off x="3166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EBF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87449" y="2636912"/>
            <a:ext cx="6660000" cy="1004512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noProof="1" smtClean="0"/>
              <a:t>单击此处编辑标题</a:t>
            </a:r>
            <a:endParaRPr lang="zh-CN" altLang="en-US" noProof="1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03263-B745-470A-AFB5-A52D0CC614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95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F3B782-FC20-4966-95A4-10674F3E085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3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 descr="#wm#_43_21_*Z"/>
          <p:cNvGrpSpPr>
            <a:grpSpLocks/>
          </p:cNvGrpSpPr>
          <p:nvPr userDrawn="1"/>
        </p:nvGrpSpPr>
        <p:grpSpPr bwMode="auto">
          <a:xfrm>
            <a:off x="900113" y="977900"/>
            <a:ext cx="1546225" cy="1152525"/>
            <a:chOff x="0" y="0"/>
            <a:chExt cx="2436" cy="1814"/>
          </a:xfrm>
        </p:grpSpPr>
        <p:sp>
          <p:nvSpPr>
            <p:cNvPr id="6" name="Rectangle 4" descr="#wm#_43_21_*Z"/>
            <p:cNvSpPr>
              <a:spLocks noChangeArrowheads="1"/>
            </p:cNvSpPr>
            <p:nvPr/>
          </p:nvSpPr>
          <p:spPr bwMode="auto">
            <a:xfrm>
              <a:off x="0" y="0"/>
              <a:ext cx="1814" cy="1814"/>
            </a:xfrm>
            <a:prstGeom prst="rect">
              <a:avLst/>
            </a:prstGeom>
            <a:noFill/>
            <a:ln w="6350">
              <a:solidFill>
                <a:srgbClr val="0E965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170" tIns="46990" rIns="90170" bIns="46990" anchor="ctr"/>
            <a:lstStyle/>
            <a:p>
              <a:r>
                <a:rPr lang="en-US" altLang="zh-CN" sz="4000">
                  <a:solidFill>
                    <a:srgbClr val="0E9651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7" name="Rectangle 5" descr="#wm#_43_21_*Z"/>
            <p:cNvSpPr>
              <a:spLocks noChangeArrowheads="1"/>
            </p:cNvSpPr>
            <p:nvPr/>
          </p:nvSpPr>
          <p:spPr bwMode="auto">
            <a:xfrm>
              <a:off x="1304" y="340"/>
              <a:ext cx="1133" cy="1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en-US" sz="2800">
                <a:solidFill>
                  <a:srgbClr val="0E9651"/>
                </a:solidFill>
                <a:ea typeface="宋体" pitchFamily="2" charset="-122"/>
              </a:endParaRPr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70496" y="2662480"/>
            <a:ext cx="4528800" cy="328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292080" y="2673856"/>
            <a:ext cx="2883600" cy="33120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95952" y="1193232"/>
            <a:ext cx="6044400" cy="7236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noProof="1" smtClean="0"/>
              <a:t>单击此处编辑标题</a:t>
            </a:r>
            <a:endParaRPr lang="zh-CN" altLang="en-US" noProof="1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7287F-E694-4140-B4F3-D07FD736B0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63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2320" y="1270001"/>
            <a:ext cx="1234480" cy="5111328"/>
          </a:xfrm>
        </p:spPr>
        <p:txBody>
          <a:bodyPr vert="eaVer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1"/>
            <a:ext cx="6851104" cy="511132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554788"/>
            <a:ext cx="2133600" cy="25876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554788"/>
            <a:ext cx="2895600" cy="25876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554788"/>
            <a:ext cx="2133600" cy="258762"/>
          </a:xfrm>
        </p:spPr>
        <p:txBody>
          <a:bodyPr/>
          <a:lstStyle>
            <a:lvl1pPr>
              <a:defRPr/>
            </a:lvl1pPr>
          </a:lstStyle>
          <a:p>
            <a:fld id="{BD59D658-5F40-4043-987B-07C52C7A9D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5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16013" y="1270000"/>
            <a:ext cx="75612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11188" y="2133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4625"/>
            <a:ext cx="2133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100" noProof="1"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4625"/>
            <a:ext cx="2895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100" noProof="1"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4625"/>
            <a:ext cx="2133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ym typeface="Arial" pitchFamily="34" charset="0"/>
              </a:defRPr>
            </a:lvl1pPr>
          </a:lstStyle>
          <a:p>
            <a:fld id="{AACEC5B6-FB7D-467A-AE2E-360B1161232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5" r:id="rId3"/>
    <p:sldLayoutId id="2147483698" r:id="rId4"/>
    <p:sldLayoutId id="2147483694" r:id="rId5"/>
    <p:sldLayoutId id="2147483699" r:id="rId6"/>
    <p:sldLayoutId id="2147483693" r:id="rId7"/>
    <p:sldLayoutId id="2147483700" r:id="rId8"/>
    <p:sldLayoutId id="2147483701" r:id="rId9"/>
    <p:sldLayoutId id="2147483702" r:id="rId10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rgbClr val="0E9651"/>
          </a:solidFill>
          <a:latin typeface="+mj-ea"/>
          <a:ea typeface="+mj-ea"/>
          <a:cs typeface="+mj-cs"/>
          <a:sym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黑体" pitchFamily="49" charset="-122"/>
          <a:ea typeface="黑体" pitchFamily="49" charset="-122"/>
          <a:sym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黑体" pitchFamily="49" charset="-122"/>
          <a:ea typeface="黑体" pitchFamily="49" charset="-122"/>
          <a:sym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黑体" pitchFamily="49" charset="-122"/>
          <a:ea typeface="黑体" pitchFamily="49" charset="-122"/>
          <a:sym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黑体" pitchFamily="49" charset="-122"/>
          <a:ea typeface="黑体" pitchFamily="49" charset="-122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15875" indent="-15875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 flipV="1">
            <a:off x="6430963" y="5969000"/>
            <a:ext cx="1720850" cy="863600"/>
          </a:xfrm>
          <a:prstGeom prst="triangle">
            <a:avLst>
              <a:gd name="adj" fmla="val 50000"/>
            </a:avLst>
          </a:prstGeom>
          <a:solidFill>
            <a:srgbClr val="94DE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>
          <a:xfrm>
            <a:off x="700088" y="2782888"/>
            <a:ext cx="7912100" cy="792162"/>
          </a:xfrm>
        </p:spPr>
        <p:txBody>
          <a:bodyPr lIns="90170" tIns="46990" rIns="90170" bIns="46990">
            <a:normAutofit/>
          </a:bodyPr>
          <a:lstStyle/>
          <a:p>
            <a:r>
              <a:rPr lang="zh-CN" altLang="en-US" sz="2800" noProof="1" smtClean="0">
                <a:latin typeface="+mj-lt"/>
              </a:rPr>
              <a:t>基于</a:t>
            </a:r>
            <a:r>
              <a:rPr lang="en-US" altLang="zh-CN" sz="2800" noProof="1" smtClean="0">
                <a:latin typeface="+mj-lt"/>
              </a:rPr>
              <a:t>web</a:t>
            </a:r>
            <a:r>
              <a:rPr lang="zh-CN" altLang="en-US" sz="2800" noProof="1" smtClean="0">
                <a:latin typeface="+mj-lt"/>
              </a:rPr>
              <a:t>的在线智能换脸修图工具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 lIns="90170" tIns="46990" rIns="90170" bIns="46990"/>
          <a:lstStyle/>
          <a:p>
            <a:pPr>
              <a:lnSpc>
                <a:spcPct val="90000"/>
              </a:lnSpc>
            </a:pPr>
            <a:r>
              <a:rPr lang="zh-CN" altLang="en-US" smtClean="0">
                <a:latin typeface="Arial" pitchFamily="34" charset="0"/>
              </a:rPr>
              <a:t>小组成员：陈远哲，刘欢，王鑫，仵海云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75856" y="2060848"/>
            <a:ext cx="21916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e</a:t>
            </a:r>
            <a:r>
              <a:rPr lang="zh-CN" altLang="en-US" sz="4400" dirty="0" smtClean="0"/>
              <a:t>键</a:t>
            </a:r>
            <a:r>
              <a:rPr lang="zh-CN" altLang="en-US" sz="4400" noProof="1" smtClean="0"/>
              <a:t>换脸</a:t>
            </a:r>
            <a:endParaRPr lang="zh-CN" altLang="en-US" sz="4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 noChangeArrowheads="1"/>
          </p:cNvSpPr>
          <p:nvPr>
            <p:ph type="title"/>
          </p:nvPr>
        </p:nvSpPr>
        <p:spPr>
          <a:xfrm>
            <a:off x="971550" y="1270000"/>
            <a:ext cx="7488238" cy="723900"/>
          </a:xfrm>
        </p:spPr>
        <p:txBody>
          <a:bodyPr/>
          <a:lstStyle/>
          <a:p>
            <a:r>
              <a:rPr lang="zh-CN" altLang="en-US" sz="2800" dirty="0" smtClean="0"/>
              <a:t>当下基于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P</a:t>
            </a:r>
            <a:r>
              <a:rPr lang="zh-CN" altLang="en-US" sz="2800" noProof="1" smtClean="0"/>
              <a:t>脸工具需求日益增多</a:t>
            </a:r>
            <a:r>
              <a:rPr lang="zh-CN" altLang="en-US" sz="2800" dirty="0" smtClean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3" y="2084388"/>
            <a:ext cx="7775575" cy="4081462"/>
          </a:xfrm>
        </p:spPr>
        <p:txBody>
          <a:bodyPr>
            <a:normAutofit/>
          </a:bodyPr>
          <a:lstStyle/>
          <a:p>
            <a:r>
              <a:rPr lang="en-US" altLang="zh-CN" noProof="1"/>
              <a:t>  </a:t>
            </a:r>
            <a:r>
              <a:rPr lang="zh-CN" altLang="en-US" noProof="1"/>
              <a:t>大多</a:t>
            </a:r>
            <a:r>
              <a:rPr lang="en-US" altLang="zh-CN" noProof="1"/>
              <a:t>p</a:t>
            </a:r>
            <a:r>
              <a:rPr lang="zh-CN" altLang="en-US" noProof="1"/>
              <a:t>图软件都需要安装客户端，比如</a:t>
            </a:r>
            <a:r>
              <a:rPr lang="en-US" altLang="zh-CN" noProof="1"/>
              <a:t>Photoshop</a:t>
            </a:r>
            <a:r>
              <a:rPr lang="zh-CN" altLang="en-US" noProof="1"/>
              <a:t>，美图秀秀等。 而</a:t>
            </a:r>
            <a:r>
              <a:rPr lang="en-US" altLang="zh-CN" noProof="1"/>
              <a:t>p</a:t>
            </a:r>
            <a:r>
              <a:rPr lang="zh-CN" altLang="en-US" noProof="1"/>
              <a:t>图往往是临时的需求，下载客户端需要花费大量的</a:t>
            </a:r>
            <a:r>
              <a:rPr lang="zh-CN" altLang="en-US" noProof="1" smtClean="0"/>
              <a:t>时间</a:t>
            </a:r>
            <a:r>
              <a:rPr lang="zh-CN" altLang="en-US" noProof="1"/>
              <a:t>及</a:t>
            </a:r>
            <a:r>
              <a:rPr lang="zh-CN" altLang="en-US" noProof="1" smtClean="0"/>
              <a:t>存储空间</a:t>
            </a:r>
            <a:r>
              <a:rPr lang="zh-CN" altLang="en-US" noProof="1"/>
              <a:t>。</a:t>
            </a:r>
          </a:p>
          <a:p>
            <a:r>
              <a:rPr lang="zh-CN" altLang="en-US" noProof="1"/>
              <a:t>  许多</a:t>
            </a:r>
            <a:r>
              <a:rPr lang="en-US" altLang="zh-CN" noProof="1"/>
              <a:t>p</a:t>
            </a:r>
            <a:r>
              <a:rPr lang="zh-CN" altLang="en-US" noProof="1"/>
              <a:t>图软件的使用有一定难度，比如</a:t>
            </a:r>
            <a:r>
              <a:rPr lang="en-US" altLang="zh-CN" noProof="1"/>
              <a:t>Photoshop</a:t>
            </a:r>
            <a:r>
              <a:rPr lang="zh-CN" altLang="en-US" noProof="1"/>
              <a:t>的</a:t>
            </a:r>
            <a:r>
              <a:rPr lang="en-US" altLang="zh-CN" noProof="1"/>
              <a:t>p</a:t>
            </a:r>
            <a:r>
              <a:rPr lang="zh-CN" altLang="en-US" noProof="1"/>
              <a:t>脸分为了好多流程，初学者不容易上手。</a:t>
            </a:r>
          </a:p>
          <a:p>
            <a:r>
              <a:rPr lang="zh-CN" altLang="en-US" noProof="1"/>
              <a:t>  大多数用户只是想</a:t>
            </a:r>
            <a:r>
              <a:rPr lang="en-US" altLang="zh-CN" noProof="1"/>
              <a:t>p</a:t>
            </a:r>
            <a:r>
              <a:rPr lang="zh-CN" altLang="en-US" noProof="1" smtClean="0"/>
              <a:t>脸恶搞下朋友，</a:t>
            </a:r>
            <a:r>
              <a:rPr lang="zh-CN" altLang="en-US" noProof="1"/>
              <a:t>而当前修图软件功能太繁杂，却没有一个专注于</a:t>
            </a:r>
            <a:r>
              <a:rPr lang="en-US" altLang="zh-CN" noProof="1"/>
              <a:t>p</a:t>
            </a:r>
            <a:r>
              <a:rPr lang="zh-CN" altLang="en-US" noProof="1"/>
              <a:t>脸的软件。</a:t>
            </a:r>
          </a:p>
          <a:p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 noChangeArrowheads="1"/>
          </p:cNvSpPr>
          <p:nvPr>
            <p:ph type="title"/>
          </p:nvPr>
        </p:nvSpPr>
        <p:spPr>
          <a:xfrm>
            <a:off x="971550" y="1270000"/>
            <a:ext cx="7488238" cy="723900"/>
          </a:xfrm>
        </p:spPr>
        <p:txBody>
          <a:bodyPr/>
          <a:lstStyle/>
          <a:p>
            <a:r>
              <a:rPr lang="zh-CN" altLang="en-US" dirty="0" smtClean="0"/>
              <a:t>我们的项目愿景</a:t>
            </a:r>
          </a:p>
        </p:txBody>
      </p:sp>
      <p:sp>
        <p:nvSpPr>
          <p:cNvPr id="17410" name="内容占位符 2"/>
          <p:cNvSpPr>
            <a:spLocks noGrp="1" noChangeArrowheads="1"/>
          </p:cNvSpPr>
          <p:nvPr>
            <p:ph idx="1"/>
          </p:nvPr>
        </p:nvSpPr>
        <p:spPr>
          <a:xfrm>
            <a:off x="684213" y="2060848"/>
            <a:ext cx="7775575" cy="4248471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）、开发一款在线的</a:t>
            </a:r>
            <a:r>
              <a:rPr lang="en-US" altLang="zh-CN" dirty="0"/>
              <a:t>,</a:t>
            </a:r>
            <a:r>
              <a:rPr lang="zh-CN" altLang="zh-CN" dirty="0"/>
              <a:t>智能的</a:t>
            </a:r>
            <a:r>
              <a:rPr lang="en-US" altLang="zh-CN" dirty="0"/>
              <a:t>,</a:t>
            </a:r>
            <a:r>
              <a:rPr lang="zh-CN" altLang="zh-CN" dirty="0"/>
              <a:t>界面友好，操作简单的，基于</a:t>
            </a:r>
            <a:r>
              <a:rPr lang="en-US" altLang="zh-CN" dirty="0"/>
              <a:t>web</a:t>
            </a:r>
            <a:r>
              <a:rPr lang="zh-CN" altLang="zh-CN" dirty="0"/>
              <a:t>的图像处理工具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）、核心功能为一键换脸，我们将脸部关键点检索，脸部适配，脸部裁剪等功能整合起来，用户只需简单的操作即可实现复杂的换脸效果。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）、其他功能还有趣味贴图</a:t>
            </a:r>
            <a:r>
              <a:rPr lang="zh-CN" altLang="zh-CN" dirty="0" smtClean="0"/>
              <a:t>，</a:t>
            </a:r>
            <a:r>
              <a:rPr lang="zh-CN" altLang="en-US" dirty="0" smtClean="0"/>
              <a:t>颜值</a:t>
            </a:r>
            <a:r>
              <a:rPr lang="zh-CN" altLang="en-US" dirty="0"/>
              <a:t>测试</a:t>
            </a:r>
            <a:r>
              <a:rPr lang="zh-CN" altLang="zh-CN" dirty="0" smtClean="0"/>
              <a:t>，</a:t>
            </a:r>
            <a:r>
              <a:rPr lang="zh-CN" altLang="zh-CN" dirty="0"/>
              <a:t>图片美化等趣味性功能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）、支持将图片保存在本地，以及分享至朋友圈，微博等分享</a:t>
            </a:r>
            <a:r>
              <a:rPr lang="zh-CN" altLang="zh-CN" dirty="0" smtClean="0"/>
              <a:t>功能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>
          <a:xfrm>
            <a:off x="971550" y="1270000"/>
            <a:ext cx="7488238" cy="723900"/>
          </a:xfrm>
        </p:spPr>
        <p:txBody>
          <a:bodyPr/>
          <a:lstStyle/>
          <a:p>
            <a:r>
              <a:rPr lang="zh-CN" altLang="en-US" dirty="0" smtClean="0"/>
              <a:t>我们的项目愿景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625" y="2348880"/>
            <a:ext cx="7777163" cy="3887788"/>
          </a:xfrm>
        </p:spPr>
        <p:txBody>
          <a:bodyPr>
            <a:norm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）、我们希望我们的产品能够成为一个轻便实用的</a:t>
            </a:r>
            <a:r>
              <a:rPr lang="en-US" altLang="zh-CN" dirty="0"/>
              <a:t>web</a:t>
            </a:r>
            <a:r>
              <a:rPr lang="zh-CN" altLang="zh-CN" dirty="0"/>
              <a:t>工具，被大多数普通网民所使用。</a:t>
            </a:r>
          </a:p>
          <a:p>
            <a:r>
              <a:rPr lang="zh-CN" altLang="zh-CN" dirty="0" smtClean="0"/>
              <a:t>（</a:t>
            </a:r>
            <a:r>
              <a:rPr lang="en-US" altLang="zh-CN" dirty="0" smtClean="0"/>
              <a:t>6</a:t>
            </a:r>
            <a:r>
              <a:rPr lang="zh-CN" altLang="zh-CN" dirty="0"/>
              <a:t>）、如果</a:t>
            </a:r>
            <a:r>
              <a:rPr lang="en-US" altLang="zh-CN" dirty="0"/>
              <a:t>pc</a:t>
            </a:r>
            <a:r>
              <a:rPr lang="zh-CN" altLang="zh-CN" dirty="0"/>
              <a:t>端的效果实现的差不多了，尽量还会优化手机浏览器端的用户体验。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3"/>
            <a:ext cx="6768752" cy="232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4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3"/>
            <a:ext cx="6768752" cy="232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441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/>
          </p:nvPr>
        </p:nvSpPr>
        <p:spPr>
          <a:xfrm>
            <a:off x="971550" y="1270000"/>
            <a:ext cx="7488238" cy="723900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20482" name="内容占位符 2"/>
          <p:cNvSpPr>
            <a:spLocks noGrp="1" noChangeArrowheads="1"/>
          </p:cNvSpPr>
          <p:nvPr>
            <p:ph idx="1"/>
          </p:nvPr>
        </p:nvSpPr>
        <p:spPr>
          <a:xfrm>
            <a:off x="684213" y="2278063"/>
            <a:ext cx="7775575" cy="3887787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2483485" y="2710815"/>
            <a:ext cx="4295775" cy="9144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5400" noProof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charset="0"/>
                <a:ea typeface="宋体" charset="-122"/>
                <a:cs typeface="+mn-ea"/>
              </a:rPr>
              <a:t>THANKS~~</a:t>
            </a:r>
            <a:endParaRPr lang="en-US" altLang="zh-CN" sz="5400" noProof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2"/>
  <p:tag name="KSO_WM_TEMPLATE_CATEGORY" val="custom"/>
  <p:tag name="KSO_WM_TEMPLATE_INDEX" val="4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"/>
  <p:tag name="KSO_WM_UNIT_TYPE" val="a"/>
  <p:tag name="KSO_WM_UNIT_INDEX" val="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ID" val="custom43_1*a*1"/>
  <p:tag name="KSO_WM_UNIT_PRESET_TEXT_INDEX" val="0"/>
  <p:tag name="KSO_WM_UNIT_PRESET_TEXT_LEN" val="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"/>
  <p:tag name="KSO_WM_UNIT_TYPE" val="b"/>
  <p:tag name="KSO_WM_UNIT_INDEX" val="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1"/>
  <p:tag name="KSO_WM_UNIT_ID" val="custom43_1*b*1"/>
  <p:tag name="KSO_WM_UNIT_PRESET_TEXT_INDEX" val="1"/>
  <p:tag name="KSO_WM_UNIT_PRESET_TEXT_LEN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9"/>
  <p:tag name="KSO_WM_TEMPLATE_CATEGORY" val="custom"/>
  <p:tag name="KSO_WM_TEMPLATE_INDEX" val="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0"/>
  <p:tag name="KSO_WM_TEMPLATE_CATEGORY" val="custom"/>
  <p:tag name="KSO_WM_TEMPLATE_INDEX" val="4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1"/>
  <p:tag name="KSO_WM_TEMPLATE_CATEGORY" val="custom"/>
  <p:tag name="KSO_WM_TEMPLATE_INDEX" val="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2"/>
  <p:tag name="KSO_WM_TEMPLATE_CATEGORY" val="custom"/>
  <p:tag name="KSO_WM_TEMPLATE_INDEX" val="4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3"/>
  <p:tag name="KSO_WM_TEMPLATE_CATEGORY" val="custom"/>
  <p:tag name="KSO_WM_TEMPLATE_INDEX" val="4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4"/>
  <p:tag name="KSO_WM_TEMPLATE_CATEGORY" val="custom"/>
  <p:tag name="KSO_WM_TEMPLATE_INDEX" val="4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43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43"/>
  <p:tag name="KSO_WM_TAG_VERSION" val="1.0"/>
  <p:tag name="KSO_WM_TEMPLATE_THUMBS_INDEX" val="1、4、6、7、13、14、17、18、20、3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43_1*i*2"/>
  <p:tag name="KSO_WM_TEMPLATE_CATEGORY" val="custom"/>
  <p:tag name="KSO_WM_TEMPLATE_INDEX" val="43"/>
</p:tagLst>
</file>

<file path=ppt/theme/theme1.xml><?xml version="1.0" encoding="utf-8"?>
<a:theme xmlns:a="http://schemas.openxmlformats.org/drawingml/2006/main" name="自定义设计方案_2">
  <a:themeElements>
    <a:clrScheme name="自定义 42">
      <a:dk1>
        <a:srgbClr val="000000"/>
      </a:dk1>
      <a:lt1>
        <a:srgbClr val="FFFFFF"/>
      </a:lt1>
      <a:dk2>
        <a:srgbClr val="0E9651"/>
      </a:dk2>
      <a:lt2>
        <a:srgbClr val="808080"/>
      </a:lt2>
      <a:accent1>
        <a:srgbClr val="EBF092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自定义设计方案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Pages>0</Pages>
  <Words>312</Words>
  <Characters>0</Characters>
  <Application>Microsoft Office PowerPoint</Application>
  <DocSecurity>0</DocSecurity>
  <PresentationFormat>全屏显示(4:3)</PresentationFormat>
  <Lines>0</Lines>
  <Paragraphs>20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自定义设计方案_2</vt:lpstr>
      <vt:lpstr>基于web的在线智能换脸修图工具</vt:lpstr>
      <vt:lpstr>当下基于web的P脸工具需求日益增多：</vt:lpstr>
      <vt:lpstr>我们的项目愿景</vt:lpstr>
      <vt:lpstr>我们的项目愿景 </vt:lpstr>
      <vt:lpstr>系统架构</vt:lpstr>
      <vt:lpstr>系统架构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基于web的在线智能换脸修图工具</dc:title>
  <dc:creator>ACM陈远哲</dc:creator>
  <cp:lastModifiedBy>dmt</cp:lastModifiedBy>
  <cp:revision>17</cp:revision>
  <dcterms:created xsi:type="dcterms:W3CDTF">2016-03-03T15:06:41Z</dcterms:created>
  <dcterms:modified xsi:type="dcterms:W3CDTF">2016-06-24T01:23:45Z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