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8B87-CEE8-48F4-AE52-040A7469179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BBF-A520-492D-9440-79D712B1C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9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8B87-CEE8-48F4-AE52-040A7469179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BBF-A520-492D-9440-79D712B1C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0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8B87-CEE8-48F4-AE52-040A7469179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BBF-A520-492D-9440-79D712B1CC9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922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8B87-CEE8-48F4-AE52-040A7469179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BBF-A520-492D-9440-79D712B1C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41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8B87-CEE8-48F4-AE52-040A7469179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BBF-A520-492D-9440-79D712B1CC9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5319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8B87-CEE8-48F4-AE52-040A7469179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BBF-A520-492D-9440-79D712B1C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74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8B87-CEE8-48F4-AE52-040A7469179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BBF-A520-492D-9440-79D712B1C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9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8B87-CEE8-48F4-AE52-040A7469179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BBF-A520-492D-9440-79D712B1C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8B87-CEE8-48F4-AE52-040A7469179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BBF-A520-492D-9440-79D712B1C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8B87-CEE8-48F4-AE52-040A7469179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BBF-A520-492D-9440-79D712B1C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8B87-CEE8-48F4-AE52-040A7469179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BBF-A520-492D-9440-79D712B1C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6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8B87-CEE8-48F4-AE52-040A7469179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BBF-A520-492D-9440-79D712B1C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3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8B87-CEE8-48F4-AE52-040A7469179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BBF-A520-492D-9440-79D712B1C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8B87-CEE8-48F4-AE52-040A7469179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BBF-A520-492D-9440-79D712B1C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3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8B87-CEE8-48F4-AE52-040A7469179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BBF-A520-492D-9440-79D712B1C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2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8B87-CEE8-48F4-AE52-040A7469179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95BBF-A520-492D-9440-79D712B1C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1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18B87-CEE8-48F4-AE52-040A7469179E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195BBF-A520-492D-9440-79D712B1C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27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 smtClean="0"/>
              <a:t>Aplikasi</a:t>
            </a:r>
            <a:r>
              <a:rPr lang="en-ID" dirty="0" smtClean="0"/>
              <a:t> Info </a:t>
            </a:r>
            <a:r>
              <a:rPr lang="en-ID" dirty="0" err="1" smtClean="0"/>
              <a:t>Kost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1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7228"/>
          </a:xfrm>
        </p:spPr>
        <p:txBody>
          <a:bodyPr/>
          <a:lstStyle/>
          <a:p>
            <a:r>
              <a:rPr lang="en-ID" dirty="0" err="1" smtClean="0"/>
              <a:t>Latar</a:t>
            </a:r>
            <a:r>
              <a:rPr lang="en-ID" dirty="0" smtClean="0"/>
              <a:t> </a:t>
            </a:r>
            <a:r>
              <a:rPr lang="en-ID" dirty="0" err="1" smtClean="0"/>
              <a:t>Belakang</a:t>
            </a:r>
            <a:r>
              <a:rPr lang="en-ID" dirty="0" smtClean="0"/>
              <a:t> </a:t>
            </a:r>
            <a:r>
              <a:rPr lang="en-ID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6981"/>
            <a:ext cx="8596668" cy="4444382"/>
          </a:xfrm>
        </p:spPr>
        <p:txBody>
          <a:bodyPr>
            <a:noAutofit/>
          </a:bodyPr>
          <a:lstStyle/>
          <a:p>
            <a:r>
              <a:rPr lang="en-ID" sz="2400" dirty="0" err="1" smtClean="0"/>
              <a:t>Pembuatan</a:t>
            </a:r>
            <a:r>
              <a:rPr lang="en-ID" sz="2400" dirty="0" smtClean="0"/>
              <a:t> </a:t>
            </a:r>
            <a:r>
              <a:rPr lang="en-ID" sz="2400" dirty="0" err="1" smtClean="0"/>
              <a:t>aplikasi</a:t>
            </a:r>
            <a:r>
              <a:rPr lang="en-ID" sz="2400" dirty="0" smtClean="0"/>
              <a:t> </a:t>
            </a:r>
            <a:r>
              <a:rPr lang="en-ID" sz="2400" dirty="0" err="1" smtClean="0"/>
              <a:t>ini</a:t>
            </a:r>
            <a:r>
              <a:rPr lang="en-ID" sz="2400" dirty="0" smtClean="0"/>
              <a:t> </a:t>
            </a:r>
            <a:r>
              <a:rPr lang="en-ID" sz="2400" dirty="0" err="1" smtClean="0"/>
              <a:t>berdasarkan</a:t>
            </a:r>
            <a:r>
              <a:rPr lang="en-ID" sz="2400" dirty="0"/>
              <a:t> </a:t>
            </a:r>
            <a:r>
              <a:rPr lang="en-ID" sz="2400" dirty="0" err="1" smtClean="0"/>
              <a:t>pengalaman</a:t>
            </a:r>
            <a:r>
              <a:rPr lang="en-ID" sz="2400" dirty="0" smtClean="0"/>
              <a:t> </a:t>
            </a:r>
            <a:r>
              <a:rPr lang="en-ID" sz="2400" dirty="0" err="1" smtClean="0"/>
              <a:t>ketika</a:t>
            </a:r>
            <a:r>
              <a:rPr lang="en-ID" sz="2400" dirty="0" smtClean="0"/>
              <a:t> </a:t>
            </a:r>
            <a:r>
              <a:rPr lang="en-ID" sz="2400" dirty="0" err="1" smtClean="0"/>
              <a:t>mencari</a:t>
            </a:r>
            <a:r>
              <a:rPr lang="en-ID" sz="2400" dirty="0" smtClean="0"/>
              <a:t> </a:t>
            </a:r>
            <a:r>
              <a:rPr lang="en-ID" sz="2400" dirty="0" err="1" smtClean="0"/>
              <a:t>kost</a:t>
            </a:r>
            <a:r>
              <a:rPr lang="en-ID" sz="2400" dirty="0" smtClean="0"/>
              <a:t> yang </a:t>
            </a:r>
            <a:r>
              <a:rPr lang="en-ID" sz="2400" dirty="0" err="1" smtClean="0"/>
              <a:t>bertujuan</a:t>
            </a:r>
            <a:r>
              <a:rPr lang="en-ID" sz="2400" dirty="0" smtClean="0"/>
              <a:t> </a:t>
            </a:r>
            <a:r>
              <a:rPr lang="en-ID" sz="2400" dirty="0" err="1" smtClean="0"/>
              <a:t>untuk</a:t>
            </a:r>
            <a:r>
              <a:rPr lang="en-ID" sz="2400" dirty="0" smtClean="0"/>
              <a:t> </a:t>
            </a:r>
            <a:r>
              <a:rPr lang="en-ID" sz="2400" dirty="0" err="1" smtClean="0"/>
              <a:t>tempat</a:t>
            </a:r>
            <a:r>
              <a:rPr lang="en-ID" sz="2400" dirty="0" smtClean="0"/>
              <a:t> </a:t>
            </a:r>
            <a:r>
              <a:rPr lang="en-ID" sz="2400" dirty="0" err="1" smtClean="0"/>
              <a:t>tinggal</a:t>
            </a:r>
            <a:r>
              <a:rPr lang="en-ID" sz="2400" dirty="0" smtClean="0"/>
              <a:t> </a:t>
            </a:r>
            <a:r>
              <a:rPr lang="en-ID" sz="2400" dirty="0" err="1" smtClean="0"/>
              <a:t>sementara</a:t>
            </a:r>
            <a:r>
              <a:rPr lang="en-ID" sz="2400" dirty="0" smtClean="0"/>
              <a:t> </a:t>
            </a:r>
            <a:r>
              <a:rPr lang="en-ID" sz="2400" dirty="0" err="1" smtClean="0"/>
              <a:t>tidak</a:t>
            </a:r>
            <a:r>
              <a:rPr lang="en-ID" sz="2400" dirty="0" smtClean="0"/>
              <a:t> </a:t>
            </a:r>
            <a:r>
              <a:rPr lang="en-ID" sz="2400" dirty="0" err="1" smtClean="0"/>
              <a:t>sesuai</a:t>
            </a:r>
            <a:r>
              <a:rPr lang="en-ID" sz="2400" dirty="0" smtClean="0"/>
              <a:t> </a:t>
            </a:r>
            <a:r>
              <a:rPr lang="en-ID" sz="2400" dirty="0" err="1" smtClean="0"/>
              <a:t>dengan</a:t>
            </a:r>
            <a:r>
              <a:rPr lang="en-ID" sz="2400" dirty="0" smtClean="0"/>
              <a:t> yang di </a:t>
            </a:r>
            <a:r>
              <a:rPr lang="en-ID" sz="2400" dirty="0" err="1" smtClean="0"/>
              <a:t>inginkan</a:t>
            </a:r>
            <a:r>
              <a:rPr lang="en-ID" sz="2400" dirty="0" smtClean="0"/>
              <a:t>.</a:t>
            </a:r>
          </a:p>
          <a:p>
            <a:r>
              <a:rPr lang="en-ID" sz="2400" dirty="0" err="1" smtClean="0"/>
              <a:t>Kurangnya</a:t>
            </a:r>
            <a:r>
              <a:rPr lang="en-ID" sz="2400" dirty="0" smtClean="0"/>
              <a:t> </a:t>
            </a:r>
            <a:r>
              <a:rPr lang="en-ID" sz="2400" dirty="0" err="1" smtClean="0"/>
              <a:t>informasi</a:t>
            </a:r>
            <a:r>
              <a:rPr lang="en-ID" sz="2400" dirty="0" smtClean="0"/>
              <a:t> </a:t>
            </a:r>
            <a:r>
              <a:rPr lang="en-ID" sz="2400" dirty="0" err="1" smtClean="0"/>
              <a:t>seseorang</a:t>
            </a:r>
            <a:r>
              <a:rPr lang="en-ID" sz="2400" dirty="0" smtClean="0"/>
              <a:t>, </a:t>
            </a:r>
            <a:r>
              <a:rPr lang="en-ID" sz="2400" dirty="0" err="1" smtClean="0"/>
              <a:t>mengharuskan</a:t>
            </a:r>
            <a:r>
              <a:rPr lang="en-ID" sz="2400" dirty="0" smtClean="0"/>
              <a:t> </a:t>
            </a:r>
            <a:r>
              <a:rPr lang="en-ID" sz="2400" dirty="0" err="1" smtClean="0"/>
              <a:t>bertanya</a:t>
            </a:r>
            <a:r>
              <a:rPr lang="en-ID" sz="2400" dirty="0" smtClean="0"/>
              <a:t> </a:t>
            </a:r>
            <a:r>
              <a:rPr lang="en-ID" sz="2400" dirty="0" err="1" smtClean="0"/>
              <a:t>kepada</a:t>
            </a:r>
            <a:r>
              <a:rPr lang="en-ID" sz="2400" dirty="0" smtClean="0"/>
              <a:t> </a:t>
            </a:r>
            <a:r>
              <a:rPr lang="en-ID" sz="2400" dirty="0" err="1" smtClean="0"/>
              <a:t>seseorang</a:t>
            </a:r>
            <a:r>
              <a:rPr lang="en-ID" sz="2400" dirty="0" smtClean="0"/>
              <a:t> </a:t>
            </a:r>
            <a:r>
              <a:rPr lang="en-ID" sz="2400" dirty="0" err="1" smtClean="0"/>
              <a:t>tentang</a:t>
            </a:r>
            <a:r>
              <a:rPr lang="en-ID" sz="2400" dirty="0" smtClean="0"/>
              <a:t> </a:t>
            </a:r>
            <a:r>
              <a:rPr lang="en-ID" sz="2400" dirty="0" err="1" smtClean="0"/>
              <a:t>lokasi</a:t>
            </a:r>
            <a:r>
              <a:rPr lang="en-ID" sz="2400" dirty="0" smtClean="0"/>
              <a:t> </a:t>
            </a:r>
            <a:r>
              <a:rPr lang="en-ID" sz="2400" dirty="0" err="1" smtClean="0"/>
              <a:t>kost</a:t>
            </a:r>
            <a:r>
              <a:rPr lang="en-ID" sz="2400" dirty="0" smtClean="0"/>
              <a:t>, </a:t>
            </a:r>
            <a:r>
              <a:rPr lang="en-ID" sz="2400" dirty="0" err="1" smtClean="0"/>
              <a:t>fasilitas</a:t>
            </a:r>
            <a:r>
              <a:rPr lang="en-ID" sz="2400" dirty="0" smtClean="0"/>
              <a:t> </a:t>
            </a:r>
            <a:r>
              <a:rPr lang="en-ID" sz="2400" dirty="0" err="1" smtClean="0"/>
              <a:t>kost</a:t>
            </a:r>
            <a:r>
              <a:rPr lang="en-ID" sz="2400" dirty="0" smtClean="0"/>
              <a:t>, </a:t>
            </a:r>
            <a:r>
              <a:rPr lang="en-ID" sz="2400" dirty="0" err="1" smtClean="0"/>
              <a:t>biaya</a:t>
            </a:r>
            <a:r>
              <a:rPr lang="en-ID" sz="2400" dirty="0" smtClean="0"/>
              <a:t> </a:t>
            </a:r>
            <a:r>
              <a:rPr lang="en-ID" sz="2400" dirty="0" err="1" smtClean="0"/>
              <a:t>kost,dll</a:t>
            </a:r>
            <a:r>
              <a:rPr lang="en-ID" sz="2400" dirty="0" smtClean="0"/>
              <a:t>.</a:t>
            </a:r>
          </a:p>
          <a:p>
            <a:r>
              <a:rPr lang="en-ID" sz="2400" dirty="0" smtClean="0"/>
              <a:t>Survey </a:t>
            </a:r>
            <a:r>
              <a:rPr lang="en-ID" sz="2400" dirty="0" err="1" smtClean="0"/>
              <a:t>langsung</a:t>
            </a:r>
            <a:r>
              <a:rPr lang="en-ID" sz="2400" dirty="0" smtClean="0"/>
              <a:t> </a:t>
            </a:r>
            <a:r>
              <a:rPr lang="en-ID" sz="2400" dirty="0" err="1" smtClean="0"/>
              <a:t>ketempat</a:t>
            </a:r>
            <a:r>
              <a:rPr lang="en-ID" sz="2400" dirty="0" smtClean="0"/>
              <a:t> yang di </a:t>
            </a:r>
            <a:r>
              <a:rPr lang="en-ID" sz="2400" dirty="0" err="1" smtClean="0"/>
              <a:t>tuju</a:t>
            </a:r>
            <a:r>
              <a:rPr lang="en-ID" sz="2400" dirty="0" smtClean="0"/>
              <a:t>.</a:t>
            </a:r>
          </a:p>
          <a:p>
            <a:r>
              <a:rPr lang="en-ID" sz="2400" dirty="0" err="1" smtClean="0"/>
              <a:t>Kurangnya</a:t>
            </a:r>
            <a:r>
              <a:rPr lang="en-ID" sz="2400" dirty="0" smtClean="0"/>
              <a:t> </a:t>
            </a:r>
            <a:r>
              <a:rPr lang="en-ID" sz="2400" dirty="0" err="1" smtClean="0"/>
              <a:t>tempat</a:t>
            </a:r>
            <a:r>
              <a:rPr lang="en-ID" sz="2400" dirty="0" smtClean="0"/>
              <a:t> </a:t>
            </a:r>
            <a:r>
              <a:rPr lang="en-ID" sz="2400" dirty="0" err="1" smtClean="0"/>
              <a:t>promosi</a:t>
            </a:r>
            <a:r>
              <a:rPr lang="en-ID" sz="2400" dirty="0" smtClean="0"/>
              <a:t> </a:t>
            </a:r>
            <a:r>
              <a:rPr lang="en-ID" sz="2400" dirty="0" err="1" smtClean="0"/>
              <a:t>pemilik</a:t>
            </a:r>
            <a:r>
              <a:rPr lang="en-ID" sz="2400" dirty="0" smtClean="0"/>
              <a:t> </a:t>
            </a:r>
            <a:r>
              <a:rPr lang="en-ID" sz="2400" dirty="0" err="1" smtClean="0"/>
              <a:t>kost</a:t>
            </a:r>
            <a:endParaRPr lang="en-ID" sz="2400" dirty="0"/>
          </a:p>
          <a:p>
            <a:r>
              <a:rPr lang="en-ID" sz="2400" dirty="0" err="1" smtClean="0"/>
              <a:t>Perkembangan</a:t>
            </a:r>
            <a:r>
              <a:rPr lang="en-ID" sz="2400" dirty="0" smtClean="0"/>
              <a:t> </a:t>
            </a:r>
            <a:r>
              <a:rPr lang="en-ID" sz="2400" dirty="0" err="1" smtClean="0"/>
              <a:t>teknologi</a:t>
            </a:r>
            <a:r>
              <a:rPr lang="en-ID" sz="2400" dirty="0" smtClean="0"/>
              <a:t> </a:t>
            </a:r>
            <a:r>
              <a:rPr lang="en-ID" sz="2400" dirty="0" err="1" smtClean="0"/>
              <a:t>memberikan</a:t>
            </a:r>
            <a:r>
              <a:rPr lang="en-ID" sz="2400" dirty="0" smtClean="0"/>
              <a:t> </a:t>
            </a:r>
            <a:r>
              <a:rPr lang="en-ID" sz="2400" dirty="0" err="1" smtClean="0"/>
              <a:t>kita</a:t>
            </a:r>
            <a:r>
              <a:rPr lang="en-ID" sz="2400" dirty="0" smtClean="0"/>
              <a:t> ide </a:t>
            </a:r>
            <a:r>
              <a:rPr lang="en-ID" sz="2400" dirty="0" err="1" smtClean="0"/>
              <a:t>untuk</a:t>
            </a:r>
            <a:r>
              <a:rPr lang="en-ID" sz="2400" dirty="0" smtClean="0"/>
              <a:t> </a:t>
            </a:r>
            <a:r>
              <a:rPr lang="en-ID" sz="2400" dirty="0" err="1" smtClean="0"/>
              <a:t>membuat</a:t>
            </a:r>
            <a:r>
              <a:rPr lang="en-ID" sz="2400" dirty="0" smtClean="0"/>
              <a:t> </a:t>
            </a:r>
            <a:r>
              <a:rPr lang="en-ID" sz="2400" dirty="0" err="1" smtClean="0"/>
              <a:t>sebuah</a:t>
            </a:r>
            <a:r>
              <a:rPr lang="en-ID" sz="2400" dirty="0" smtClean="0"/>
              <a:t> </a:t>
            </a:r>
            <a:r>
              <a:rPr lang="en-ID" sz="2400" dirty="0" err="1" smtClean="0"/>
              <a:t>aplikasi</a:t>
            </a:r>
            <a:r>
              <a:rPr lang="en-ID" sz="2400" dirty="0" smtClean="0"/>
              <a:t> </a:t>
            </a:r>
            <a:r>
              <a:rPr lang="en-ID" sz="2400" dirty="0" err="1" smtClean="0"/>
              <a:t>untuk</a:t>
            </a:r>
            <a:r>
              <a:rPr lang="en-ID" sz="2400" dirty="0" smtClean="0"/>
              <a:t> </a:t>
            </a:r>
            <a:r>
              <a:rPr lang="en-ID" sz="2400" dirty="0" err="1" smtClean="0"/>
              <a:t>mengatasi</a:t>
            </a:r>
            <a:r>
              <a:rPr lang="en-ID" sz="2400" dirty="0" smtClean="0"/>
              <a:t> </a:t>
            </a:r>
            <a:r>
              <a:rPr lang="en-ID" sz="2400" dirty="0" err="1" smtClean="0"/>
              <a:t>masalah</a:t>
            </a:r>
            <a:r>
              <a:rPr lang="en-ID" sz="2400" dirty="0" smtClean="0"/>
              <a:t> yang </a:t>
            </a:r>
            <a:r>
              <a:rPr lang="en-ID" sz="2400" dirty="0" err="1" smtClean="0"/>
              <a:t>ada</a:t>
            </a:r>
            <a:r>
              <a:rPr lang="en-ID" sz="2400" dirty="0" smtClean="0"/>
              <a:t>, </a:t>
            </a:r>
            <a:r>
              <a:rPr lang="en-ID" sz="2400" dirty="0" err="1" smtClean="0"/>
              <a:t>dengan</a:t>
            </a:r>
            <a:r>
              <a:rPr lang="en-ID" sz="2400" dirty="0" smtClean="0"/>
              <a:t> </a:t>
            </a:r>
            <a:r>
              <a:rPr lang="en-ID" sz="2400" dirty="0" err="1" smtClean="0"/>
              <a:t>menggunakan</a:t>
            </a:r>
            <a:r>
              <a:rPr lang="en-ID" sz="2400" dirty="0" smtClean="0"/>
              <a:t> website.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119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544839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 smtClean="0"/>
              <a:t>pembuatan</a:t>
            </a:r>
            <a:r>
              <a:rPr lang="en-US" sz="2400" dirty="0" smtClean="0"/>
              <a:t> web info </a:t>
            </a:r>
            <a:r>
              <a:rPr lang="en-US" sz="2400" dirty="0" err="1" smtClean="0"/>
              <a:t>kost</a:t>
            </a:r>
            <a:r>
              <a:rPr lang="en-US" sz="2400" dirty="0" smtClean="0"/>
              <a:t>, kami </a:t>
            </a:r>
            <a:r>
              <a:rPr lang="en-US" sz="2400" dirty="0" err="1"/>
              <a:t>membatasi</a:t>
            </a:r>
            <a:r>
              <a:rPr lang="en-US" sz="2400" dirty="0"/>
              <a:t> </a:t>
            </a:r>
            <a:r>
              <a:rPr lang="en-US" sz="2400" dirty="0" err="1" smtClean="0"/>
              <a:t>permasalahan</a:t>
            </a:r>
            <a:r>
              <a:rPr lang="en-US" sz="2400" dirty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 smtClean="0"/>
              <a:t>penampilan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&amp; </a:t>
            </a:r>
            <a:r>
              <a:rPr lang="en-US" sz="2400" dirty="0" err="1" smtClean="0"/>
              <a:t>fasilitas</a:t>
            </a:r>
            <a:r>
              <a:rPr lang="en-US" sz="2400" dirty="0" smtClean="0"/>
              <a:t> </a:t>
            </a:r>
            <a:r>
              <a:rPr lang="en-US" sz="2400" dirty="0" err="1" smtClean="0"/>
              <a:t>kost-kostan</a:t>
            </a:r>
            <a:r>
              <a:rPr lang="en-US" sz="2400" dirty="0" smtClean="0"/>
              <a:t>. Serta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wadah</a:t>
            </a:r>
            <a:r>
              <a:rPr lang="en-US" sz="2400" dirty="0" smtClean="0"/>
              <a:t> </a:t>
            </a:r>
            <a:r>
              <a:rPr lang="en-US" sz="2400" i="1" dirty="0" smtClean="0"/>
              <a:t> market place </a:t>
            </a:r>
            <a:r>
              <a:rPr lang="en-US" sz="2400" dirty="0" err="1" smtClean="0"/>
              <a:t>untuk</a:t>
            </a:r>
            <a:r>
              <a:rPr lang="en-US" sz="2400" dirty="0" smtClean="0"/>
              <a:t> para </a:t>
            </a:r>
            <a:r>
              <a:rPr lang="en-US" sz="2400" dirty="0" err="1" smtClean="0"/>
              <a:t>pemilik</a:t>
            </a:r>
            <a:r>
              <a:rPr lang="en-US" sz="2400" dirty="0" smtClean="0"/>
              <a:t> </a:t>
            </a:r>
            <a:r>
              <a:rPr lang="en-US" sz="2400" dirty="0" err="1" smtClean="0"/>
              <a:t>kost-kostan</a:t>
            </a:r>
            <a:endParaRPr lang="nb-NO" sz="2400" dirty="0" smtClean="0"/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, CSS </a:t>
            </a:r>
            <a:r>
              <a:rPr lang="en-US" sz="2400" dirty="0" err="1"/>
              <a:t>dan</a:t>
            </a:r>
            <a:r>
              <a:rPr lang="en-US" sz="2400" dirty="0"/>
              <a:t> HTML, </a:t>
            </a:r>
            <a:r>
              <a:rPr lang="en-US" sz="2400" dirty="0" err="1"/>
              <a:t>menggunakan</a:t>
            </a:r>
            <a:r>
              <a:rPr lang="en-US" sz="2400" dirty="0"/>
              <a:t> framework </a:t>
            </a:r>
            <a:r>
              <a:rPr lang="en-US" sz="2400" dirty="0" smtClean="0"/>
              <a:t>Bootstrap </a:t>
            </a:r>
            <a:r>
              <a:rPr lang="en-US" sz="2400" dirty="0" err="1" smtClean="0"/>
              <a:t>dan</a:t>
            </a:r>
            <a:r>
              <a:rPr lang="en-US" sz="2400" dirty="0" smtClean="0"/>
              <a:t> MySQL </a:t>
            </a:r>
            <a:r>
              <a:rPr lang="en-US" sz="2400" dirty="0" err="1"/>
              <a:t>sebagai</a:t>
            </a:r>
            <a:r>
              <a:rPr lang="en-US" sz="2400" dirty="0"/>
              <a:t> database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smtClean="0"/>
              <a:t>Sublime 3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smtClean="0"/>
              <a:t>text editor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779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Tujuan</a:t>
            </a:r>
            <a:r>
              <a:rPr lang="en-ID" dirty="0" smtClean="0"/>
              <a:t> </a:t>
            </a:r>
            <a:r>
              <a:rPr lang="en-ID" dirty="0" err="1" smtClean="0"/>
              <a:t>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dirty="0" err="1" smtClean="0"/>
              <a:t>Memberikan</a:t>
            </a:r>
            <a:r>
              <a:rPr lang="en-ID" sz="2400" dirty="0" smtClean="0"/>
              <a:t> </a:t>
            </a:r>
            <a:r>
              <a:rPr lang="en-ID" sz="2400" dirty="0" err="1" smtClean="0"/>
              <a:t>Informasi</a:t>
            </a:r>
            <a:r>
              <a:rPr lang="en-ID" sz="2400" dirty="0" smtClean="0"/>
              <a:t> </a:t>
            </a:r>
            <a:r>
              <a:rPr lang="en-ID" sz="2400" dirty="0" err="1" smtClean="0"/>
              <a:t>Kost</a:t>
            </a:r>
            <a:r>
              <a:rPr lang="en-ID" sz="2400" dirty="0" smtClean="0"/>
              <a:t> </a:t>
            </a:r>
            <a:r>
              <a:rPr lang="en-ID" sz="2400" dirty="0" err="1" smtClean="0"/>
              <a:t>sesuai</a:t>
            </a:r>
            <a:r>
              <a:rPr lang="en-ID" sz="2400" dirty="0" smtClean="0"/>
              <a:t> </a:t>
            </a:r>
            <a:r>
              <a:rPr lang="en-ID" sz="2400" dirty="0" err="1" smtClean="0"/>
              <a:t>daerah</a:t>
            </a:r>
            <a:r>
              <a:rPr lang="en-ID" sz="2400" dirty="0" smtClean="0"/>
              <a:t> yang </a:t>
            </a:r>
            <a:r>
              <a:rPr lang="en-ID" sz="2400" dirty="0" err="1" smtClean="0"/>
              <a:t>dipilih</a:t>
            </a:r>
            <a:r>
              <a:rPr lang="en-ID" sz="2400" dirty="0" smtClean="0"/>
              <a:t>, </a:t>
            </a:r>
            <a:r>
              <a:rPr lang="en-ID" sz="2400" dirty="0" err="1" smtClean="0"/>
              <a:t>dengan</a:t>
            </a:r>
            <a:r>
              <a:rPr lang="en-ID" sz="2400" dirty="0" smtClean="0"/>
              <a:t> </a:t>
            </a:r>
            <a:r>
              <a:rPr lang="en-ID" sz="2400" dirty="0" err="1" smtClean="0"/>
              <a:t>berbagai</a:t>
            </a:r>
            <a:r>
              <a:rPr lang="en-ID" sz="2400" dirty="0" smtClean="0"/>
              <a:t> </a:t>
            </a:r>
            <a:r>
              <a:rPr lang="en-ID" sz="2400" dirty="0" err="1" smtClean="0"/>
              <a:t>informasi</a:t>
            </a:r>
            <a:r>
              <a:rPr lang="en-ID" sz="2400" dirty="0" smtClean="0"/>
              <a:t> lain </a:t>
            </a:r>
            <a:r>
              <a:rPr lang="en-ID" sz="2400" dirty="0" err="1" smtClean="0"/>
              <a:t>didalamnya</a:t>
            </a:r>
            <a:r>
              <a:rPr lang="en-ID" sz="2400" dirty="0" smtClean="0"/>
              <a:t>. </a:t>
            </a:r>
          </a:p>
          <a:p>
            <a:pPr lvl="1"/>
            <a:r>
              <a:rPr lang="en-ID" sz="2000" dirty="0" err="1" smtClean="0"/>
              <a:t>Contoh</a:t>
            </a:r>
            <a:r>
              <a:rPr lang="en-ID" sz="2000" dirty="0" smtClean="0"/>
              <a:t>:  - </a:t>
            </a:r>
            <a:r>
              <a:rPr lang="en-ID" sz="2000" dirty="0" err="1" smtClean="0"/>
              <a:t>Nama</a:t>
            </a:r>
            <a:r>
              <a:rPr lang="en-ID" sz="2000" dirty="0" smtClean="0"/>
              <a:t> </a:t>
            </a:r>
            <a:r>
              <a:rPr lang="en-ID" sz="2000" dirty="0" err="1" smtClean="0"/>
              <a:t>Kost</a:t>
            </a:r>
            <a:r>
              <a:rPr lang="en-ID" sz="2000" dirty="0" smtClean="0"/>
              <a:t>, </a:t>
            </a:r>
            <a:r>
              <a:rPr lang="en-ID" sz="2000" dirty="0" err="1" smtClean="0"/>
              <a:t>Alamat</a:t>
            </a:r>
            <a:r>
              <a:rPr lang="en-ID" sz="2000" dirty="0" smtClean="0"/>
              <a:t> </a:t>
            </a:r>
            <a:r>
              <a:rPr lang="en-ID" sz="2000" dirty="0" err="1" smtClean="0"/>
              <a:t>Lengkap</a:t>
            </a:r>
            <a:r>
              <a:rPr lang="en-ID" sz="2000" dirty="0" smtClean="0"/>
              <a:t>, </a:t>
            </a:r>
            <a:r>
              <a:rPr lang="en-ID" sz="2000" dirty="0" err="1" smtClean="0"/>
              <a:t>Nama</a:t>
            </a:r>
            <a:r>
              <a:rPr lang="en-ID" sz="2000" dirty="0" smtClean="0"/>
              <a:t> </a:t>
            </a:r>
            <a:r>
              <a:rPr lang="en-ID" sz="2000" dirty="0" err="1" smtClean="0"/>
              <a:t>Pemilik</a:t>
            </a:r>
            <a:r>
              <a:rPr lang="en-ID" sz="2000" dirty="0" smtClean="0"/>
              <a:t>, </a:t>
            </a:r>
            <a:r>
              <a:rPr lang="en-ID" sz="2000" dirty="0" err="1" smtClean="0"/>
              <a:t>Nomer</a:t>
            </a:r>
            <a:r>
              <a:rPr lang="en-ID" sz="2000" dirty="0" smtClean="0"/>
              <a:t> </a:t>
            </a:r>
            <a:r>
              <a:rPr lang="en-ID" sz="2000" dirty="0" err="1" smtClean="0"/>
              <a:t>Pemilik</a:t>
            </a:r>
            <a:r>
              <a:rPr lang="en-ID" sz="2000" dirty="0" smtClean="0"/>
              <a:t>, </a:t>
            </a:r>
            <a:r>
              <a:rPr lang="en-ID" sz="2000" dirty="0" err="1" smtClean="0"/>
              <a:t>Harga</a:t>
            </a:r>
            <a:r>
              <a:rPr lang="en-ID" sz="2000" dirty="0" smtClean="0"/>
              <a:t>, </a:t>
            </a:r>
            <a:r>
              <a:rPr lang="en-ID" sz="2000" dirty="0" err="1" smtClean="0"/>
              <a:t>Fasilitas</a:t>
            </a:r>
            <a:r>
              <a:rPr lang="en-ID" sz="2000" dirty="0" smtClean="0"/>
              <a:t>, </a:t>
            </a:r>
            <a:r>
              <a:rPr lang="en-ID" sz="2000" dirty="0" err="1" smtClean="0"/>
              <a:t>Ketersediaan</a:t>
            </a:r>
            <a:r>
              <a:rPr lang="en-ID" sz="2000" dirty="0" smtClean="0"/>
              <a:t> </a:t>
            </a:r>
            <a:r>
              <a:rPr lang="en-ID" sz="2000" dirty="0" err="1" smtClean="0"/>
              <a:t>kost</a:t>
            </a:r>
            <a:r>
              <a:rPr lang="en-ID" sz="2000" dirty="0" smtClean="0"/>
              <a:t>, </a:t>
            </a:r>
            <a:r>
              <a:rPr lang="en-ID" sz="2000" dirty="0" err="1" smtClean="0"/>
              <a:t>dll</a:t>
            </a:r>
            <a:r>
              <a:rPr lang="en-ID" sz="2000" dirty="0" smtClean="0"/>
              <a:t>.</a:t>
            </a:r>
            <a:endParaRPr lang="en-ID" sz="2000" dirty="0"/>
          </a:p>
          <a:p>
            <a:endParaRPr lang="en-ID" sz="2400" dirty="0"/>
          </a:p>
          <a:p>
            <a:r>
              <a:rPr lang="en-ID" sz="2400" dirty="0" err="1" smtClean="0"/>
              <a:t>Menyediakan</a:t>
            </a:r>
            <a:r>
              <a:rPr lang="en-ID" sz="2400" dirty="0" smtClean="0"/>
              <a:t> </a:t>
            </a:r>
            <a:r>
              <a:rPr lang="en-ID" sz="2400" dirty="0" err="1" smtClean="0"/>
              <a:t>tempat</a:t>
            </a:r>
            <a:r>
              <a:rPr lang="en-ID" sz="2400" dirty="0" smtClean="0"/>
              <a:t> </a:t>
            </a:r>
            <a:r>
              <a:rPr lang="en-ID" sz="2400" dirty="0" err="1" smtClean="0"/>
              <a:t>kepada</a:t>
            </a:r>
            <a:r>
              <a:rPr lang="en-ID" sz="2400" dirty="0" smtClean="0"/>
              <a:t> </a:t>
            </a:r>
            <a:r>
              <a:rPr lang="en-ID" sz="2400" dirty="0" err="1" smtClean="0"/>
              <a:t>pemilik-pemilik</a:t>
            </a:r>
            <a:r>
              <a:rPr lang="en-ID" sz="2400" dirty="0" smtClean="0"/>
              <a:t> </a:t>
            </a:r>
            <a:r>
              <a:rPr lang="en-ID" sz="2400" dirty="0" err="1" smtClean="0"/>
              <a:t>kost</a:t>
            </a:r>
            <a:r>
              <a:rPr lang="en-ID" sz="2400" dirty="0" smtClean="0"/>
              <a:t> </a:t>
            </a:r>
            <a:r>
              <a:rPr lang="en-ID" sz="2400" dirty="0" err="1" smtClean="0"/>
              <a:t>untuk</a:t>
            </a:r>
            <a:r>
              <a:rPr lang="en-ID" sz="2400" dirty="0" smtClean="0"/>
              <a:t> </a:t>
            </a:r>
            <a:r>
              <a:rPr lang="en-ID" sz="2400" dirty="0" err="1" smtClean="0"/>
              <a:t>mempromosikan</a:t>
            </a:r>
            <a:r>
              <a:rPr lang="en-ID" sz="2400" dirty="0" smtClean="0"/>
              <a:t> </a:t>
            </a:r>
            <a:r>
              <a:rPr lang="en-ID" sz="2400" dirty="0" err="1" smtClean="0"/>
              <a:t>kost</a:t>
            </a:r>
            <a:r>
              <a:rPr lang="en-ID" sz="2400" dirty="0" smtClean="0"/>
              <a:t> yang </a:t>
            </a:r>
            <a:r>
              <a:rPr lang="en-ID" sz="2400" dirty="0" err="1" smtClean="0"/>
              <a:t>dimiliki</a:t>
            </a:r>
            <a:r>
              <a:rPr lang="en-ID" sz="2400" dirty="0" smtClean="0"/>
              <a:t>, </a:t>
            </a:r>
            <a:r>
              <a:rPr lang="en-ID" sz="2400" dirty="0" err="1" smtClean="0"/>
              <a:t>dengan</a:t>
            </a:r>
            <a:r>
              <a:rPr lang="en-ID" sz="2400" dirty="0" smtClean="0"/>
              <a:t> </a:t>
            </a:r>
            <a:r>
              <a:rPr lang="en-ID" sz="2400" dirty="0" err="1" smtClean="0"/>
              <a:t>memberikan</a:t>
            </a:r>
            <a:r>
              <a:rPr lang="en-ID" sz="2400" dirty="0" smtClean="0"/>
              <a:t> </a:t>
            </a:r>
            <a:r>
              <a:rPr lang="en-ID" sz="2400" dirty="0" err="1" smtClean="0"/>
              <a:t>informasi</a:t>
            </a:r>
            <a:r>
              <a:rPr lang="en-ID" sz="2400" dirty="0" smtClean="0"/>
              <a:t> yang </a:t>
            </a:r>
            <a:r>
              <a:rPr lang="en-ID" sz="2400" dirty="0" err="1" smtClean="0"/>
              <a:t>lengkap</a:t>
            </a:r>
            <a:r>
              <a:rPr lang="en-ID" sz="2400" dirty="0" smtClean="0"/>
              <a:t>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05641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089" y="363940"/>
            <a:ext cx="8596668" cy="13208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89" y="1270000"/>
            <a:ext cx="9588573" cy="4919219"/>
          </a:xfrm>
        </p:spPr>
      </p:pic>
    </p:spTree>
    <p:extLst>
      <p:ext uri="{BB962C8B-B14F-4D97-AF65-F5344CB8AC3E}">
        <p14:creationId xmlns:p14="http://schemas.microsoft.com/office/powerpoint/2010/main" val="249393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Pembuatan</a:t>
            </a:r>
            <a:r>
              <a:rPr lang="en-US" sz="2400" dirty="0" smtClean="0"/>
              <a:t> website </a:t>
            </a:r>
            <a:r>
              <a:rPr lang="en-US" sz="2400" dirty="0" err="1" smtClean="0"/>
              <a:t>infokst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dibuat</a:t>
            </a:r>
            <a:r>
              <a:rPr lang="en-US" sz="2400" dirty="0" smtClean="0"/>
              <a:t> </a:t>
            </a:r>
            <a:r>
              <a:rPr lang="en-ID" sz="2400" dirty="0" err="1"/>
              <a:t>berdasarkan</a:t>
            </a:r>
            <a:r>
              <a:rPr lang="en-ID" sz="2400" dirty="0"/>
              <a:t> </a:t>
            </a:r>
            <a:r>
              <a:rPr lang="en-ID" sz="2400" dirty="0" err="1"/>
              <a:t>pengalaman</a:t>
            </a:r>
            <a:r>
              <a:rPr lang="en-ID" sz="2400" dirty="0"/>
              <a:t> </a:t>
            </a:r>
            <a:r>
              <a:rPr lang="en-ID" sz="2800" dirty="0" err="1"/>
              <a:t>ketika</a:t>
            </a:r>
            <a:r>
              <a:rPr lang="en-ID" sz="2400" dirty="0"/>
              <a:t> </a:t>
            </a:r>
            <a:r>
              <a:rPr lang="en-ID" sz="2400" dirty="0" err="1"/>
              <a:t>mencari</a:t>
            </a:r>
            <a:r>
              <a:rPr lang="en-ID" sz="2400" dirty="0"/>
              <a:t> </a:t>
            </a:r>
            <a:r>
              <a:rPr lang="en-ID" sz="2400" dirty="0" err="1" smtClean="0"/>
              <a:t>kost-kostan</a:t>
            </a:r>
            <a:r>
              <a:rPr lang="en-ID" sz="2400" dirty="0" smtClean="0"/>
              <a:t> </a:t>
            </a:r>
            <a:r>
              <a:rPr lang="en-ID" sz="2400" dirty="0" err="1" smtClean="0"/>
              <a:t>namun</a:t>
            </a:r>
            <a:r>
              <a:rPr lang="en-ID" sz="2400" dirty="0" smtClean="0"/>
              <a:t> </a:t>
            </a:r>
            <a:r>
              <a:rPr lang="en-ID" sz="2400" dirty="0" err="1" smtClean="0"/>
              <a:t>tidak</a:t>
            </a:r>
            <a:r>
              <a:rPr lang="en-ID" sz="2400" dirty="0" smtClean="0"/>
              <a:t> </a:t>
            </a:r>
            <a:r>
              <a:rPr lang="en-ID" sz="2400" dirty="0" err="1"/>
              <a:t>sesuai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yang di </a:t>
            </a:r>
            <a:r>
              <a:rPr lang="en-ID" sz="2400" dirty="0" err="1" smtClean="0"/>
              <a:t>inginkan</a:t>
            </a:r>
            <a:r>
              <a:rPr lang="en-ID" sz="2400" dirty="0" smtClean="0"/>
              <a:t> </a:t>
            </a:r>
            <a:r>
              <a:rPr lang="en-ID" sz="2400" dirty="0" err="1" smtClean="0"/>
              <a:t>seperti</a:t>
            </a:r>
            <a:r>
              <a:rPr lang="en-ID" sz="2400" dirty="0" smtClean="0"/>
              <a:t> </a:t>
            </a:r>
            <a:r>
              <a:rPr lang="en-ID" sz="2400" dirty="0" err="1"/>
              <a:t>Kurangnya</a:t>
            </a:r>
            <a:r>
              <a:rPr lang="en-ID" sz="2400" dirty="0"/>
              <a:t> </a:t>
            </a:r>
            <a:r>
              <a:rPr lang="en-ID" sz="2400" dirty="0" err="1" smtClean="0"/>
              <a:t>informasi</a:t>
            </a:r>
            <a:r>
              <a:rPr lang="en-ID" sz="2400" dirty="0" smtClean="0"/>
              <a:t>, </a:t>
            </a:r>
            <a:r>
              <a:rPr lang="en-ID" sz="2400" dirty="0" err="1"/>
              <a:t>mengharuskan</a:t>
            </a:r>
            <a:r>
              <a:rPr lang="en-ID" sz="2400" dirty="0"/>
              <a:t> </a:t>
            </a:r>
            <a:r>
              <a:rPr lang="en-ID" sz="2400" dirty="0" err="1"/>
              <a:t>bertanya</a:t>
            </a:r>
            <a:r>
              <a:rPr lang="en-ID" sz="2400" dirty="0"/>
              <a:t> </a:t>
            </a:r>
            <a:r>
              <a:rPr lang="en-ID" sz="2400" dirty="0" err="1"/>
              <a:t>kepada</a:t>
            </a:r>
            <a:r>
              <a:rPr lang="en-ID" sz="2400" dirty="0"/>
              <a:t> </a:t>
            </a:r>
            <a:r>
              <a:rPr lang="en-ID" sz="2400" dirty="0" err="1" smtClean="0"/>
              <a:t>pemilik</a:t>
            </a:r>
            <a:r>
              <a:rPr lang="en-ID" sz="2400" dirty="0" smtClean="0"/>
              <a:t> </a:t>
            </a:r>
            <a:r>
              <a:rPr lang="en-ID" sz="2400" dirty="0" err="1" smtClean="0"/>
              <a:t>kost</a:t>
            </a:r>
            <a:r>
              <a:rPr lang="en-ID" sz="2400" dirty="0" smtClean="0"/>
              <a:t> </a:t>
            </a:r>
            <a:r>
              <a:rPr lang="en-ID" sz="2400" dirty="0" err="1"/>
              <a:t>tentang</a:t>
            </a:r>
            <a:r>
              <a:rPr lang="en-ID" sz="2400" dirty="0"/>
              <a:t> </a:t>
            </a:r>
            <a:r>
              <a:rPr lang="en-ID" sz="2400" dirty="0" err="1"/>
              <a:t>lokasi</a:t>
            </a:r>
            <a:r>
              <a:rPr lang="en-ID" sz="2400" dirty="0"/>
              <a:t> </a:t>
            </a:r>
            <a:r>
              <a:rPr lang="en-ID" sz="2400" dirty="0" err="1" smtClean="0"/>
              <a:t>kost</a:t>
            </a:r>
            <a:r>
              <a:rPr lang="en-ID" sz="2400" dirty="0" smtClean="0"/>
              <a:t> </a:t>
            </a:r>
            <a:r>
              <a:rPr lang="en-ID" sz="2400" dirty="0" err="1" smtClean="0"/>
              <a:t>secara</a:t>
            </a:r>
            <a:r>
              <a:rPr lang="en-ID" sz="2400" dirty="0" smtClean="0"/>
              <a:t> </a:t>
            </a:r>
            <a:r>
              <a:rPr lang="en-ID" sz="2400" dirty="0" err="1" smtClean="0"/>
              <a:t>langsung</a:t>
            </a:r>
            <a:r>
              <a:rPr lang="en-ID" sz="2400" dirty="0" smtClean="0"/>
              <a:t>, </a:t>
            </a:r>
            <a:r>
              <a:rPr lang="en-ID" sz="2400" dirty="0" err="1"/>
              <a:t>fasilitas</a:t>
            </a:r>
            <a:r>
              <a:rPr lang="en-ID" sz="2400" dirty="0"/>
              <a:t> </a:t>
            </a:r>
            <a:r>
              <a:rPr lang="en-ID" sz="2400" dirty="0" err="1"/>
              <a:t>kost</a:t>
            </a:r>
            <a:r>
              <a:rPr lang="en-ID" sz="2400" dirty="0"/>
              <a:t>, </a:t>
            </a:r>
            <a:r>
              <a:rPr lang="en-ID" sz="2400" dirty="0" err="1"/>
              <a:t>biaya</a:t>
            </a:r>
            <a:r>
              <a:rPr lang="en-ID" sz="2400" dirty="0"/>
              <a:t> </a:t>
            </a:r>
            <a:r>
              <a:rPr lang="en-ID" sz="2400" dirty="0" err="1"/>
              <a:t>kost,dll</a:t>
            </a:r>
            <a:r>
              <a:rPr lang="en-ID" sz="2400" dirty="0" smtClean="0"/>
              <a:t>. Dan web </a:t>
            </a:r>
            <a:r>
              <a:rPr lang="en-ID" sz="2400" dirty="0" err="1" smtClean="0"/>
              <a:t>infokost</a:t>
            </a:r>
            <a:r>
              <a:rPr lang="en-ID" sz="2400" dirty="0" smtClean="0"/>
              <a:t> </a:t>
            </a:r>
            <a:r>
              <a:rPr lang="en-ID" sz="2400" dirty="0" err="1" smtClean="0"/>
              <a:t>ini</a:t>
            </a:r>
            <a:r>
              <a:rPr lang="en-ID" sz="2400" dirty="0" smtClean="0"/>
              <a:t> </a:t>
            </a:r>
            <a:r>
              <a:rPr lang="en-ID" sz="2400" dirty="0" err="1" smtClean="0"/>
              <a:t>juga</a:t>
            </a:r>
            <a:r>
              <a:rPr lang="en-ID" sz="2400" dirty="0" smtClean="0"/>
              <a:t> </a:t>
            </a:r>
            <a:r>
              <a:rPr lang="en-ID" sz="2400" dirty="0" err="1" smtClean="0"/>
              <a:t>Menyediakan</a:t>
            </a:r>
            <a:r>
              <a:rPr lang="en-ID" sz="2400" dirty="0" smtClean="0"/>
              <a:t> </a:t>
            </a:r>
            <a:r>
              <a:rPr lang="en-ID" sz="2400" dirty="0" err="1"/>
              <a:t>tempat</a:t>
            </a:r>
            <a:r>
              <a:rPr lang="en-ID" sz="2400" dirty="0"/>
              <a:t> </a:t>
            </a:r>
            <a:r>
              <a:rPr lang="en-ID" sz="2400" dirty="0" err="1"/>
              <a:t>kepada</a:t>
            </a:r>
            <a:r>
              <a:rPr lang="en-ID" sz="2400" dirty="0"/>
              <a:t> </a:t>
            </a:r>
            <a:r>
              <a:rPr lang="en-ID" sz="2400" dirty="0" err="1"/>
              <a:t>pemilik-pemilik</a:t>
            </a:r>
            <a:r>
              <a:rPr lang="en-ID" sz="2400" dirty="0"/>
              <a:t> </a:t>
            </a:r>
            <a:r>
              <a:rPr lang="en-ID" sz="2400" dirty="0" err="1"/>
              <a:t>kost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mempromosikan</a:t>
            </a:r>
            <a:r>
              <a:rPr lang="en-ID" sz="2400" dirty="0"/>
              <a:t> </a:t>
            </a:r>
            <a:r>
              <a:rPr lang="en-ID" sz="2400" dirty="0" err="1"/>
              <a:t>kost</a:t>
            </a:r>
            <a:r>
              <a:rPr lang="en-ID" sz="2400" dirty="0"/>
              <a:t> yang </a:t>
            </a:r>
            <a:r>
              <a:rPr lang="en-ID" sz="2400" dirty="0" err="1"/>
              <a:t>dimiliki</a:t>
            </a:r>
            <a:r>
              <a:rPr lang="en-ID" sz="2400" dirty="0"/>
              <a:t>,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memberikan</a:t>
            </a:r>
            <a:r>
              <a:rPr lang="en-ID" sz="2400" dirty="0"/>
              <a:t> </a:t>
            </a:r>
            <a:r>
              <a:rPr lang="en-ID" sz="2400" dirty="0" err="1"/>
              <a:t>informasi</a:t>
            </a:r>
            <a:r>
              <a:rPr lang="en-ID" sz="2400" dirty="0"/>
              <a:t> yang </a:t>
            </a:r>
            <a:r>
              <a:rPr lang="en-ID" sz="2400" dirty="0" err="1"/>
              <a:t>lengkap</a:t>
            </a:r>
            <a:r>
              <a:rPr lang="en-ID" sz="2400" dirty="0"/>
              <a:t>.</a:t>
            </a:r>
          </a:p>
          <a:p>
            <a:endParaRPr lang="en-ID" sz="2400" dirty="0"/>
          </a:p>
          <a:p>
            <a:endParaRPr lang="en-ID" sz="2400" dirty="0" smtClean="0"/>
          </a:p>
          <a:p>
            <a:endParaRPr lang="en-ID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821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Perluas</a:t>
            </a:r>
            <a:r>
              <a:rPr lang="en-US" sz="3200" dirty="0" smtClean="0"/>
              <a:t> area info </a:t>
            </a:r>
            <a:r>
              <a:rPr lang="en-US" sz="3200" dirty="0" err="1" smtClean="0"/>
              <a:t>kost-kost</a:t>
            </a:r>
            <a:r>
              <a:rPr lang="en-US" sz="3200" dirty="0" smtClean="0"/>
              <a:t> an</a:t>
            </a:r>
          </a:p>
          <a:p>
            <a:r>
              <a:rPr lang="en-US" sz="3200" dirty="0" err="1" smtClean="0"/>
              <a:t>Tambah</a:t>
            </a:r>
            <a:r>
              <a:rPr lang="en-US" sz="3200" dirty="0" smtClean="0"/>
              <a:t> </a:t>
            </a:r>
            <a:r>
              <a:rPr lang="en-US" sz="3200" dirty="0" err="1" smtClean="0"/>
              <a:t>fitur-fitur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web </a:t>
            </a:r>
            <a:r>
              <a:rPr lang="en-US" sz="3200" dirty="0" err="1" smtClean="0"/>
              <a:t>infokost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memudahkan</a:t>
            </a:r>
            <a:r>
              <a:rPr lang="en-US" sz="3200" dirty="0" smtClean="0"/>
              <a:t> </a:t>
            </a:r>
            <a:r>
              <a:rPr lang="en-US" sz="3200" dirty="0" err="1" smtClean="0"/>
              <a:t>pencarian</a:t>
            </a:r>
            <a:endParaRPr lang="en-US" sz="3200" dirty="0"/>
          </a:p>
          <a:p>
            <a:r>
              <a:rPr lang="en-US" sz="3200" dirty="0" err="1" smtClean="0"/>
              <a:t>Rubah</a:t>
            </a:r>
            <a:r>
              <a:rPr lang="en-US" sz="3200" dirty="0" smtClean="0"/>
              <a:t> </a:t>
            </a:r>
            <a:r>
              <a:rPr lang="en-US" sz="3200" dirty="0" err="1" smtClean="0"/>
              <a:t>tampilan</a:t>
            </a:r>
            <a:r>
              <a:rPr lang="en-US" sz="3200" dirty="0" smtClean="0"/>
              <a:t> agar </a:t>
            </a:r>
            <a:r>
              <a:rPr lang="en-US" sz="3200" dirty="0" err="1" smtClean="0"/>
              <a:t>lebih</a:t>
            </a:r>
            <a:r>
              <a:rPr lang="en-US" sz="3200" dirty="0" smtClean="0"/>
              <a:t> </a:t>
            </a:r>
            <a:r>
              <a:rPr lang="en-US" sz="3200" dirty="0" err="1" smtClean="0"/>
              <a:t>menarik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67967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268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Aplikasi Info Kost</vt:lpstr>
      <vt:lpstr>Latar Belakang Masalah</vt:lpstr>
      <vt:lpstr>Batasan Masalah</vt:lpstr>
      <vt:lpstr>Tujuan Aplikasi</vt:lpstr>
      <vt:lpstr>Output</vt:lpstr>
      <vt:lpstr>Kesimpulan</vt:lpstr>
      <vt:lpstr>Saran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Info Kost</dc:title>
  <dc:creator>Microsoft account</dc:creator>
  <cp:lastModifiedBy>Fajar</cp:lastModifiedBy>
  <cp:revision>6</cp:revision>
  <dcterms:created xsi:type="dcterms:W3CDTF">2017-03-31T07:31:33Z</dcterms:created>
  <dcterms:modified xsi:type="dcterms:W3CDTF">2017-04-01T05:38:51Z</dcterms:modified>
</cp:coreProperties>
</file>