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3T13:38:55.3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18140 13975 189 0,'0'0'0'0</inkml:trace>
  <inkml:trace contextRef="#ctx0" brushRef="#br0" timeOffset="-9603">20511 899 69 0,'0'0'106'16,"0"0"-87"-16,0 0-8 16,0 0 2-16,0 0-13 15,0 0-1-15,0 0-6 16,0 0 4-16,0 0 3 16,0 0 1-16,0 0-1 15,-2 0 0-15,1 0-1 16,-2 0-53-16,1 0-81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6E3-A9E6-4AFF-83D9-FF970F0F081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EB8F6-4574-4A09-AA77-607CA3C8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B8F6-4574-4A09-AA77-607CA3C81D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2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6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3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6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6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2431-E422-4B67-9E6B-0C0791E233D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2431-E422-4B67-9E6B-0C0791E233D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AACE-2B6B-453A-BBD0-9C2F60A0B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24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8.png"/><Relationship Id="rId3" Type="http://schemas.openxmlformats.org/officeDocument/2006/relationships/image" Target="../media/image150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8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96BC-95BE-4341-8E0A-C8817BDC5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Multi-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Neural</a:t>
            </a:r>
            <a:r>
              <a:rPr lang="hu-HU" dirty="0"/>
              <a:t>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0A99A-D7F2-403D-BB25-0DA39F958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dirty="0"/>
              <a:t>„I </a:t>
            </a:r>
            <a:r>
              <a:rPr lang="hu-HU" i="1" dirty="0" err="1"/>
              <a:t>can</a:t>
            </a:r>
            <a:r>
              <a:rPr lang="hu-HU" i="1" dirty="0"/>
              <a:t> </a:t>
            </a:r>
            <a:r>
              <a:rPr lang="hu-HU" i="1" dirty="0" err="1"/>
              <a:t>still</a:t>
            </a:r>
            <a:r>
              <a:rPr lang="hu-HU" i="1" dirty="0"/>
              <a:t> </a:t>
            </a:r>
            <a:r>
              <a:rPr lang="hu-HU" i="1" dirty="0" err="1"/>
              <a:t>hear</a:t>
            </a:r>
            <a:r>
              <a:rPr lang="hu-HU" i="1" dirty="0"/>
              <a:t> </a:t>
            </a:r>
            <a:r>
              <a:rPr lang="hu-HU" i="1" dirty="0" err="1"/>
              <a:t>you</a:t>
            </a:r>
            <a:r>
              <a:rPr lang="hu-HU" i="1" dirty="0"/>
              <a:t> </a:t>
            </a:r>
            <a:r>
              <a:rPr lang="hu-HU" i="1" dirty="0" err="1"/>
              <a:t>saying</a:t>
            </a:r>
            <a:r>
              <a:rPr lang="hu-HU" i="1" dirty="0"/>
              <a:t> </a:t>
            </a:r>
          </a:p>
          <a:p>
            <a:r>
              <a:rPr lang="hu-HU" i="1" dirty="0" err="1"/>
              <a:t>you</a:t>
            </a:r>
            <a:r>
              <a:rPr lang="hu-HU" i="1" dirty="0"/>
              <a:t> </a:t>
            </a:r>
            <a:r>
              <a:rPr lang="hu-HU" i="1" dirty="0" err="1"/>
              <a:t>would</a:t>
            </a:r>
            <a:r>
              <a:rPr lang="hu-HU" i="1" dirty="0"/>
              <a:t> </a:t>
            </a:r>
            <a:r>
              <a:rPr lang="hu-HU" i="1" dirty="0" err="1"/>
              <a:t>never</a:t>
            </a:r>
            <a:r>
              <a:rPr lang="hu-HU" i="1" dirty="0"/>
              <a:t> </a:t>
            </a:r>
            <a:r>
              <a:rPr lang="hu-HU" i="1" dirty="0" err="1"/>
              <a:t>break</a:t>
            </a:r>
            <a:r>
              <a:rPr lang="hu-HU" i="1" dirty="0"/>
              <a:t> </a:t>
            </a:r>
            <a:r>
              <a:rPr lang="hu-HU" i="1" dirty="0" err="1"/>
              <a:t>the</a:t>
            </a:r>
            <a:r>
              <a:rPr lang="hu-HU" i="1" dirty="0"/>
              <a:t> </a:t>
            </a:r>
            <a:r>
              <a:rPr lang="hu-HU" i="1" dirty="0" err="1"/>
              <a:t>chain</a:t>
            </a:r>
            <a:r>
              <a:rPr lang="hu-HU" i="1" dirty="0"/>
              <a:t>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557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85E74-85FA-4FDE-9607-63B535BD8D5A}"/>
              </a:ext>
            </a:extLst>
          </p:cNvPr>
          <p:cNvSpPr/>
          <p:nvPr/>
        </p:nvSpPr>
        <p:spPr>
          <a:xfrm>
            <a:off x="180474" y="1232702"/>
            <a:ext cx="679114" cy="6791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1144EF-BF26-45AF-89B1-43727D7A4B96}"/>
              </a:ext>
            </a:extLst>
          </p:cNvPr>
          <p:cNvSpPr/>
          <p:nvPr/>
        </p:nvSpPr>
        <p:spPr>
          <a:xfrm>
            <a:off x="2086978" y="1260106"/>
            <a:ext cx="1579096" cy="62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840425-FD7F-4365-87FB-7D1A531DDCAE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859588" y="1572259"/>
            <a:ext cx="1227390" cy="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69663D-1BC6-4035-B23C-7C680EF376AF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1424287" y="853068"/>
            <a:ext cx="662691" cy="72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A66ED-328A-469A-80F7-6F5507EDDF7C}"/>
              </a:ext>
            </a:extLst>
          </p:cNvPr>
          <p:cNvCxnSpPr>
            <a:cxnSpLocks/>
            <a:stCxn id="8" idx="4"/>
            <a:endCxn id="6" idx="1"/>
          </p:cNvCxnSpPr>
          <p:nvPr/>
        </p:nvCxnSpPr>
        <p:spPr>
          <a:xfrm>
            <a:off x="1824291" y="688847"/>
            <a:ext cx="262687" cy="88608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D4784A-71B7-4F07-B138-A7B79729782F}"/>
              </a:ext>
            </a:extLst>
          </p:cNvPr>
          <p:cNvGrpSpPr/>
          <p:nvPr/>
        </p:nvGrpSpPr>
        <p:grpSpPr>
          <a:xfrm>
            <a:off x="9975478" y="1179450"/>
            <a:ext cx="784462" cy="784459"/>
            <a:chOff x="10676016" y="922263"/>
            <a:chExt cx="1122951" cy="112294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29CC2F49-3AAF-43E9-A64A-CEE79DA6E1BE}"/>
                </a:ext>
              </a:extLst>
            </p:cNvPr>
            <p:cNvSpPr>
              <a:spLocks/>
            </p:cNvSpPr>
            <p:nvPr/>
          </p:nvSpPr>
          <p:spPr>
            <a:xfrm>
              <a:off x="10676020" y="922263"/>
              <a:ext cx="1122947" cy="112294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49E7E6-1F2A-4E5A-9176-41D404D238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676016" y="1266591"/>
                  <a:ext cx="1060790" cy="396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49E7E6-1F2A-4E5A-9176-41D404D23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016" y="1266591"/>
                  <a:ext cx="1060790" cy="396522"/>
                </a:xfrm>
                <a:prstGeom prst="rect">
                  <a:avLst/>
                </a:prstGeom>
                <a:blipFill>
                  <a:blip r:embed="rId2"/>
                  <a:stretch>
                    <a:fillRect l="-3279" t="-26667" r="-4590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28C9BB-81F8-43B1-B27E-7DCF00606520}"/>
                  </a:ext>
                </a:extLst>
              </p:cNvPr>
              <p:cNvSpPr txBox="1"/>
              <p:nvPr/>
            </p:nvSpPr>
            <p:spPr>
              <a:xfrm>
                <a:off x="2139118" y="1419989"/>
                <a:ext cx="1452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28C9BB-81F8-43B1-B27E-7DCF0060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18" y="1419989"/>
                <a:ext cx="1452962" cy="276999"/>
              </a:xfrm>
              <a:prstGeom prst="rect">
                <a:avLst/>
              </a:prstGeom>
              <a:blipFill>
                <a:blip r:embed="rId3"/>
                <a:stretch>
                  <a:fillRect l="-2101" r="-84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784B1582-7C96-4223-BDFF-C1BBDEC51F1B}"/>
              </a:ext>
            </a:extLst>
          </p:cNvPr>
          <p:cNvGrpSpPr/>
          <p:nvPr/>
        </p:nvGrpSpPr>
        <p:grpSpPr>
          <a:xfrm>
            <a:off x="886844" y="315625"/>
            <a:ext cx="629654" cy="629654"/>
            <a:chOff x="2093855" y="120047"/>
            <a:chExt cx="629654" cy="629654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91B9143-21C1-45D8-956D-D98588FA07D0}"/>
                </a:ext>
              </a:extLst>
            </p:cNvPr>
            <p:cNvSpPr/>
            <p:nvPr/>
          </p:nvSpPr>
          <p:spPr>
            <a:xfrm>
              <a:off x="2093855" y="120047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58164BA-D644-472C-B7C9-31C15453C11B}"/>
                    </a:ext>
                  </a:extLst>
                </p:cNvPr>
                <p:cNvSpPr txBox="1"/>
                <p:nvPr/>
              </p:nvSpPr>
              <p:spPr>
                <a:xfrm>
                  <a:off x="2254316" y="302923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58164BA-D644-472C-B7C9-31C15453C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316" y="302923"/>
                  <a:ext cx="3171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AB63D2-FA06-4E44-B6BD-9C16932EAC93}"/>
              </a:ext>
            </a:extLst>
          </p:cNvPr>
          <p:cNvGrpSpPr/>
          <p:nvPr/>
        </p:nvGrpSpPr>
        <p:grpSpPr>
          <a:xfrm>
            <a:off x="1509464" y="59193"/>
            <a:ext cx="629654" cy="629654"/>
            <a:chOff x="2803358" y="-16043"/>
            <a:chExt cx="629654" cy="629654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3FD644A-D069-4B78-85D5-6EA9273519D9}"/>
                </a:ext>
              </a:extLst>
            </p:cNvPr>
            <p:cNvSpPr/>
            <p:nvPr/>
          </p:nvSpPr>
          <p:spPr>
            <a:xfrm>
              <a:off x="2803358" y="-16043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31FF223-8459-4693-B559-22F76EA3A1F9}"/>
                    </a:ext>
                  </a:extLst>
                </p:cNvPr>
                <p:cNvSpPr txBox="1"/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31FF223-8459-4693-B559-22F76EA3A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26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86FB3A-6A14-4AE6-923B-0922F2EA9563}"/>
              </a:ext>
            </a:extLst>
          </p:cNvPr>
          <p:cNvGrpSpPr/>
          <p:nvPr/>
        </p:nvGrpSpPr>
        <p:grpSpPr>
          <a:xfrm>
            <a:off x="3672348" y="1261964"/>
            <a:ext cx="1244250" cy="620588"/>
            <a:chOff x="4639638" y="1231485"/>
            <a:chExt cx="1244250" cy="62058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0437082-52FA-4FB6-8BCB-5BC1D2DA77CB}"/>
                </a:ext>
              </a:extLst>
            </p:cNvPr>
            <p:cNvSpPr/>
            <p:nvPr/>
          </p:nvSpPr>
          <p:spPr>
            <a:xfrm>
              <a:off x="4639638" y="1231485"/>
              <a:ext cx="1244250" cy="6205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BCB8D73-DBB3-478E-B9A3-D821B6B8A880}"/>
                    </a:ext>
                  </a:extLst>
                </p:cNvPr>
                <p:cNvSpPr txBox="1"/>
                <p:nvPr/>
              </p:nvSpPr>
              <p:spPr>
                <a:xfrm>
                  <a:off x="4677023" y="1389509"/>
                  <a:ext cx="11305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BCB8D73-DBB3-478E-B9A3-D821B6B8A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023" y="1389509"/>
                  <a:ext cx="113050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703" t="-2222" r="-756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93813F-494B-4942-B4E4-E8AFC35BC603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4916598" y="1572258"/>
            <a:ext cx="1108497" cy="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99ED3F7-D80F-41DF-9BE9-377D60DF5964}"/>
              </a:ext>
            </a:extLst>
          </p:cNvPr>
          <p:cNvSpPr/>
          <p:nvPr/>
        </p:nvSpPr>
        <p:spPr>
          <a:xfrm>
            <a:off x="6025095" y="1260106"/>
            <a:ext cx="1701106" cy="62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09A598-3465-45BB-9E40-252EB8BE799D}"/>
                  </a:ext>
                </a:extLst>
              </p:cNvPr>
              <p:cNvSpPr txBox="1"/>
              <p:nvPr/>
            </p:nvSpPr>
            <p:spPr>
              <a:xfrm>
                <a:off x="6077235" y="1419988"/>
                <a:ext cx="1568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09A598-3465-45BB-9E40-252EB8BE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235" y="1419988"/>
                <a:ext cx="1568763" cy="276999"/>
              </a:xfrm>
              <a:prstGeom prst="rect">
                <a:avLst/>
              </a:prstGeom>
              <a:blipFill>
                <a:blip r:embed="rId7"/>
                <a:stretch>
                  <a:fillRect l="-1556" r="-77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7300CE8C-D685-423E-B64D-DC26C90A4517}"/>
              </a:ext>
            </a:extLst>
          </p:cNvPr>
          <p:cNvGrpSpPr/>
          <p:nvPr/>
        </p:nvGrpSpPr>
        <p:grpSpPr>
          <a:xfrm>
            <a:off x="7732513" y="1261964"/>
            <a:ext cx="1244250" cy="620588"/>
            <a:chOff x="4639638" y="1231485"/>
            <a:chExt cx="1244250" cy="620588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98A5A2E-4FFF-4974-9EA2-7449D2BFB0E0}"/>
                </a:ext>
              </a:extLst>
            </p:cNvPr>
            <p:cNvSpPr/>
            <p:nvPr/>
          </p:nvSpPr>
          <p:spPr>
            <a:xfrm>
              <a:off x="4639638" y="1231485"/>
              <a:ext cx="1244250" cy="6205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29214F4-05D7-4297-A80B-78210BCBC2D7}"/>
                    </a:ext>
                  </a:extLst>
                </p:cNvPr>
                <p:cNvSpPr txBox="1"/>
                <p:nvPr/>
              </p:nvSpPr>
              <p:spPr>
                <a:xfrm>
                  <a:off x="4677023" y="1389509"/>
                  <a:ext cx="11411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29214F4-05D7-4297-A80B-78210BCBC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023" y="1389509"/>
                  <a:ext cx="114114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74" t="-2222" r="-748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6D6C51-48F6-46E7-972D-3129B1F95F87}"/>
              </a:ext>
            </a:extLst>
          </p:cNvPr>
          <p:cNvCxnSpPr>
            <a:cxnSpLocks/>
            <a:stCxn id="71" idx="5"/>
            <a:endCxn id="62" idx="1"/>
          </p:cNvCxnSpPr>
          <p:nvPr/>
        </p:nvCxnSpPr>
        <p:spPr>
          <a:xfrm>
            <a:off x="5325182" y="800412"/>
            <a:ext cx="752053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BA82A0-7C12-4B31-88AB-38D122C621D3}"/>
              </a:ext>
            </a:extLst>
          </p:cNvPr>
          <p:cNvCxnSpPr>
            <a:cxnSpLocks/>
            <a:stCxn id="74" idx="4"/>
            <a:endCxn id="58" idx="1"/>
          </p:cNvCxnSpPr>
          <p:nvPr/>
        </p:nvCxnSpPr>
        <p:spPr>
          <a:xfrm>
            <a:off x="5705593" y="670306"/>
            <a:ext cx="319502" cy="90462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383D8B-8B66-441A-80BF-B86972F9A5C5}"/>
              </a:ext>
            </a:extLst>
          </p:cNvPr>
          <p:cNvGrpSpPr/>
          <p:nvPr/>
        </p:nvGrpSpPr>
        <p:grpSpPr>
          <a:xfrm>
            <a:off x="4787739" y="262969"/>
            <a:ext cx="629654" cy="629654"/>
            <a:chOff x="2093855" y="120047"/>
            <a:chExt cx="629654" cy="629654"/>
          </a:xfrm>
        </p:grpSpPr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EE3F59C0-B133-4179-B0D8-A90EAB5F2798}"/>
                </a:ext>
              </a:extLst>
            </p:cNvPr>
            <p:cNvSpPr/>
            <p:nvPr/>
          </p:nvSpPr>
          <p:spPr>
            <a:xfrm>
              <a:off x="2093855" y="120047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6F5852-125E-4BA5-9B9F-806AE4DAEA9D}"/>
                    </a:ext>
                  </a:extLst>
                </p:cNvPr>
                <p:cNvSpPr txBox="1"/>
                <p:nvPr/>
              </p:nvSpPr>
              <p:spPr>
                <a:xfrm>
                  <a:off x="2254316" y="302923"/>
                  <a:ext cx="3224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6F5852-125E-4BA5-9B9F-806AE4DAE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316" y="302923"/>
                  <a:ext cx="3224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434" r="-7547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050585E-A3A4-46E3-BA40-ADC73205A3CD}"/>
              </a:ext>
            </a:extLst>
          </p:cNvPr>
          <p:cNvGrpSpPr/>
          <p:nvPr/>
        </p:nvGrpSpPr>
        <p:grpSpPr>
          <a:xfrm>
            <a:off x="5390766" y="40652"/>
            <a:ext cx="629654" cy="629654"/>
            <a:chOff x="2803358" y="-16043"/>
            <a:chExt cx="629654" cy="629654"/>
          </a:xfrm>
        </p:grpSpPr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B3116A6D-11D5-4123-9253-63D09331226E}"/>
                </a:ext>
              </a:extLst>
            </p:cNvPr>
            <p:cNvSpPr/>
            <p:nvPr/>
          </p:nvSpPr>
          <p:spPr>
            <a:xfrm>
              <a:off x="2803358" y="-16043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298DE14-F45F-4C25-92DD-3C54527EE812}"/>
                    </a:ext>
                  </a:extLst>
                </p:cNvPr>
                <p:cNvSpPr txBox="1"/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298DE14-F45F-4C25-92DD-3C54527EE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70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BB0306-444E-43B9-86AB-2517FDBB0279}"/>
              </a:ext>
            </a:extLst>
          </p:cNvPr>
          <p:cNvCxnSpPr>
            <a:cxnSpLocks/>
            <a:stCxn id="66" idx="3"/>
            <a:endCxn id="5" idx="2"/>
          </p:cNvCxnSpPr>
          <p:nvPr/>
        </p:nvCxnSpPr>
        <p:spPr>
          <a:xfrm flipV="1">
            <a:off x="8976763" y="1571680"/>
            <a:ext cx="998716" cy="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90C1FD-E1B4-40FD-B132-642E41BBC2E4}"/>
                  </a:ext>
                </a:extLst>
              </p:cNvPr>
              <p:cNvSpPr txBox="1"/>
              <p:nvPr/>
            </p:nvSpPr>
            <p:spPr>
              <a:xfrm>
                <a:off x="7169425" y="4920744"/>
                <a:ext cx="456535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90C1FD-E1B4-40FD-B132-642E41BB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425" y="4920744"/>
                <a:ext cx="456535" cy="572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D666F79-F831-4AA7-8951-8F2A046FF411}"/>
                  </a:ext>
                </a:extLst>
              </p:cNvPr>
              <p:cNvSpPr txBox="1"/>
              <p:nvPr/>
            </p:nvSpPr>
            <p:spPr>
              <a:xfrm>
                <a:off x="281055" y="4914653"/>
                <a:ext cx="451213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D666F79-F831-4AA7-8951-8F2A046FF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5" y="4914653"/>
                <a:ext cx="451213" cy="572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2A51B16-6C07-4311-9D40-C3BF5AFFA3C4}"/>
                  </a:ext>
                </a:extLst>
              </p:cNvPr>
              <p:cNvSpPr txBox="1"/>
              <p:nvPr/>
            </p:nvSpPr>
            <p:spPr>
              <a:xfrm>
                <a:off x="7205044" y="5685533"/>
                <a:ext cx="412036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2A51B16-6C07-4311-9D40-C3BF5AFF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044" y="5685533"/>
                <a:ext cx="412036" cy="5720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7BA39-ABB6-4F49-8264-D6313D0430D5}"/>
                  </a:ext>
                </a:extLst>
              </p:cNvPr>
              <p:cNvSpPr txBox="1"/>
              <p:nvPr/>
            </p:nvSpPr>
            <p:spPr>
              <a:xfrm>
                <a:off x="316673" y="5807453"/>
                <a:ext cx="406713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7BA39-ABB6-4F49-8264-D6313D043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73" y="5807453"/>
                <a:ext cx="406713" cy="5720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C0C02B-4645-4A8F-8BD4-BBDC551AA775}"/>
                  </a:ext>
                </a:extLst>
              </p:cNvPr>
              <p:cNvSpPr txBox="1"/>
              <p:nvPr/>
            </p:nvSpPr>
            <p:spPr>
              <a:xfrm>
                <a:off x="10274713" y="213464"/>
                <a:ext cx="159396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C0C02B-4645-4A8F-8BD4-BBDC551A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713" y="213464"/>
                <a:ext cx="1593961" cy="5186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9485E74-85FA-4FDE-9607-63B535BD8D5A}"/>
              </a:ext>
            </a:extLst>
          </p:cNvPr>
          <p:cNvSpPr/>
          <p:nvPr/>
        </p:nvSpPr>
        <p:spPr>
          <a:xfrm>
            <a:off x="180474" y="1232702"/>
            <a:ext cx="679114" cy="6791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1144EF-BF26-45AF-89B1-43727D7A4B96}"/>
              </a:ext>
            </a:extLst>
          </p:cNvPr>
          <p:cNvSpPr/>
          <p:nvPr/>
        </p:nvSpPr>
        <p:spPr>
          <a:xfrm>
            <a:off x="2086978" y="1260106"/>
            <a:ext cx="1579096" cy="62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840425-FD7F-4365-87FB-7D1A531DDCAE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859588" y="1572259"/>
            <a:ext cx="1227390" cy="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69663D-1BC6-4035-B23C-7C680EF376AF}"/>
              </a:ext>
            </a:extLst>
          </p:cNvPr>
          <p:cNvCxnSpPr>
            <a:cxnSpLocks/>
            <a:stCxn id="7" idx="5"/>
            <a:endCxn id="6" idx="1"/>
          </p:cNvCxnSpPr>
          <p:nvPr/>
        </p:nvCxnSpPr>
        <p:spPr>
          <a:xfrm>
            <a:off x="1424287" y="853068"/>
            <a:ext cx="662691" cy="72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A66ED-328A-469A-80F7-6F5507EDDF7C}"/>
              </a:ext>
            </a:extLst>
          </p:cNvPr>
          <p:cNvCxnSpPr>
            <a:cxnSpLocks/>
            <a:stCxn id="8" idx="4"/>
            <a:endCxn id="6" idx="1"/>
          </p:cNvCxnSpPr>
          <p:nvPr/>
        </p:nvCxnSpPr>
        <p:spPr>
          <a:xfrm>
            <a:off x="1824291" y="688847"/>
            <a:ext cx="262687" cy="88608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D4784A-71B7-4F07-B138-A7B79729782F}"/>
              </a:ext>
            </a:extLst>
          </p:cNvPr>
          <p:cNvGrpSpPr/>
          <p:nvPr/>
        </p:nvGrpSpPr>
        <p:grpSpPr>
          <a:xfrm>
            <a:off x="9975478" y="1179450"/>
            <a:ext cx="784462" cy="784459"/>
            <a:chOff x="10676016" y="922263"/>
            <a:chExt cx="1122951" cy="112294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29CC2F49-3AAF-43E9-A64A-CEE79DA6E1BE}"/>
                </a:ext>
              </a:extLst>
            </p:cNvPr>
            <p:cNvSpPr>
              <a:spLocks/>
            </p:cNvSpPr>
            <p:nvPr/>
          </p:nvSpPr>
          <p:spPr>
            <a:xfrm>
              <a:off x="10676020" y="922263"/>
              <a:ext cx="1122947" cy="112294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49E7E6-1F2A-4E5A-9176-41D404D238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676016" y="1266591"/>
                  <a:ext cx="1060790" cy="4071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49E7E6-1F2A-4E5A-9176-41D404D23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016" y="1266591"/>
                  <a:ext cx="1060790" cy="407169"/>
                </a:xfrm>
                <a:prstGeom prst="rect">
                  <a:avLst/>
                </a:prstGeom>
                <a:blipFill>
                  <a:blip r:embed="rId3"/>
                  <a:stretch>
                    <a:fillRect l="-7377" t="-19149" r="-43443" b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28C9BB-81F8-43B1-B27E-7DCF00606520}"/>
                  </a:ext>
                </a:extLst>
              </p:cNvPr>
              <p:cNvSpPr txBox="1"/>
              <p:nvPr/>
            </p:nvSpPr>
            <p:spPr>
              <a:xfrm>
                <a:off x="2139118" y="1419989"/>
                <a:ext cx="1526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28C9BB-81F8-43B1-B27E-7DCF00606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18" y="1419989"/>
                <a:ext cx="1526956" cy="276999"/>
              </a:xfrm>
              <a:prstGeom prst="rect">
                <a:avLst/>
              </a:prstGeom>
              <a:blipFill>
                <a:blip r:embed="rId4"/>
                <a:stretch>
                  <a:fillRect l="-3600" r="-8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784B1582-7C96-4223-BDFF-C1BBDEC51F1B}"/>
              </a:ext>
            </a:extLst>
          </p:cNvPr>
          <p:cNvGrpSpPr/>
          <p:nvPr/>
        </p:nvGrpSpPr>
        <p:grpSpPr>
          <a:xfrm>
            <a:off x="886844" y="315625"/>
            <a:ext cx="629654" cy="629654"/>
            <a:chOff x="2093855" y="120047"/>
            <a:chExt cx="629654" cy="629654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91B9143-21C1-45D8-956D-D98588FA07D0}"/>
                </a:ext>
              </a:extLst>
            </p:cNvPr>
            <p:cNvSpPr/>
            <p:nvPr/>
          </p:nvSpPr>
          <p:spPr>
            <a:xfrm>
              <a:off x="2093855" y="120047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58164BA-D644-472C-B7C9-31C15453C11B}"/>
                    </a:ext>
                  </a:extLst>
                </p:cNvPr>
                <p:cNvSpPr txBox="1"/>
                <p:nvPr/>
              </p:nvSpPr>
              <p:spPr>
                <a:xfrm>
                  <a:off x="2254316" y="302923"/>
                  <a:ext cx="3438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58164BA-D644-472C-B7C9-31C15453C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316" y="302923"/>
                  <a:ext cx="34387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857" r="-535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AB63D2-FA06-4E44-B6BD-9C16932EAC93}"/>
              </a:ext>
            </a:extLst>
          </p:cNvPr>
          <p:cNvGrpSpPr/>
          <p:nvPr/>
        </p:nvGrpSpPr>
        <p:grpSpPr>
          <a:xfrm>
            <a:off x="1509464" y="59193"/>
            <a:ext cx="629654" cy="629654"/>
            <a:chOff x="2803358" y="-16043"/>
            <a:chExt cx="629654" cy="629654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3FD644A-D069-4B78-85D5-6EA9273519D9}"/>
                </a:ext>
              </a:extLst>
            </p:cNvPr>
            <p:cNvSpPr/>
            <p:nvPr/>
          </p:nvSpPr>
          <p:spPr>
            <a:xfrm>
              <a:off x="2803358" y="-16043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31FF223-8459-4693-B559-22F76EA3A1F9}"/>
                    </a:ext>
                  </a:extLst>
                </p:cNvPr>
                <p:cNvSpPr txBox="1"/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31FF223-8459-4693-B559-22F76EA3A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6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86FB3A-6A14-4AE6-923B-0922F2EA9563}"/>
              </a:ext>
            </a:extLst>
          </p:cNvPr>
          <p:cNvGrpSpPr/>
          <p:nvPr/>
        </p:nvGrpSpPr>
        <p:grpSpPr>
          <a:xfrm>
            <a:off x="3672348" y="1261964"/>
            <a:ext cx="1244250" cy="620588"/>
            <a:chOff x="4639638" y="1231485"/>
            <a:chExt cx="1244250" cy="62058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0437082-52FA-4FB6-8BCB-5BC1D2DA77CB}"/>
                </a:ext>
              </a:extLst>
            </p:cNvPr>
            <p:cNvSpPr/>
            <p:nvPr/>
          </p:nvSpPr>
          <p:spPr>
            <a:xfrm>
              <a:off x="4639638" y="1231485"/>
              <a:ext cx="1244250" cy="6205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BCB8D73-DBB3-478E-B9A3-D821B6B8A880}"/>
                    </a:ext>
                  </a:extLst>
                </p:cNvPr>
                <p:cNvSpPr txBox="1"/>
                <p:nvPr/>
              </p:nvSpPr>
              <p:spPr>
                <a:xfrm>
                  <a:off x="4677023" y="1389509"/>
                  <a:ext cx="1171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BCB8D73-DBB3-478E-B9A3-D821B6B8A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023" y="1389509"/>
                  <a:ext cx="11710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88" t="-2222" r="-729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99ED3F7-D80F-41DF-9BE9-377D60DF5964}"/>
              </a:ext>
            </a:extLst>
          </p:cNvPr>
          <p:cNvSpPr/>
          <p:nvPr/>
        </p:nvSpPr>
        <p:spPr>
          <a:xfrm>
            <a:off x="6025095" y="1260106"/>
            <a:ext cx="1701106" cy="62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09A598-3465-45BB-9E40-252EB8BE799D}"/>
                  </a:ext>
                </a:extLst>
              </p:cNvPr>
              <p:cNvSpPr txBox="1"/>
              <p:nvPr/>
            </p:nvSpPr>
            <p:spPr>
              <a:xfrm>
                <a:off x="6077235" y="1419988"/>
                <a:ext cx="1701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09A598-3465-45BB-9E40-252EB8BE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235" y="1419988"/>
                <a:ext cx="1701107" cy="276999"/>
              </a:xfrm>
              <a:prstGeom prst="rect">
                <a:avLst/>
              </a:prstGeom>
              <a:blipFill>
                <a:blip r:embed="rId8"/>
                <a:stretch>
                  <a:fillRect l="-107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7300CE8C-D685-423E-B64D-DC26C90A4517}"/>
              </a:ext>
            </a:extLst>
          </p:cNvPr>
          <p:cNvGrpSpPr/>
          <p:nvPr/>
        </p:nvGrpSpPr>
        <p:grpSpPr>
          <a:xfrm>
            <a:off x="7732513" y="1261964"/>
            <a:ext cx="1244250" cy="620588"/>
            <a:chOff x="4639638" y="1231485"/>
            <a:chExt cx="1244250" cy="620588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98A5A2E-4FFF-4974-9EA2-7449D2BFB0E0}"/>
                </a:ext>
              </a:extLst>
            </p:cNvPr>
            <p:cNvSpPr/>
            <p:nvPr/>
          </p:nvSpPr>
          <p:spPr>
            <a:xfrm>
              <a:off x="4639638" y="1231485"/>
              <a:ext cx="1244250" cy="6205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29214F4-05D7-4297-A80B-78210BCBC2D7}"/>
                    </a:ext>
                  </a:extLst>
                </p:cNvPr>
                <p:cNvSpPr txBox="1"/>
                <p:nvPr/>
              </p:nvSpPr>
              <p:spPr>
                <a:xfrm>
                  <a:off x="4677023" y="1389509"/>
                  <a:ext cx="11817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29214F4-05D7-4297-A80B-78210BCBC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023" y="1389509"/>
                  <a:ext cx="118173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663" t="-2222" r="-777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6D6C51-48F6-46E7-972D-3129B1F95F87}"/>
              </a:ext>
            </a:extLst>
          </p:cNvPr>
          <p:cNvCxnSpPr>
            <a:cxnSpLocks/>
            <a:stCxn id="71" idx="5"/>
            <a:endCxn id="62" idx="1"/>
          </p:cNvCxnSpPr>
          <p:nvPr/>
        </p:nvCxnSpPr>
        <p:spPr>
          <a:xfrm>
            <a:off x="5325182" y="800412"/>
            <a:ext cx="752053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BA82A0-7C12-4B31-88AB-38D122C621D3}"/>
              </a:ext>
            </a:extLst>
          </p:cNvPr>
          <p:cNvCxnSpPr>
            <a:cxnSpLocks/>
            <a:stCxn id="74" idx="4"/>
            <a:endCxn id="58" idx="1"/>
          </p:cNvCxnSpPr>
          <p:nvPr/>
        </p:nvCxnSpPr>
        <p:spPr>
          <a:xfrm>
            <a:off x="5705593" y="670306"/>
            <a:ext cx="319502" cy="90462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383D8B-8B66-441A-80BF-B86972F9A5C5}"/>
              </a:ext>
            </a:extLst>
          </p:cNvPr>
          <p:cNvGrpSpPr/>
          <p:nvPr/>
        </p:nvGrpSpPr>
        <p:grpSpPr>
          <a:xfrm>
            <a:off x="4787739" y="262969"/>
            <a:ext cx="629654" cy="629654"/>
            <a:chOff x="2093855" y="120047"/>
            <a:chExt cx="629654" cy="629654"/>
          </a:xfrm>
        </p:grpSpPr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EE3F59C0-B133-4179-B0D8-A90EAB5F2798}"/>
                </a:ext>
              </a:extLst>
            </p:cNvPr>
            <p:cNvSpPr/>
            <p:nvPr/>
          </p:nvSpPr>
          <p:spPr>
            <a:xfrm>
              <a:off x="2093855" y="120047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6F5852-125E-4BA5-9B9F-806AE4DAEA9D}"/>
                    </a:ext>
                  </a:extLst>
                </p:cNvPr>
                <p:cNvSpPr txBox="1"/>
                <p:nvPr/>
              </p:nvSpPr>
              <p:spPr>
                <a:xfrm>
                  <a:off x="2254316" y="302923"/>
                  <a:ext cx="349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6F5852-125E-4BA5-9B9F-806AE4DAE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316" y="302923"/>
                  <a:ext cx="34919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544" r="-526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050585E-A3A4-46E3-BA40-ADC73205A3CD}"/>
              </a:ext>
            </a:extLst>
          </p:cNvPr>
          <p:cNvGrpSpPr/>
          <p:nvPr/>
        </p:nvGrpSpPr>
        <p:grpSpPr>
          <a:xfrm>
            <a:off x="5390766" y="40652"/>
            <a:ext cx="629654" cy="629654"/>
            <a:chOff x="2803358" y="-16043"/>
            <a:chExt cx="629654" cy="629654"/>
          </a:xfrm>
        </p:grpSpPr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B3116A6D-11D5-4123-9253-63D09331226E}"/>
                </a:ext>
              </a:extLst>
            </p:cNvPr>
            <p:cNvSpPr/>
            <p:nvPr/>
          </p:nvSpPr>
          <p:spPr>
            <a:xfrm>
              <a:off x="2803358" y="-16043"/>
              <a:ext cx="629654" cy="629654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298DE14-F45F-4C25-92DD-3C54527EE812}"/>
                    </a:ext>
                  </a:extLst>
                </p:cNvPr>
                <p:cNvSpPr txBox="1"/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298DE14-F45F-4C25-92DD-3C54527EE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401" y="138228"/>
                  <a:ext cx="34756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0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BB0306-444E-43B9-86AB-2517FDBB0279}"/>
              </a:ext>
            </a:extLst>
          </p:cNvPr>
          <p:cNvCxnSpPr>
            <a:cxnSpLocks/>
            <a:stCxn id="66" idx="3"/>
            <a:endCxn id="5" idx="2"/>
          </p:cNvCxnSpPr>
          <p:nvPr/>
        </p:nvCxnSpPr>
        <p:spPr>
          <a:xfrm flipV="1">
            <a:off x="8976763" y="1571680"/>
            <a:ext cx="998716" cy="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90C1FD-E1B4-40FD-B132-642E41BBC2E4}"/>
                  </a:ext>
                </a:extLst>
              </p:cNvPr>
              <p:cNvSpPr txBox="1"/>
              <p:nvPr/>
            </p:nvSpPr>
            <p:spPr>
              <a:xfrm>
                <a:off x="9090982" y="5807407"/>
                <a:ext cx="2553455" cy="852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hu-H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90C1FD-E1B4-40FD-B132-642E41BB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982" y="5807407"/>
                <a:ext cx="2553455" cy="852349"/>
              </a:xfrm>
              <a:prstGeom prst="rect">
                <a:avLst/>
              </a:prstGeom>
              <a:blipFill>
                <a:blip r:embed="rId12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D666F79-F831-4AA7-8951-8F2A046FF411}"/>
                  </a:ext>
                </a:extLst>
              </p:cNvPr>
              <p:cNvSpPr txBox="1"/>
              <p:nvPr/>
            </p:nvSpPr>
            <p:spPr>
              <a:xfrm>
                <a:off x="3058026" y="5807407"/>
                <a:ext cx="2270557" cy="849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hu-HU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D666F79-F831-4AA7-8951-8F2A046FF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026" y="5807407"/>
                <a:ext cx="2270557" cy="849015"/>
              </a:xfrm>
              <a:prstGeom prst="rect">
                <a:avLst/>
              </a:prstGeom>
              <a:blipFill>
                <a:blip r:embed="rId13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2A51B16-6C07-4311-9D40-C3BF5AFFA3C4}"/>
                  </a:ext>
                </a:extLst>
              </p:cNvPr>
              <p:cNvSpPr txBox="1"/>
              <p:nvPr/>
            </p:nvSpPr>
            <p:spPr>
              <a:xfrm>
                <a:off x="6305302" y="5796237"/>
                <a:ext cx="2219775" cy="849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2A51B16-6C07-4311-9D40-C3BF5AFF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302" y="5796237"/>
                <a:ext cx="2219775" cy="849015"/>
              </a:xfrm>
              <a:prstGeom prst="rect">
                <a:avLst/>
              </a:prstGeom>
              <a:blipFill>
                <a:blip r:embed="rId14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7BA39-ABB6-4F49-8264-D6313D0430D5}"/>
                  </a:ext>
                </a:extLst>
              </p:cNvPr>
              <p:cNvSpPr txBox="1"/>
              <p:nvPr/>
            </p:nvSpPr>
            <p:spPr>
              <a:xfrm>
                <a:off x="355719" y="5807407"/>
                <a:ext cx="2437178" cy="849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C97BA39-ABB6-4F49-8264-D6313D043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19" y="5807407"/>
                <a:ext cx="2437178" cy="849015"/>
              </a:xfrm>
              <a:prstGeom prst="rect">
                <a:avLst/>
              </a:prstGeom>
              <a:blipFill>
                <a:blip r:embed="rId15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C0C02B-4645-4A8F-8BD4-BBDC551AA775}"/>
                  </a:ext>
                </a:extLst>
              </p:cNvPr>
              <p:cNvSpPr txBox="1"/>
              <p:nvPr/>
            </p:nvSpPr>
            <p:spPr>
              <a:xfrm>
                <a:off x="10274713" y="213464"/>
                <a:ext cx="161159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C0C02B-4645-4A8F-8BD4-BBDC551A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713" y="213464"/>
                <a:ext cx="1611595" cy="518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2166CFD-30B1-41EA-A00F-2B30F4DFCEBD}"/>
                  </a:ext>
                </a:extLst>
              </p:cNvPr>
              <p:cNvSpPr/>
              <p:nvPr/>
            </p:nvSpPr>
            <p:spPr>
              <a:xfrm>
                <a:off x="330343" y="3892589"/>
                <a:ext cx="1264920" cy="93191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2166CFD-30B1-41EA-A00F-2B30F4DFC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43" y="3892589"/>
                <a:ext cx="1264920" cy="9319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5389C53-D8A7-4652-BEC9-A5F179ED2C13}"/>
                  </a:ext>
                </a:extLst>
              </p:cNvPr>
              <p:cNvSpPr/>
              <p:nvPr/>
            </p:nvSpPr>
            <p:spPr>
              <a:xfrm>
                <a:off x="2321977" y="3907828"/>
                <a:ext cx="346765" cy="916673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5389C53-D8A7-4652-BEC9-A5F179ED2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977" y="3907828"/>
                <a:ext cx="346765" cy="916673"/>
              </a:xfrm>
              <a:prstGeom prst="rect">
                <a:avLst/>
              </a:prstGeom>
              <a:blipFill>
                <a:blip r:embed="rId18"/>
                <a:stretch>
                  <a:fillRect l="-5000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BF3FCEC8-4DB9-42EB-B0B8-325C03A4820C}"/>
              </a:ext>
            </a:extLst>
          </p:cNvPr>
          <p:cNvSpPr/>
          <p:nvPr/>
        </p:nvSpPr>
        <p:spPr>
          <a:xfrm>
            <a:off x="1693717" y="3907829"/>
            <a:ext cx="346765" cy="91667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7E7C3F-6122-462E-8207-10FB4BC02C65}"/>
                  </a:ext>
                </a:extLst>
              </p:cNvPr>
              <p:cNvSpPr/>
              <p:nvPr/>
            </p:nvSpPr>
            <p:spPr>
              <a:xfrm>
                <a:off x="2950237" y="3892589"/>
                <a:ext cx="346765" cy="916673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7E7C3F-6122-462E-8207-10FB4BC02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37" y="3892589"/>
                <a:ext cx="346765" cy="916673"/>
              </a:xfrm>
              <a:prstGeom prst="rect">
                <a:avLst/>
              </a:prstGeom>
              <a:blipFill>
                <a:blip r:embed="rId19"/>
                <a:stretch>
                  <a:fillRect l="-11667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02B8A2-2FD7-4AAC-9C91-59F26ABDC54E}"/>
                  </a:ext>
                </a:extLst>
              </p:cNvPr>
              <p:cNvSpPr txBox="1"/>
              <p:nvPr/>
            </p:nvSpPr>
            <p:spPr>
              <a:xfrm>
                <a:off x="2074252" y="421242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02B8A2-2FD7-4AAC-9C91-59F26ABDC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252" y="4212425"/>
                <a:ext cx="226023" cy="276999"/>
              </a:xfrm>
              <a:prstGeom prst="rect">
                <a:avLst/>
              </a:prstGeom>
              <a:blipFill>
                <a:blip r:embed="rId20"/>
                <a:stretch>
                  <a:fillRect l="-21622" r="-216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C3C3C9-2D6B-4BAF-BBF1-A258682AAF3B}"/>
                  </a:ext>
                </a:extLst>
              </p:cNvPr>
              <p:cNvSpPr txBox="1"/>
              <p:nvPr/>
            </p:nvSpPr>
            <p:spPr>
              <a:xfrm>
                <a:off x="2701638" y="422766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C3C3C9-2D6B-4BAF-BBF1-A258682AA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38" y="4227665"/>
                <a:ext cx="226023" cy="276999"/>
              </a:xfrm>
              <a:prstGeom prst="rect">
                <a:avLst/>
              </a:prstGeom>
              <a:blipFill>
                <a:blip r:embed="rId21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33A923C-A78A-461C-BF3E-608A1D63BA1D}"/>
                  </a:ext>
                </a:extLst>
              </p:cNvPr>
              <p:cNvSpPr/>
              <p:nvPr/>
            </p:nvSpPr>
            <p:spPr>
              <a:xfrm>
                <a:off x="3836014" y="3907828"/>
                <a:ext cx="346765" cy="916673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33A923C-A78A-461C-BF3E-608A1D63B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014" y="3907828"/>
                <a:ext cx="346765" cy="916673"/>
              </a:xfrm>
              <a:prstGeom prst="rect">
                <a:avLst/>
              </a:prstGeom>
              <a:blipFill>
                <a:blip r:embed="rId22"/>
                <a:stretch>
                  <a:fillRect l="-5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4C894-AA41-494F-9A36-AB5E8B79BEEE}"/>
                  </a:ext>
                </a:extLst>
              </p:cNvPr>
              <p:cNvSpPr txBox="1"/>
              <p:nvPr/>
            </p:nvSpPr>
            <p:spPr>
              <a:xfrm>
                <a:off x="3576324" y="4204805"/>
                <a:ext cx="3195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4C894-AA41-494F-9A36-AB5E8B79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24" y="4204805"/>
                <a:ext cx="319501" cy="276999"/>
              </a:xfrm>
              <a:prstGeom prst="rect">
                <a:avLst/>
              </a:prstGeom>
              <a:blipFill>
                <a:blip r:embed="rId23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AA28995-70D1-44CC-92E9-B173C07C9DC0}"/>
                  </a:ext>
                </a:extLst>
              </p:cNvPr>
              <p:cNvSpPr txBox="1"/>
              <p:nvPr/>
            </p:nvSpPr>
            <p:spPr>
              <a:xfrm>
                <a:off x="4205786" y="4212425"/>
                <a:ext cx="247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AA28995-70D1-44CC-92E9-B173C07C9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786" y="4212425"/>
                <a:ext cx="247225" cy="276999"/>
              </a:xfrm>
              <a:prstGeom prst="rect">
                <a:avLst/>
              </a:prstGeom>
              <a:blipFill>
                <a:blip r:embed="rId24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DA1E9A1-71ED-45D9-804F-1D8AF92A1397}"/>
                  </a:ext>
                </a:extLst>
              </p:cNvPr>
              <p:cNvSpPr/>
              <p:nvPr/>
            </p:nvSpPr>
            <p:spPr>
              <a:xfrm>
                <a:off x="4470747" y="3892589"/>
                <a:ext cx="346765" cy="916673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DA1E9A1-71ED-45D9-804F-1D8AF92A1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47" y="3892589"/>
                <a:ext cx="346765" cy="916673"/>
              </a:xfrm>
              <a:prstGeom prst="rect">
                <a:avLst/>
              </a:prstGeom>
              <a:blipFill>
                <a:blip r:embed="rId25"/>
                <a:stretch>
                  <a:fillRect l="-6667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FD6D16A-E1DF-4F76-89D9-C67D212D92DE}"/>
                  </a:ext>
                </a:extLst>
              </p:cNvPr>
              <p:cNvSpPr/>
              <p:nvPr/>
            </p:nvSpPr>
            <p:spPr>
              <a:xfrm>
                <a:off x="7870707" y="4005367"/>
                <a:ext cx="321176" cy="644604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FD6D16A-E1DF-4F76-89D9-C67D212D9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707" y="4005367"/>
                <a:ext cx="321176" cy="644604"/>
              </a:xfrm>
              <a:prstGeom prst="rect">
                <a:avLst/>
              </a:prstGeom>
              <a:blipFill>
                <a:blip r:embed="rId26"/>
                <a:stretch>
                  <a:fillRect l="-8929"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F3D5E9FA-C6BF-4465-A70B-13DFA1AD250A}"/>
              </a:ext>
            </a:extLst>
          </p:cNvPr>
          <p:cNvSpPr/>
          <p:nvPr/>
        </p:nvSpPr>
        <p:spPr>
          <a:xfrm>
            <a:off x="7192261" y="4003965"/>
            <a:ext cx="346765" cy="66578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9CE6533-22B6-4543-9651-1F60261A071E}"/>
                  </a:ext>
                </a:extLst>
              </p:cNvPr>
              <p:cNvSpPr/>
              <p:nvPr/>
            </p:nvSpPr>
            <p:spPr>
              <a:xfrm>
                <a:off x="8525077" y="4003965"/>
                <a:ext cx="319502" cy="65562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9CE6533-22B6-4543-9651-1F60261A0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77" y="4003965"/>
                <a:ext cx="319502" cy="655625"/>
              </a:xfrm>
              <a:prstGeom prst="rect">
                <a:avLst/>
              </a:prstGeom>
              <a:blipFill>
                <a:blip r:embed="rId27"/>
                <a:stretch>
                  <a:fillRect l="-10714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A2CDE7A-E422-4CBF-9B2A-7EAEB7353E0D}"/>
                  </a:ext>
                </a:extLst>
              </p:cNvPr>
              <p:cNvSpPr txBox="1"/>
              <p:nvPr/>
            </p:nvSpPr>
            <p:spPr>
              <a:xfrm>
                <a:off x="7591378" y="419546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A2CDE7A-E422-4CBF-9B2A-7EAEB7353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378" y="4195469"/>
                <a:ext cx="226023" cy="276999"/>
              </a:xfrm>
              <a:prstGeom prst="rect">
                <a:avLst/>
              </a:prstGeom>
              <a:blipFill>
                <a:blip r:embed="rId28"/>
                <a:stretch>
                  <a:fillRect l="-21622" r="-216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A01337-15CC-4A0F-A448-9C3C00443EB8}"/>
                  </a:ext>
                </a:extLst>
              </p:cNvPr>
              <p:cNvSpPr txBox="1"/>
              <p:nvPr/>
            </p:nvSpPr>
            <p:spPr>
              <a:xfrm>
                <a:off x="8251632" y="422004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A01337-15CC-4A0F-A448-9C3C00443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632" y="4220045"/>
                <a:ext cx="226023" cy="276999"/>
              </a:xfrm>
              <a:prstGeom prst="rect">
                <a:avLst/>
              </a:prstGeom>
              <a:blipFill>
                <a:blip r:embed="rId29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D5BD35E-F80B-4B1F-9AC1-88F867066050}"/>
                  </a:ext>
                </a:extLst>
              </p:cNvPr>
              <p:cNvSpPr txBox="1"/>
              <p:nvPr/>
            </p:nvSpPr>
            <p:spPr>
              <a:xfrm>
                <a:off x="9219061" y="4195470"/>
                <a:ext cx="3195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D5BD35E-F80B-4B1F-9AC1-88F867066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061" y="4195470"/>
                <a:ext cx="319501" cy="276999"/>
              </a:xfrm>
              <a:prstGeom prst="rect">
                <a:avLst/>
              </a:prstGeom>
              <a:blipFill>
                <a:blip r:embed="rId30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88B77DF-E1EF-4A36-B271-EE07B10AF9C2}"/>
                  </a:ext>
                </a:extLst>
              </p:cNvPr>
              <p:cNvSpPr txBox="1"/>
              <p:nvPr/>
            </p:nvSpPr>
            <p:spPr>
              <a:xfrm>
                <a:off x="9848523" y="4203090"/>
                <a:ext cx="247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88B77DF-E1EF-4A36-B271-EE07B10AF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23" y="4203090"/>
                <a:ext cx="247225" cy="276999"/>
              </a:xfrm>
              <a:prstGeom prst="rect">
                <a:avLst/>
              </a:prstGeom>
              <a:blipFill>
                <a:blip r:embed="rId31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528025B-681C-41AB-8F3A-7F5AEC040317}"/>
                  </a:ext>
                </a:extLst>
              </p:cNvPr>
              <p:cNvSpPr/>
              <p:nvPr/>
            </p:nvSpPr>
            <p:spPr>
              <a:xfrm>
                <a:off x="10095748" y="4005367"/>
                <a:ext cx="346765" cy="665781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528025B-681C-41AB-8F3A-7F5AEC040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748" y="4005367"/>
                <a:ext cx="346765" cy="665781"/>
              </a:xfrm>
              <a:prstGeom prst="rect">
                <a:avLst/>
              </a:prstGeom>
              <a:blipFill>
                <a:blip r:embed="rId32"/>
                <a:stretch>
                  <a:fillRect l="-8333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A6AB41C-D618-4A1B-B130-BED6A69D5C11}"/>
                  </a:ext>
                </a:extLst>
              </p:cNvPr>
              <p:cNvSpPr/>
              <p:nvPr/>
            </p:nvSpPr>
            <p:spPr>
              <a:xfrm>
                <a:off x="7192261" y="2991155"/>
                <a:ext cx="346765" cy="916673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A6AB41C-D618-4A1B-B130-BED6A69D5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261" y="2991155"/>
                <a:ext cx="346765" cy="916673"/>
              </a:xfrm>
              <a:prstGeom prst="rect">
                <a:avLst/>
              </a:prstGeom>
              <a:blipFill>
                <a:blip r:embed="rId33"/>
                <a:stretch>
                  <a:fillRect l="-8333"/>
                </a:stretch>
              </a:blip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B408681-D81F-4311-8E32-8C8035ED5687}"/>
                  </a:ext>
                </a:extLst>
              </p:cNvPr>
              <p:cNvSpPr/>
              <p:nvPr/>
            </p:nvSpPr>
            <p:spPr>
              <a:xfrm>
                <a:off x="9483007" y="4019141"/>
                <a:ext cx="319502" cy="640449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B408681-D81F-4311-8E32-8C8035ED5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07" y="4019141"/>
                <a:ext cx="319502" cy="640449"/>
              </a:xfrm>
              <a:prstGeom prst="rect">
                <a:avLst/>
              </a:prstGeom>
              <a:blipFill>
                <a:blip r:embed="rId34"/>
                <a:stretch>
                  <a:fillRect l="-10909"/>
                </a:stretch>
              </a:blip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33350F8-B669-415A-94B0-28358ABED52A}"/>
                  </a:ext>
                </a:extLst>
              </p:cNvPr>
              <p:cNvSpPr txBox="1"/>
              <p:nvPr/>
            </p:nvSpPr>
            <p:spPr>
              <a:xfrm>
                <a:off x="7845402" y="5285148"/>
                <a:ext cx="23518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33350F8-B669-415A-94B0-28358ABED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402" y="5285148"/>
                <a:ext cx="2351890" cy="369332"/>
              </a:xfrm>
              <a:prstGeom prst="rect">
                <a:avLst/>
              </a:prstGeom>
              <a:blipFill>
                <a:blip r:embed="rId3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FA2A0ED-9D5B-475F-AFC3-CA72E39C9E93}"/>
                  </a:ext>
                </a:extLst>
              </p:cNvPr>
              <p:cNvSpPr txBox="1"/>
              <p:nvPr/>
            </p:nvSpPr>
            <p:spPr>
              <a:xfrm>
                <a:off x="1424287" y="5295283"/>
                <a:ext cx="2338115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hu-HU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FA2A0ED-9D5B-475F-AFC3-CA72E39C9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87" y="5295283"/>
                <a:ext cx="2338115" cy="373179"/>
              </a:xfrm>
              <a:prstGeom prst="rect">
                <a:avLst/>
              </a:prstGeom>
              <a:blipFill>
                <a:blip r:embed="rId3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D3A962E5-7720-4ECF-9039-AB3D00797D04}"/>
              </a:ext>
            </a:extLst>
          </p:cNvPr>
          <p:cNvSpPr/>
          <p:nvPr/>
        </p:nvSpPr>
        <p:spPr>
          <a:xfrm>
            <a:off x="1693716" y="2557885"/>
            <a:ext cx="346765" cy="126492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A3A696E-4C3B-4413-A423-931C97D30AD9}"/>
                  </a:ext>
                </a:extLst>
              </p:cNvPr>
              <p:cNvSpPr/>
              <p:nvPr/>
            </p:nvSpPr>
            <p:spPr>
              <a:xfrm>
                <a:off x="6123219" y="4005367"/>
                <a:ext cx="945430" cy="655625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A3A696E-4C3B-4413-A423-931C97D30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219" y="4005367"/>
                <a:ext cx="945430" cy="65562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90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380737-8690-47EF-B12F-A37645D2E14B}"/>
                  </a:ext>
                </a:extLst>
              </p14:cNvPr>
              <p14:cNvContentPartPr/>
              <p14:nvPr/>
            </p14:nvContentPartPr>
            <p14:xfrm>
              <a:off x="6530400" y="323640"/>
              <a:ext cx="853920" cy="470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380737-8690-47EF-B12F-A37645D2E14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640" y="43560"/>
                <a:ext cx="11916360" cy="68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44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</Words>
  <Application>Microsoft Office PowerPoint</Application>
  <PresentationFormat>Widescreen</PresentationFormat>
  <Paragraphs>62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Multi-Layer Neural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Multi-Layer Neural Network</dc:title>
  <dc:creator>Szilvasi, Peter (ADV D EU HU OPS 4 MIS 1)</dc:creator>
  <cp:lastModifiedBy>Szilvasi, Peter (ADV D EU HU OPS 4 MIS 1)</cp:lastModifiedBy>
  <cp:revision>7</cp:revision>
  <dcterms:created xsi:type="dcterms:W3CDTF">2022-05-31T18:44:05Z</dcterms:created>
  <dcterms:modified xsi:type="dcterms:W3CDTF">2022-06-08T07:50:30Z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2022-05-31T18:44:07Z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03317b72-ec08-4584-b65b-a6f50e1a7407</vt:lpwstr>
  </property>
  <property fmtid="{D5CDD505-2E9C-101B-9397-08002B2CF9AE}" pid="8" name="MSIP_Label_ff6dbec8-95a8-4638-9f5f-bd076536645c_ContentBits">
    <vt:lpwstr>0</vt:lpwstr>
  </property>
</Properties>
</file>