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86DF-A512-4902-8D98-63D040DAE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41FE-E294-408F-8511-462AEAF37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EDC5-74DC-4BA0-975D-E91CF1B7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B7FDF-34DC-4C99-AA12-A3E7AC79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751D-88E5-498F-BF04-4DFE73A2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91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3529-D9B1-4E4D-9C46-A54E15A5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AD93C-F469-4964-B0A9-5E7ED1B6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CF8C-C2E3-45C5-A8F8-D064F3B8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0D5C-F419-41CD-ACFD-26E7588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6A4A-2C23-43BE-950F-D97C6C66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0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7D149-E301-4D55-9E71-3C0633631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C6530-E6A9-40A5-939D-3C343A221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A168-E9C1-4FA7-9DB7-B3CF80B0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CF3C-C424-427F-B9C1-EAFE0517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0A9B-A745-40FC-AA8A-B4F91BDE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17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5DD9-C3E9-4320-B42D-FD05A793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1774-130C-468A-A0ED-80E6297F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79F1-0993-4E33-8642-6D04E9E6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5E79-D4F6-447F-946A-B8772F11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82B4-F08C-4D10-AA14-1C460085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6581-4531-44AE-A736-35C92601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812C9-293B-422C-886D-EE4035DF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B02A-DF16-4425-A2CD-0ECC91F2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D118-C5BF-4F89-9850-6C54C3B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D6D7-657B-4DAC-A0EC-D693456F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48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C868-5B84-486F-9125-84C28575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CB5C-A99A-4156-881B-37ADBF573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BE9EA-1CE2-4FD5-B319-490FC0692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4D83-AC32-4E4A-96D2-CA6008D2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4A8E5-0D0A-442E-8B21-48E18EE8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4F68-0790-40C0-9976-25CC793A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7F19-6789-4CD5-8351-69101291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8F75-34D6-4FA6-8F3C-E534F311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3E6D-D00A-4660-8E2E-959A6A0B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1C31A-6878-4CF6-AAE7-714D00F86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8EBC6-4DC1-4B7B-AADA-FB328C5D3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64AED-560B-4486-A157-176B51C7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C72D1-4AD9-445C-BF58-C5181476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88FE3-AB0F-437E-9A4D-8BCFF25A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7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35BC-F33A-4787-A480-85D29207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E9B5-BC9D-42AD-AE17-FAE229C8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C6412-5972-4C97-BB01-CFE0B165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58CD2-6EDA-420B-931C-61A1D048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8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0689E-CA9E-47D3-8442-B5D34A9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022A1-50A9-4433-B021-8C76C8D1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F6773-C9CD-4F3F-B2F3-54FA5289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86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290B-B466-4B2A-BDF3-17915F26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44A7-50A4-4EA4-92C0-A0C692E7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334FA-C8C6-4949-A107-E22308F6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B8CCE-723A-4B19-8E59-4A7015D8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92971-BBEF-4FDF-BC6D-DB033625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1AFE-4DED-4007-8001-2C3CCC85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0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468B-5C0E-4456-A139-061C12B6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75165-C811-4B69-9C52-5D74B567B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484C-8FF6-4248-9E77-81D9F229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D665-9A7F-427C-A697-BEA3FD03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B378D-2A47-4800-95DD-0060B0BB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1AC1-B9EA-4844-A16F-44861EEA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14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9AE0C-3B54-4278-B8D3-B086A944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4DE3-8A99-442F-B840-721BD0C3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E8C7-028C-4CCF-B68F-7F08957F2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2F75-E6C4-43BF-9B86-42794793D3B8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51D7-2712-4BD3-80E0-804175C11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18EB-726E-44AE-9D9A-BBFB5F673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1C44-3CE6-47BF-A8DC-30B8A5177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0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4598-D63A-48F5-9D2C-4BEB30873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 know each other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C2FBF-1EC2-420E-8339-847A90DFC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“Everyone you will ever meet knows something you don’t.”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604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5C9E-8B17-4424-92BD-6F039607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F1A1-B8F9-45A3-B17E-03D53B8A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hu-HU" dirty="0" err="1"/>
              <a:t>Who</a:t>
            </a:r>
            <a:r>
              <a:rPr lang="hu-HU" dirty="0"/>
              <a:t> am </a:t>
            </a:r>
            <a:r>
              <a:rPr lang="en-US" dirty="0"/>
              <a:t>I</a:t>
            </a:r>
            <a:r>
              <a:rPr lang="hu-HU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am I interested in?</a:t>
            </a:r>
          </a:p>
          <a:p>
            <a:endParaRPr lang="en-US" dirty="0"/>
          </a:p>
          <a:p>
            <a:r>
              <a:rPr lang="en-US" dirty="0"/>
              <a:t>What project did I work on?</a:t>
            </a:r>
          </a:p>
          <a:p>
            <a:endParaRPr lang="en-US" dirty="0"/>
          </a:p>
          <a:p>
            <a:r>
              <a:rPr lang="en-US" dirty="0"/>
              <a:t>What is some embarrassing story in my carrier?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62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6FC2-3CBD-4A7D-828F-A08DFF68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time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483A-651D-4E18-88F4-F3670DD9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endParaRPr lang="en-US" dirty="0"/>
          </a:p>
          <a:p>
            <a:r>
              <a:rPr lang="en-US" dirty="0"/>
              <a:t>Online/Offline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205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der-Nice-To-Meet-You - Eric Huber's Mighty Creative Stuff">
            <a:extLst>
              <a:ext uri="{FF2B5EF4-FFF2-40B4-BE49-F238E27FC236}">
                <a16:creationId xmlns:a16="http://schemas.microsoft.com/office/drawing/2014/main" id="{A1731DF9-D6BA-43E0-8783-B17FFE3FB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47" y="2390002"/>
            <a:ext cx="5901506" cy="2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Let know each other</vt:lpstr>
      <vt:lpstr>Questions</vt:lpstr>
      <vt:lpstr>Session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know each other</dc:title>
  <dc:creator>Szilvasi, Peter (ADV D EU HU OPS 4 1)</dc:creator>
  <cp:lastModifiedBy>Szilvasi, Peter (ADV D EU HU OPS 4 1)</cp:lastModifiedBy>
  <cp:revision>5</cp:revision>
  <dcterms:created xsi:type="dcterms:W3CDTF">2021-10-14T08:58:54Z</dcterms:created>
  <dcterms:modified xsi:type="dcterms:W3CDTF">2021-10-14T09:16:19Z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2021-10-14T09:16:19Z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f0998618-8bb4-448a-b070-f0b7a5e9a490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