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C66A-F041-43D8-B41F-F11524B80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47F74-7C4C-41A4-802D-95CFCF452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40758-FA69-468F-AA67-9C3455A0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5C1D-3F5F-486B-949F-49EFBC8B3B3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CC8CE-062A-403D-97D8-F585E631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5051F-9EFD-4A52-84C1-1F6BBFC7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4A27-5949-4F5D-B8A5-050709C204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57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7C22-761D-4B69-AF9B-F7DCDF7C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1EFF1-2506-4348-ABAB-4BFC131D6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63F06-4C57-44FA-9249-13B0CE58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5C1D-3F5F-486B-949F-49EFBC8B3B3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8B6C-403D-440C-ADFE-454CEF98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A276-ECA6-433C-88B1-6F7B58BD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4A27-5949-4F5D-B8A5-050709C204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14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7563C-3184-41D0-9CC1-2CF7A2CE6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74021-3790-4B81-B746-1EFFC211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FEA5-91C8-47E7-978D-EE679447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5C1D-3F5F-486B-949F-49EFBC8B3B3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8356B-551C-4A3A-A839-74ACDDCB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0C9C-8F36-4836-A7DC-E61EC7DB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4A27-5949-4F5D-B8A5-050709C204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23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ADB2-45ED-479B-A626-25D2D30C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CE25-B650-4D1D-A1E3-21DB1B60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C7DBD-EB05-4969-B346-CC20FB88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5C1D-3F5F-486B-949F-49EFBC8B3B3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4E847-7373-41A2-960C-25A32AFE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45A8-D2B0-4C28-A052-C047A5BD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4A27-5949-4F5D-B8A5-050709C204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1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C802-C7EE-4196-936B-FCFFEE61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DB96A-1099-4F87-95EA-BC64D8D63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CCC11-9C1A-40E8-8EF1-793C374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5C1D-3F5F-486B-949F-49EFBC8B3B3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F337-69FA-4AB3-9AC9-8B78D253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F8521-7A1E-4F69-8A82-9D5634C4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4A27-5949-4F5D-B8A5-050709C204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18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D8A6-C402-4ABB-9A99-28EFF016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C069-4AA1-4643-8DCF-ADAD280A9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9FC53-C1AC-4067-8B16-FF82B45D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0DDDD-2A07-4202-AC8E-8FA577C1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5C1D-3F5F-486B-949F-49EFBC8B3B3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6663C-1985-434A-82DE-8250C8FD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8BDE7-63E6-4CC0-A9CA-D8E47005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4A27-5949-4F5D-B8A5-050709C204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32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DA93-BD81-45C4-ABDF-9315EA39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D48C-A373-4AEC-8341-29999452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1459C-032D-4EB5-B7BB-7D8A45CD0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7E56D-AD20-4840-B805-F47E1ACFD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4E350-BEEB-42A3-B525-BD2B624C4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143D5-5B9E-4898-BD45-0F765623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5C1D-3F5F-486B-949F-49EFBC8B3B3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338BA-5F7B-4594-83D7-A69CE802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FC1B4-1C68-4606-84B8-023DB9C2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4A27-5949-4F5D-B8A5-050709C204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493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93F3-82F8-4FDB-A421-9A1D0AA3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0DF1F-F81B-4286-BA19-084B7A3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5C1D-3F5F-486B-949F-49EFBC8B3B3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C3B7A-9465-4E58-B369-FDA4A674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E93BA-462E-45F4-A4ED-71BB1F23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4A27-5949-4F5D-B8A5-050709C204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25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F9C3A-68AA-4534-BC2E-9657C6C8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5C1D-3F5F-486B-949F-49EFBC8B3B3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3189A-AA12-4B1D-96A4-ACFF9A39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BB3C8-A22A-4E93-B4BD-FEA3ABDC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4A27-5949-4F5D-B8A5-050709C204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594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FF80-7ECF-4E9B-A517-AAD195C7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010D-AA31-4C7E-8F1B-AC1DBDBC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54E52-EF67-4997-8D93-B20E6A0A6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DE9E4-DCC4-49ED-AB49-AE3119A8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5C1D-3F5F-486B-949F-49EFBC8B3B3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4A75A-24DB-4B68-B6C9-9EB1DA40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00943-978B-4471-90B8-84F458A3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4A27-5949-4F5D-B8A5-050709C204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10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BA98-5EFC-455C-9BA3-ABD8EDEF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8BCE0-F191-4979-AD4C-37D5918E8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A5DFA-80EF-4A02-9455-237F20ACE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37C09-2D12-40C7-85C8-6EB8F139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5C1D-3F5F-486B-949F-49EFBC8B3B3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5901-5122-4DBE-A40E-9ADE810E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972D-8066-4A81-91FD-DD9CAE03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14A27-5949-4F5D-B8A5-050709C204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307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A4186-C50F-4BAC-B74D-68027D2C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CB204-6D54-4C1A-840F-D9657E6A6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0E461-AE29-463E-A1C3-BFF629ACA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5C1D-3F5F-486B-949F-49EFBC8B3B3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1620-B80F-490D-A192-2DC60B74D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3A5D3-95D3-4648-BADB-6CC83077E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14A27-5949-4F5D-B8A5-050709C204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871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E24D-6C89-4987-BB76-D09DA1975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392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811D-BBF0-447E-9E32-7E236BF5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045B-EA15-4C1E-9CB5-FBB31CC8A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 — Single Responsibility Principle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 — Open/Closed Principle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L — </a:t>
            </a:r>
            <a:r>
              <a:rPr lang="en-US" dirty="0" err="1"/>
              <a:t>Liskov’s</a:t>
            </a:r>
            <a:r>
              <a:rPr lang="en-US" dirty="0"/>
              <a:t> Substitution Principle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 — Interface Segregation Principle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 — Dependency Inversion Principle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653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B598-A8AE-4A0F-903D-71987E55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ingle Responsibility Principle 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AEFC6-41F3-49C4-AB50-FF451E62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/>
              <a:t>Egy osztálynak egyetlen felelősséget kell vállalnia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613A4-F8AE-44CE-83B6-AE59FBA2B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25" y="2275918"/>
            <a:ext cx="6559549" cy="428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7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B309-FB27-48AD-B3B7-D09C28D4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dirty="0"/>
              <a:t>pen/Closed Principle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35E8-60AA-40E8-B60B-0CAA9CDC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/>
              <a:t>Az osztályoknak nyitva kell lenniük a kiterjesztéshez, de a módosításokhoz zárva kell lenniük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BE82A-12C5-43E4-821F-4283F0C3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40" y="2969865"/>
            <a:ext cx="6408320" cy="343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13B4-BB48-4ACF-978B-33823937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</a:t>
            </a:r>
            <a:r>
              <a:rPr lang="en-US" dirty="0" err="1"/>
              <a:t>iskov’s</a:t>
            </a:r>
            <a:r>
              <a:rPr lang="en-US" dirty="0"/>
              <a:t> Substitution Principle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74AF-3F09-4597-9161-1D849AB4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/>
              <a:t>Ha S a T altípusa, akkor a program T típusú objektumai helyettesíthetők S típusú objektumokkal anélkül, hogy megváltoztatnák a program kívánt tulajdonságait.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FEEE0-BBB7-4171-BD05-27D940DC0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133" y="2962965"/>
            <a:ext cx="4759733" cy="38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3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1C0D-6D2A-4C93-9478-3329D65A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nterface Segregation Principle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07B3-CACB-435F-BF11-DA4E2F16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/>
              <a:t>Az ügyfeleket nem szabad arra kényszeríteni, hogy olyan módszerektől függjenek, amelyeket nem használnak.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D7A89-1F01-4F0B-87C3-B8403118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1" y="3023214"/>
            <a:ext cx="6994358" cy="328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4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97A1-C25F-471B-9CD5-AE9C7533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dirty="0"/>
              <a:t>ependency Inversion Principle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213D-0868-42B9-BF6E-6B77EF40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magas szintű modulok nem függhetnek az alacsony szintű moduloktól. Mindkettőnek</a:t>
            </a:r>
            <a:r>
              <a:rPr lang="en-US" dirty="0"/>
              <a:t> </a:t>
            </a:r>
            <a:r>
              <a:rPr lang="hu-HU" dirty="0"/>
              <a:t>absztrakciótól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függenie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dirty="0"/>
              <a:t>Az absztrakciók nem függhetnek a részletektől. A részleteknek az absztrakciótól kell függeniük.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5F1FB-756C-47A3-AA06-8A0F595E6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8" y="3678997"/>
            <a:ext cx="5905250" cy="281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1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SOLID</vt:lpstr>
      <vt:lpstr>PowerPoint Presentation</vt:lpstr>
      <vt:lpstr>Single Responsibility Principle </vt:lpstr>
      <vt:lpstr>Open/Closed Principle</vt:lpstr>
      <vt:lpstr>Liskov’s Substitution Principle</vt:lpstr>
      <vt:lpstr>Interface Segregation Principle</vt:lpstr>
      <vt:lpstr>Dependency Inversion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Szilvasi, Peter (ADV D EU HU OPS 4 1)</dc:creator>
  <cp:lastModifiedBy>Szilvasi, Peter (ADV D EU HU OPS 4 1)</cp:lastModifiedBy>
  <cp:revision>6</cp:revision>
  <dcterms:created xsi:type="dcterms:W3CDTF">2020-11-15T10:15:31Z</dcterms:created>
  <dcterms:modified xsi:type="dcterms:W3CDTF">2021-11-04T07:23:08Z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2021-11-04T07:23:08Z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480aa9af-8986-4e59-8a2e-4d46df63fd4a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