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05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8B94-7876-40DC-892F-37A18F79EA9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D053-D574-4B24-A574-A478809FCA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eav1\AppData\Local\Microsoft\Windows\Temporary Internet Files\Content.IE5\FGS3BNAU\magnifying-glass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0"/>
            <a:ext cx="2232660" cy="32918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5829300" cy="196003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USPS Tracker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USPS.com home. The profile of an eagle's head adjoining the words United States Postal Service are the two elements that are combined to form the corporate signatur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6172200"/>
            <a:ext cx="3778094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USPS Tracker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USPS Tracker</dc:title>
  <dc:creator>Eric Vanhove</dc:creator>
  <cp:lastModifiedBy>Eric Vanhove</cp:lastModifiedBy>
  <cp:revision>2</cp:revision>
  <dcterms:created xsi:type="dcterms:W3CDTF">2016-03-09T17:31:51Z</dcterms:created>
  <dcterms:modified xsi:type="dcterms:W3CDTF">2016-03-09T17:42:17Z</dcterms:modified>
</cp:coreProperties>
</file>