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2" r:id="rId2"/>
    <p:sldId id="798" r:id="rId3"/>
    <p:sldId id="799" r:id="rId4"/>
    <p:sldId id="460" r:id="rId5"/>
    <p:sldId id="803" r:id="rId6"/>
    <p:sldId id="806" r:id="rId7"/>
    <p:sldId id="807" r:id="rId8"/>
    <p:sldId id="804" r:id="rId9"/>
    <p:sldId id="802" r:id="rId10"/>
    <p:sldId id="805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3EA45-D56E-4126-A0BE-3F1A7277F9F1}" v="65" dt="2025-05-04T01:35:56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7895" autoAdjust="0"/>
  </p:normalViewPr>
  <p:slideViewPr>
    <p:cSldViewPr>
      <p:cViewPr varScale="1">
        <p:scale>
          <a:sx n="140" d="100"/>
          <a:sy n="140" d="100"/>
        </p:scale>
        <p:origin x="493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a Volden (Student)" userId="7d50c29f-74c3-4221-a00d-d66260c6b90b" providerId="ADAL" clId="{E513EA45-D56E-4126-A0BE-3F1A7277F9F1}"/>
    <pc:docChg chg="undo custSel addSld modSld">
      <pc:chgData name="Erica Volden (Student)" userId="7d50c29f-74c3-4221-a00d-d66260c6b90b" providerId="ADAL" clId="{E513EA45-D56E-4126-A0BE-3F1A7277F9F1}" dt="2025-05-04T01:41:03.673" v="827" actId="20577"/>
      <pc:docMkLst>
        <pc:docMk/>
      </pc:docMkLst>
      <pc:sldChg chg="modSp mod">
        <pc:chgData name="Erica Volden (Student)" userId="7d50c29f-74c3-4221-a00d-d66260c6b90b" providerId="ADAL" clId="{E513EA45-D56E-4126-A0BE-3F1A7277F9F1}" dt="2025-05-04T01:41:03.673" v="827" actId="20577"/>
        <pc:sldMkLst>
          <pc:docMk/>
          <pc:sldMk cId="0" sldId="282"/>
        </pc:sldMkLst>
        <pc:spChg chg="mod">
          <ac:chgData name="Erica Volden (Student)" userId="7d50c29f-74c3-4221-a00d-d66260c6b90b" providerId="ADAL" clId="{E513EA45-D56E-4126-A0BE-3F1A7277F9F1}" dt="2025-05-04T01:40:55.483" v="826" actId="20577"/>
          <ac:spMkLst>
            <pc:docMk/>
            <pc:sldMk cId="0" sldId="282"/>
            <ac:spMk id="2" creationId="{00000000-0000-0000-0000-000000000000}"/>
          </ac:spMkLst>
        </pc:spChg>
        <pc:spChg chg="mod">
          <ac:chgData name="Erica Volden (Student)" userId="7d50c29f-74c3-4221-a00d-d66260c6b90b" providerId="ADAL" clId="{E513EA45-D56E-4126-A0BE-3F1A7277F9F1}" dt="2025-05-04T01:41:03.673" v="827" actId="20577"/>
          <ac:spMkLst>
            <pc:docMk/>
            <pc:sldMk cId="0" sldId="282"/>
            <ac:spMk id="9" creationId="{BD5CD187-24CF-4F80-A11C-0E88920161D3}"/>
          </ac:spMkLst>
        </pc:spChg>
      </pc:sldChg>
      <pc:sldChg chg="addSp delSp modSp mod">
        <pc:chgData name="Erica Volden (Student)" userId="7d50c29f-74c3-4221-a00d-d66260c6b90b" providerId="ADAL" clId="{E513EA45-D56E-4126-A0BE-3F1A7277F9F1}" dt="2025-05-04T00:12:33.236" v="462" actId="6549"/>
        <pc:sldMkLst>
          <pc:docMk/>
          <pc:sldMk cId="2535652812" sldId="460"/>
        </pc:sldMkLst>
        <pc:spChg chg="add mod">
          <ac:chgData name="Erica Volden (Student)" userId="7d50c29f-74c3-4221-a00d-d66260c6b90b" providerId="ADAL" clId="{E513EA45-D56E-4126-A0BE-3F1A7277F9F1}" dt="2025-05-04T00:12:33.236" v="462" actId="6549"/>
          <ac:spMkLst>
            <pc:docMk/>
            <pc:sldMk cId="2535652812" sldId="460"/>
            <ac:spMk id="2" creationId="{A12DF698-6A42-2CB8-4BCC-5A7095A14138}"/>
          </ac:spMkLst>
        </pc:spChg>
        <pc:spChg chg="del mod">
          <ac:chgData name="Erica Volden (Student)" userId="7d50c29f-74c3-4221-a00d-d66260c6b90b" providerId="ADAL" clId="{E513EA45-D56E-4126-A0BE-3F1A7277F9F1}" dt="2025-05-03T22:24:53.450" v="199" actId="21"/>
          <ac:spMkLst>
            <pc:docMk/>
            <pc:sldMk cId="2535652812" sldId="460"/>
            <ac:spMk id="9" creationId="{D4538022-88A2-4C32-8DF5-675107BDD4CE}"/>
          </ac:spMkLst>
        </pc:spChg>
        <pc:spChg chg="add mod">
          <ac:chgData name="Erica Volden (Student)" userId="7d50c29f-74c3-4221-a00d-d66260c6b90b" providerId="ADAL" clId="{E513EA45-D56E-4126-A0BE-3F1A7277F9F1}" dt="2025-05-04T00:00:21.510" v="374" actId="1076"/>
          <ac:spMkLst>
            <pc:docMk/>
            <pc:sldMk cId="2535652812" sldId="460"/>
            <ac:spMk id="16" creationId="{0E6608C4-9B05-4A6E-BB10-2DF741486D81}"/>
          </ac:spMkLst>
        </pc:spChg>
        <pc:spChg chg="add mod">
          <ac:chgData name="Erica Volden (Student)" userId="7d50c29f-74c3-4221-a00d-d66260c6b90b" providerId="ADAL" clId="{E513EA45-D56E-4126-A0BE-3F1A7277F9F1}" dt="2025-05-04T00:00:18.377" v="373" actId="1076"/>
          <ac:spMkLst>
            <pc:docMk/>
            <pc:sldMk cId="2535652812" sldId="460"/>
            <ac:spMk id="17" creationId="{9EBE2AFB-AD60-4D29-9BE1-1E2E2FE9B97C}"/>
          </ac:spMkLst>
        </pc:spChg>
        <pc:spChg chg="add mod">
          <ac:chgData name="Erica Volden (Student)" userId="7d50c29f-74c3-4221-a00d-d66260c6b90b" providerId="ADAL" clId="{E513EA45-D56E-4126-A0BE-3F1A7277F9F1}" dt="2025-05-04T00:00:57.970" v="381" actId="1076"/>
          <ac:spMkLst>
            <pc:docMk/>
            <pc:sldMk cId="2535652812" sldId="460"/>
            <ac:spMk id="19" creationId="{2385EB01-0E4E-4124-97DF-252CCA17E83B}"/>
          </ac:spMkLst>
        </pc:spChg>
        <pc:spChg chg="add mod">
          <ac:chgData name="Erica Volden (Student)" userId="7d50c29f-74c3-4221-a00d-d66260c6b90b" providerId="ADAL" clId="{E513EA45-D56E-4126-A0BE-3F1A7277F9F1}" dt="2025-05-04T00:00:42.761" v="379" actId="14100"/>
          <ac:spMkLst>
            <pc:docMk/>
            <pc:sldMk cId="2535652812" sldId="460"/>
            <ac:spMk id="20" creationId="{FDC39AC0-BA5E-4732-ACF9-54E33DB600B9}"/>
          </ac:spMkLst>
        </pc:spChg>
        <pc:spChg chg="add del mod">
          <ac:chgData name="Erica Volden (Student)" userId="7d50c29f-74c3-4221-a00d-d66260c6b90b" providerId="ADAL" clId="{E513EA45-D56E-4126-A0BE-3F1A7277F9F1}" dt="2025-05-03T23:59:57.300" v="371" actId="21"/>
          <ac:spMkLst>
            <pc:docMk/>
            <pc:sldMk cId="2535652812" sldId="460"/>
            <ac:spMk id="21" creationId="{DE9FB1A8-C401-67BD-E445-CD47C695D8D0}"/>
          </ac:spMkLst>
        </pc:spChg>
        <pc:spChg chg="add mod">
          <ac:chgData name="Erica Volden (Student)" userId="7d50c29f-74c3-4221-a00d-d66260c6b90b" providerId="ADAL" clId="{E513EA45-D56E-4126-A0BE-3F1A7277F9F1}" dt="2025-05-03T23:59:29.865" v="370" actId="20577"/>
          <ac:spMkLst>
            <pc:docMk/>
            <pc:sldMk cId="2535652812" sldId="460"/>
            <ac:spMk id="22" creationId="{0B8F6B83-BC01-56FF-6751-02EE9422A275}"/>
          </ac:spMkLst>
        </pc:spChg>
        <pc:picChg chg="add mod">
          <ac:chgData name="Erica Volden (Student)" userId="7d50c29f-74c3-4221-a00d-d66260c6b90b" providerId="ADAL" clId="{E513EA45-D56E-4126-A0BE-3F1A7277F9F1}" dt="2025-05-04T00:00:13.663" v="372" actId="1076"/>
          <ac:picMkLst>
            <pc:docMk/>
            <pc:sldMk cId="2535652812" sldId="460"/>
            <ac:picMk id="3" creationId="{B2BC6444-5802-9083-ACBF-0F14A65DED70}"/>
          </ac:picMkLst>
        </pc:picChg>
        <pc:inkChg chg="add del">
          <ac:chgData name="Erica Volden (Student)" userId="7d50c29f-74c3-4221-a00d-d66260c6b90b" providerId="ADAL" clId="{E513EA45-D56E-4126-A0BE-3F1A7277F9F1}" dt="2025-05-03T22:59:13.131" v="282"/>
          <ac:inkMkLst>
            <pc:docMk/>
            <pc:sldMk cId="2535652812" sldId="460"/>
            <ac:inkMk id="4" creationId="{EEC0056C-A0C2-27EA-9520-7B28E33CC5D7}"/>
          </ac:inkMkLst>
        </pc:inkChg>
        <pc:inkChg chg="add del mod">
          <ac:chgData name="Erica Volden (Student)" userId="7d50c29f-74c3-4221-a00d-d66260c6b90b" providerId="ADAL" clId="{E513EA45-D56E-4126-A0BE-3F1A7277F9F1}" dt="2025-05-04T00:01:28.433" v="386" actId="21"/>
          <ac:inkMkLst>
            <pc:docMk/>
            <pc:sldMk cId="2535652812" sldId="460"/>
            <ac:inkMk id="5" creationId="{470A58DC-B622-EFE2-363B-1D982FAFF6BA}"/>
          </ac:inkMkLst>
        </pc:inkChg>
        <pc:inkChg chg="add del">
          <ac:chgData name="Erica Volden (Student)" userId="7d50c29f-74c3-4221-a00d-d66260c6b90b" providerId="ADAL" clId="{E513EA45-D56E-4126-A0BE-3F1A7277F9F1}" dt="2025-05-04T00:01:24.253" v="385" actId="21"/>
          <ac:inkMkLst>
            <pc:docMk/>
            <pc:sldMk cId="2535652812" sldId="460"/>
            <ac:inkMk id="6" creationId="{EAC44AE1-89A3-F2FB-C85D-372C45B870DD}"/>
          </ac:inkMkLst>
        </pc:inkChg>
        <pc:inkChg chg="add del mod">
          <ac:chgData name="Erica Volden (Student)" userId="7d50c29f-74c3-4221-a00d-d66260c6b90b" providerId="ADAL" clId="{E513EA45-D56E-4126-A0BE-3F1A7277F9F1}" dt="2025-05-04T00:01:19.268" v="384" actId="21"/>
          <ac:inkMkLst>
            <pc:docMk/>
            <pc:sldMk cId="2535652812" sldId="460"/>
            <ac:inkMk id="7" creationId="{187E4A89-57CC-EEE6-E94D-A4E948AE29D8}"/>
          </ac:inkMkLst>
        </pc:inkChg>
        <pc:inkChg chg="add del">
          <ac:chgData name="Erica Volden (Student)" userId="7d50c29f-74c3-4221-a00d-d66260c6b90b" providerId="ADAL" clId="{E513EA45-D56E-4126-A0BE-3F1A7277F9F1}" dt="2025-05-03T23:00:05.676" v="293" actId="9405"/>
          <ac:inkMkLst>
            <pc:docMk/>
            <pc:sldMk cId="2535652812" sldId="460"/>
            <ac:inkMk id="10" creationId="{EC76AE0E-13CA-3F20-C2CB-0FB1E0462AA1}"/>
          </ac:inkMkLst>
        </pc:inkChg>
        <pc:inkChg chg="add mod">
          <ac:chgData name="Erica Volden (Student)" userId="7d50c29f-74c3-4221-a00d-d66260c6b90b" providerId="ADAL" clId="{E513EA45-D56E-4126-A0BE-3F1A7277F9F1}" dt="2025-05-03T22:59:59.145" v="291"/>
          <ac:inkMkLst>
            <pc:docMk/>
            <pc:sldMk cId="2535652812" sldId="460"/>
            <ac:inkMk id="11" creationId="{B161E155-3F71-A07E-9520-BA0C51713F63}"/>
          </ac:inkMkLst>
        </pc:inkChg>
        <pc:inkChg chg="add del">
          <ac:chgData name="Erica Volden (Student)" userId="7d50c29f-74c3-4221-a00d-d66260c6b90b" providerId="ADAL" clId="{E513EA45-D56E-4126-A0BE-3F1A7277F9F1}" dt="2025-05-03T23:04:08.046" v="302" actId="34122"/>
          <ac:inkMkLst>
            <pc:docMk/>
            <pc:sldMk cId="2535652812" sldId="460"/>
            <ac:inkMk id="12" creationId="{8F94787C-25CE-3253-5750-39C0493D605C}"/>
          </ac:inkMkLst>
        </pc:inkChg>
        <pc:inkChg chg="add del">
          <ac:chgData name="Erica Volden (Student)" userId="7d50c29f-74c3-4221-a00d-d66260c6b90b" providerId="ADAL" clId="{E513EA45-D56E-4126-A0BE-3F1A7277F9F1}" dt="2025-05-03T23:04:18.416" v="303" actId="34122"/>
          <ac:inkMkLst>
            <pc:docMk/>
            <pc:sldMk cId="2535652812" sldId="460"/>
            <ac:inkMk id="14" creationId="{0DC91E85-B6F8-740D-4157-4129C4C6BED7}"/>
          </ac:inkMkLst>
        </pc:inkChg>
        <pc:inkChg chg="add del">
          <ac:chgData name="Erica Volden (Student)" userId="7d50c29f-74c3-4221-a00d-d66260c6b90b" providerId="ADAL" clId="{E513EA45-D56E-4126-A0BE-3F1A7277F9F1}" dt="2025-05-03T23:03:31.684" v="300" actId="34122"/>
          <ac:inkMkLst>
            <pc:docMk/>
            <pc:sldMk cId="2535652812" sldId="460"/>
            <ac:inkMk id="15" creationId="{AAF82CB9-A8E1-3537-95E4-482147A22491}"/>
          </ac:inkMkLst>
        </pc:inkChg>
        <pc:inkChg chg="add del">
          <ac:chgData name="Erica Volden (Student)" userId="7d50c29f-74c3-4221-a00d-d66260c6b90b" providerId="ADAL" clId="{E513EA45-D56E-4126-A0BE-3F1A7277F9F1}" dt="2025-05-03T23:03:55.701" v="301" actId="34122"/>
          <ac:inkMkLst>
            <pc:docMk/>
            <pc:sldMk cId="2535652812" sldId="460"/>
            <ac:inkMk id="16" creationId="{3C47F570-1AFD-224E-B3CD-6B8D8561137D}"/>
          </ac:inkMkLst>
        </pc:inkChg>
        <pc:inkChg chg="add del">
          <ac:chgData name="Erica Volden (Student)" userId="7d50c29f-74c3-4221-a00d-d66260c6b90b" providerId="ADAL" clId="{E513EA45-D56E-4126-A0BE-3F1A7277F9F1}" dt="2025-05-03T23:01:29.699" v="299"/>
          <ac:inkMkLst>
            <pc:docMk/>
            <pc:sldMk cId="2535652812" sldId="460"/>
            <ac:inkMk id="17" creationId="{B60A5B00-8A17-4D55-8A6D-2982BE831C95}"/>
          </ac:inkMkLst>
        </pc:inkChg>
        <pc:inkChg chg="add mod">
          <ac:chgData name="Erica Volden (Student)" userId="7d50c29f-74c3-4221-a00d-d66260c6b90b" providerId="ADAL" clId="{E513EA45-D56E-4126-A0BE-3F1A7277F9F1}" dt="2025-05-04T00:00:24.229" v="375" actId="1076"/>
          <ac:inkMkLst>
            <pc:docMk/>
            <pc:sldMk cId="2535652812" sldId="460"/>
            <ac:inkMk id="18" creationId="{5F8E968E-1899-8D34-F556-2D3E59E05D05}"/>
          </ac:inkMkLst>
        </pc:inkChg>
      </pc:sldChg>
      <pc:sldChg chg="addSp delSp modSp mod">
        <pc:chgData name="Erica Volden (Student)" userId="7d50c29f-74c3-4221-a00d-d66260c6b90b" providerId="ADAL" clId="{E513EA45-D56E-4126-A0BE-3F1A7277F9F1}" dt="2025-05-03T22:23:23.470" v="197" actId="2711"/>
        <pc:sldMkLst>
          <pc:docMk/>
          <pc:sldMk cId="0" sldId="798"/>
        </pc:sldMkLst>
        <pc:spChg chg="add mod">
          <ac:chgData name="Erica Volden (Student)" userId="7d50c29f-74c3-4221-a00d-d66260c6b90b" providerId="ADAL" clId="{E513EA45-D56E-4126-A0BE-3F1A7277F9F1}" dt="2025-05-03T22:20:51.549" v="185" actId="207"/>
          <ac:spMkLst>
            <pc:docMk/>
            <pc:sldMk cId="0" sldId="798"/>
            <ac:spMk id="3" creationId="{FB242388-2587-DFF3-5C4E-8698A065EC40}"/>
          </ac:spMkLst>
        </pc:spChg>
        <pc:spChg chg="add mod">
          <ac:chgData name="Erica Volden (Student)" userId="7d50c29f-74c3-4221-a00d-d66260c6b90b" providerId="ADAL" clId="{E513EA45-D56E-4126-A0BE-3F1A7277F9F1}" dt="2025-05-03T22:21:36.329" v="194" actId="20577"/>
          <ac:spMkLst>
            <pc:docMk/>
            <pc:sldMk cId="0" sldId="798"/>
            <ac:spMk id="5" creationId="{BD131420-47AF-BD06-9F1F-F1C8FDBC41ED}"/>
          </ac:spMkLst>
        </pc:spChg>
        <pc:spChg chg="del mod">
          <ac:chgData name="Erica Volden (Student)" userId="7d50c29f-74c3-4221-a00d-d66260c6b90b" providerId="ADAL" clId="{E513EA45-D56E-4126-A0BE-3F1A7277F9F1}" dt="2025-05-03T22:09:09.216" v="74" actId="21"/>
          <ac:spMkLst>
            <pc:docMk/>
            <pc:sldMk cId="0" sldId="798"/>
            <ac:spMk id="9" creationId="{D4538022-88A2-4C32-8DF5-675107BDD4CE}"/>
          </ac:spMkLst>
        </pc:spChg>
        <pc:spChg chg="add del mod">
          <ac:chgData name="Erica Volden (Student)" userId="7d50c29f-74c3-4221-a00d-d66260c6b90b" providerId="ADAL" clId="{E513EA45-D56E-4126-A0BE-3F1A7277F9F1}" dt="2025-05-03T22:15:44.130" v="129"/>
          <ac:spMkLst>
            <pc:docMk/>
            <pc:sldMk cId="0" sldId="798"/>
            <ac:spMk id="10" creationId="{9CEB7D05-3AD5-1D62-BCC1-B307989798E2}"/>
          </ac:spMkLst>
        </pc:spChg>
        <pc:spChg chg="add mod">
          <ac:chgData name="Erica Volden (Student)" userId="7d50c29f-74c3-4221-a00d-d66260c6b90b" providerId="ADAL" clId="{E513EA45-D56E-4126-A0BE-3F1A7277F9F1}" dt="2025-05-03T22:23:23.470" v="197" actId="2711"/>
          <ac:spMkLst>
            <pc:docMk/>
            <pc:sldMk cId="0" sldId="798"/>
            <ac:spMk id="12" creationId="{94A10D73-4328-D174-1DB2-AB263E22E820}"/>
          </ac:spMkLst>
        </pc:spChg>
        <pc:spChg chg="mod">
          <ac:chgData name="Erica Volden (Student)" userId="7d50c29f-74c3-4221-a00d-d66260c6b90b" providerId="ADAL" clId="{E513EA45-D56E-4126-A0BE-3F1A7277F9F1}" dt="2025-05-03T21:59:51.446" v="44" actId="1076"/>
          <ac:spMkLst>
            <pc:docMk/>
            <pc:sldMk cId="0" sldId="798"/>
            <ac:spMk id="13" creationId="{00000000-0000-0000-0000-000000000000}"/>
          </ac:spMkLst>
        </pc:spChg>
      </pc:sldChg>
      <pc:sldChg chg="addSp delSp modSp mod">
        <pc:chgData name="Erica Volden (Student)" userId="7d50c29f-74c3-4221-a00d-d66260c6b90b" providerId="ADAL" clId="{E513EA45-D56E-4126-A0BE-3F1A7277F9F1}" dt="2025-05-03T22:32:38.209" v="230" actId="20577"/>
        <pc:sldMkLst>
          <pc:docMk/>
          <pc:sldMk cId="3059244849" sldId="799"/>
        </pc:sldMkLst>
        <pc:spChg chg="add del mod">
          <ac:chgData name="Erica Volden (Student)" userId="7d50c29f-74c3-4221-a00d-d66260c6b90b" providerId="ADAL" clId="{E513EA45-D56E-4126-A0BE-3F1A7277F9F1}" dt="2025-05-03T22:25:26.370" v="201" actId="21"/>
          <ac:spMkLst>
            <pc:docMk/>
            <pc:sldMk cId="3059244849" sldId="799"/>
            <ac:spMk id="2" creationId="{F985205B-D7C7-B913-9F4A-5C85BA9C6C92}"/>
          </ac:spMkLst>
        </pc:spChg>
        <pc:spChg chg="add">
          <ac:chgData name="Erica Volden (Student)" userId="7d50c29f-74c3-4221-a00d-d66260c6b90b" providerId="ADAL" clId="{E513EA45-D56E-4126-A0BE-3F1A7277F9F1}" dt="2025-05-03T22:26:12.663" v="202"/>
          <ac:spMkLst>
            <pc:docMk/>
            <pc:sldMk cId="3059244849" sldId="799"/>
            <ac:spMk id="3" creationId="{80E2A90A-DBAF-791F-8FD5-F91BA5DA3449}"/>
          </ac:spMkLst>
        </pc:spChg>
        <pc:spChg chg="add mod">
          <ac:chgData name="Erica Volden (Student)" userId="7d50c29f-74c3-4221-a00d-d66260c6b90b" providerId="ADAL" clId="{E513EA45-D56E-4126-A0BE-3F1A7277F9F1}" dt="2025-05-03T22:32:05.093" v="223" actId="20577"/>
          <ac:spMkLst>
            <pc:docMk/>
            <pc:sldMk cId="3059244849" sldId="799"/>
            <ac:spMk id="4" creationId="{628A51B9-F29C-59D0-C3F7-BEFA1E6CBA8C}"/>
          </ac:spMkLst>
        </pc:spChg>
        <pc:spChg chg="del">
          <ac:chgData name="Erica Volden (Student)" userId="7d50c29f-74c3-4221-a00d-d66260c6b90b" providerId="ADAL" clId="{E513EA45-D56E-4126-A0BE-3F1A7277F9F1}" dt="2025-05-03T22:24:21.758" v="198" actId="21"/>
          <ac:spMkLst>
            <pc:docMk/>
            <pc:sldMk cId="3059244849" sldId="799"/>
            <ac:spMk id="9" creationId="{D4538022-88A2-4C32-8DF5-675107BDD4CE}"/>
          </ac:spMkLst>
        </pc:spChg>
        <pc:spChg chg="mod">
          <ac:chgData name="Erica Volden (Student)" userId="7d50c29f-74c3-4221-a00d-d66260c6b90b" providerId="ADAL" clId="{E513EA45-D56E-4126-A0BE-3F1A7277F9F1}" dt="2025-05-03T22:32:38.209" v="230" actId="20577"/>
          <ac:spMkLst>
            <pc:docMk/>
            <pc:sldMk cId="3059244849" sldId="799"/>
            <ac:spMk id="13" creationId="{00000000-0000-0000-0000-000000000000}"/>
          </ac:spMkLst>
        </pc:spChg>
        <pc:picChg chg="add">
          <ac:chgData name="Erica Volden (Student)" userId="7d50c29f-74c3-4221-a00d-d66260c6b90b" providerId="ADAL" clId="{E513EA45-D56E-4126-A0BE-3F1A7277F9F1}" dt="2025-05-03T22:26:12.663" v="202"/>
          <ac:picMkLst>
            <pc:docMk/>
            <pc:sldMk cId="3059244849" sldId="799"/>
            <ac:picMk id="1026" creationId="{C9407F51-2FB5-AF32-E10C-405F39788CF9}"/>
          </ac:picMkLst>
        </pc:picChg>
      </pc:sldChg>
      <pc:sldChg chg="addSp delSp modSp mod">
        <pc:chgData name="Erica Volden (Student)" userId="7d50c29f-74c3-4221-a00d-d66260c6b90b" providerId="ADAL" clId="{E513EA45-D56E-4126-A0BE-3F1A7277F9F1}" dt="2025-05-04T01:37:22.517" v="809" actId="1076"/>
        <pc:sldMkLst>
          <pc:docMk/>
          <pc:sldMk cId="405929967" sldId="802"/>
        </pc:sldMkLst>
        <pc:spChg chg="add mod">
          <ac:chgData name="Erica Volden (Student)" userId="7d50c29f-74c3-4221-a00d-d66260c6b90b" providerId="ADAL" clId="{E513EA45-D56E-4126-A0BE-3F1A7277F9F1}" dt="2025-05-04T01:37:15.185" v="808" actId="1076"/>
          <ac:spMkLst>
            <pc:docMk/>
            <pc:sldMk cId="405929967" sldId="802"/>
            <ac:spMk id="5" creationId="{C31AD5AC-C969-41AD-18B8-7A8F5D7BA131}"/>
          </ac:spMkLst>
        </pc:spChg>
        <pc:spChg chg="del">
          <ac:chgData name="Erica Volden (Student)" userId="7d50c29f-74c3-4221-a00d-d66260c6b90b" providerId="ADAL" clId="{E513EA45-D56E-4126-A0BE-3F1A7277F9F1}" dt="2025-05-04T01:32:15.453" v="771" actId="21"/>
          <ac:spMkLst>
            <pc:docMk/>
            <pc:sldMk cId="405929967" sldId="802"/>
            <ac:spMk id="6" creationId="{2EF05F42-3F08-4F12-9B31-C1EFB676E689}"/>
          </ac:spMkLst>
        </pc:spChg>
        <pc:spChg chg="del">
          <ac:chgData name="Erica Volden (Student)" userId="7d50c29f-74c3-4221-a00d-d66260c6b90b" providerId="ADAL" clId="{E513EA45-D56E-4126-A0BE-3F1A7277F9F1}" dt="2025-05-04T01:31:37.222" v="765" actId="21"/>
          <ac:spMkLst>
            <pc:docMk/>
            <pc:sldMk cId="405929967" sldId="802"/>
            <ac:spMk id="9" creationId="{D4538022-88A2-4C32-8DF5-675107BDD4CE}"/>
          </ac:spMkLst>
        </pc:spChg>
        <pc:picChg chg="add mod">
          <ac:chgData name="Erica Volden (Student)" userId="7d50c29f-74c3-4221-a00d-d66260c6b90b" providerId="ADAL" clId="{E513EA45-D56E-4126-A0BE-3F1A7277F9F1}" dt="2025-05-04T01:36:25.591" v="798" actId="14100"/>
          <ac:picMkLst>
            <pc:docMk/>
            <pc:sldMk cId="405929967" sldId="802"/>
            <ac:picMk id="2" creationId="{3D551C09-BEDF-D073-519A-8C01B70D40F3}"/>
          </ac:picMkLst>
        </pc:picChg>
        <pc:picChg chg="add mod">
          <ac:chgData name="Erica Volden (Student)" userId="7d50c29f-74c3-4221-a00d-d66260c6b90b" providerId="ADAL" clId="{E513EA45-D56E-4126-A0BE-3F1A7277F9F1}" dt="2025-05-04T01:36:19.030" v="797" actId="14100"/>
          <ac:picMkLst>
            <pc:docMk/>
            <pc:sldMk cId="405929967" sldId="802"/>
            <ac:picMk id="3" creationId="{BB442F12-717D-FD7E-04D2-D893AFF42FD4}"/>
          </ac:picMkLst>
        </pc:picChg>
        <pc:picChg chg="add mod">
          <ac:chgData name="Erica Volden (Student)" userId="7d50c29f-74c3-4221-a00d-d66260c6b90b" providerId="ADAL" clId="{E513EA45-D56E-4126-A0BE-3F1A7277F9F1}" dt="2025-05-04T01:37:22.517" v="809" actId="1076"/>
          <ac:picMkLst>
            <pc:docMk/>
            <pc:sldMk cId="405929967" sldId="802"/>
            <ac:picMk id="7" creationId="{193CD5CD-8E00-FED7-48AD-EB0FBB3F7C1C}"/>
          </ac:picMkLst>
        </pc:picChg>
        <pc:picChg chg="add mod">
          <ac:chgData name="Erica Volden (Student)" userId="7d50c29f-74c3-4221-a00d-d66260c6b90b" providerId="ADAL" clId="{E513EA45-D56E-4126-A0BE-3F1A7277F9F1}" dt="2025-05-04T01:36:06.997" v="794" actId="1076"/>
          <ac:picMkLst>
            <pc:docMk/>
            <pc:sldMk cId="405929967" sldId="802"/>
            <ac:picMk id="11" creationId="{4D07CB6C-9E0E-0650-5BED-312370CD5A0F}"/>
          </ac:picMkLst>
        </pc:picChg>
      </pc:sldChg>
      <pc:sldChg chg="addSp delSp modSp mod">
        <pc:chgData name="Erica Volden (Student)" userId="7d50c29f-74c3-4221-a00d-d66260c6b90b" providerId="ADAL" clId="{E513EA45-D56E-4126-A0BE-3F1A7277F9F1}" dt="2025-05-04T00:17:44.482" v="508" actId="1076"/>
        <pc:sldMkLst>
          <pc:docMk/>
          <pc:sldMk cId="3013643318" sldId="803"/>
        </pc:sldMkLst>
        <pc:spChg chg="del">
          <ac:chgData name="Erica Volden (Student)" userId="7d50c29f-74c3-4221-a00d-d66260c6b90b" providerId="ADAL" clId="{E513EA45-D56E-4126-A0BE-3F1A7277F9F1}" dt="2025-05-04T00:03:04.637" v="387" actId="22"/>
          <ac:spMkLst>
            <pc:docMk/>
            <pc:sldMk cId="3013643318" sldId="803"/>
            <ac:spMk id="3" creationId="{DA7DB475-A668-BA85-87EE-C8D99DC81000}"/>
          </ac:spMkLst>
        </pc:spChg>
        <pc:spChg chg="add mod">
          <ac:chgData name="Erica Volden (Student)" userId="7d50c29f-74c3-4221-a00d-d66260c6b90b" providerId="ADAL" clId="{E513EA45-D56E-4126-A0BE-3F1A7277F9F1}" dt="2025-05-04T00:17:36.167" v="506" actId="1076"/>
          <ac:spMkLst>
            <pc:docMk/>
            <pc:sldMk cId="3013643318" sldId="803"/>
            <ac:spMk id="17" creationId="{C40B4C55-75C1-90B2-4AF5-6CB12C95ABA7}"/>
          </ac:spMkLst>
        </pc:spChg>
        <pc:spChg chg="add mod">
          <ac:chgData name="Erica Volden (Student)" userId="7d50c29f-74c3-4221-a00d-d66260c6b90b" providerId="ADAL" clId="{E513EA45-D56E-4126-A0BE-3F1A7277F9F1}" dt="2025-05-04T00:17:44.482" v="508" actId="1076"/>
          <ac:spMkLst>
            <pc:docMk/>
            <pc:sldMk cId="3013643318" sldId="803"/>
            <ac:spMk id="18" creationId="{DD3619C6-9CCD-4844-C081-0DBAF5E419D0}"/>
          </ac:spMkLst>
        </pc:spChg>
        <pc:picChg chg="add mod ord">
          <ac:chgData name="Erica Volden (Student)" userId="7d50c29f-74c3-4221-a00d-d66260c6b90b" providerId="ADAL" clId="{E513EA45-D56E-4126-A0BE-3F1A7277F9F1}" dt="2025-05-04T00:16:59.545" v="503" actId="1076"/>
          <ac:picMkLst>
            <pc:docMk/>
            <pc:sldMk cId="3013643318" sldId="803"/>
            <ac:picMk id="6" creationId="{64DF089D-001D-71AF-8370-AC987C8CEB33}"/>
          </ac:picMkLst>
        </pc:picChg>
        <pc:inkChg chg="add del">
          <ac:chgData name="Erica Volden (Student)" userId="7d50c29f-74c3-4221-a00d-d66260c6b90b" providerId="ADAL" clId="{E513EA45-D56E-4126-A0BE-3F1A7277F9F1}" dt="2025-05-04T00:03:47.527" v="391"/>
          <ac:inkMkLst>
            <pc:docMk/>
            <pc:sldMk cId="3013643318" sldId="803"/>
            <ac:inkMk id="7" creationId="{239DA464-AC6E-F684-A94F-4320004D83E3}"/>
          </ac:inkMkLst>
        </pc:inkChg>
        <pc:inkChg chg="add del">
          <ac:chgData name="Erica Volden (Student)" userId="7d50c29f-74c3-4221-a00d-d66260c6b90b" providerId="ADAL" clId="{E513EA45-D56E-4126-A0BE-3F1A7277F9F1}" dt="2025-05-04T00:03:57.264" v="392"/>
          <ac:inkMkLst>
            <pc:docMk/>
            <pc:sldMk cId="3013643318" sldId="803"/>
            <ac:inkMk id="8" creationId="{71D6DF6B-28AF-C421-FF69-40790549DBD9}"/>
          </ac:inkMkLst>
        </pc:inkChg>
        <pc:inkChg chg="add del">
          <ac:chgData name="Erica Volden (Student)" userId="7d50c29f-74c3-4221-a00d-d66260c6b90b" providerId="ADAL" clId="{E513EA45-D56E-4126-A0BE-3F1A7277F9F1}" dt="2025-05-04T00:05:47.887" v="400" actId="9405"/>
          <ac:inkMkLst>
            <pc:docMk/>
            <pc:sldMk cId="3013643318" sldId="803"/>
            <ac:inkMk id="9" creationId="{BDF08CB3-AE3D-D51B-C8B6-808D6A59C324}"/>
          </ac:inkMkLst>
        </pc:inkChg>
        <pc:inkChg chg="add del">
          <ac:chgData name="Erica Volden (Student)" userId="7d50c29f-74c3-4221-a00d-d66260c6b90b" providerId="ADAL" clId="{E513EA45-D56E-4126-A0BE-3F1A7277F9F1}" dt="2025-05-04T00:05:46.483" v="398"/>
          <ac:inkMkLst>
            <pc:docMk/>
            <pc:sldMk cId="3013643318" sldId="803"/>
            <ac:inkMk id="10" creationId="{48DFF215-5BAA-5726-45FB-84C8B10C6899}"/>
          </ac:inkMkLst>
        </pc:inkChg>
        <pc:inkChg chg="add">
          <ac:chgData name="Erica Volden (Student)" userId="7d50c29f-74c3-4221-a00d-d66260c6b90b" providerId="ADAL" clId="{E513EA45-D56E-4126-A0BE-3F1A7277F9F1}" dt="2025-05-04T00:05:22.494" v="395"/>
          <ac:inkMkLst>
            <pc:docMk/>
            <pc:sldMk cId="3013643318" sldId="803"/>
            <ac:inkMk id="11" creationId="{8CD90242-6EF0-6A44-FEB7-193F675A936C}"/>
          </ac:inkMkLst>
        </pc:inkChg>
        <pc:inkChg chg="add">
          <ac:chgData name="Erica Volden (Student)" userId="7d50c29f-74c3-4221-a00d-d66260c6b90b" providerId="ADAL" clId="{E513EA45-D56E-4126-A0BE-3F1A7277F9F1}" dt="2025-05-04T00:05:22.494" v="395"/>
          <ac:inkMkLst>
            <pc:docMk/>
            <pc:sldMk cId="3013643318" sldId="803"/>
            <ac:inkMk id="12" creationId="{D4AA6B1A-1579-82E1-8A11-76A2806E8474}"/>
          </ac:inkMkLst>
        </pc:inkChg>
        <pc:inkChg chg="add">
          <ac:chgData name="Erica Volden (Student)" userId="7d50c29f-74c3-4221-a00d-d66260c6b90b" providerId="ADAL" clId="{E513EA45-D56E-4126-A0BE-3F1A7277F9F1}" dt="2025-05-04T00:05:39.756" v="397"/>
          <ac:inkMkLst>
            <pc:docMk/>
            <pc:sldMk cId="3013643318" sldId="803"/>
            <ac:inkMk id="13" creationId="{E6C39DB4-9BAB-36F9-59A3-DFCA38AC19FF}"/>
          </ac:inkMkLst>
        </pc:inkChg>
        <pc:inkChg chg="add">
          <ac:chgData name="Erica Volden (Student)" userId="7d50c29f-74c3-4221-a00d-d66260c6b90b" providerId="ADAL" clId="{E513EA45-D56E-4126-A0BE-3F1A7277F9F1}" dt="2025-05-04T00:05:39.756" v="397"/>
          <ac:inkMkLst>
            <pc:docMk/>
            <pc:sldMk cId="3013643318" sldId="803"/>
            <ac:inkMk id="14" creationId="{C0BC613E-1D4C-D870-4EC5-0137A119A94D}"/>
          </ac:inkMkLst>
        </pc:inkChg>
        <pc:inkChg chg="add del">
          <ac:chgData name="Erica Volden (Student)" userId="7d50c29f-74c3-4221-a00d-d66260c6b90b" providerId="ADAL" clId="{E513EA45-D56E-4126-A0BE-3F1A7277F9F1}" dt="2025-05-04T00:06:44.297" v="402"/>
          <ac:inkMkLst>
            <pc:docMk/>
            <pc:sldMk cId="3013643318" sldId="803"/>
            <ac:inkMk id="15" creationId="{FD9068EF-8B36-3784-2571-85022D1AEEF8}"/>
          </ac:inkMkLst>
        </pc:inkChg>
        <pc:inkChg chg="add mod">
          <ac:chgData name="Erica Volden (Student)" userId="7d50c29f-74c3-4221-a00d-d66260c6b90b" providerId="ADAL" clId="{E513EA45-D56E-4126-A0BE-3F1A7277F9F1}" dt="2025-05-04T00:06:50.555" v="403"/>
          <ac:inkMkLst>
            <pc:docMk/>
            <pc:sldMk cId="3013643318" sldId="803"/>
            <ac:inkMk id="16" creationId="{8BB51AF9-D9ED-732A-9E20-531CD18F835F}"/>
          </ac:inkMkLst>
        </pc:inkChg>
      </pc:sldChg>
      <pc:sldChg chg="modSp mod">
        <pc:chgData name="Erica Volden (Student)" userId="7d50c29f-74c3-4221-a00d-d66260c6b90b" providerId="ADAL" clId="{E513EA45-D56E-4126-A0BE-3F1A7277F9F1}" dt="2025-05-04T01:30:55.857" v="764" actId="207"/>
        <pc:sldMkLst>
          <pc:docMk/>
          <pc:sldMk cId="2761702137" sldId="804"/>
        </pc:sldMkLst>
        <pc:spChg chg="mod">
          <ac:chgData name="Erica Volden (Student)" userId="7d50c29f-74c3-4221-a00d-d66260c6b90b" providerId="ADAL" clId="{E513EA45-D56E-4126-A0BE-3F1A7277F9F1}" dt="2025-05-04T01:30:55.857" v="764" actId="207"/>
          <ac:spMkLst>
            <pc:docMk/>
            <pc:sldMk cId="2761702137" sldId="804"/>
            <ac:spMk id="3" creationId="{D0D6F936-173C-154D-C6A9-D61183906D61}"/>
          </ac:spMkLst>
        </pc:spChg>
      </pc:sldChg>
      <pc:sldChg chg="addSp delSp modSp mod">
        <pc:chgData name="Erica Volden (Student)" userId="7d50c29f-74c3-4221-a00d-d66260c6b90b" providerId="ADAL" clId="{E513EA45-D56E-4126-A0BE-3F1A7277F9F1}" dt="2025-05-04T01:39:43.610" v="819" actId="21"/>
        <pc:sldMkLst>
          <pc:docMk/>
          <pc:sldMk cId="1517061306" sldId="805"/>
        </pc:sldMkLst>
        <pc:spChg chg="del">
          <ac:chgData name="Erica Volden (Student)" userId="7d50c29f-74c3-4221-a00d-d66260c6b90b" providerId="ADAL" clId="{E513EA45-D56E-4126-A0BE-3F1A7277F9F1}" dt="2025-05-04T01:31:45.103" v="766"/>
          <ac:spMkLst>
            <pc:docMk/>
            <pc:sldMk cId="1517061306" sldId="805"/>
            <ac:spMk id="3" creationId="{3FBE3C81-DD45-13C3-B3BF-E51EFD93034E}"/>
          </ac:spMkLst>
        </pc:spChg>
        <pc:spChg chg="add mod">
          <ac:chgData name="Erica Volden (Student)" userId="7d50c29f-74c3-4221-a00d-d66260c6b90b" providerId="ADAL" clId="{E513EA45-D56E-4126-A0BE-3F1A7277F9F1}" dt="2025-05-04T01:39:20.325" v="816" actId="255"/>
          <ac:spMkLst>
            <pc:docMk/>
            <pc:sldMk cId="1517061306" sldId="805"/>
            <ac:spMk id="5" creationId="{3D5C59EE-DE34-D448-B327-D098431209AC}"/>
          </ac:spMkLst>
        </pc:spChg>
        <pc:spChg chg="add del mod">
          <ac:chgData name="Erica Volden (Student)" userId="7d50c29f-74c3-4221-a00d-d66260c6b90b" providerId="ADAL" clId="{E513EA45-D56E-4126-A0BE-3F1A7277F9F1}" dt="2025-05-04T01:39:43.610" v="819" actId="21"/>
          <ac:spMkLst>
            <pc:docMk/>
            <pc:sldMk cId="1517061306" sldId="805"/>
            <ac:spMk id="6" creationId="{E3CC4BB4-3935-9917-33BA-C1FA4A49FD25}"/>
          </ac:spMkLst>
        </pc:spChg>
      </pc:sldChg>
      <pc:sldChg chg="addSp delSp modSp mod">
        <pc:chgData name="Erica Volden (Student)" userId="7d50c29f-74c3-4221-a00d-d66260c6b90b" providerId="ADAL" clId="{E513EA45-D56E-4126-A0BE-3F1A7277F9F1}" dt="2025-05-04T00:37:00.001" v="605" actId="1076"/>
        <pc:sldMkLst>
          <pc:docMk/>
          <pc:sldMk cId="3291592771" sldId="806"/>
        </pc:sldMkLst>
        <pc:spChg chg="mod">
          <ac:chgData name="Erica Volden (Student)" userId="7d50c29f-74c3-4221-a00d-d66260c6b90b" providerId="ADAL" clId="{E513EA45-D56E-4126-A0BE-3F1A7277F9F1}" dt="2025-05-04T00:37:00.001" v="605" actId="1076"/>
          <ac:spMkLst>
            <pc:docMk/>
            <pc:sldMk cId="3291592771" sldId="806"/>
            <ac:spMk id="2" creationId="{F238BD11-9BB6-9F84-897C-41D3BE9A1FF4}"/>
          </ac:spMkLst>
        </pc:spChg>
        <pc:spChg chg="del">
          <ac:chgData name="Erica Volden (Student)" userId="7d50c29f-74c3-4221-a00d-d66260c6b90b" providerId="ADAL" clId="{E513EA45-D56E-4126-A0BE-3F1A7277F9F1}" dt="2025-05-04T00:18:34.588" v="509"/>
          <ac:spMkLst>
            <pc:docMk/>
            <pc:sldMk cId="3291592771" sldId="806"/>
            <ac:spMk id="3" creationId="{BE6D4607-63D5-9102-ED60-4762B2D9B526}"/>
          </ac:spMkLst>
        </pc:spChg>
        <pc:spChg chg="add mod">
          <ac:chgData name="Erica Volden (Student)" userId="7d50c29f-74c3-4221-a00d-d66260c6b90b" providerId="ADAL" clId="{E513EA45-D56E-4126-A0BE-3F1A7277F9F1}" dt="2025-05-04T00:36:20.731" v="602" actId="20577"/>
          <ac:spMkLst>
            <pc:docMk/>
            <pc:sldMk cId="3291592771" sldId="806"/>
            <ac:spMk id="6" creationId="{E192B190-F29F-F876-ECFC-EE9400B37302}"/>
          </ac:spMkLst>
        </pc:spChg>
        <pc:spChg chg="add mod">
          <ac:chgData name="Erica Volden (Student)" userId="7d50c29f-74c3-4221-a00d-d66260c6b90b" providerId="ADAL" clId="{E513EA45-D56E-4126-A0BE-3F1A7277F9F1}" dt="2025-05-04T00:36:35.283" v="603" actId="1076"/>
          <ac:spMkLst>
            <pc:docMk/>
            <pc:sldMk cId="3291592771" sldId="806"/>
            <ac:spMk id="12" creationId="{5508957E-9D5B-4B85-B818-889491FE6091}"/>
          </ac:spMkLst>
        </pc:spChg>
        <pc:picChg chg="add mod">
          <ac:chgData name="Erica Volden (Student)" userId="7d50c29f-74c3-4221-a00d-d66260c6b90b" providerId="ADAL" clId="{E513EA45-D56E-4126-A0BE-3F1A7277F9F1}" dt="2025-05-04T00:29:51.923" v="590" actId="1076"/>
          <ac:picMkLst>
            <pc:docMk/>
            <pc:sldMk cId="3291592771" sldId="806"/>
            <ac:picMk id="5" creationId="{72ACDF8D-F5DC-89EA-4CB9-FA5F13B9624C}"/>
          </ac:picMkLst>
        </pc:picChg>
        <pc:picChg chg="add del mod">
          <ac:chgData name="Erica Volden (Student)" userId="7d50c29f-74c3-4221-a00d-d66260c6b90b" providerId="ADAL" clId="{E513EA45-D56E-4126-A0BE-3F1A7277F9F1}" dt="2025-05-04T00:27:55.738" v="582" actId="21"/>
          <ac:picMkLst>
            <pc:docMk/>
            <pc:sldMk cId="3291592771" sldId="806"/>
            <ac:picMk id="26" creationId="{D88DE51F-41A1-494B-5CDB-161A3F68BD9B}"/>
          </ac:picMkLst>
        </pc:picChg>
        <pc:picChg chg="add mod">
          <ac:chgData name="Erica Volden (Student)" userId="7d50c29f-74c3-4221-a00d-d66260c6b90b" providerId="ADAL" clId="{E513EA45-D56E-4126-A0BE-3F1A7277F9F1}" dt="2025-05-04T00:36:50.193" v="604" actId="1076"/>
          <ac:picMkLst>
            <pc:docMk/>
            <pc:sldMk cId="3291592771" sldId="806"/>
            <ac:picMk id="28" creationId="{32546AA0-49FD-BA8D-E3A2-54E02F7E42D2}"/>
          </ac:picMkLst>
        </pc:picChg>
        <pc:inkChg chg="add del">
          <ac:chgData name="Erica Volden (Student)" userId="7d50c29f-74c3-4221-a00d-d66260c6b90b" providerId="ADAL" clId="{E513EA45-D56E-4126-A0BE-3F1A7277F9F1}" dt="2025-05-04T00:21:11.439" v="532" actId="9405"/>
          <ac:inkMkLst>
            <pc:docMk/>
            <pc:sldMk cId="3291592771" sldId="806"/>
            <ac:inkMk id="7" creationId="{9B44ED59-8FEE-463A-4264-D8A604DF5D51}"/>
          </ac:inkMkLst>
        </pc:inkChg>
        <pc:inkChg chg="add del">
          <ac:chgData name="Erica Volden (Student)" userId="7d50c29f-74c3-4221-a00d-d66260c6b90b" providerId="ADAL" clId="{E513EA45-D56E-4126-A0BE-3F1A7277F9F1}" dt="2025-05-04T00:22:02.826" v="548" actId="9405"/>
          <ac:inkMkLst>
            <pc:docMk/>
            <pc:sldMk cId="3291592771" sldId="806"/>
            <ac:inkMk id="8" creationId="{97937D9D-35D8-A8F0-AA2D-2A303BBB680D}"/>
          </ac:inkMkLst>
        </pc:inkChg>
        <pc:inkChg chg="add mod">
          <ac:chgData name="Erica Volden (Student)" userId="7d50c29f-74c3-4221-a00d-d66260c6b90b" providerId="ADAL" clId="{E513EA45-D56E-4126-A0BE-3F1A7277F9F1}" dt="2025-05-04T00:21:53.462" v="546"/>
          <ac:inkMkLst>
            <pc:docMk/>
            <pc:sldMk cId="3291592771" sldId="806"/>
            <ac:inkMk id="9" creationId="{385D8C02-4DE7-A1EA-7D2E-F56C429FF347}"/>
          </ac:inkMkLst>
        </pc:inkChg>
        <pc:inkChg chg="add del">
          <ac:chgData name="Erica Volden (Student)" userId="7d50c29f-74c3-4221-a00d-d66260c6b90b" providerId="ADAL" clId="{E513EA45-D56E-4126-A0BE-3F1A7277F9F1}" dt="2025-05-04T00:21:51.835" v="545" actId="9405"/>
          <ac:inkMkLst>
            <pc:docMk/>
            <pc:sldMk cId="3291592771" sldId="806"/>
            <ac:inkMk id="10" creationId="{38F07DE4-7BD8-4A85-63DC-68E57517B444}"/>
          </ac:inkMkLst>
        </pc:inkChg>
        <pc:inkChg chg="add mod">
          <ac:chgData name="Erica Volden (Student)" userId="7d50c29f-74c3-4221-a00d-d66260c6b90b" providerId="ADAL" clId="{E513EA45-D56E-4126-A0BE-3F1A7277F9F1}" dt="2025-05-04T00:21:48.106" v="543"/>
          <ac:inkMkLst>
            <pc:docMk/>
            <pc:sldMk cId="3291592771" sldId="806"/>
            <ac:inkMk id="11" creationId="{60315CFF-656F-6487-C1F1-D7D87455257A}"/>
          </ac:inkMkLst>
        </pc:inkChg>
        <pc:inkChg chg="add del">
          <ac:chgData name="Erica Volden (Student)" userId="7d50c29f-74c3-4221-a00d-d66260c6b90b" providerId="ADAL" clId="{E513EA45-D56E-4126-A0BE-3F1A7277F9F1}" dt="2025-05-04T00:21:47.248" v="542" actId="9405"/>
          <ac:inkMkLst>
            <pc:docMk/>
            <pc:sldMk cId="3291592771" sldId="806"/>
            <ac:inkMk id="12" creationId="{0643D244-268E-E558-2692-2F6D70C0B1A2}"/>
          </ac:inkMkLst>
        </pc:inkChg>
        <pc:inkChg chg="add">
          <ac:chgData name="Erica Volden (Student)" userId="7d50c29f-74c3-4221-a00d-d66260c6b90b" providerId="ADAL" clId="{E513EA45-D56E-4126-A0BE-3F1A7277F9F1}" dt="2025-05-04T00:21:39.184" v="540"/>
          <ac:inkMkLst>
            <pc:docMk/>
            <pc:sldMk cId="3291592771" sldId="806"/>
            <ac:inkMk id="13" creationId="{A45896F8-BD2A-4D4A-F4ED-96781FE8246A}"/>
          </ac:inkMkLst>
        </pc:inkChg>
        <pc:inkChg chg="add del">
          <ac:chgData name="Erica Volden (Student)" userId="7d50c29f-74c3-4221-a00d-d66260c6b90b" providerId="ADAL" clId="{E513EA45-D56E-4126-A0BE-3F1A7277F9F1}" dt="2025-05-04T00:22:29.125" v="550"/>
          <ac:inkMkLst>
            <pc:docMk/>
            <pc:sldMk cId="3291592771" sldId="806"/>
            <ac:inkMk id="14" creationId="{0123EF29-1EB7-8FAA-DB6F-56FFACE572A1}"/>
          </ac:inkMkLst>
        </pc:inkChg>
        <pc:inkChg chg="add mod">
          <ac:chgData name="Erica Volden (Student)" userId="7d50c29f-74c3-4221-a00d-d66260c6b90b" providerId="ADAL" clId="{E513EA45-D56E-4126-A0BE-3F1A7277F9F1}" dt="2025-05-04T00:22:33.334" v="551"/>
          <ac:inkMkLst>
            <pc:docMk/>
            <pc:sldMk cId="3291592771" sldId="806"/>
            <ac:inkMk id="15" creationId="{7FBFED56-604E-EB31-F85C-725E1B37AE1F}"/>
          </ac:inkMkLst>
        </pc:inkChg>
        <pc:inkChg chg="add del">
          <ac:chgData name="Erica Volden (Student)" userId="7d50c29f-74c3-4221-a00d-d66260c6b90b" providerId="ADAL" clId="{E513EA45-D56E-4126-A0BE-3F1A7277F9F1}" dt="2025-05-04T00:22:37.138" v="553"/>
          <ac:inkMkLst>
            <pc:docMk/>
            <pc:sldMk cId="3291592771" sldId="806"/>
            <ac:inkMk id="16" creationId="{B406D2B3-99E6-C127-91CC-254949C19111}"/>
          </ac:inkMkLst>
        </pc:inkChg>
        <pc:inkChg chg="add mod">
          <ac:chgData name="Erica Volden (Student)" userId="7d50c29f-74c3-4221-a00d-d66260c6b90b" providerId="ADAL" clId="{E513EA45-D56E-4126-A0BE-3F1A7277F9F1}" dt="2025-05-04T00:22:40.780" v="554"/>
          <ac:inkMkLst>
            <pc:docMk/>
            <pc:sldMk cId="3291592771" sldId="806"/>
            <ac:inkMk id="17" creationId="{3C839D3D-0E3B-7D85-784D-78FF7DEEA2AE}"/>
          </ac:inkMkLst>
        </pc:inkChg>
        <pc:inkChg chg="add del">
          <ac:chgData name="Erica Volden (Student)" userId="7d50c29f-74c3-4221-a00d-d66260c6b90b" providerId="ADAL" clId="{E513EA45-D56E-4126-A0BE-3F1A7277F9F1}" dt="2025-05-04T00:22:50.648" v="556"/>
          <ac:inkMkLst>
            <pc:docMk/>
            <pc:sldMk cId="3291592771" sldId="806"/>
            <ac:inkMk id="18" creationId="{1CB560EB-36BE-AABC-0C88-0CCB799AE306}"/>
          </ac:inkMkLst>
        </pc:inkChg>
        <pc:inkChg chg="add del">
          <ac:chgData name="Erica Volden (Student)" userId="7d50c29f-74c3-4221-a00d-d66260c6b90b" providerId="ADAL" clId="{E513EA45-D56E-4126-A0BE-3F1A7277F9F1}" dt="2025-05-04T00:23:42.712" v="564" actId="21"/>
          <ac:inkMkLst>
            <pc:docMk/>
            <pc:sldMk cId="3291592771" sldId="806"/>
            <ac:inkMk id="19" creationId="{D94F7A37-F2A0-831C-066B-E863DAB4C96F}"/>
          </ac:inkMkLst>
        </pc:inkChg>
        <pc:inkChg chg="add">
          <ac:chgData name="Erica Volden (Student)" userId="7d50c29f-74c3-4221-a00d-d66260c6b90b" providerId="ADAL" clId="{E513EA45-D56E-4126-A0BE-3F1A7277F9F1}" dt="2025-05-04T00:23:11.975" v="557" actId="9405"/>
          <ac:inkMkLst>
            <pc:docMk/>
            <pc:sldMk cId="3291592771" sldId="806"/>
            <ac:inkMk id="20" creationId="{74DEC713-F42D-EC0C-1BB8-D974C00B36F5}"/>
          </ac:inkMkLst>
        </pc:inkChg>
        <pc:inkChg chg="add del">
          <ac:chgData name="Erica Volden (Student)" userId="7d50c29f-74c3-4221-a00d-d66260c6b90b" providerId="ADAL" clId="{E513EA45-D56E-4126-A0BE-3F1A7277F9F1}" dt="2025-05-04T00:23:34.634" v="563" actId="9405"/>
          <ac:inkMkLst>
            <pc:docMk/>
            <pc:sldMk cId="3291592771" sldId="806"/>
            <ac:inkMk id="21" creationId="{FC82544D-F92C-715E-02CB-3970F47D4A40}"/>
          </ac:inkMkLst>
        </pc:inkChg>
        <pc:inkChg chg="add mod">
          <ac:chgData name="Erica Volden (Student)" userId="7d50c29f-74c3-4221-a00d-d66260c6b90b" providerId="ADAL" clId="{E513EA45-D56E-4126-A0BE-3F1A7277F9F1}" dt="2025-05-04T00:23:32.796" v="561"/>
          <ac:inkMkLst>
            <pc:docMk/>
            <pc:sldMk cId="3291592771" sldId="806"/>
            <ac:inkMk id="22" creationId="{E9218388-2546-9A8B-4720-0BA17D6D5794}"/>
          </ac:inkMkLst>
        </pc:inkChg>
        <pc:inkChg chg="add del">
          <ac:chgData name="Erica Volden (Student)" userId="7d50c29f-74c3-4221-a00d-d66260c6b90b" providerId="ADAL" clId="{E513EA45-D56E-4126-A0BE-3F1A7277F9F1}" dt="2025-05-04T00:23:52.704" v="566"/>
          <ac:inkMkLst>
            <pc:docMk/>
            <pc:sldMk cId="3291592771" sldId="806"/>
            <ac:inkMk id="23" creationId="{5AA37EF7-F1D1-D534-D250-AE01990432B5}"/>
          </ac:inkMkLst>
        </pc:inkChg>
        <pc:inkChg chg="add">
          <ac:chgData name="Erica Volden (Student)" userId="7d50c29f-74c3-4221-a00d-d66260c6b90b" providerId="ADAL" clId="{E513EA45-D56E-4126-A0BE-3F1A7277F9F1}" dt="2025-05-04T00:23:52.704" v="566"/>
          <ac:inkMkLst>
            <pc:docMk/>
            <pc:sldMk cId="3291592771" sldId="806"/>
            <ac:inkMk id="24" creationId="{F96A7BF5-2896-E81A-2677-C03048741D95}"/>
          </ac:inkMkLst>
        </pc:inkChg>
        <pc:inkChg chg="add del">
          <ac:chgData name="Erica Volden (Student)" userId="7d50c29f-74c3-4221-a00d-d66260c6b90b" providerId="ADAL" clId="{E513EA45-D56E-4126-A0BE-3F1A7277F9F1}" dt="2025-05-04T00:24:12.278" v="568" actId="34122"/>
          <ac:inkMkLst>
            <pc:docMk/>
            <pc:sldMk cId="3291592771" sldId="806"/>
            <ac:inkMk id="25" creationId="{BF54B55B-9489-F14C-49A5-0A48EF1D9DD5}"/>
          </ac:inkMkLst>
        </pc:inkChg>
      </pc:sldChg>
      <pc:sldChg chg="addSp delSp modSp new mod">
        <pc:chgData name="Erica Volden (Student)" userId="7d50c29f-74c3-4221-a00d-d66260c6b90b" providerId="ADAL" clId="{E513EA45-D56E-4126-A0BE-3F1A7277F9F1}" dt="2025-05-04T01:21:29.267" v="690" actId="1076"/>
        <pc:sldMkLst>
          <pc:docMk/>
          <pc:sldMk cId="2658328208" sldId="807"/>
        </pc:sldMkLst>
        <pc:spChg chg="mod">
          <ac:chgData name="Erica Volden (Student)" userId="7d50c29f-74c3-4221-a00d-d66260c6b90b" providerId="ADAL" clId="{E513EA45-D56E-4126-A0BE-3F1A7277F9F1}" dt="2025-05-04T00:42:07.874" v="632" actId="1076"/>
          <ac:spMkLst>
            <pc:docMk/>
            <pc:sldMk cId="2658328208" sldId="807"/>
            <ac:spMk id="2" creationId="{23188520-023F-0EE7-1254-17FEB7F5BF90}"/>
          </ac:spMkLst>
        </pc:spChg>
        <pc:spChg chg="del">
          <ac:chgData name="Erica Volden (Student)" userId="7d50c29f-74c3-4221-a00d-d66260c6b90b" providerId="ADAL" clId="{E513EA45-D56E-4126-A0BE-3F1A7277F9F1}" dt="2025-05-04T00:39:28.343" v="609"/>
          <ac:spMkLst>
            <pc:docMk/>
            <pc:sldMk cId="2658328208" sldId="807"/>
            <ac:spMk id="3" creationId="{77227112-E956-5F86-B02A-01B2030A40A7}"/>
          </ac:spMkLst>
        </pc:spChg>
        <pc:spChg chg="add del mod">
          <ac:chgData name="Erica Volden (Student)" userId="7d50c29f-74c3-4221-a00d-d66260c6b90b" providerId="ADAL" clId="{E513EA45-D56E-4126-A0BE-3F1A7277F9F1}" dt="2025-05-04T00:41:58.686" v="631"/>
          <ac:spMkLst>
            <pc:docMk/>
            <pc:sldMk cId="2658328208" sldId="807"/>
            <ac:spMk id="9" creationId="{2047E582-3D46-AF7F-FEF8-85166AA39BF3}"/>
          </ac:spMkLst>
        </pc:spChg>
        <pc:spChg chg="add mod">
          <ac:chgData name="Erica Volden (Student)" userId="7d50c29f-74c3-4221-a00d-d66260c6b90b" providerId="ADAL" clId="{E513EA45-D56E-4126-A0BE-3F1A7277F9F1}" dt="2025-05-04T00:43:24.945" v="687" actId="20577"/>
          <ac:spMkLst>
            <pc:docMk/>
            <pc:sldMk cId="2658328208" sldId="807"/>
            <ac:spMk id="10" creationId="{643F1F3B-2280-EA23-3297-7244312F040E}"/>
          </ac:spMkLst>
        </pc:spChg>
        <pc:picChg chg="add mod">
          <ac:chgData name="Erica Volden (Student)" userId="7d50c29f-74c3-4221-a00d-d66260c6b90b" providerId="ADAL" clId="{E513EA45-D56E-4126-A0BE-3F1A7277F9F1}" dt="2025-05-04T00:41:43.867" v="628" actId="1076"/>
          <ac:picMkLst>
            <pc:docMk/>
            <pc:sldMk cId="2658328208" sldId="807"/>
            <ac:picMk id="5" creationId="{CC998A7B-32AB-0824-F865-DD67050BB6E9}"/>
          </ac:picMkLst>
        </pc:picChg>
        <pc:picChg chg="add mod">
          <ac:chgData name="Erica Volden (Student)" userId="7d50c29f-74c3-4221-a00d-d66260c6b90b" providerId="ADAL" clId="{E513EA45-D56E-4126-A0BE-3F1A7277F9F1}" dt="2025-05-04T00:40:05.867" v="617" actId="1076"/>
          <ac:picMkLst>
            <pc:docMk/>
            <pc:sldMk cId="2658328208" sldId="807"/>
            <ac:picMk id="6" creationId="{C9BC4133-A2DB-0011-084B-F43CF678D799}"/>
          </ac:picMkLst>
        </pc:picChg>
        <pc:picChg chg="add mod">
          <ac:chgData name="Erica Volden (Student)" userId="7d50c29f-74c3-4221-a00d-d66260c6b90b" providerId="ADAL" clId="{E513EA45-D56E-4126-A0BE-3F1A7277F9F1}" dt="2025-05-04T00:41:29.123" v="627" actId="1076"/>
          <ac:picMkLst>
            <pc:docMk/>
            <pc:sldMk cId="2658328208" sldId="807"/>
            <ac:picMk id="7" creationId="{096E6662-E08D-9E50-08FE-599D51695CCC}"/>
          </ac:picMkLst>
        </pc:picChg>
        <pc:picChg chg="add mod">
          <ac:chgData name="Erica Volden (Student)" userId="7d50c29f-74c3-4221-a00d-d66260c6b90b" providerId="ADAL" clId="{E513EA45-D56E-4126-A0BE-3F1A7277F9F1}" dt="2025-05-04T00:41:19.746" v="626" actId="1076"/>
          <ac:picMkLst>
            <pc:docMk/>
            <pc:sldMk cId="2658328208" sldId="807"/>
            <ac:picMk id="8" creationId="{7DE26944-7FEB-6A21-23FE-DC7601A3B839}"/>
          </ac:picMkLst>
        </pc:picChg>
        <pc:picChg chg="add mod">
          <ac:chgData name="Erica Volden (Student)" userId="7d50c29f-74c3-4221-a00d-d66260c6b90b" providerId="ADAL" clId="{E513EA45-D56E-4126-A0BE-3F1A7277F9F1}" dt="2025-05-04T01:21:29.267" v="690" actId="1076"/>
          <ac:picMkLst>
            <pc:docMk/>
            <pc:sldMk cId="2658328208" sldId="807"/>
            <ac:picMk id="11" creationId="{A188F82C-21ED-20B9-A444-BADF1DB85B7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CE5BAE7-9D42-4CC0-BF06-77AD34FA4B83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C8012D7-2E8F-4F6B-8387-9F0ADD40C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3T23:01:29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0 24505,'-87'503'0,"1788"-503"0,-1788-503 0,-1440 503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00:06:44.29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0,'22413'0'0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00:22:29.1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0,'893'57'0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00:22:37.1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0,'782'0'0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0:23:11.97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0,'5'0,"11"0,7 0,10 0,3 0,6 0,0 0,2 0,-1 0,2 0,-8 5,-4 1,0 0,1-1,-6 8,-8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00:23:52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1770 309 24446,'-1'12'0,"-1"0"0,-1 0 0,-2 0 0,-1 0 0,-1 0 0,-2-1 0,-1 1 0,-2-1 0,0 1 0,-2-1 0,-1 0 0,-2-1 0,0 1 0,-2-1 0,-1 0 0,-1-1 0,-1 1 0,-1-1 0,-1 0 0,-1-1 0,-1 0 0,-1 0 0,-1-1 0,0 0 0,-2 0 0,0-1 0,0-1 0,-1 1 0,-1-1 0,-1-1 0,0 0 0,0-1 0,0 0 0,-1 0 0,-1-1 0,1 0 0,-1-1 0,1 0 0,-1-1 0,0 0 0,1-1 0,-1 0 0,1-1 0,-1 0 0,1-1 0,1 0 0,0 0 0,0-1 0,0 0 0,1-1 0,1-1 0,1 1 0,0-1 0,0-1 0,2 0 0,0 0 0,1-1 0,1 0 0,1 0 0,1-1 0,1 0 0,1-1 0,1 1 0,1-1 0,1 0 0,2-1 0,0 1 0,2-1 0,1 0 0,2-1 0,0 1 0,2-1 0,1 1 0,2-1 0,1 0 0,1 0 0,2 0 0,1 0 0,1 0 0,2-1 0,1 1 0,1 0 0,2 0 0,1 0 0,1 0 0,2 1 0,1-1 0,2 1 0,0-1 0,2 1 0,1 0 0,2 1 0,0-1 0,2 1 0,1 0 0,1 1 0,1-1 0,1 1 0,1 0 0,1 1 0,1 0 0,1 0 0,1 1 0,0 0 0,2 0 0,0 1 0,0 1 0,1-1 0,1 1 0,1 1 0,0 0 0,0 1 0,0 0 0,1 0 0,1 1 0,-1 0 0,1 1 0,-1 0 0,1 1 0,0 0 0,-1 1 0,1 0 0,-1 1 0,1 0 0,-1 1 0,-1 0 0,0 0 0,0 1 0,0 0 0,-1 1 0,-1 1 0,-1-1 0,0 1 0,0 1 0,-2 0 0,0 0 0,-1 1 0,-1 0 0,-1 0 0,-1 1 0,-1 0 0,-1 1 0,-1-1 0,-1 1 0,-1 0 0,-2 1 0,0-1 0,-2 1 0,-1 0 0,-2 1 0,0-1 0,-2 1 0,-1-1 0,-2 1 0,-1 0 0,-1 0 0,-2 0 0,-1 0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7B4DCD0-2D6D-4128-B06F-990791F76378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4288AAE-2F75-45E2-A2DB-369A57FF8CA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288AAE-2F75-45E2-A2DB-369A57FF8CA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288AAE-2F75-45E2-A2DB-369A57FF8CA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5269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288AAE-2F75-45E2-A2DB-369A57FF8CA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7171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288AAE-2F75-45E2-A2DB-369A57FF8CA2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93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6C0B9-BC6F-4CBA-9838-7D8A3060DCB9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4FB5-61E9-48ED-9688-6EF4F0D6A698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9AF56-BA75-4692-A2E3-D2FAAEE03820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B35B-384F-417B-BE15-1F0D58D4C42B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4FEE-4FC5-4C5A-886C-4A8EF6BF51C9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D598-E4D3-459B-B4B6-01A3581B1F81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C30AD-D50C-4220-9416-42C717BFB15D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1F55-5394-4470-A4E1-F182D6926897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A3E51-6402-4DAB-94B2-3DF76D9AF99A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DB71-D9EB-44FD-89E2-92721B84EA0D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F69B-3DDA-4C3E-93B8-F9B1A98BD79E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AEFC5-A8CE-4AC3-8CA0-B70B7ABC633C}" type="datetime1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7671-38B3-4413-ACE5-D8ED7F4282F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jccc.edu/courses/76484/files/16418376?wrap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toronto.edu/~delve/data/boston/bostonDetail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customXml" Target="../ink/ink4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76400"/>
            <a:ext cx="7391400" cy="26892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DS 210</a:t>
            </a:r>
            <a:br>
              <a:rPr lang="en-US" b="1" dirty="0"/>
            </a:br>
            <a:br>
              <a:rPr lang="en-US" sz="800" b="1" dirty="0"/>
            </a:br>
            <a:r>
              <a:rPr lang="en-US" sz="3200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 to Data Science</a:t>
            </a:r>
            <a:b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SPRING 2025</a:t>
            </a:r>
            <a:br>
              <a:rPr 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Boston Housing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B57671-38B3-4413-ACE5-D8ED7F4282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D5CD187-24CF-4F80-A11C-0E8892016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725" y="4953000"/>
            <a:ext cx="5029200" cy="119697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Erica </a:t>
            </a:r>
            <a:r>
              <a:rPr lang="en-US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Volden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7552-CC81-CEAC-0532-A950F7898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Interpretation/Summary</a:t>
            </a:r>
            <a:b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32A17-88A0-CBC5-F112-24B17F93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3D5C59EE-DE34-D448-B327-D098431209A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85900" y="1784611"/>
            <a:ext cx="6172200" cy="2209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Can nitric oxide concentration levels (NOX) be predicted by </a:t>
            </a:r>
            <a:r>
              <a:rPr lang="en-US" sz="24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weighted distances to five Boston employment centers (DIS)?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1706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B57671-38B3-4413-ACE5-D8ED7F4282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219200" y="0"/>
            <a:ext cx="6705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42388-2587-DFF3-5C4E-8698A065EC40}"/>
              </a:ext>
            </a:extLst>
          </p:cNvPr>
          <p:cNvSpPr txBox="1"/>
          <p:nvPr/>
        </p:nvSpPr>
        <p:spPr>
          <a:xfrm>
            <a:off x="929054" y="5894685"/>
            <a:ext cx="655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hlinkClick r:id="rId3"/>
              </a:rPr>
              <a:t>modified_BostonHousing.csv</a:t>
            </a:r>
            <a:r>
              <a:rPr lang="en-US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en-US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Modified</a:t>
            </a:r>
            <a:r>
              <a:rPr lang="en-US" sz="18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y Alice Chen</a:t>
            </a:r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algn="ctr"/>
            <a:endParaRPr lang="en-US" sz="1800" u="sng" dirty="0">
              <a:solidFill>
                <a:srgbClr val="0000FF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  <a:hlinkClick r:id="rId4"/>
            </a:endParaRPr>
          </a:p>
          <a:p>
            <a:pPr algn="ctr"/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  <a:hlinkClick r:id="rId4"/>
              </a:rPr>
              <a:t>https://www.cs.toronto.edu/~delve/data/boston/bostonDetail.html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31420-47AF-BD06-9F1F-F1C8FDBC41ED}"/>
              </a:ext>
            </a:extLst>
          </p:cNvPr>
          <p:cNvSpPr txBox="1"/>
          <p:nvPr/>
        </p:nvSpPr>
        <p:spPr>
          <a:xfrm>
            <a:off x="715108" y="3168760"/>
            <a:ext cx="6981092" cy="112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 Census Data Boston Massachusetts, 1978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506 Cities, 14 Features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A10D73-4328-D174-1DB2-AB263E22E820}"/>
              </a:ext>
            </a:extLst>
          </p:cNvPr>
          <p:cNvSpPr txBox="1"/>
          <p:nvPr/>
        </p:nvSpPr>
        <p:spPr>
          <a:xfrm>
            <a:off x="662354" y="1346479"/>
            <a:ext cx="78192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nitric oxide levels be predicted by the proportion of non-retail business acres per town?</a:t>
            </a:r>
            <a:endParaRPr lang="en-US" sz="28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B57671-38B3-4413-ACE5-D8ED7F4282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095500" y="-4152"/>
            <a:ext cx="49530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Feature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A51B9-F29C-59D0-C3F7-BEFA1E6CBA8C}"/>
              </a:ext>
            </a:extLst>
          </p:cNvPr>
          <p:cNvSpPr txBox="1"/>
          <p:nvPr/>
        </p:nvSpPr>
        <p:spPr>
          <a:xfrm>
            <a:off x="209550" y="960843"/>
            <a:ext cx="8724900" cy="5918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CRIM - per capita crime rate by town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 - proportion of residential land zoned for lots over 25,000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sq.ft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INDUS - proportion of non-retail business acres per town.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CHAS - Charles River dummy variable (1 if tract bounds river; 0 otherwise)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NOX - nitric oxides concentration (parts per 10 million)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 - average number of rooms per dwelling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 - proportion of owner-occupied units built prior to 1940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 - weighted distances to five Boston employment centers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 - index of accessibility to radial highways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 - full-value property-tax rate per $10,000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PTRATIO - pupil-teacher ratio by town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 - 1000(Bk - 0.63)^2 where Bk is the proportion of blacks by town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LSTAT - % lower status of the population</a:t>
            </a:r>
          </a:p>
          <a:p>
            <a:pPr marL="342900" marR="0" lvl="0" indent="-342900">
              <a:lnSpc>
                <a:spcPct val="106000"/>
              </a:lnSpc>
              <a:spcAft>
                <a:spcPts val="79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MEDV - Median value of owner-occupied homes in $1000's</a:t>
            </a:r>
          </a:p>
          <a:p>
            <a:pPr marL="0" marR="0">
              <a:lnSpc>
                <a:spcPct val="106000"/>
              </a:lnSpc>
              <a:spcAft>
                <a:spcPts val="790"/>
              </a:spcAft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</a:p>
          <a:p>
            <a:pPr>
              <a:buNone/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#14 seems to be censored at 50.00 (corresponding to a median price of $50,000); Censoring is suggested by the fact that the highest median price of exactly $50,000 is reported in 16 cases, while 15 cases have prices between $40,000 and $50,000, with prices rounded to the nearest hundred. Harrison and Rubinfeld do not mention any censoring.”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4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B57671-38B3-4413-ACE5-D8ED7F4282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409700" y="228600"/>
            <a:ext cx="6324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Exploratory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2DF698-6A42-2CB8-4BCC-5A7095A14138}"/>
              </a:ext>
            </a:extLst>
          </p:cNvPr>
          <p:cNvSpPr txBox="1"/>
          <p:nvPr/>
        </p:nvSpPr>
        <p:spPr>
          <a:xfrm>
            <a:off x="1073375" y="1214135"/>
            <a:ext cx="25146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Import/Read in CSV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Sort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BC6444-5802-9083-ACBF-0F14A65DE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1" y="3350435"/>
            <a:ext cx="9120145" cy="26534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F8E968E-1899-8D34-F556-2D3E59E05D05}"/>
                  </a:ext>
                </a:extLst>
              </p14:cNvPr>
              <p14:cNvContentPartPr/>
              <p14:nvPr/>
            </p14:nvContentPartPr>
            <p14:xfrm>
              <a:off x="8471418" y="5638800"/>
              <a:ext cx="612720" cy="181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F8E968E-1899-8D34-F556-2D3E59E05D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65298" y="5632680"/>
                <a:ext cx="624960" cy="1936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FDC39AC0-BA5E-4732-ACF9-54E33DB600B9}"/>
              </a:ext>
            </a:extLst>
          </p:cNvPr>
          <p:cNvSpPr/>
          <p:nvPr/>
        </p:nvSpPr>
        <p:spPr>
          <a:xfrm>
            <a:off x="490341" y="5621362"/>
            <a:ext cx="652659" cy="198877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85EB01-0E4E-4124-97DF-252CCA17E83B}"/>
              </a:ext>
            </a:extLst>
          </p:cNvPr>
          <p:cNvSpPr/>
          <p:nvPr/>
        </p:nvSpPr>
        <p:spPr>
          <a:xfrm>
            <a:off x="1119808" y="5626067"/>
            <a:ext cx="652659" cy="198876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BE2AFB-AD60-4D29-9BE1-1E2E2FE9B97C}"/>
              </a:ext>
            </a:extLst>
          </p:cNvPr>
          <p:cNvSpPr/>
          <p:nvPr/>
        </p:nvSpPr>
        <p:spPr>
          <a:xfrm>
            <a:off x="5943600" y="4540019"/>
            <a:ext cx="731520" cy="274320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6608C4-9B05-4A6E-BB10-2DF741486D81}"/>
              </a:ext>
            </a:extLst>
          </p:cNvPr>
          <p:cNvSpPr/>
          <p:nvPr/>
        </p:nvSpPr>
        <p:spPr>
          <a:xfrm>
            <a:off x="7170718" y="4540019"/>
            <a:ext cx="731520" cy="230483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E7122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8F6B83-BC01-56FF-6751-02EE9422A275}"/>
              </a:ext>
            </a:extLst>
          </p:cNvPr>
          <p:cNvSpPr txBox="1"/>
          <p:nvPr/>
        </p:nvSpPr>
        <p:spPr>
          <a:xfrm>
            <a:off x="4800600" y="1219201"/>
            <a:ext cx="251460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Crim, Zn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Medv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65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99F6-B4CB-5A3D-E710-CB2A9611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Exploratory Data Analysis</a:t>
            </a:r>
            <a:b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DF089D-001D-71AF-8370-AC987C8CE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30" y="3886200"/>
            <a:ext cx="8229600" cy="19796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7D4E5-C542-CA6D-E8C3-5A3A40E9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B51AF9-D9ED-732A-9E20-531CD18F835F}"/>
                  </a:ext>
                </a:extLst>
              </p14:cNvPr>
              <p14:cNvContentPartPr/>
              <p14:nvPr/>
            </p14:nvContentPartPr>
            <p14:xfrm>
              <a:off x="552810" y="4220003"/>
              <a:ext cx="8069040" cy="7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B51AF9-D9ED-732A-9E20-531CD18F83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810" y="4076003"/>
                <a:ext cx="814068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40B4C55-75C1-90B2-4AF5-6CB12C95ABA7}"/>
              </a:ext>
            </a:extLst>
          </p:cNvPr>
          <p:cNvSpPr txBox="1"/>
          <p:nvPr/>
        </p:nvSpPr>
        <p:spPr>
          <a:xfrm>
            <a:off x="1600200" y="1694485"/>
            <a:ext cx="287619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Missing/Null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Is Null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3619C6-9CCD-4844-C081-0DBAF5E419D0}"/>
              </a:ext>
            </a:extLst>
          </p:cNvPr>
          <p:cNvSpPr txBox="1"/>
          <p:nvPr/>
        </p:nvSpPr>
        <p:spPr>
          <a:xfrm>
            <a:off x="5410200" y="1694484"/>
            <a:ext cx="28956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Sort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Fill </a:t>
            </a:r>
            <a:r>
              <a:rPr lang="en-US" dirty="0" err="1"/>
              <a:t>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643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F5113-33BC-786B-1A36-FC4277E3C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8BD11-9BB6-9F84-897C-41D3BE9A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440"/>
            <a:ext cx="8229600" cy="1143000"/>
          </a:xfrm>
        </p:spPr>
        <p:txBody>
          <a:bodyPr>
            <a:normAutofit fontScale="90000"/>
          </a:bodyPr>
          <a:lstStyle/>
          <a:p>
            <a:b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Exploratory Data Analysis</a:t>
            </a:r>
            <a:br>
              <a:rPr kumimoji="0" lang="en-US" sz="44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43A883-D96E-B16C-0C1E-9522CD44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ACDF8D-F5DC-89EA-4CB9-FA5F13B96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7" y="2846624"/>
            <a:ext cx="7993590" cy="3681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2B190-F29F-F876-ECFC-EE9400B37302}"/>
              </a:ext>
            </a:extLst>
          </p:cNvPr>
          <p:cNvSpPr txBox="1"/>
          <p:nvPr/>
        </p:nvSpPr>
        <p:spPr>
          <a:xfrm>
            <a:off x="985214" y="1417638"/>
            <a:ext cx="213763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Correlation Table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Pairplot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FBFED56-604E-EB31-F85C-725E1B37AE1F}"/>
                  </a:ext>
                </a:extLst>
              </p14:cNvPr>
              <p14:cNvContentPartPr/>
              <p14:nvPr/>
            </p14:nvContentPartPr>
            <p14:xfrm>
              <a:off x="3386370" y="3295523"/>
              <a:ext cx="321840" cy="20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FBFED56-604E-EB31-F85C-725E1B37AE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50370" y="3223523"/>
                <a:ext cx="3934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839D3D-0E3B-7D85-784D-78FF7DEEA2AE}"/>
                  </a:ext>
                </a:extLst>
              </p14:cNvPr>
              <p14:cNvContentPartPr/>
              <p14:nvPr/>
            </p14:nvContentPartPr>
            <p14:xfrm>
              <a:off x="693210" y="3989243"/>
              <a:ext cx="281880" cy="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839D3D-0E3B-7D85-784D-78FF7DEEA2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7210" y="3845243"/>
                <a:ext cx="3535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DEC713-F42D-EC0C-1BB8-D974C00B36F5}"/>
                  </a:ext>
                </a:extLst>
              </p14:cNvPr>
              <p14:cNvContentPartPr/>
              <p14:nvPr/>
            </p14:nvContentPartPr>
            <p14:xfrm>
              <a:off x="733530" y="5104523"/>
              <a:ext cx="185040" cy="18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DEC713-F42D-EC0C-1BB8-D974C00B36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7530" y="5032523"/>
                <a:ext cx="2566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96A7BF5-2896-E81A-2677-C03048741D95}"/>
                  </a:ext>
                </a:extLst>
              </p14:cNvPr>
              <p14:cNvContentPartPr/>
              <p14:nvPr/>
            </p14:nvContentPartPr>
            <p14:xfrm>
              <a:off x="3122850" y="3884843"/>
              <a:ext cx="637560" cy="222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96A7BF5-2896-E81A-2677-C03048741D9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16730" y="3878723"/>
                <a:ext cx="649800" cy="234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508957E-9D5B-4B85-B818-889491FE6091}"/>
              </a:ext>
            </a:extLst>
          </p:cNvPr>
          <p:cNvSpPr/>
          <p:nvPr/>
        </p:nvSpPr>
        <p:spPr>
          <a:xfrm>
            <a:off x="3075870" y="4950618"/>
            <a:ext cx="731520" cy="222480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2546AA0-49FD-BA8D-E3A2-54E02F7E42D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64117" y="1143000"/>
            <a:ext cx="4262236" cy="191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8520-023F-0EE7-1254-17FEB7F5B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144174"/>
            <a:ext cx="8229600" cy="1143000"/>
          </a:xfrm>
        </p:spPr>
        <p:txBody>
          <a:bodyPr/>
          <a:lstStyle/>
          <a:p>
            <a:r>
              <a:rPr kumimoji="0" lang="en-US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Exploratory Data Analysis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4A738-C58B-FAF9-1451-D150D1120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Content Placeholder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CC998A7B-32AB-0824-F865-DD67050BB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295400"/>
            <a:ext cx="3810000" cy="2861486"/>
          </a:xfrm>
          <a:prstGeom prst="rect">
            <a:avLst/>
          </a:prstGeom>
        </p:spPr>
      </p:pic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C9BC4133-A2DB-0011-084B-F43CF678D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72" y="4433508"/>
            <a:ext cx="2514600" cy="2287967"/>
          </a:xfrm>
          <a:prstGeom prst="rect">
            <a:avLst/>
          </a:prstGeom>
        </p:spPr>
      </p:pic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096E6662-E08D-9E50-08FE-599D51695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584" y="4429175"/>
            <a:ext cx="2514600" cy="2303985"/>
          </a:xfrm>
          <a:prstGeom prst="rect">
            <a:avLst/>
          </a:prstGeom>
        </p:spPr>
      </p:pic>
      <p:pic>
        <p:nvPicPr>
          <p:cNvPr id="8" name="Picture 7" descr="A screen shot of a graph&#10;&#10;AI-generated content may be incorrect.">
            <a:extLst>
              <a:ext uri="{FF2B5EF4-FFF2-40B4-BE49-F238E27FC236}">
                <a16:creationId xmlns:a16="http://schemas.microsoft.com/office/drawing/2014/main" id="{7DE26944-7FEB-6A21-23FE-DC7601A3B8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76" y="4429175"/>
            <a:ext cx="2514600" cy="22966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3F1F3B-2280-EA23-3297-7244312F040E}"/>
              </a:ext>
            </a:extLst>
          </p:cNvPr>
          <p:cNvSpPr txBox="1"/>
          <p:nvPr/>
        </p:nvSpPr>
        <p:spPr>
          <a:xfrm>
            <a:off x="800100" y="1371599"/>
            <a:ext cx="335280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Linear Regression Model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Correlation Coefficient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88F82C-21ED-20B9-A444-BADF1DB85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72887"/>
            <a:ext cx="2356168" cy="193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09AF1-AB2D-8F1C-C8FD-EED0F78A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0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Refining the Question</a:t>
            </a:r>
            <a:endParaRPr lang="en-US" sz="40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F936-173C-154D-C6A9-D61183906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 Science Lifecycle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Original Question</a:t>
            </a:r>
            <a:endParaRPr lang="en-US" sz="2800" dirty="0">
              <a:solidFill>
                <a:schemeClr val="accent3">
                  <a:lumMod val="75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Can nitric oxide levels (NOX) be predicted by the proportion of non-retail business acres per town (INDUS)?</a:t>
            </a: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333333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New Question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Can nitric oxide concentration levels (NOX) be predicted by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the weighted distances to five Boston employment centers (DIS)?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19778-8A96-0365-81A0-11781DDC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57671-38B3-4413-ACE5-D8ED7F4282F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02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B57671-38B3-4413-ACE5-D8ED7F4282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AF49DD-A60F-449B-8A05-599F7BBB47EF}"/>
              </a:ext>
            </a:extLst>
          </p:cNvPr>
          <p:cNvSpPr txBox="1">
            <a:spLocks/>
          </p:cNvSpPr>
          <p:nvPr/>
        </p:nvSpPr>
        <p:spPr>
          <a:xfrm>
            <a:off x="1295400" y="350229"/>
            <a:ext cx="64389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Model Building</a:t>
            </a: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D551C09-BEDF-D073-519A-8C01B70D4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93229"/>
            <a:ext cx="3112494" cy="2478040"/>
          </a:xfrm>
          <a:prstGeom prst="rect">
            <a:avLst/>
          </a:prstGeom>
        </p:spPr>
      </p:pic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BB442F12-717D-FD7E-04D2-D893AFF42F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472880"/>
            <a:ext cx="2743200" cy="2513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1AD5AC-C969-41AD-18B8-7A8F5D7BA131}"/>
              </a:ext>
            </a:extLst>
          </p:cNvPr>
          <p:cNvSpPr txBox="1"/>
          <p:nvPr/>
        </p:nvSpPr>
        <p:spPr>
          <a:xfrm>
            <a:off x="2675572" y="4198516"/>
            <a:ext cx="3792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 = mx + b        Y = -0.0423 * 6 + 0.7156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93CD5CD-8E00-FED7-48AD-EB0FBB3F7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8451" y="4795095"/>
            <a:ext cx="2934335" cy="1375410"/>
          </a:xfrm>
          <a:prstGeom prst="rect">
            <a:avLst/>
          </a:prstGeom>
        </p:spPr>
      </p:pic>
      <p:pic>
        <p:nvPicPr>
          <p:cNvPr id="11" name="Picture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D07CB6C-9E0E-0650-5BED-312370CD5A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2381" y="4780063"/>
            <a:ext cx="3792855" cy="13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3237</TotalTime>
  <Words>450</Words>
  <Application>Microsoft Office PowerPoint</Application>
  <PresentationFormat>On-screen Show (4:3)</PresentationFormat>
  <Paragraphs>73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DS 210  Intro to Data Science  SPRING 2025 Boston Housing</vt:lpstr>
      <vt:lpstr>PowerPoint Presentation</vt:lpstr>
      <vt:lpstr>PowerPoint Presentation</vt:lpstr>
      <vt:lpstr>PowerPoint Presentation</vt:lpstr>
      <vt:lpstr> Exploratory Data Analysis </vt:lpstr>
      <vt:lpstr> Exploratory Data Analysis </vt:lpstr>
      <vt:lpstr>Exploratory Data Analysis</vt:lpstr>
      <vt:lpstr>Refining the Question</vt:lpstr>
      <vt:lpstr>PowerPoint Presentation</vt:lpstr>
      <vt:lpstr> Interpretation/Summary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 240  Statistical Programming  SPRING 2022 Final Project Title</dc:title>
  <cp:lastModifiedBy>Erica Volden (Student)</cp:lastModifiedBy>
  <cp:revision>3</cp:revision>
  <dcterms:created xsi:type="dcterms:W3CDTF">2015-05-31T16:56:39Z</dcterms:created>
  <dcterms:modified xsi:type="dcterms:W3CDTF">2025-05-04T01:41:05Z</dcterms:modified>
</cp:coreProperties>
</file>